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tags/tag63.xml" ContentType="application/vnd.openxmlformats-officedocument.presentationml.tags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tags/tag64.xml" ContentType="application/vnd.openxmlformats-officedocument.presentationml.tags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tags/tag65.xml" ContentType="application/vnd.openxmlformats-officedocument.presentationml.tags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tags/tag66.xml" ContentType="application/vnd.openxmlformats-officedocument.presentationml.tags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tags/tag67.xml" ContentType="application/vnd.openxmlformats-officedocument.presentationml.tags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tags/tag68.xml" ContentType="application/vnd.openxmlformats-officedocument.presentationml.tags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tags/tag76.xml" ContentType="application/vnd.openxmlformats-officedocument.presentationml.tags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tags/tag77.xml" ContentType="application/vnd.openxmlformats-officedocument.presentationml.tags+xml"/>
  <Override PartName="/ppt/ink/ink678.xml" ContentType="application/inkml+xml"/>
  <Override PartName="/ppt/ink/ink679.xml" ContentType="application/inkml+xml"/>
  <Override PartName="/ppt/ink/ink680.xml" ContentType="application/inkml+xml"/>
  <Override PartName="/ppt/tags/tag78.xml" ContentType="application/vnd.openxmlformats-officedocument.presentationml.tags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tags/tag79.xml" ContentType="application/vnd.openxmlformats-officedocument.presentationml.tags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tags/tag80.xml" ContentType="application/vnd.openxmlformats-officedocument.presentationml.tags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tags/tag81.xml" ContentType="application/vnd.openxmlformats-officedocument.presentationml.tags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tags/tag82.xml" ContentType="application/vnd.openxmlformats-officedocument.presentationml.tags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tags/tag83.xml" ContentType="application/vnd.openxmlformats-officedocument.presentationml.tags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tags/tag84.xml" ContentType="application/vnd.openxmlformats-officedocument.presentationml.tags+xml"/>
  <Override PartName="/ppt/ink/ink1050.xml" ContentType="application/inkml+xml"/>
  <Override PartName="/ppt/ink/ink1051.xml" ContentType="application/inkml+xml"/>
  <Override PartName="/ppt/tags/tag85.xml" ContentType="application/vnd.openxmlformats-officedocument.presentationml.tags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tags/tag88.xml" ContentType="application/vnd.openxmlformats-officedocument.presentationml.tags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tags/tag89.xml" ContentType="application/vnd.openxmlformats-officedocument.presentationml.tags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tags/tag90.xml" ContentType="application/vnd.openxmlformats-officedocument.presentationml.tags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tags/tag91.xml" ContentType="application/vnd.openxmlformats-officedocument.presentationml.tags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tags/tag92.xml" ContentType="application/vnd.openxmlformats-officedocument.presentationml.tags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tags/tag97.xml" ContentType="application/vnd.openxmlformats-officedocument.presentationml.tags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tags/tag98.xml" ContentType="application/vnd.openxmlformats-officedocument.presentationml.tags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tags/tag101.xml" ContentType="application/vnd.openxmlformats-officedocument.presentationml.tags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tags/tag104.xml" ContentType="application/vnd.openxmlformats-officedocument.presentationml.tags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tags/tag105.xml" ContentType="application/vnd.openxmlformats-officedocument.presentationml.tags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ppt/ink/ink3526.xml" ContentType="application/inkml+xml"/>
  <Override PartName="/ppt/ink/ink3527.xml" ContentType="application/inkml+xml"/>
  <Override PartName="/ppt/ink/ink3528.xml" ContentType="application/inkml+xml"/>
  <Override PartName="/ppt/ink/ink3529.xml" ContentType="application/inkml+xml"/>
  <Override PartName="/ppt/ink/ink3530.xml" ContentType="application/inkml+xml"/>
  <Override PartName="/ppt/ink/ink3531.xml" ContentType="application/inkml+xml"/>
  <Override PartName="/ppt/ink/ink3532.xml" ContentType="application/inkml+xml"/>
  <Override PartName="/ppt/ink/ink3533.xml" ContentType="application/inkml+xml"/>
  <Override PartName="/ppt/ink/ink3534.xml" ContentType="application/inkml+xml"/>
  <Override PartName="/ppt/ink/ink3535.xml" ContentType="application/inkml+xml"/>
  <Override PartName="/ppt/ink/ink3536.xml" ContentType="application/inkml+xml"/>
  <Override PartName="/ppt/ink/ink3537.xml" ContentType="application/inkml+xml"/>
  <Override PartName="/ppt/ink/ink3538.xml" ContentType="application/inkml+xml"/>
  <Override PartName="/ppt/ink/ink3539.xml" ContentType="application/inkml+xml"/>
  <Override PartName="/ppt/ink/ink3540.xml" ContentType="application/inkml+xml"/>
  <Override PartName="/ppt/ink/ink3541.xml" ContentType="application/inkml+xml"/>
  <Override PartName="/ppt/ink/ink3542.xml" ContentType="application/inkml+xml"/>
  <Override PartName="/ppt/ink/ink3543.xml" ContentType="application/inkml+xml"/>
  <Override PartName="/ppt/ink/ink3544.xml" ContentType="application/inkml+xml"/>
  <Override PartName="/ppt/ink/ink3545.xml" ContentType="application/inkml+xml"/>
  <Override PartName="/ppt/ink/ink3546.xml" ContentType="application/inkml+xml"/>
  <Override PartName="/ppt/ink/ink3547.xml" ContentType="application/inkml+xml"/>
  <Override PartName="/ppt/ink/ink3548.xml" ContentType="application/inkml+xml"/>
  <Override PartName="/ppt/ink/ink3549.xml" ContentType="application/inkml+xml"/>
  <Override PartName="/ppt/ink/ink3550.xml" ContentType="application/inkml+xml"/>
  <Override PartName="/ppt/ink/ink3551.xml" ContentType="application/inkml+xml"/>
  <Override PartName="/ppt/ink/ink3552.xml" ContentType="application/inkml+xml"/>
  <Override PartName="/ppt/ink/ink3553.xml" ContentType="application/inkml+xml"/>
  <Override PartName="/ppt/ink/ink3554.xml" ContentType="application/inkml+xml"/>
  <Override PartName="/ppt/ink/ink3555.xml" ContentType="application/inkml+xml"/>
  <Override PartName="/ppt/ink/ink3556.xml" ContentType="application/inkml+xml"/>
  <Override PartName="/ppt/ink/ink3557.xml" ContentType="application/inkml+xml"/>
  <Override PartName="/ppt/ink/ink3558.xml" ContentType="application/inkml+xml"/>
  <Override PartName="/ppt/ink/ink3559.xml" ContentType="application/inkml+xml"/>
  <Override PartName="/ppt/ink/ink3560.xml" ContentType="application/inkml+xml"/>
  <Override PartName="/ppt/ink/ink3561.xml" ContentType="application/inkml+xml"/>
  <Override PartName="/ppt/ink/ink3562.xml" ContentType="application/inkml+xml"/>
  <Override PartName="/ppt/ink/ink3563.xml" ContentType="application/inkml+xml"/>
  <Override PartName="/ppt/ink/ink3564.xml" ContentType="application/inkml+xml"/>
  <Override PartName="/ppt/ink/ink3565.xml" ContentType="application/inkml+xml"/>
  <Override PartName="/ppt/ink/ink3566.xml" ContentType="application/inkml+xml"/>
  <Override PartName="/ppt/ink/ink3567.xml" ContentType="application/inkml+xml"/>
  <Override PartName="/ppt/ink/ink3568.xml" ContentType="application/inkml+xml"/>
  <Override PartName="/ppt/ink/ink3569.xml" ContentType="application/inkml+xml"/>
  <Override PartName="/ppt/ink/ink3570.xml" ContentType="application/inkml+xml"/>
  <Override PartName="/ppt/ink/ink3571.xml" ContentType="application/inkml+xml"/>
  <Override PartName="/ppt/ink/ink3572.xml" ContentType="application/inkml+xml"/>
  <Override PartName="/ppt/ink/ink3573.xml" ContentType="application/inkml+xml"/>
  <Override PartName="/ppt/ink/ink3574.xml" ContentType="application/inkml+xml"/>
  <Override PartName="/ppt/ink/ink3575.xml" ContentType="application/inkml+xml"/>
  <Override PartName="/ppt/ink/ink3576.xml" ContentType="application/inkml+xml"/>
  <Override PartName="/ppt/ink/ink3577.xml" ContentType="application/inkml+xml"/>
  <Override PartName="/ppt/ink/ink3578.xml" ContentType="application/inkml+xml"/>
  <Override PartName="/ppt/ink/ink3579.xml" ContentType="application/inkml+xml"/>
  <Override PartName="/ppt/ink/ink3580.xml" ContentType="application/inkml+xml"/>
  <Override PartName="/ppt/ink/ink3581.xml" ContentType="application/inkml+xml"/>
  <Override PartName="/ppt/ink/ink3582.xml" ContentType="application/inkml+xml"/>
  <Override PartName="/ppt/ink/ink3583.xml" ContentType="application/inkml+xml"/>
  <Override PartName="/ppt/ink/ink3584.xml" ContentType="application/inkml+xml"/>
  <Override PartName="/ppt/ink/ink3585.xml" ContentType="application/inkml+xml"/>
  <Override PartName="/ppt/ink/ink3586.xml" ContentType="application/inkml+xml"/>
  <Override PartName="/ppt/ink/ink3587.xml" ContentType="application/inkml+xml"/>
  <Override PartName="/ppt/ink/ink3588.xml" ContentType="application/inkml+xml"/>
  <Override PartName="/ppt/ink/ink3589.xml" ContentType="application/inkml+xml"/>
  <Override PartName="/ppt/ink/ink3590.xml" ContentType="application/inkml+xml"/>
  <Override PartName="/ppt/ink/ink3591.xml" ContentType="application/inkml+xml"/>
  <Override PartName="/ppt/ink/ink3592.xml" ContentType="application/inkml+xml"/>
  <Override PartName="/ppt/ink/ink3593.xml" ContentType="application/inkml+xml"/>
  <Override PartName="/ppt/ink/ink3594.xml" ContentType="application/inkml+xml"/>
  <Override PartName="/ppt/ink/ink3595.xml" ContentType="application/inkml+xml"/>
  <Override PartName="/ppt/ink/ink3596.xml" ContentType="application/inkml+xml"/>
  <Override PartName="/ppt/ink/ink3597.xml" ContentType="application/inkml+xml"/>
  <Override PartName="/ppt/ink/ink3598.xml" ContentType="application/inkml+xml"/>
  <Override PartName="/ppt/ink/ink3599.xml" ContentType="application/inkml+xml"/>
  <Override PartName="/ppt/ink/ink3600.xml" ContentType="application/inkml+xml"/>
  <Override PartName="/ppt/ink/ink3601.xml" ContentType="application/inkml+xml"/>
  <Override PartName="/ppt/ink/ink3602.xml" ContentType="application/inkml+xml"/>
  <Override PartName="/ppt/ink/ink3603.xml" ContentType="application/inkml+xml"/>
  <Override PartName="/ppt/ink/ink3604.xml" ContentType="application/inkml+xml"/>
  <Override PartName="/ppt/ink/ink3605.xml" ContentType="application/inkml+xml"/>
  <Override PartName="/ppt/ink/ink3606.xml" ContentType="application/inkml+xml"/>
  <Override PartName="/ppt/ink/ink3607.xml" ContentType="application/inkml+xml"/>
  <Override PartName="/ppt/ink/ink3608.xml" ContentType="application/inkml+xml"/>
  <Override PartName="/ppt/ink/ink3609.xml" ContentType="application/inkml+xml"/>
  <Override PartName="/ppt/ink/ink3610.xml" ContentType="application/inkml+xml"/>
  <Override PartName="/ppt/ink/ink3611.xml" ContentType="application/inkml+xml"/>
  <Override PartName="/ppt/ink/ink3612.xml" ContentType="application/inkml+xml"/>
  <Override PartName="/ppt/ink/ink3613.xml" ContentType="application/inkml+xml"/>
  <Override PartName="/ppt/ink/ink3614.xml" ContentType="application/inkml+xml"/>
  <Override PartName="/ppt/ink/ink3615.xml" ContentType="application/inkml+xml"/>
  <Override PartName="/ppt/ink/ink3616.xml" ContentType="application/inkml+xml"/>
  <Override PartName="/ppt/ink/ink3617.xml" ContentType="application/inkml+xml"/>
  <Override PartName="/ppt/ink/ink3618.xml" ContentType="application/inkml+xml"/>
  <Override PartName="/ppt/ink/ink3619.xml" ContentType="application/inkml+xml"/>
  <Override PartName="/ppt/ink/ink3620.xml" ContentType="application/inkml+xml"/>
  <Override PartName="/ppt/ink/ink3621.xml" ContentType="application/inkml+xml"/>
  <Override PartName="/ppt/ink/ink3622.xml" ContentType="application/inkml+xml"/>
  <Override PartName="/ppt/ink/ink3623.xml" ContentType="application/inkml+xml"/>
  <Override PartName="/ppt/ink/ink3624.xml" ContentType="application/inkml+xml"/>
  <Override PartName="/ppt/ink/ink3625.xml" ContentType="application/inkml+xml"/>
  <Override PartName="/ppt/ink/ink3626.xml" ContentType="application/inkml+xml"/>
  <Override PartName="/ppt/ink/ink3627.xml" ContentType="application/inkml+xml"/>
  <Override PartName="/ppt/ink/ink3628.xml" ContentType="application/inkml+xml"/>
  <Override PartName="/ppt/ink/ink3629.xml" ContentType="application/inkml+xml"/>
  <Override PartName="/ppt/ink/ink3630.xml" ContentType="application/inkml+xml"/>
  <Override PartName="/ppt/ink/ink3631.xml" ContentType="application/inkml+xml"/>
  <Override PartName="/ppt/ink/ink3632.xml" ContentType="application/inkml+xml"/>
  <Override PartName="/ppt/ink/ink3633.xml" ContentType="application/inkml+xml"/>
  <Override PartName="/ppt/ink/ink3634.xml" ContentType="application/inkml+xml"/>
  <Override PartName="/ppt/ink/ink3635.xml" ContentType="application/inkml+xml"/>
  <Override PartName="/ppt/ink/ink3636.xml" ContentType="application/inkml+xml"/>
  <Override PartName="/ppt/ink/ink3637.xml" ContentType="application/inkml+xml"/>
  <Override PartName="/ppt/ink/ink3638.xml" ContentType="application/inkml+xml"/>
  <Override PartName="/ppt/ink/ink3639.xml" ContentType="application/inkml+xml"/>
  <Override PartName="/ppt/ink/ink3640.xml" ContentType="application/inkml+xml"/>
  <Override PartName="/ppt/ink/ink3641.xml" ContentType="application/inkml+xml"/>
  <Override PartName="/ppt/ink/ink3642.xml" ContentType="application/inkml+xml"/>
  <Override PartName="/ppt/ink/ink3643.xml" ContentType="application/inkml+xml"/>
  <Override PartName="/ppt/ink/ink3644.xml" ContentType="application/inkml+xml"/>
  <Override PartName="/ppt/tags/tag106.xml" ContentType="application/vnd.openxmlformats-officedocument.presentationml.tags+xml"/>
  <Override PartName="/ppt/ink/ink3645.xml" ContentType="application/inkml+xml"/>
  <Override PartName="/ppt/ink/ink3646.xml" ContentType="application/inkml+xml"/>
  <Override PartName="/ppt/ink/ink3647.xml" ContentType="application/inkml+xml"/>
  <Override PartName="/ppt/ink/ink3648.xml" ContentType="application/inkml+xml"/>
  <Override PartName="/ppt/ink/ink3649.xml" ContentType="application/inkml+xml"/>
  <Override PartName="/ppt/ink/ink3650.xml" ContentType="application/inkml+xml"/>
  <Override PartName="/ppt/ink/ink3651.xml" ContentType="application/inkml+xml"/>
  <Override PartName="/ppt/ink/ink3652.xml" ContentType="application/inkml+xml"/>
  <Override PartName="/ppt/ink/ink3653.xml" ContentType="application/inkml+xml"/>
  <Override PartName="/ppt/ink/ink3654.xml" ContentType="application/inkml+xml"/>
  <Override PartName="/ppt/ink/ink3655.xml" ContentType="application/inkml+xml"/>
  <Override PartName="/ppt/ink/ink3656.xml" ContentType="application/inkml+xml"/>
  <Override PartName="/ppt/ink/ink3657.xml" ContentType="application/inkml+xml"/>
  <Override PartName="/ppt/ink/ink3658.xml" ContentType="application/inkml+xml"/>
  <Override PartName="/ppt/ink/ink3659.xml" ContentType="application/inkml+xml"/>
  <Override PartName="/ppt/ink/ink3660.xml" ContentType="application/inkml+xml"/>
  <Override PartName="/ppt/ink/ink3661.xml" ContentType="application/inkml+xml"/>
  <Override PartName="/ppt/ink/ink3662.xml" ContentType="application/inkml+xml"/>
  <Override PartName="/ppt/ink/ink3663.xml" ContentType="application/inkml+xml"/>
  <Override PartName="/ppt/ink/ink3664.xml" ContentType="application/inkml+xml"/>
  <Override PartName="/ppt/ink/ink3665.xml" ContentType="application/inkml+xml"/>
  <Override PartName="/ppt/ink/ink3666.xml" ContentType="application/inkml+xml"/>
  <Override PartName="/ppt/ink/ink3667.xml" ContentType="application/inkml+xml"/>
  <Override PartName="/ppt/ink/ink3668.xml" ContentType="application/inkml+xml"/>
  <Override PartName="/ppt/ink/ink3669.xml" ContentType="application/inkml+xml"/>
  <Override PartName="/ppt/ink/ink3670.xml" ContentType="application/inkml+xml"/>
  <Override PartName="/ppt/ink/ink3671.xml" ContentType="application/inkml+xml"/>
  <Override PartName="/ppt/ink/ink3672.xml" ContentType="application/inkml+xml"/>
  <Override PartName="/ppt/ink/ink3673.xml" ContentType="application/inkml+xml"/>
  <Override PartName="/ppt/ink/ink3674.xml" ContentType="application/inkml+xml"/>
  <Override PartName="/ppt/ink/ink3675.xml" ContentType="application/inkml+xml"/>
  <Override PartName="/ppt/ink/ink3676.xml" ContentType="application/inkml+xml"/>
  <Override PartName="/ppt/ink/ink3677.xml" ContentType="application/inkml+xml"/>
  <Override PartName="/ppt/ink/ink3678.xml" ContentType="application/inkml+xml"/>
  <Override PartName="/ppt/ink/ink3679.xml" ContentType="application/inkml+xml"/>
  <Override PartName="/ppt/ink/ink3680.xml" ContentType="application/inkml+xml"/>
  <Override PartName="/ppt/ink/ink3681.xml" ContentType="application/inkml+xml"/>
  <Override PartName="/ppt/ink/ink3682.xml" ContentType="application/inkml+xml"/>
  <Override PartName="/ppt/ink/ink3683.xml" ContentType="application/inkml+xml"/>
  <Override PartName="/ppt/ink/ink3684.xml" ContentType="application/inkml+xml"/>
  <Override PartName="/ppt/ink/ink3685.xml" ContentType="application/inkml+xml"/>
  <Override PartName="/ppt/ink/ink3686.xml" ContentType="application/inkml+xml"/>
  <Override PartName="/ppt/ink/ink3687.xml" ContentType="application/inkml+xml"/>
  <Override PartName="/ppt/ink/ink3688.xml" ContentType="application/inkml+xml"/>
  <Override PartName="/ppt/ink/ink3689.xml" ContentType="application/inkml+xml"/>
  <Override PartName="/ppt/ink/ink3690.xml" ContentType="application/inkml+xml"/>
  <Override PartName="/ppt/ink/ink3691.xml" ContentType="application/inkml+xml"/>
  <Override PartName="/ppt/ink/ink3692.xml" ContentType="application/inkml+xml"/>
  <Override PartName="/ppt/ink/ink3693.xml" ContentType="application/inkml+xml"/>
  <Override PartName="/ppt/ink/ink3694.xml" ContentType="application/inkml+xml"/>
  <Override PartName="/ppt/ink/ink3695.xml" ContentType="application/inkml+xml"/>
  <Override PartName="/ppt/ink/ink3696.xml" ContentType="application/inkml+xml"/>
  <Override PartName="/ppt/ink/ink3697.xml" ContentType="application/inkml+xml"/>
  <Override PartName="/ppt/ink/ink3698.xml" ContentType="application/inkml+xml"/>
  <Override PartName="/ppt/ink/ink3699.xml" ContentType="application/inkml+xml"/>
  <Override PartName="/ppt/ink/ink3700.xml" ContentType="application/inkml+xml"/>
  <Override PartName="/ppt/ink/ink3701.xml" ContentType="application/inkml+xml"/>
  <Override PartName="/ppt/ink/ink3702.xml" ContentType="application/inkml+xml"/>
  <Override PartName="/ppt/ink/ink3703.xml" ContentType="application/inkml+xml"/>
  <Override PartName="/ppt/ink/ink3704.xml" ContentType="application/inkml+xml"/>
  <Override PartName="/ppt/ink/ink3705.xml" ContentType="application/inkml+xml"/>
  <Override PartName="/ppt/ink/ink3706.xml" ContentType="application/inkml+xml"/>
  <Override PartName="/ppt/ink/ink3707.xml" ContentType="application/inkml+xml"/>
  <Override PartName="/ppt/ink/ink3708.xml" ContentType="application/inkml+xml"/>
  <Override PartName="/ppt/ink/ink3709.xml" ContentType="application/inkml+xml"/>
  <Override PartName="/ppt/ink/ink3710.xml" ContentType="application/inkml+xml"/>
  <Override PartName="/ppt/ink/ink3711.xml" ContentType="application/inkml+xml"/>
  <Override PartName="/ppt/ink/ink3712.xml" ContentType="application/inkml+xml"/>
  <Override PartName="/ppt/ink/ink3713.xml" ContentType="application/inkml+xml"/>
  <Override PartName="/ppt/ink/ink3714.xml" ContentType="application/inkml+xml"/>
  <Override PartName="/ppt/ink/ink3715.xml" ContentType="application/inkml+xml"/>
  <Override PartName="/ppt/ink/ink3716.xml" ContentType="application/inkml+xml"/>
  <Override PartName="/ppt/ink/ink3717.xml" ContentType="application/inkml+xml"/>
  <Override PartName="/ppt/ink/ink3718.xml" ContentType="application/inkml+xml"/>
  <Override PartName="/ppt/ink/ink3719.xml" ContentType="application/inkml+xml"/>
  <Override PartName="/ppt/ink/ink3720.xml" ContentType="application/inkml+xml"/>
  <Override PartName="/ppt/ink/ink3721.xml" ContentType="application/inkml+xml"/>
  <Override PartName="/ppt/ink/ink3722.xml" ContentType="application/inkml+xml"/>
  <Override PartName="/ppt/ink/ink3723.xml" ContentType="application/inkml+xml"/>
  <Override PartName="/ppt/ink/ink3724.xml" ContentType="application/inkml+xml"/>
  <Override PartName="/ppt/ink/ink3725.xml" ContentType="application/inkml+xml"/>
  <Override PartName="/ppt/ink/ink3726.xml" ContentType="application/inkml+xml"/>
  <Override PartName="/ppt/ink/ink3727.xml" ContentType="application/inkml+xml"/>
  <Override PartName="/ppt/ink/ink3728.xml" ContentType="application/inkml+xml"/>
  <Override PartName="/ppt/ink/ink3729.xml" ContentType="application/inkml+xml"/>
  <Override PartName="/ppt/ink/ink3730.xml" ContentType="application/inkml+xml"/>
  <Override PartName="/ppt/ink/ink3731.xml" ContentType="application/inkml+xml"/>
  <Override PartName="/ppt/ink/ink3732.xml" ContentType="application/inkml+xml"/>
  <Override PartName="/ppt/ink/ink3733.xml" ContentType="application/inkml+xml"/>
  <Override PartName="/ppt/ink/ink3734.xml" ContentType="application/inkml+xml"/>
  <Override PartName="/ppt/ink/ink3735.xml" ContentType="application/inkml+xml"/>
  <Override PartName="/ppt/ink/ink3736.xml" ContentType="application/inkml+xml"/>
  <Override PartName="/ppt/ink/ink3737.xml" ContentType="application/inkml+xml"/>
  <Override PartName="/ppt/ink/ink3738.xml" ContentType="application/inkml+xml"/>
  <Override PartName="/ppt/ink/ink3739.xml" ContentType="application/inkml+xml"/>
  <Override PartName="/ppt/ink/ink3740.xml" ContentType="application/inkml+xml"/>
  <Override PartName="/ppt/ink/ink3741.xml" ContentType="application/inkml+xml"/>
  <Override PartName="/ppt/ink/ink3742.xml" ContentType="application/inkml+xml"/>
  <Override PartName="/ppt/ink/ink3743.xml" ContentType="application/inkml+xml"/>
  <Override PartName="/ppt/ink/ink3744.xml" ContentType="application/inkml+xml"/>
  <Override PartName="/ppt/ink/ink3745.xml" ContentType="application/inkml+xml"/>
  <Override PartName="/ppt/ink/ink3746.xml" ContentType="application/inkml+xml"/>
  <Override PartName="/ppt/ink/ink3747.xml" ContentType="application/inkml+xml"/>
  <Override PartName="/ppt/ink/ink3748.xml" ContentType="application/inkml+xml"/>
  <Override PartName="/ppt/ink/ink3749.xml" ContentType="application/inkml+xml"/>
  <Override PartName="/ppt/ink/ink3750.xml" ContentType="application/inkml+xml"/>
  <Override PartName="/ppt/ink/ink3751.xml" ContentType="application/inkml+xml"/>
  <Override PartName="/ppt/ink/ink3752.xml" ContentType="application/inkml+xml"/>
  <Override PartName="/ppt/ink/ink3753.xml" ContentType="application/inkml+xml"/>
  <Override PartName="/ppt/ink/ink3754.xml" ContentType="application/inkml+xml"/>
  <Override PartName="/ppt/ink/ink3755.xml" ContentType="application/inkml+xml"/>
  <Override PartName="/ppt/ink/ink3756.xml" ContentType="application/inkml+xml"/>
  <Override PartName="/ppt/ink/ink3757.xml" ContentType="application/inkml+xml"/>
  <Override PartName="/ppt/ink/ink3758.xml" ContentType="application/inkml+xml"/>
  <Override PartName="/ppt/ink/ink3759.xml" ContentType="application/inkml+xml"/>
  <Override PartName="/ppt/ink/ink3760.xml" ContentType="application/inkml+xml"/>
  <Override PartName="/ppt/ink/ink3761.xml" ContentType="application/inkml+xml"/>
  <Override PartName="/ppt/ink/ink3762.xml" ContentType="application/inkml+xml"/>
  <Override PartName="/ppt/ink/ink3763.xml" ContentType="application/inkml+xml"/>
  <Override PartName="/ppt/ink/ink3764.xml" ContentType="application/inkml+xml"/>
  <Override PartName="/ppt/ink/ink3765.xml" ContentType="application/inkml+xml"/>
  <Override PartName="/ppt/ink/ink3766.xml" ContentType="application/inkml+xml"/>
  <Override PartName="/ppt/ink/ink3767.xml" ContentType="application/inkml+xml"/>
  <Override PartName="/ppt/ink/ink3768.xml" ContentType="application/inkml+xml"/>
  <Override PartName="/ppt/ink/ink3769.xml" ContentType="application/inkml+xml"/>
  <Override PartName="/ppt/ink/ink3770.xml" ContentType="application/inkml+xml"/>
  <Override PartName="/ppt/ink/ink3771.xml" ContentType="application/inkml+xml"/>
  <Override PartName="/ppt/ink/ink3772.xml" ContentType="application/inkml+xml"/>
  <Override PartName="/ppt/ink/ink3773.xml" ContentType="application/inkml+xml"/>
  <Override PartName="/ppt/ink/ink3774.xml" ContentType="application/inkml+xml"/>
  <Override PartName="/ppt/ink/ink3775.xml" ContentType="application/inkml+xml"/>
  <Override PartName="/ppt/ink/ink3776.xml" ContentType="application/inkml+xml"/>
  <Override PartName="/ppt/ink/ink3777.xml" ContentType="application/inkml+xml"/>
  <Override PartName="/ppt/ink/ink3778.xml" ContentType="application/inkml+xml"/>
  <Override PartName="/ppt/ink/ink3779.xml" ContentType="application/inkml+xml"/>
  <Override PartName="/ppt/ink/ink3780.xml" ContentType="application/inkml+xml"/>
  <Override PartName="/ppt/ink/ink3781.xml" ContentType="application/inkml+xml"/>
  <Override PartName="/ppt/ink/ink3782.xml" ContentType="application/inkml+xml"/>
  <Override PartName="/ppt/ink/ink3783.xml" ContentType="application/inkml+xml"/>
  <Override PartName="/ppt/ink/ink3784.xml" ContentType="application/inkml+xml"/>
  <Override PartName="/ppt/ink/ink3785.xml" ContentType="application/inkml+xml"/>
  <Override PartName="/ppt/ink/ink3786.xml" ContentType="application/inkml+xml"/>
  <Override PartName="/ppt/ink/ink3787.xml" ContentType="application/inkml+xml"/>
  <Override PartName="/ppt/ink/ink3788.xml" ContentType="application/inkml+xml"/>
  <Override PartName="/ppt/ink/ink3789.xml" ContentType="application/inkml+xml"/>
  <Override PartName="/ppt/ink/ink3790.xml" ContentType="application/inkml+xml"/>
  <Override PartName="/ppt/ink/ink3791.xml" ContentType="application/inkml+xml"/>
  <Override PartName="/ppt/ink/ink3792.xml" ContentType="application/inkml+xml"/>
  <Override PartName="/ppt/ink/ink3793.xml" ContentType="application/inkml+xml"/>
  <Override PartName="/ppt/ink/ink3794.xml" ContentType="application/inkml+xml"/>
  <Override PartName="/ppt/ink/ink3795.xml" ContentType="application/inkml+xml"/>
  <Override PartName="/ppt/ink/ink3796.xml" ContentType="application/inkml+xml"/>
  <Override PartName="/ppt/ink/ink3797.xml" ContentType="application/inkml+xml"/>
  <Override PartName="/ppt/ink/ink3798.xml" ContentType="application/inkml+xml"/>
  <Override PartName="/ppt/ink/ink3799.xml" ContentType="application/inkml+xml"/>
  <Override PartName="/ppt/ink/ink3800.xml" ContentType="application/inkml+xml"/>
  <Override PartName="/ppt/ink/ink3801.xml" ContentType="application/inkml+xml"/>
  <Override PartName="/ppt/ink/ink3802.xml" ContentType="application/inkml+xml"/>
  <Override PartName="/ppt/ink/ink3803.xml" ContentType="application/inkml+xml"/>
  <Override PartName="/ppt/ink/ink3804.xml" ContentType="application/inkml+xml"/>
  <Override PartName="/ppt/ink/ink3805.xml" ContentType="application/inkml+xml"/>
  <Override PartName="/ppt/ink/ink3806.xml" ContentType="application/inkml+xml"/>
  <Override PartName="/ppt/ink/ink3807.xml" ContentType="application/inkml+xml"/>
  <Override PartName="/ppt/ink/ink3808.xml" ContentType="application/inkml+xml"/>
  <Override PartName="/ppt/ink/ink3809.xml" ContentType="application/inkml+xml"/>
  <Override PartName="/ppt/ink/ink3810.xml" ContentType="application/inkml+xml"/>
  <Override PartName="/ppt/tags/tag107.xml" ContentType="application/vnd.openxmlformats-officedocument.presentationml.tags+xml"/>
  <Override PartName="/ppt/ink/ink3811.xml" ContentType="application/inkml+xml"/>
  <Override PartName="/ppt/ink/ink3812.xml" ContentType="application/inkml+xml"/>
  <Override PartName="/ppt/ink/ink3813.xml" ContentType="application/inkml+xml"/>
  <Override PartName="/ppt/ink/ink3814.xml" ContentType="application/inkml+xml"/>
  <Override PartName="/ppt/ink/ink3815.xml" ContentType="application/inkml+xml"/>
  <Override PartName="/ppt/ink/ink3816.xml" ContentType="application/inkml+xml"/>
  <Override PartName="/ppt/ink/ink3817.xml" ContentType="application/inkml+xml"/>
  <Override PartName="/ppt/ink/ink3818.xml" ContentType="application/inkml+xml"/>
  <Override PartName="/ppt/ink/ink3819.xml" ContentType="application/inkml+xml"/>
  <Override PartName="/ppt/ink/ink3820.xml" ContentType="application/inkml+xml"/>
  <Override PartName="/ppt/ink/ink3821.xml" ContentType="application/inkml+xml"/>
  <Override PartName="/ppt/ink/ink3822.xml" ContentType="application/inkml+xml"/>
  <Override PartName="/ppt/ink/ink3823.xml" ContentType="application/inkml+xml"/>
  <Override PartName="/ppt/tags/tag108.xml" ContentType="application/vnd.openxmlformats-officedocument.presentationml.tags+xml"/>
  <Override PartName="/ppt/ink/ink3824.xml" ContentType="application/inkml+xml"/>
  <Override PartName="/ppt/ink/ink3825.xml" ContentType="application/inkml+xml"/>
  <Override PartName="/ppt/ink/ink3826.xml" ContentType="application/inkml+xml"/>
  <Override PartName="/ppt/ink/ink3827.xml" ContentType="application/inkml+xml"/>
  <Override PartName="/ppt/ink/ink3828.xml" ContentType="application/inkml+xml"/>
  <Override PartName="/ppt/ink/ink3829.xml" ContentType="application/inkml+xml"/>
  <Override PartName="/ppt/ink/ink3830.xml" ContentType="application/inkml+xml"/>
  <Override PartName="/ppt/ink/ink3831.xml" ContentType="application/inkml+xml"/>
  <Override PartName="/ppt/ink/ink3832.xml" ContentType="application/inkml+xml"/>
  <Override PartName="/ppt/ink/ink3833.xml" ContentType="application/inkml+xml"/>
  <Override PartName="/ppt/ink/ink3834.xml" ContentType="application/inkml+xml"/>
  <Override PartName="/ppt/ink/ink3835.xml" ContentType="application/inkml+xml"/>
  <Override PartName="/ppt/ink/ink3836.xml" ContentType="application/inkml+xml"/>
  <Override PartName="/ppt/ink/ink3837.xml" ContentType="application/inkml+xml"/>
  <Override PartName="/ppt/ink/ink3838.xml" ContentType="application/inkml+xml"/>
  <Override PartName="/ppt/ink/ink3839.xml" ContentType="application/inkml+xml"/>
  <Override PartName="/ppt/ink/ink3840.xml" ContentType="application/inkml+xml"/>
  <Override PartName="/ppt/ink/ink3841.xml" ContentType="application/inkml+xml"/>
  <Override PartName="/ppt/ink/ink3842.xml" ContentType="application/inkml+xml"/>
  <Override PartName="/ppt/ink/ink3843.xml" ContentType="application/inkml+xml"/>
  <Override PartName="/ppt/ink/ink3844.xml" ContentType="application/inkml+xml"/>
  <Override PartName="/ppt/ink/ink3845.xml" ContentType="application/inkml+xml"/>
  <Override PartName="/ppt/ink/ink3846.xml" ContentType="application/inkml+xml"/>
  <Override PartName="/ppt/ink/ink3847.xml" ContentType="application/inkml+xml"/>
  <Override PartName="/ppt/ink/ink3848.xml" ContentType="application/inkml+xml"/>
  <Override PartName="/ppt/ink/ink3849.xml" ContentType="application/inkml+xml"/>
  <Override PartName="/ppt/ink/ink3850.xml" ContentType="application/inkml+xml"/>
  <Override PartName="/ppt/ink/ink3851.xml" ContentType="application/inkml+xml"/>
  <Override PartName="/ppt/ink/ink3852.xml" ContentType="application/inkml+xml"/>
  <Override PartName="/ppt/ink/ink3853.xml" ContentType="application/inkml+xml"/>
  <Override PartName="/ppt/ink/ink3854.xml" ContentType="application/inkml+xml"/>
  <Override PartName="/ppt/ink/ink3855.xml" ContentType="application/inkml+xml"/>
  <Override PartName="/ppt/ink/ink3856.xml" ContentType="application/inkml+xml"/>
  <Override PartName="/ppt/ink/ink3857.xml" ContentType="application/inkml+xml"/>
  <Override PartName="/ppt/ink/ink3858.xml" ContentType="application/inkml+xml"/>
  <Override PartName="/ppt/ink/ink3859.xml" ContentType="application/inkml+xml"/>
  <Override PartName="/ppt/ink/ink3860.xml" ContentType="application/inkml+xml"/>
  <Override PartName="/ppt/ink/ink3861.xml" ContentType="application/inkml+xml"/>
  <Override PartName="/ppt/ink/ink3862.xml" ContentType="application/inkml+xml"/>
  <Override PartName="/ppt/ink/ink3863.xml" ContentType="application/inkml+xml"/>
  <Override PartName="/ppt/ink/ink3864.xml" ContentType="application/inkml+xml"/>
  <Override PartName="/ppt/ink/ink3865.xml" ContentType="application/inkml+xml"/>
  <Override PartName="/ppt/ink/ink3866.xml" ContentType="application/inkml+xml"/>
  <Override PartName="/ppt/ink/ink3867.xml" ContentType="application/inkml+xml"/>
  <Override PartName="/ppt/ink/ink3868.xml" ContentType="application/inkml+xml"/>
  <Override PartName="/ppt/ink/ink3869.xml" ContentType="application/inkml+xml"/>
  <Override PartName="/ppt/ink/ink3870.xml" ContentType="application/inkml+xml"/>
  <Override PartName="/ppt/ink/ink3871.xml" ContentType="application/inkml+xml"/>
  <Override PartName="/ppt/ink/ink3872.xml" ContentType="application/inkml+xml"/>
  <Override PartName="/ppt/ink/ink3873.xml" ContentType="application/inkml+xml"/>
  <Override PartName="/ppt/ink/ink3874.xml" ContentType="application/inkml+xml"/>
  <Override PartName="/ppt/ink/ink3875.xml" ContentType="application/inkml+xml"/>
  <Override PartName="/ppt/ink/ink3876.xml" ContentType="application/inkml+xml"/>
  <Override PartName="/ppt/ink/ink3877.xml" ContentType="application/inkml+xml"/>
  <Override PartName="/ppt/ink/ink3878.xml" ContentType="application/inkml+xml"/>
  <Override PartName="/ppt/ink/ink3879.xml" ContentType="application/inkml+xml"/>
  <Override PartName="/ppt/ink/ink3880.xml" ContentType="application/inkml+xml"/>
  <Override PartName="/ppt/ink/ink3881.xml" ContentType="application/inkml+xml"/>
  <Override PartName="/ppt/ink/ink3882.xml" ContentType="application/inkml+xml"/>
  <Override PartName="/ppt/ink/ink3883.xml" ContentType="application/inkml+xml"/>
  <Override PartName="/ppt/ink/ink3884.xml" ContentType="application/inkml+xml"/>
  <Override PartName="/ppt/ink/ink3885.xml" ContentType="application/inkml+xml"/>
  <Override PartName="/ppt/ink/ink3886.xml" ContentType="application/inkml+xml"/>
  <Override PartName="/ppt/ink/ink3887.xml" ContentType="application/inkml+xml"/>
  <Override PartName="/ppt/ink/ink3888.xml" ContentType="application/inkml+xml"/>
  <Override PartName="/ppt/ink/ink3889.xml" ContentType="application/inkml+xml"/>
  <Override PartName="/ppt/ink/ink3890.xml" ContentType="application/inkml+xml"/>
  <Override PartName="/ppt/ink/ink3891.xml" ContentType="application/inkml+xml"/>
  <Override PartName="/ppt/ink/ink3892.xml" ContentType="application/inkml+xml"/>
  <Override PartName="/ppt/ink/ink3893.xml" ContentType="application/inkml+xml"/>
  <Override PartName="/ppt/ink/ink3894.xml" ContentType="application/inkml+xml"/>
  <Override PartName="/ppt/ink/ink3895.xml" ContentType="application/inkml+xml"/>
  <Override PartName="/ppt/ink/ink3896.xml" ContentType="application/inkml+xml"/>
  <Override PartName="/ppt/ink/ink3897.xml" ContentType="application/inkml+xml"/>
  <Override PartName="/ppt/ink/ink3898.xml" ContentType="application/inkml+xml"/>
  <Override PartName="/ppt/ink/ink3899.xml" ContentType="application/inkml+xml"/>
  <Override PartName="/ppt/ink/ink3900.xml" ContentType="application/inkml+xml"/>
  <Override PartName="/ppt/ink/ink3901.xml" ContentType="application/inkml+xml"/>
  <Override PartName="/ppt/ink/ink3902.xml" ContentType="application/inkml+xml"/>
  <Override PartName="/ppt/ink/ink3903.xml" ContentType="application/inkml+xml"/>
  <Override PartName="/ppt/ink/ink3904.xml" ContentType="application/inkml+xml"/>
  <Override PartName="/ppt/ink/ink3905.xml" ContentType="application/inkml+xml"/>
  <Override PartName="/ppt/ink/ink3906.xml" ContentType="application/inkml+xml"/>
  <Override PartName="/ppt/ink/ink3907.xml" ContentType="application/inkml+xml"/>
  <Override PartName="/ppt/ink/ink3908.xml" ContentType="application/inkml+xml"/>
  <Override PartName="/ppt/ink/ink3909.xml" ContentType="application/inkml+xml"/>
  <Override PartName="/ppt/ink/ink3910.xml" ContentType="application/inkml+xml"/>
  <Override PartName="/ppt/ink/ink3911.xml" ContentType="application/inkml+xml"/>
  <Override PartName="/ppt/ink/ink3912.xml" ContentType="application/inkml+xml"/>
  <Override PartName="/ppt/ink/ink3913.xml" ContentType="application/inkml+xml"/>
  <Override PartName="/ppt/ink/ink3914.xml" ContentType="application/inkml+xml"/>
  <Override PartName="/ppt/ink/ink3915.xml" ContentType="application/inkml+xml"/>
  <Override PartName="/ppt/ink/ink3916.xml" ContentType="application/inkml+xml"/>
  <Override PartName="/ppt/ink/ink3917.xml" ContentType="application/inkml+xml"/>
  <Override PartName="/ppt/ink/ink3918.xml" ContentType="application/inkml+xml"/>
  <Override PartName="/ppt/ink/ink3919.xml" ContentType="application/inkml+xml"/>
  <Override PartName="/ppt/ink/ink3920.xml" ContentType="application/inkml+xml"/>
  <Override PartName="/ppt/ink/ink3921.xml" ContentType="application/inkml+xml"/>
  <Override PartName="/ppt/ink/ink3922.xml" ContentType="application/inkml+xml"/>
  <Override PartName="/ppt/ink/ink3923.xml" ContentType="application/inkml+xml"/>
  <Override PartName="/ppt/ink/ink3924.xml" ContentType="application/inkml+xml"/>
  <Override PartName="/ppt/ink/ink3925.xml" ContentType="application/inkml+xml"/>
  <Override PartName="/ppt/ink/ink3926.xml" ContentType="application/inkml+xml"/>
  <Override PartName="/ppt/ink/ink3927.xml" ContentType="application/inkml+xml"/>
  <Override PartName="/ppt/ink/ink3928.xml" ContentType="application/inkml+xml"/>
  <Override PartName="/ppt/ink/ink3929.xml" ContentType="application/inkml+xml"/>
  <Override PartName="/ppt/ink/ink3930.xml" ContentType="application/inkml+xml"/>
  <Override PartName="/ppt/ink/ink3931.xml" ContentType="application/inkml+xml"/>
  <Override PartName="/ppt/ink/ink3932.xml" ContentType="application/inkml+xml"/>
  <Override PartName="/ppt/ink/ink3933.xml" ContentType="application/inkml+xml"/>
  <Override PartName="/ppt/ink/ink3934.xml" ContentType="application/inkml+xml"/>
  <Override PartName="/ppt/ink/ink3935.xml" ContentType="application/inkml+xml"/>
  <Override PartName="/ppt/ink/ink3936.xml" ContentType="application/inkml+xml"/>
  <Override PartName="/ppt/ink/ink3937.xml" ContentType="application/inkml+xml"/>
  <Override PartName="/ppt/ink/ink3938.xml" ContentType="application/inkml+xml"/>
  <Override PartName="/ppt/ink/ink3939.xml" ContentType="application/inkml+xml"/>
  <Override PartName="/ppt/ink/ink3940.xml" ContentType="application/inkml+xml"/>
  <Override PartName="/ppt/ink/ink3941.xml" ContentType="application/inkml+xml"/>
  <Override PartName="/ppt/ink/ink3942.xml" ContentType="application/inkml+xml"/>
  <Override PartName="/ppt/ink/ink3943.xml" ContentType="application/inkml+xml"/>
  <Override PartName="/ppt/ink/ink3944.xml" ContentType="application/inkml+xml"/>
  <Override PartName="/ppt/ink/ink3945.xml" ContentType="application/inkml+xml"/>
  <Override PartName="/ppt/ink/ink3946.xml" ContentType="application/inkml+xml"/>
  <Override PartName="/ppt/ink/ink3947.xml" ContentType="application/inkml+xml"/>
  <Override PartName="/ppt/ink/ink3948.xml" ContentType="application/inkml+xml"/>
  <Override PartName="/ppt/ink/ink3949.xml" ContentType="application/inkml+xml"/>
  <Override PartName="/ppt/ink/ink3950.xml" ContentType="application/inkml+xml"/>
  <Override PartName="/ppt/ink/ink3951.xml" ContentType="application/inkml+xml"/>
  <Override PartName="/ppt/ink/ink3952.xml" ContentType="application/inkml+xml"/>
  <Override PartName="/ppt/ink/ink3953.xml" ContentType="application/inkml+xml"/>
  <Override PartName="/ppt/ink/ink3954.xml" ContentType="application/inkml+xml"/>
  <Override PartName="/ppt/ink/ink3955.xml" ContentType="application/inkml+xml"/>
  <Override PartName="/ppt/ink/ink3956.xml" ContentType="application/inkml+xml"/>
  <Override PartName="/ppt/ink/ink3957.xml" ContentType="application/inkml+xml"/>
  <Override PartName="/ppt/ink/ink3958.xml" ContentType="application/inkml+xml"/>
  <Override PartName="/ppt/ink/ink3959.xml" ContentType="application/inkml+xml"/>
  <Override PartName="/ppt/ink/ink3960.xml" ContentType="application/inkml+xml"/>
  <Override PartName="/ppt/ink/ink3961.xml" ContentType="application/inkml+xml"/>
  <Override PartName="/ppt/ink/ink3962.xml" ContentType="application/inkml+xml"/>
  <Override PartName="/ppt/ink/ink3963.xml" ContentType="application/inkml+xml"/>
  <Override PartName="/ppt/ink/ink3964.xml" ContentType="application/inkml+xml"/>
  <Override PartName="/ppt/ink/ink3965.xml" ContentType="application/inkml+xml"/>
  <Override PartName="/ppt/ink/ink3966.xml" ContentType="application/inkml+xml"/>
  <Override PartName="/ppt/ink/ink3967.xml" ContentType="application/inkml+xml"/>
  <Override PartName="/ppt/ink/ink3968.xml" ContentType="application/inkml+xml"/>
  <Override PartName="/ppt/ink/ink3969.xml" ContentType="application/inkml+xml"/>
  <Override PartName="/ppt/ink/ink3970.xml" ContentType="application/inkml+xml"/>
  <Override PartName="/ppt/ink/ink3971.xml" ContentType="application/inkml+xml"/>
  <Override PartName="/ppt/ink/ink3972.xml" ContentType="application/inkml+xml"/>
  <Override PartName="/ppt/ink/ink3973.xml" ContentType="application/inkml+xml"/>
  <Override PartName="/ppt/ink/ink3974.xml" ContentType="application/inkml+xml"/>
  <Override PartName="/ppt/ink/ink3975.xml" ContentType="application/inkml+xml"/>
  <Override PartName="/ppt/ink/ink3976.xml" ContentType="application/inkml+xml"/>
  <Override PartName="/ppt/ink/ink3977.xml" ContentType="application/inkml+xml"/>
  <Override PartName="/ppt/ink/ink3978.xml" ContentType="application/inkml+xml"/>
  <Override PartName="/ppt/ink/ink3979.xml" ContentType="application/inkml+xml"/>
  <Override PartName="/ppt/ink/ink3980.xml" ContentType="application/inkml+xml"/>
  <Override PartName="/ppt/ink/ink3981.xml" ContentType="application/inkml+xml"/>
  <Override PartName="/ppt/ink/ink3982.xml" ContentType="application/inkml+xml"/>
  <Override PartName="/ppt/ink/ink3983.xml" ContentType="application/inkml+xml"/>
  <Override PartName="/ppt/ink/ink3984.xml" ContentType="application/inkml+xml"/>
  <Override PartName="/ppt/ink/ink3985.xml" ContentType="application/inkml+xml"/>
  <Override PartName="/ppt/ink/ink3986.xml" ContentType="application/inkml+xml"/>
  <Override PartName="/ppt/ink/ink3987.xml" ContentType="application/inkml+xml"/>
  <Override PartName="/ppt/ink/ink3988.xml" ContentType="application/inkml+xml"/>
  <Override PartName="/ppt/ink/ink3989.xml" ContentType="application/inkml+xml"/>
  <Override PartName="/ppt/ink/ink3990.xml" ContentType="application/inkml+xml"/>
  <Override PartName="/ppt/ink/ink3991.xml" ContentType="application/inkml+xml"/>
  <Override PartName="/ppt/ink/ink3992.xml" ContentType="application/inkml+xml"/>
  <Override PartName="/ppt/ink/ink3993.xml" ContentType="application/inkml+xml"/>
  <Override PartName="/ppt/ink/ink3994.xml" ContentType="application/inkml+xml"/>
  <Override PartName="/ppt/ink/ink3995.xml" ContentType="application/inkml+xml"/>
  <Override PartName="/ppt/ink/ink3996.xml" ContentType="application/inkml+xml"/>
  <Override PartName="/ppt/ink/ink3997.xml" ContentType="application/inkml+xml"/>
  <Override PartName="/ppt/ink/ink3998.xml" ContentType="application/inkml+xml"/>
  <Override PartName="/ppt/ink/ink3999.xml" ContentType="application/inkml+xml"/>
  <Override PartName="/ppt/ink/ink4000.xml" ContentType="application/inkml+xml"/>
  <Override PartName="/ppt/ink/ink4001.xml" ContentType="application/inkml+xml"/>
  <Override PartName="/ppt/ink/ink4002.xml" ContentType="application/inkml+xml"/>
  <Override PartName="/ppt/ink/ink4003.xml" ContentType="application/inkml+xml"/>
  <Override PartName="/ppt/ink/ink4004.xml" ContentType="application/inkml+xml"/>
  <Override PartName="/ppt/ink/ink4005.xml" ContentType="application/inkml+xml"/>
  <Override PartName="/ppt/ink/ink4006.xml" ContentType="application/inkml+xml"/>
  <Override PartName="/ppt/ink/ink4007.xml" ContentType="application/inkml+xml"/>
  <Override PartName="/ppt/ink/ink4008.xml" ContentType="application/inkml+xml"/>
  <Override PartName="/ppt/ink/ink4009.xml" ContentType="application/inkml+xml"/>
  <Override PartName="/ppt/ink/ink4010.xml" ContentType="application/inkml+xml"/>
  <Override PartName="/ppt/ink/ink4011.xml" ContentType="application/inkml+xml"/>
  <Override PartName="/ppt/ink/ink4012.xml" ContentType="application/inkml+xml"/>
  <Override PartName="/ppt/ink/ink4013.xml" ContentType="application/inkml+xml"/>
  <Override PartName="/ppt/ink/ink4014.xml" ContentType="application/inkml+xml"/>
  <Override PartName="/ppt/ink/ink4015.xml" ContentType="application/inkml+xml"/>
  <Override PartName="/ppt/ink/ink4016.xml" ContentType="application/inkml+xml"/>
  <Override PartName="/ppt/ink/ink4017.xml" ContentType="application/inkml+xml"/>
  <Override PartName="/ppt/ink/ink4018.xml" ContentType="application/inkml+xml"/>
  <Override PartName="/ppt/ink/ink4019.xml" ContentType="application/inkml+xml"/>
  <Override PartName="/ppt/ink/ink4020.xml" ContentType="application/inkml+xml"/>
  <Override PartName="/ppt/ink/ink4021.xml" ContentType="application/inkml+xml"/>
  <Override PartName="/ppt/ink/ink4022.xml" ContentType="application/inkml+xml"/>
  <Override PartName="/ppt/ink/ink4023.xml" ContentType="application/inkml+xml"/>
  <Override PartName="/ppt/ink/ink4024.xml" ContentType="application/inkml+xml"/>
  <Override PartName="/ppt/ink/ink4025.xml" ContentType="application/inkml+xml"/>
  <Override PartName="/ppt/ink/ink4026.xml" ContentType="application/inkml+xml"/>
  <Override PartName="/ppt/ink/ink4027.xml" ContentType="application/inkml+xml"/>
  <Override PartName="/ppt/ink/ink4028.xml" ContentType="application/inkml+xml"/>
  <Override PartName="/ppt/ink/ink4029.xml" ContentType="application/inkml+xml"/>
  <Override PartName="/ppt/ink/ink4030.xml" ContentType="application/inkml+xml"/>
  <Override PartName="/ppt/ink/ink4031.xml" ContentType="application/inkml+xml"/>
  <Override PartName="/ppt/ink/ink4032.xml" ContentType="application/inkml+xml"/>
  <Override PartName="/ppt/ink/ink4033.xml" ContentType="application/inkml+xml"/>
  <Override PartName="/ppt/ink/ink4034.xml" ContentType="application/inkml+xml"/>
  <Override PartName="/ppt/ink/ink4035.xml" ContentType="application/inkml+xml"/>
  <Override PartName="/ppt/ink/ink4036.xml" ContentType="application/inkml+xml"/>
  <Override PartName="/ppt/ink/ink4037.xml" ContentType="application/inkml+xml"/>
  <Override PartName="/ppt/ink/ink4038.xml" ContentType="application/inkml+xml"/>
  <Override PartName="/ppt/ink/ink4039.xml" ContentType="application/inkml+xml"/>
  <Override PartName="/ppt/ink/ink4040.xml" ContentType="application/inkml+xml"/>
  <Override PartName="/ppt/ink/ink4041.xml" ContentType="application/inkml+xml"/>
  <Override PartName="/ppt/ink/ink4042.xml" ContentType="application/inkml+xml"/>
  <Override PartName="/ppt/ink/ink4043.xml" ContentType="application/inkml+xml"/>
  <Override PartName="/ppt/ink/ink4044.xml" ContentType="application/inkml+xml"/>
  <Override PartName="/ppt/ink/ink4045.xml" ContentType="application/inkml+xml"/>
  <Override PartName="/ppt/ink/ink4046.xml" ContentType="application/inkml+xml"/>
  <Override PartName="/ppt/ink/ink4047.xml" ContentType="application/inkml+xml"/>
  <Override PartName="/ppt/ink/ink4048.xml" ContentType="application/inkml+xml"/>
  <Override PartName="/ppt/ink/ink4049.xml" ContentType="application/inkml+xml"/>
  <Override PartName="/ppt/ink/ink4050.xml" ContentType="application/inkml+xml"/>
  <Override PartName="/ppt/ink/ink4051.xml" ContentType="application/inkml+xml"/>
  <Override PartName="/ppt/ink/ink4052.xml" ContentType="application/inkml+xml"/>
  <Override PartName="/ppt/ink/ink4053.xml" ContentType="application/inkml+xml"/>
  <Override PartName="/ppt/ink/ink4054.xml" ContentType="application/inkml+xml"/>
  <Override PartName="/ppt/ink/ink4055.xml" ContentType="application/inkml+xml"/>
  <Override PartName="/ppt/ink/ink4056.xml" ContentType="application/inkml+xml"/>
  <Override PartName="/ppt/ink/ink4057.xml" ContentType="application/inkml+xml"/>
  <Override PartName="/ppt/ink/ink4058.xml" ContentType="application/inkml+xml"/>
  <Override PartName="/ppt/ink/ink4059.xml" ContentType="application/inkml+xml"/>
  <Override PartName="/ppt/ink/ink4060.xml" ContentType="application/inkml+xml"/>
  <Override PartName="/ppt/ink/ink4061.xml" ContentType="application/inkml+xml"/>
  <Override PartName="/ppt/ink/ink4062.xml" ContentType="application/inkml+xml"/>
  <Override PartName="/ppt/ink/ink4063.xml" ContentType="application/inkml+xml"/>
  <Override PartName="/ppt/ink/ink4064.xml" ContentType="application/inkml+xml"/>
  <Override PartName="/ppt/ink/ink4065.xml" ContentType="application/inkml+xml"/>
  <Override PartName="/ppt/ink/ink4066.xml" ContentType="application/inkml+xml"/>
  <Override PartName="/ppt/ink/ink4067.xml" ContentType="application/inkml+xml"/>
  <Override PartName="/ppt/ink/ink4068.xml" ContentType="application/inkml+xml"/>
  <Override PartName="/ppt/ink/ink4069.xml" ContentType="application/inkml+xml"/>
  <Override PartName="/ppt/ink/ink4070.xml" ContentType="application/inkml+xml"/>
  <Override PartName="/ppt/ink/ink4071.xml" ContentType="application/inkml+xml"/>
  <Override PartName="/ppt/ink/ink4072.xml" ContentType="application/inkml+xml"/>
  <Override PartName="/ppt/ink/ink4073.xml" ContentType="application/inkml+xml"/>
  <Override PartName="/ppt/ink/ink4074.xml" ContentType="application/inkml+xml"/>
  <Override PartName="/ppt/ink/ink4075.xml" ContentType="application/inkml+xml"/>
  <Override PartName="/ppt/ink/ink4076.xml" ContentType="application/inkml+xml"/>
  <Override PartName="/ppt/ink/ink4077.xml" ContentType="application/inkml+xml"/>
  <Override PartName="/ppt/ink/ink4078.xml" ContentType="application/inkml+xml"/>
  <Override PartName="/ppt/ink/ink4079.xml" ContentType="application/inkml+xml"/>
  <Override PartName="/ppt/ink/ink4080.xml" ContentType="application/inkml+xml"/>
  <Override PartName="/ppt/ink/ink4081.xml" ContentType="application/inkml+xml"/>
  <Override PartName="/ppt/ink/ink4082.xml" ContentType="application/inkml+xml"/>
  <Override PartName="/ppt/ink/ink4083.xml" ContentType="application/inkml+xml"/>
  <Override PartName="/ppt/ink/ink4084.xml" ContentType="application/inkml+xml"/>
  <Override PartName="/ppt/ink/ink4085.xml" ContentType="application/inkml+xml"/>
  <Override PartName="/ppt/ink/ink4086.xml" ContentType="application/inkml+xml"/>
  <Override PartName="/ppt/ink/ink4087.xml" ContentType="application/inkml+xml"/>
  <Override PartName="/ppt/ink/ink4088.xml" ContentType="application/inkml+xml"/>
  <Override PartName="/ppt/ink/ink4089.xml" ContentType="application/inkml+xml"/>
  <Override PartName="/ppt/ink/ink4090.xml" ContentType="application/inkml+xml"/>
  <Override PartName="/ppt/ink/ink4091.xml" ContentType="application/inkml+xml"/>
  <Override PartName="/ppt/ink/ink4092.xml" ContentType="application/inkml+xml"/>
  <Override PartName="/ppt/ink/ink4093.xml" ContentType="application/inkml+xml"/>
  <Override PartName="/ppt/ink/ink4094.xml" ContentType="application/inkml+xml"/>
  <Override PartName="/ppt/ink/ink4095.xml" ContentType="application/inkml+xml"/>
  <Override PartName="/ppt/ink/ink4096.xml" ContentType="application/inkml+xml"/>
  <Override PartName="/ppt/ink/ink4097.xml" ContentType="application/inkml+xml"/>
  <Override PartName="/ppt/ink/ink4098.xml" ContentType="application/inkml+xml"/>
  <Override PartName="/ppt/ink/ink4099.xml" ContentType="application/inkml+xml"/>
  <Override PartName="/ppt/ink/ink4100.xml" ContentType="application/inkml+xml"/>
  <Override PartName="/ppt/ink/ink4101.xml" ContentType="application/inkml+xml"/>
  <Override PartName="/ppt/ink/ink4102.xml" ContentType="application/inkml+xml"/>
  <Override PartName="/ppt/ink/ink4103.xml" ContentType="application/inkml+xml"/>
  <Override PartName="/ppt/ink/ink4104.xml" ContentType="application/inkml+xml"/>
  <Override PartName="/ppt/ink/ink4105.xml" ContentType="application/inkml+xml"/>
  <Override PartName="/ppt/ink/ink4106.xml" ContentType="application/inkml+xml"/>
  <Override PartName="/ppt/ink/ink4107.xml" ContentType="application/inkml+xml"/>
  <Override PartName="/ppt/ink/ink4108.xml" ContentType="application/inkml+xml"/>
  <Override PartName="/ppt/ink/ink4109.xml" ContentType="application/inkml+xml"/>
  <Override PartName="/ppt/ink/ink4110.xml" ContentType="application/inkml+xml"/>
  <Override PartName="/ppt/ink/ink4111.xml" ContentType="application/inkml+xml"/>
  <Override PartName="/ppt/ink/ink4112.xml" ContentType="application/inkml+xml"/>
  <Override PartName="/ppt/ink/ink4113.xml" ContentType="application/inkml+xml"/>
  <Override PartName="/ppt/ink/ink4114.xml" ContentType="application/inkml+xml"/>
  <Override PartName="/ppt/ink/ink4115.xml" ContentType="application/inkml+xml"/>
  <Override PartName="/ppt/ink/ink4116.xml" ContentType="application/inkml+xml"/>
  <Override PartName="/ppt/ink/ink4117.xml" ContentType="application/inkml+xml"/>
  <Override PartName="/ppt/ink/ink4118.xml" ContentType="application/inkml+xml"/>
  <Override PartName="/ppt/ink/ink4119.xml" ContentType="application/inkml+xml"/>
  <Override PartName="/ppt/ink/ink4120.xml" ContentType="application/inkml+xml"/>
  <Override PartName="/ppt/ink/ink4121.xml" ContentType="application/inkml+xml"/>
  <Override PartName="/ppt/ink/ink4122.xml" ContentType="application/inkml+xml"/>
  <Override PartName="/ppt/ink/ink4123.xml" ContentType="application/inkml+xml"/>
  <Override PartName="/ppt/ink/ink4124.xml" ContentType="application/inkml+xml"/>
  <Override PartName="/ppt/ink/ink4125.xml" ContentType="application/inkml+xml"/>
  <Override PartName="/ppt/ink/ink4126.xml" ContentType="application/inkml+xml"/>
  <Override PartName="/ppt/ink/ink4127.xml" ContentType="application/inkml+xml"/>
  <Override PartName="/ppt/ink/ink4128.xml" ContentType="application/inkml+xml"/>
  <Override PartName="/ppt/ink/ink4129.xml" ContentType="application/inkml+xml"/>
  <Override PartName="/ppt/ink/ink4130.xml" ContentType="application/inkml+xml"/>
  <Override PartName="/ppt/ink/ink4131.xml" ContentType="application/inkml+xml"/>
  <Override PartName="/ppt/tags/tag109.xml" ContentType="application/vnd.openxmlformats-officedocument.presentationml.tags+xml"/>
  <Override PartName="/ppt/ink/ink4132.xml" ContentType="application/inkml+xml"/>
  <Override PartName="/ppt/ink/ink4133.xml" ContentType="application/inkml+xml"/>
  <Override PartName="/ppt/ink/ink4134.xml" ContentType="application/inkml+xml"/>
  <Override PartName="/ppt/ink/ink4135.xml" ContentType="application/inkml+xml"/>
  <Override PartName="/ppt/ink/ink4136.xml" ContentType="application/inkml+xml"/>
  <Override PartName="/ppt/ink/ink4137.xml" ContentType="application/inkml+xml"/>
  <Override PartName="/ppt/ink/ink4138.xml" ContentType="application/inkml+xml"/>
  <Override PartName="/ppt/ink/ink4139.xml" ContentType="application/inkml+xml"/>
  <Override PartName="/ppt/ink/ink4140.xml" ContentType="application/inkml+xml"/>
  <Override PartName="/ppt/ink/ink4141.xml" ContentType="application/inkml+xml"/>
  <Override PartName="/ppt/ink/ink4142.xml" ContentType="application/inkml+xml"/>
  <Override PartName="/ppt/ink/ink4143.xml" ContentType="application/inkml+xml"/>
  <Override PartName="/ppt/ink/ink4144.xml" ContentType="application/inkml+xml"/>
  <Override PartName="/ppt/ink/ink4145.xml" ContentType="application/inkml+xml"/>
  <Override PartName="/ppt/ink/ink4146.xml" ContentType="application/inkml+xml"/>
  <Override PartName="/ppt/ink/ink4147.xml" ContentType="application/inkml+xml"/>
  <Override PartName="/ppt/ink/ink4148.xml" ContentType="application/inkml+xml"/>
  <Override PartName="/ppt/ink/ink4149.xml" ContentType="application/inkml+xml"/>
  <Override PartName="/ppt/ink/ink4150.xml" ContentType="application/inkml+xml"/>
  <Override PartName="/ppt/ink/ink4151.xml" ContentType="application/inkml+xml"/>
  <Override PartName="/ppt/ink/ink4152.xml" ContentType="application/inkml+xml"/>
  <Override PartName="/ppt/ink/ink4153.xml" ContentType="application/inkml+xml"/>
  <Override PartName="/ppt/ink/ink4154.xml" ContentType="application/inkml+xml"/>
  <Override PartName="/ppt/ink/ink4155.xml" ContentType="application/inkml+xml"/>
  <Override PartName="/ppt/ink/ink4156.xml" ContentType="application/inkml+xml"/>
  <Override PartName="/ppt/ink/ink4157.xml" ContentType="application/inkml+xml"/>
  <Override PartName="/ppt/ink/ink4158.xml" ContentType="application/inkml+xml"/>
  <Override PartName="/ppt/ink/ink4159.xml" ContentType="application/inkml+xml"/>
  <Override PartName="/ppt/ink/ink4160.xml" ContentType="application/inkml+xml"/>
  <Override PartName="/ppt/ink/ink4161.xml" ContentType="application/inkml+xml"/>
  <Override PartName="/ppt/ink/ink4162.xml" ContentType="application/inkml+xml"/>
  <Override PartName="/ppt/ink/ink4163.xml" ContentType="application/inkml+xml"/>
  <Override PartName="/ppt/ink/ink4164.xml" ContentType="application/inkml+xml"/>
  <Override PartName="/ppt/ink/ink4165.xml" ContentType="application/inkml+xml"/>
  <Override PartName="/ppt/ink/ink4166.xml" ContentType="application/inkml+xml"/>
  <Override PartName="/ppt/ink/ink4167.xml" ContentType="application/inkml+xml"/>
  <Override PartName="/ppt/ink/ink4168.xml" ContentType="application/inkml+xml"/>
  <Override PartName="/ppt/ink/ink4169.xml" ContentType="application/inkml+xml"/>
  <Override PartName="/ppt/ink/ink4170.xml" ContentType="application/inkml+xml"/>
  <Override PartName="/ppt/ink/ink4171.xml" ContentType="application/inkml+xml"/>
  <Override PartName="/ppt/ink/ink4172.xml" ContentType="application/inkml+xml"/>
  <Override PartName="/ppt/ink/ink4173.xml" ContentType="application/inkml+xml"/>
  <Override PartName="/ppt/ink/ink4174.xml" ContentType="application/inkml+xml"/>
  <Override PartName="/ppt/ink/ink4175.xml" ContentType="application/inkml+xml"/>
  <Override PartName="/ppt/ink/ink4176.xml" ContentType="application/inkml+xml"/>
  <Override PartName="/ppt/ink/ink4177.xml" ContentType="application/inkml+xml"/>
  <Override PartName="/ppt/ink/ink4178.xml" ContentType="application/inkml+xml"/>
  <Override PartName="/ppt/ink/ink4179.xml" ContentType="application/inkml+xml"/>
  <Override PartName="/ppt/ink/ink4180.xml" ContentType="application/inkml+xml"/>
  <Override PartName="/ppt/ink/ink4181.xml" ContentType="application/inkml+xml"/>
  <Override PartName="/ppt/ink/ink4182.xml" ContentType="application/inkml+xml"/>
  <Override PartName="/ppt/ink/ink4183.xml" ContentType="application/inkml+xml"/>
  <Override PartName="/ppt/ink/ink4184.xml" ContentType="application/inkml+xml"/>
  <Override PartName="/ppt/ink/ink4185.xml" ContentType="application/inkml+xml"/>
  <Override PartName="/ppt/ink/ink4186.xml" ContentType="application/inkml+xml"/>
  <Override PartName="/ppt/ink/ink4187.xml" ContentType="application/inkml+xml"/>
  <Override PartName="/ppt/ink/ink4188.xml" ContentType="application/inkml+xml"/>
  <Override PartName="/ppt/ink/ink4189.xml" ContentType="application/inkml+xml"/>
  <Override PartName="/ppt/ink/ink4190.xml" ContentType="application/inkml+xml"/>
  <Override PartName="/ppt/ink/ink4191.xml" ContentType="application/inkml+xml"/>
  <Override PartName="/ppt/ink/ink4192.xml" ContentType="application/inkml+xml"/>
  <Override PartName="/ppt/ink/ink4193.xml" ContentType="application/inkml+xml"/>
  <Override PartName="/ppt/ink/ink4194.xml" ContentType="application/inkml+xml"/>
  <Override PartName="/ppt/ink/ink4195.xml" ContentType="application/inkml+xml"/>
  <Override PartName="/ppt/ink/ink4196.xml" ContentType="application/inkml+xml"/>
  <Override PartName="/ppt/ink/ink4197.xml" ContentType="application/inkml+xml"/>
  <Override PartName="/ppt/ink/ink4198.xml" ContentType="application/inkml+xml"/>
  <Override PartName="/ppt/ink/ink4199.xml" ContentType="application/inkml+xml"/>
  <Override PartName="/ppt/ink/ink4200.xml" ContentType="application/inkml+xml"/>
  <Override PartName="/ppt/ink/ink4201.xml" ContentType="application/inkml+xml"/>
  <Override PartName="/ppt/ink/ink4202.xml" ContentType="application/inkml+xml"/>
  <Override PartName="/ppt/ink/ink4203.xml" ContentType="application/inkml+xml"/>
  <Override PartName="/ppt/ink/ink4204.xml" ContentType="application/inkml+xml"/>
  <Override PartName="/ppt/ink/ink4205.xml" ContentType="application/inkml+xml"/>
  <Override PartName="/ppt/ink/ink4206.xml" ContentType="application/inkml+xml"/>
  <Override PartName="/ppt/ink/ink4207.xml" ContentType="application/inkml+xml"/>
  <Override PartName="/ppt/ink/ink4208.xml" ContentType="application/inkml+xml"/>
  <Override PartName="/ppt/ink/ink4209.xml" ContentType="application/inkml+xml"/>
  <Override PartName="/ppt/ink/ink4210.xml" ContentType="application/inkml+xml"/>
  <Override PartName="/ppt/ink/ink4211.xml" ContentType="application/inkml+xml"/>
  <Override PartName="/ppt/ink/ink4212.xml" ContentType="application/inkml+xml"/>
  <Override PartName="/ppt/ink/ink4213.xml" ContentType="application/inkml+xml"/>
  <Override PartName="/ppt/ink/ink4214.xml" ContentType="application/inkml+xml"/>
  <Override PartName="/ppt/ink/ink4215.xml" ContentType="application/inkml+xml"/>
  <Override PartName="/ppt/ink/ink4216.xml" ContentType="application/inkml+xml"/>
  <Override PartName="/ppt/ink/ink4217.xml" ContentType="application/inkml+xml"/>
  <Override PartName="/ppt/ink/ink4218.xml" ContentType="application/inkml+xml"/>
  <Override PartName="/ppt/ink/ink4219.xml" ContentType="application/inkml+xml"/>
  <Override PartName="/ppt/ink/ink4220.xml" ContentType="application/inkml+xml"/>
  <Override PartName="/ppt/ink/ink4221.xml" ContentType="application/inkml+xml"/>
  <Override PartName="/ppt/ink/ink4222.xml" ContentType="application/inkml+xml"/>
  <Override PartName="/ppt/ink/ink4223.xml" ContentType="application/inkml+xml"/>
  <Override PartName="/ppt/ink/ink4224.xml" ContentType="application/inkml+xml"/>
  <Override PartName="/ppt/ink/ink4225.xml" ContentType="application/inkml+xml"/>
  <Override PartName="/ppt/ink/ink4226.xml" ContentType="application/inkml+xml"/>
  <Override PartName="/ppt/ink/ink4227.xml" ContentType="application/inkml+xml"/>
  <Override PartName="/ppt/ink/ink4228.xml" ContentType="application/inkml+xml"/>
  <Override PartName="/ppt/ink/ink4229.xml" ContentType="application/inkml+xml"/>
  <Override PartName="/ppt/ink/ink4230.xml" ContentType="application/inkml+xml"/>
  <Override PartName="/ppt/ink/ink4231.xml" ContentType="application/inkml+xml"/>
  <Override PartName="/ppt/ink/ink4232.xml" ContentType="application/inkml+xml"/>
  <Override PartName="/ppt/ink/ink4233.xml" ContentType="application/inkml+xml"/>
  <Override PartName="/ppt/ink/ink4234.xml" ContentType="application/inkml+xml"/>
  <Override PartName="/ppt/ink/ink4235.xml" ContentType="application/inkml+xml"/>
  <Override PartName="/ppt/ink/ink4236.xml" ContentType="application/inkml+xml"/>
  <Override PartName="/ppt/ink/ink4237.xml" ContentType="application/inkml+xml"/>
  <Override PartName="/ppt/ink/ink4238.xml" ContentType="application/inkml+xml"/>
  <Override PartName="/ppt/ink/ink4239.xml" ContentType="application/inkml+xml"/>
  <Override PartName="/ppt/ink/ink4240.xml" ContentType="application/inkml+xml"/>
  <Override PartName="/ppt/ink/ink4241.xml" ContentType="application/inkml+xml"/>
  <Override PartName="/ppt/ink/ink4242.xml" ContentType="application/inkml+xml"/>
  <Override PartName="/ppt/ink/ink4243.xml" ContentType="application/inkml+xml"/>
  <Override PartName="/ppt/ink/ink4244.xml" ContentType="application/inkml+xml"/>
  <Override PartName="/ppt/ink/ink4245.xml" ContentType="application/inkml+xml"/>
  <Override PartName="/ppt/ink/ink4246.xml" ContentType="application/inkml+xml"/>
  <Override PartName="/ppt/ink/ink4247.xml" ContentType="application/inkml+xml"/>
  <Override PartName="/ppt/ink/ink4248.xml" ContentType="application/inkml+xml"/>
  <Override PartName="/ppt/ink/ink4249.xml" ContentType="application/inkml+xml"/>
  <Override PartName="/ppt/ink/ink4250.xml" ContentType="application/inkml+xml"/>
  <Override PartName="/ppt/ink/ink4251.xml" ContentType="application/inkml+xml"/>
  <Override PartName="/ppt/ink/ink4252.xml" ContentType="application/inkml+xml"/>
  <Override PartName="/ppt/ink/ink4253.xml" ContentType="application/inkml+xml"/>
  <Override PartName="/ppt/ink/ink4254.xml" ContentType="application/inkml+xml"/>
  <Override PartName="/ppt/ink/ink4255.xml" ContentType="application/inkml+xml"/>
  <Override PartName="/ppt/ink/ink4256.xml" ContentType="application/inkml+xml"/>
  <Override PartName="/ppt/ink/ink4257.xml" ContentType="application/inkml+xml"/>
  <Override PartName="/ppt/ink/ink4258.xml" ContentType="application/inkml+xml"/>
  <Override PartName="/ppt/ink/ink4259.xml" ContentType="application/inkml+xml"/>
  <Override PartName="/ppt/ink/ink4260.xml" ContentType="application/inkml+xml"/>
  <Override PartName="/ppt/ink/ink4261.xml" ContentType="application/inkml+xml"/>
  <Override PartName="/ppt/ink/ink4262.xml" ContentType="application/inkml+xml"/>
  <Override PartName="/ppt/ink/ink4263.xml" ContentType="application/inkml+xml"/>
  <Override PartName="/ppt/ink/ink4264.xml" ContentType="application/inkml+xml"/>
  <Override PartName="/ppt/ink/ink4265.xml" ContentType="application/inkml+xml"/>
  <Override PartName="/ppt/ink/ink4266.xml" ContentType="application/inkml+xml"/>
  <Override PartName="/ppt/ink/ink4267.xml" ContentType="application/inkml+xml"/>
  <Override PartName="/ppt/ink/ink4268.xml" ContentType="application/inkml+xml"/>
  <Override PartName="/ppt/ink/ink4269.xml" ContentType="application/inkml+xml"/>
  <Override PartName="/ppt/ink/ink4270.xml" ContentType="application/inkml+xml"/>
  <Override PartName="/ppt/ink/ink4271.xml" ContentType="application/inkml+xml"/>
  <Override PartName="/ppt/ink/ink4272.xml" ContentType="application/inkml+xml"/>
  <Override PartName="/ppt/ink/ink4273.xml" ContentType="application/inkml+xml"/>
  <Override PartName="/ppt/ink/ink4274.xml" ContentType="application/inkml+xml"/>
  <Override PartName="/ppt/ink/ink4275.xml" ContentType="application/inkml+xml"/>
  <Override PartName="/ppt/ink/ink4276.xml" ContentType="application/inkml+xml"/>
  <Override PartName="/ppt/ink/ink4277.xml" ContentType="application/inkml+xml"/>
  <Override PartName="/ppt/ink/ink4278.xml" ContentType="application/inkml+xml"/>
  <Override PartName="/ppt/ink/ink4279.xml" ContentType="application/inkml+xml"/>
  <Override PartName="/ppt/ink/ink4280.xml" ContentType="application/inkml+xml"/>
  <Override PartName="/ppt/ink/ink4281.xml" ContentType="application/inkml+xml"/>
  <Override PartName="/ppt/ink/ink4282.xml" ContentType="application/inkml+xml"/>
  <Override PartName="/ppt/ink/ink4283.xml" ContentType="application/inkml+xml"/>
  <Override PartName="/ppt/ink/ink4284.xml" ContentType="application/inkml+xml"/>
  <Override PartName="/ppt/ink/ink4285.xml" ContentType="application/inkml+xml"/>
  <Override PartName="/ppt/ink/ink4286.xml" ContentType="application/inkml+xml"/>
  <Override PartName="/ppt/ink/ink4287.xml" ContentType="application/inkml+xml"/>
  <Override PartName="/ppt/ink/ink4288.xml" ContentType="application/inkml+xml"/>
  <Override PartName="/ppt/ink/ink4289.xml" ContentType="application/inkml+xml"/>
  <Override PartName="/ppt/ink/ink4290.xml" ContentType="application/inkml+xml"/>
  <Override PartName="/ppt/ink/ink4291.xml" ContentType="application/inkml+xml"/>
  <Override PartName="/ppt/ink/ink4292.xml" ContentType="application/inkml+xml"/>
  <Override PartName="/ppt/ink/ink4293.xml" ContentType="application/inkml+xml"/>
  <Override PartName="/ppt/ink/ink4294.xml" ContentType="application/inkml+xml"/>
  <Override PartName="/ppt/ink/ink4295.xml" ContentType="application/inkml+xml"/>
  <Override PartName="/ppt/ink/ink4296.xml" ContentType="application/inkml+xml"/>
  <Override PartName="/ppt/ink/ink4297.xml" ContentType="application/inkml+xml"/>
  <Override PartName="/ppt/ink/ink4298.xml" ContentType="application/inkml+xml"/>
  <Override PartName="/ppt/ink/ink4299.xml" ContentType="application/inkml+xml"/>
  <Override PartName="/ppt/ink/ink4300.xml" ContentType="application/inkml+xml"/>
  <Override PartName="/ppt/ink/ink4301.xml" ContentType="application/inkml+xml"/>
  <Override PartName="/ppt/ink/ink4302.xml" ContentType="application/inkml+xml"/>
  <Override PartName="/ppt/ink/ink4303.xml" ContentType="application/inkml+xml"/>
  <Override PartName="/ppt/ink/ink4304.xml" ContentType="application/inkml+xml"/>
  <Override PartName="/ppt/ink/ink4305.xml" ContentType="application/inkml+xml"/>
  <Override PartName="/ppt/ink/ink4306.xml" ContentType="application/inkml+xml"/>
  <Override PartName="/ppt/ink/ink4307.xml" ContentType="application/inkml+xml"/>
  <Override PartName="/ppt/ink/ink4308.xml" ContentType="application/inkml+xml"/>
  <Override PartName="/ppt/ink/ink4309.xml" ContentType="application/inkml+xml"/>
  <Override PartName="/ppt/ink/ink4310.xml" ContentType="application/inkml+xml"/>
  <Override PartName="/ppt/ink/ink4311.xml" ContentType="application/inkml+xml"/>
  <Override PartName="/ppt/ink/ink4312.xml" ContentType="application/inkml+xml"/>
  <Override PartName="/ppt/ink/ink4313.xml" ContentType="application/inkml+xml"/>
  <Override PartName="/ppt/ink/ink4314.xml" ContentType="application/inkml+xml"/>
  <Override PartName="/ppt/ink/ink4315.xml" ContentType="application/inkml+xml"/>
  <Override PartName="/ppt/ink/ink4316.xml" ContentType="application/inkml+xml"/>
  <Override PartName="/ppt/ink/ink4317.xml" ContentType="application/inkml+xml"/>
  <Override PartName="/ppt/ink/ink4318.xml" ContentType="application/inkml+xml"/>
  <Override PartName="/ppt/ink/ink4319.xml" ContentType="application/inkml+xml"/>
  <Override PartName="/ppt/ink/ink4320.xml" ContentType="application/inkml+xml"/>
  <Override PartName="/ppt/ink/ink4321.xml" ContentType="application/inkml+xml"/>
  <Override PartName="/ppt/ink/ink4322.xml" ContentType="application/inkml+xml"/>
  <Override PartName="/ppt/ink/ink4323.xml" ContentType="application/inkml+xml"/>
  <Override PartName="/ppt/ink/ink4324.xml" ContentType="application/inkml+xml"/>
  <Override PartName="/ppt/ink/ink4325.xml" ContentType="application/inkml+xml"/>
  <Override PartName="/ppt/ink/ink4326.xml" ContentType="application/inkml+xml"/>
  <Override PartName="/ppt/ink/ink4327.xml" ContentType="application/inkml+xml"/>
  <Override PartName="/ppt/ink/ink4328.xml" ContentType="application/inkml+xml"/>
  <Override PartName="/ppt/ink/ink4329.xml" ContentType="application/inkml+xml"/>
  <Override PartName="/ppt/ink/ink4330.xml" ContentType="application/inkml+xml"/>
  <Override PartName="/ppt/ink/ink4331.xml" ContentType="application/inkml+xml"/>
  <Override PartName="/ppt/ink/ink4332.xml" ContentType="application/inkml+xml"/>
  <Override PartName="/ppt/ink/ink4333.xml" ContentType="application/inkml+xml"/>
  <Override PartName="/ppt/ink/ink4334.xml" ContentType="application/inkml+xml"/>
  <Override PartName="/ppt/ink/ink4335.xml" ContentType="application/inkml+xml"/>
  <Override PartName="/ppt/ink/ink4336.xml" ContentType="application/inkml+xml"/>
  <Override PartName="/ppt/ink/ink4337.xml" ContentType="application/inkml+xml"/>
  <Override PartName="/ppt/ink/ink4338.xml" ContentType="application/inkml+xml"/>
  <Override PartName="/ppt/ink/ink4339.xml" ContentType="application/inkml+xml"/>
  <Override PartName="/ppt/ink/ink4340.xml" ContentType="application/inkml+xml"/>
  <Override PartName="/ppt/ink/ink4341.xml" ContentType="application/inkml+xml"/>
  <Override PartName="/ppt/ink/ink4342.xml" ContentType="application/inkml+xml"/>
  <Override PartName="/ppt/ink/ink4343.xml" ContentType="application/inkml+xml"/>
  <Override PartName="/ppt/ink/ink4344.xml" ContentType="application/inkml+xml"/>
  <Override PartName="/ppt/ink/ink4345.xml" ContentType="application/inkml+xml"/>
  <Override PartName="/ppt/ink/ink4346.xml" ContentType="application/inkml+xml"/>
  <Override PartName="/ppt/ink/ink4347.xml" ContentType="application/inkml+xml"/>
  <Override PartName="/ppt/ink/ink4348.xml" ContentType="application/inkml+xml"/>
  <Override PartName="/ppt/ink/ink4349.xml" ContentType="application/inkml+xml"/>
  <Override PartName="/ppt/ink/ink4350.xml" ContentType="application/inkml+xml"/>
  <Override PartName="/ppt/ink/ink4351.xml" ContentType="application/inkml+xml"/>
  <Override PartName="/ppt/ink/ink4352.xml" ContentType="application/inkml+xml"/>
  <Override PartName="/ppt/ink/ink4353.xml" ContentType="application/inkml+xml"/>
  <Override PartName="/ppt/ink/ink4354.xml" ContentType="application/inkml+xml"/>
  <Override PartName="/ppt/ink/ink4355.xml" ContentType="application/inkml+xml"/>
  <Override PartName="/ppt/ink/ink4356.xml" ContentType="application/inkml+xml"/>
  <Override PartName="/ppt/ink/ink4357.xml" ContentType="application/inkml+xml"/>
  <Override PartName="/ppt/ink/ink4358.xml" ContentType="application/inkml+xml"/>
  <Override PartName="/ppt/ink/ink4359.xml" ContentType="application/inkml+xml"/>
  <Override PartName="/ppt/ink/ink4360.xml" ContentType="application/inkml+xml"/>
  <Override PartName="/ppt/ink/ink4361.xml" ContentType="application/inkml+xml"/>
  <Override PartName="/ppt/ink/ink4362.xml" ContentType="application/inkml+xml"/>
  <Override PartName="/ppt/ink/ink4363.xml" ContentType="application/inkml+xml"/>
  <Override PartName="/ppt/ink/ink4364.xml" ContentType="application/inkml+xml"/>
  <Override PartName="/ppt/ink/ink4365.xml" ContentType="application/inkml+xml"/>
  <Override PartName="/ppt/ink/ink4366.xml" ContentType="application/inkml+xml"/>
  <Override PartName="/ppt/ink/ink4367.xml" ContentType="application/inkml+xml"/>
  <Override PartName="/ppt/ink/ink4368.xml" ContentType="application/inkml+xml"/>
  <Override PartName="/ppt/ink/ink4369.xml" ContentType="application/inkml+xml"/>
  <Override PartName="/ppt/ink/ink4370.xml" ContentType="application/inkml+xml"/>
  <Override PartName="/ppt/ink/ink4371.xml" ContentType="application/inkml+xml"/>
  <Override PartName="/ppt/ink/ink4372.xml" ContentType="application/inkml+xml"/>
  <Override PartName="/ppt/ink/ink4373.xml" ContentType="application/inkml+xml"/>
  <Override PartName="/ppt/ink/ink4374.xml" ContentType="application/inkml+xml"/>
  <Override PartName="/ppt/ink/ink4375.xml" ContentType="application/inkml+xml"/>
  <Override PartName="/ppt/ink/ink4376.xml" ContentType="application/inkml+xml"/>
  <Override PartName="/ppt/ink/ink4377.xml" ContentType="application/inkml+xml"/>
  <Override PartName="/ppt/ink/ink4378.xml" ContentType="application/inkml+xml"/>
  <Override PartName="/ppt/ink/ink4379.xml" ContentType="application/inkml+xml"/>
  <Override PartName="/ppt/ink/ink4380.xml" ContentType="application/inkml+xml"/>
  <Override PartName="/ppt/ink/ink4381.xml" ContentType="application/inkml+xml"/>
  <Override PartName="/ppt/ink/ink4382.xml" ContentType="application/inkml+xml"/>
  <Override PartName="/ppt/ink/ink4383.xml" ContentType="application/inkml+xml"/>
  <Override PartName="/ppt/ink/ink4384.xml" ContentType="application/inkml+xml"/>
  <Override PartName="/ppt/ink/ink4385.xml" ContentType="application/inkml+xml"/>
  <Override PartName="/ppt/ink/ink4386.xml" ContentType="application/inkml+xml"/>
  <Override PartName="/ppt/ink/ink4387.xml" ContentType="application/inkml+xml"/>
  <Override PartName="/ppt/ink/ink4388.xml" ContentType="application/inkml+xml"/>
  <Override PartName="/ppt/ink/ink4389.xml" ContentType="application/inkml+xml"/>
  <Override PartName="/ppt/ink/ink4390.xml" ContentType="application/inkml+xml"/>
  <Override PartName="/ppt/ink/ink4391.xml" ContentType="application/inkml+xml"/>
  <Override PartName="/ppt/ink/ink4392.xml" ContentType="application/inkml+xml"/>
  <Override PartName="/ppt/ink/ink4393.xml" ContentType="application/inkml+xml"/>
  <Override PartName="/ppt/ink/ink4394.xml" ContentType="application/inkml+xml"/>
  <Override PartName="/ppt/ink/ink4395.xml" ContentType="application/inkml+xml"/>
  <Override PartName="/ppt/ink/ink4396.xml" ContentType="application/inkml+xml"/>
  <Override PartName="/ppt/ink/ink4397.xml" ContentType="application/inkml+xml"/>
  <Override PartName="/ppt/ink/ink4398.xml" ContentType="application/inkml+xml"/>
  <Override PartName="/ppt/ink/ink4399.xml" ContentType="application/inkml+xml"/>
  <Override PartName="/ppt/ink/ink4400.xml" ContentType="application/inkml+xml"/>
  <Override PartName="/ppt/ink/ink4401.xml" ContentType="application/inkml+xml"/>
  <Override PartName="/ppt/ink/ink4402.xml" ContentType="application/inkml+xml"/>
  <Override PartName="/ppt/ink/ink4403.xml" ContentType="application/inkml+xml"/>
  <Override PartName="/ppt/ink/ink4404.xml" ContentType="application/inkml+xml"/>
  <Override PartName="/ppt/ink/ink4405.xml" ContentType="application/inkml+xml"/>
  <Override PartName="/ppt/ink/ink4406.xml" ContentType="application/inkml+xml"/>
  <Override PartName="/ppt/ink/ink4407.xml" ContentType="application/inkml+xml"/>
  <Override PartName="/ppt/ink/ink4408.xml" ContentType="application/inkml+xml"/>
  <Override PartName="/ppt/ink/ink4409.xml" ContentType="application/inkml+xml"/>
  <Override PartName="/ppt/tags/tag110.xml" ContentType="application/vnd.openxmlformats-officedocument.presentationml.tags+xml"/>
  <Override PartName="/ppt/ink/ink4410.xml" ContentType="application/inkml+xml"/>
  <Override PartName="/ppt/ink/ink4411.xml" ContentType="application/inkml+xml"/>
  <Override PartName="/ppt/ink/ink4412.xml" ContentType="application/inkml+xml"/>
  <Override PartName="/ppt/ink/ink4413.xml" ContentType="application/inkml+xml"/>
  <Override PartName="/ppt/ink/ink4414.xml" ContentType="application/inkml+xml"/>
  <Override PartName="/ppt/ink/ink4415.xml" ContentType="application/inkml+xml"/>
  <Override PartName="/ppt/ink/ink4416.xml" ContentType="application/inkml+xml"/>
  <Override PartName="/ppt/ink/ink4417.xml" ContentType="application/inkml+xml"/>
  <Override PartName="/ppt/ink/ink4418.xml" ContentType="application/inkml+xml"/>
  <Override PartName="/ppt/ink/ink4419.xml" ContentType="application/inkml+xml"/>
  <Override PartName="/ppt/ink/ink4420.xml" ContentType="application/inkml+xml"/>
  <Override PartName="/ppt/ink/ink4421.xml" ContentType="application/inkml+xml"/>
  <Override PartName="/ppt/ink/ink4422.xml" ContentType="application/inkml+xml"/>
  <Override PartName="/ppt/ink/ink4423.xml" ContentType="application/inkml+xml"/>
  <Override PartName="/ppt/ink/ink4424.xml" ContentType="application/inkml+xml"/>
  <Override PartName="/ppt/ink/ink4425.xml" ContentType="application/inkml+xml"/>
  <Override PartName="/ppt/ink/ink4426.xml" ContentType="application/inkml+xml"/>
  <Override PartName="/ppt/ink/ink4427.xml" ContentType="application/inkml+xml"/>
  <Override PartName="/ppt/ink/ink4428.xml" ContentType="application/inkml+xml"/>
  <Override PartName="/ppt/ink/ink4429.xml" ContentType="application/inkml+xml"/>
  <Override PartName="/ppt/ink/ink4430.xml" ContentType="application/inkml+xml"/>
  <Override PartName="/ppt/ink/ink4431.xml" ContentType="application/inkml+xml"/>
  <Override PartName="/ppt/ink/ink4432.xml" ContentType="application/inkml+xml"/>
  <Override PartName="/ppt/ink/ink4433.xml" ContentType="application/inkml+xml"/>
  <Override PartName="/ppt/ink/ink4434.xml" ContentType="application/inkml+xml"/>
  <Override PartName="/ppt/ink/ink4435.xml" ContentType="application/inkml+xml"/>
  <Override PartName="/ppt/ink/ink4436.xml" ContentType="application/inkml+xml"/>
  <Override PartName="/ppt/ink/ink4437.xml" ContentType="application/inkml+xml"/>
  <Override PartName="/ppt/ink/ink4438.xml" ContentType="application/inkml+xml"/>
  <Override PartName="/ppt/ink/ink4439.xml" ContentType="application/inkml+xml"/>
  <Override PartName="/ppt/ink/ink4440.xml" ContentType="application/inkml+xml"/>
  <Override PartName="/ppt/ink/ink4441.xml" ContentType="application/inkml+xml"/>
  <Override PartName="/ppt/ink/ink4442.xml" ContentType="application/inkml+xml"/>
  <Override PartName="/ppt/ink/ink4443.xml" ContentType="application/inkml+xml"/>
  <Override PartName="/ppt/ink/ink4444.xml" ContentType="application/inkml+xml"/>
  <Override PartName="/ppt/ink/ink4445.xml" ContentType="application/inkml+xml"/>
  <Override PartName="/ppt/ink/ink4446.xml" ContentType="application/inkml+xml"/>
  <Override PartName="/ppt/ink/ink4447.xml" ContentType="application/inkml+xml"/>
  <Override PartName="/ppt/ink/ink4448.xml" ContentType="application/inkml+xml"/>
  <Override PartName="/ppt/ink/ink4449.xml" ContentType="application/inkml+xml"/>
  <Override PartName="/ppt/ink/ink4450.xml" ContentType="application/inkml+xml"/>
  <Override PartName="/ppt/ink/ink4451.xml" ContentType="application/inkml+xml"/>
  <Override PartName="/ppt/ink/ink4452.xml" ContentType="application/inkml+xml"/>
  <Override PartName="/ppt/ink/ink4453.xml" ContentType="application/inkml+xml"/>
  <Override PartName="/ppt/ink/ink4454.xml" ContentType="application/inkml+xml"/>
  <Override PartName="/ppt/ink/ink4455.xml" ContentType="application/inkml+xml"/>
  <Override PartName="/ppt/ink/ink4456.xml" ContentType="application/inkml+xml"/>
  <Override PartName="/ppt/ink/ink4457.xml" ContentType="application/inkml+xml"/>
  <Override PartName="/ppt/ink/ink4458.xml" ContentType="application/inkml+xml"/>
  <Override PartName="/ppt/ink/ink4459.xml" ContentType="application/inkml+xml"/>
  <Override PartName="/ppt/ink/ink4460.xml" ContentType="application/inkml+xml"/>
  <Override PartName="/ppt/ink/ink4461.xml" ContentType="application/inkml+xml"/>
  <Override PartName="/ppt/ink/ink4462.xml" ContentType="application/inkml+xml"/>
  <Override PartName="/ppt/ink/ink4463.xml" ContentType="application/inkml+xml"/>
  <Override PartName="/ppt/ink/ink4464.xml" ContentType="application/inkml+xml"/>
  <Override PartName="/ppt/ink/ink4465.xml" ContentType="application/inkml+xml"/>
  <Override PartName="/ppt/ink/ink4466.xml" ContentType="application/inkml+xml"/>
  <Override PartName="/ppt/ink/ink4467.xml" ContentType="application/inkml+xml"/>
  <Override PartName="/ppt/ink/ink4468.xml" ContentType="application/inkml+xml"/>
  <Override PartName="/ppt/ink/ink4469.xml" ContentType="application/inkml+xml"/>
  <Override PartName="/ppt/ink/ink4470.xml" ContentType="application/inkml+xml"/>
  <Override PartName="/ppt/ink/ink4471.xml" ContentType="application/inkml+xml"/>
  <Override PartName="/ppt/ink/ink4472.xml" ContentType="application/inkml+xml"/>
  <Override PartName="/ppt/ink/ink4473.xml" ContentType="application/inkml+xml"/>
  <Override PartName="/ppt/ink/ink4474.xml" ContentType="application/inkml+xml"/>
  <Override PartName="/ppt/ink/ink4475.xml" ContentType="application/inkml+xml"/>
  <Override PartName="/ppt/ink/ink4476.xml" ContentType="application/inkml+xml"/>
  <Override PartName="/ppt/ink/ink4477.xml" ContentType="application/inkml+xml"/>
  <Override PartName="/ppt/ink/ink4478.xml" ContentType="application/inkml+xml"/>
  <Override PartName="/ppt/ink/ink4479.xml" ContentType="application/inkml+xml"/>
  <Override PartName="/ppt/ink/ink4480.xml" ContentType="application/inkml+xml"/>
  <Override PartName="/ppt/ink/ink4481.xml" ContentType="application/inkml+xml"/>
  <Override PartName="/ppt/ink/ink4482.xml" ContentType="application/inkml+xml"/>
  <Override PartName="/ppt/ink/ink4483.xml" ContentType="application/inkml+xml"/>
  <Override PartName="/ppt/ink/ink4484.xml" ContentType="application/inkml+xml"/>
  <Override PartName="/ppt/ink/ink4485.xml" ContentType="application/inkml+xml"/>
  <Override PartName="/ppt/ink/ink4486.xml" ContentType="application/inkml+xml"/>
  <Override PartName="/ppt/ink/ink4487.xml" ContentType="application/inkml+xml"/>
  <Override PartName="/ppt/ink/ink4488.xml" ContentType="application/inkml+xml"/>
  <Override PartName="/ppt/ink/ink4489.xml" ContentType="application/inkml+xml"/>
  <Override PartName="/ppt/ink/ink4490.xml" ContentType="application/inkml+xml"/>
  <Override PartName="/ppt/ink/ink4491.xml" ContentType="application/inkml+xml"/>
  <Override PartName="/ppt/ink/ink4492.xml" ContentType="application/inkml+xml"/>
  <Override PartName="/ppt/ink/ink4493.xml" ContentType="application/inkml+xml"/>
  <Override PartName="/ppt/ink/ink4494.xml" ContentType="application/inkml+xml"/>
  <Override PartName="/ppt/ink/ink4495.xml" ContentType="application/inkml+xml"/>
  <Override PartName="/ppt/ink/ink4496.xml" ContentType="application/inkml+xml"/>
  <Override PartName="/ppt/ink/ink4497.xml" ContentType="application/inkml+xml"/>
  <Override PartName="/ppt/ink/ink4498.xml" ContentType="application/inkml+xml"/>
  <Override PartName="/ppt/ink/ink4499.xml" ContentType="application/inkml+xml"/>
  <Override PartName="/ppt/ink/ink4500.xml" ContentType="application/inkml+xml"/>
  <Override PartName="/ppt/ink/ink4501.xml" ContentType="application/inkml+xml"/>
  <Override PartName="/ppt/ink/ink4502.xml" ContentType="application/inkml+xml"/>
  <Override PartName="/ppt/ink/ink4503.xml" ContentType="application/inkml+xml"/>
  <Override PartName="/ppt/ink/ink4504.xml" ContentType="application/inkml+xml"/>
  <Override PartName="/ppt/ink/ink4505.xml" ContentType="application/inkml+xml"/>
  <Override PartName="/ppt/ink/ink4506.xml" ContentType="application/inkml+xml"/>
  <Override PartName="/ppt/ink/ink4507.xml" ContentType="application/inkml+xml"/>
  <Override PartName="/ppt/ink/ink4508.xml" ContentType="application/inkml+xml"/>
  <Override PartName="/ppt/ink/ink4509.xml" ContentType="application/inkml+xml"/>
  <Override PartName="/ppt/ink/ink4510.xml" ContentType="application/inkml+xml"/>
  <Override PartName="/ppt/ink/ink4511.xml" ContentType="application/inkml+xml"/>
  <Override PartName="/ppt/ink/ink4512.xml" ContentType="application/inkml+xml"/>
  <Override PartName="/ppt/ink/ink4513.xml" ContentType="application/inkml+xml"/>
  <Override PartName="/ppt/ink/ink4514.xml" ContentType="application/inkml+xml"/>
  <Override PartName="/ppt/ink/ink4515.xml" ContentType="application/inkml+xml"/>
  <Override PartName="/ppt/ink/ink4516.xml" ContentType="application/inkml+xml"/>
  <Override PartName="/ppt/ink/ink4517.xml" ContentType="application/inkml+xml"/>
  <Override PartName="/ppt/ink/ink4518.xml" ContentType="application/inkml+xml"/>
  <Override PartName="/ppt/ink/ink4519.xml" ContentType="application/inkml+xml"/>
  <Override PartName="/ppt/ink/ink4520.xml" ContentType="application/inkml+xml"/>
  <Override PartName="/ppt/ink/ink4521.xml" ContentType="application/inkml+xml"/>
  <Override PartName="/ppt/ink/ink4522.xml" ContentType="application/inkml+xml"/>
  <Override PartName="/ppt/ink/ink4523.xml" ContentType="application/inkml+xml"/>
  <Override PartName="/ppt/ink/ink4524.xml" ContentType="application/inkml+xml"/>
  <Override PartName="/ppt/ink/ink4525.xml" ContentType="application/inkml+xml"/>
  <Override PartName="/ppt/tags/tag111.xml" ContentType="application/vnd.openxmlformats-officedocument.presentationml.tags+xml"/>
  <Override PartName="/ppt/ink/ink4526.xml" ContentType="application/inkml+xml"/>
  <Override PartName="/ppt/ink/ink4527.xml" ContentType="application/inkml+xml"/>
  <Override PartName="/ppt/ink/ink4528.xml" ContentType="application/inkml+xml"/>
  <Override PartName="/ppt/ink/ink4529.xml" ContentType="application/inkml+xml"/>
  <Override PartName="/ppt/ink/ink4530.xml" ContentType="application/inkml+xml"/>
  <Override PartName="/ppt/ink/ink4531.xml" ContentType="application/inkml+xml"/>
  <Override PartName="/ppt/ink/ink4532.xml" ContentType="application/inkml+xml"/>
  <Override PartName="/ppt/ink/ink4533.xml" ContentType="application/inkml+xml"/>
  <Override PartName="/ppt/ink/ink4534.xml" ContentType="application/inkml+xml"/>
  <Override PartName="/ppt/ink/ink4535.xml" ContentType="application/inkml+xml"/>
  <Override PartName="/ppt/ink/ink4536.xml" ContentType="application/inkml+xml"/>
  <Override PartName="/ppt/ink/ink4537.xml" ContentType="application/inkml+xml"/>
  <Override PartName="/ppt/ink/ink4538.xml" ContentType="application/inkml+xml"/>
  <Override PartName="/ppt/ink/ink4539.xml" ContentType="application/inkml+xml"/>
  <Override PartName="/ppt/ink/ink4540.xml" ContentType="application/inkml+xml"/>
  <Override PartName="/ppt/ink/ink4541.xml" ContentType="application/inkml+xml"/>
  <Override PartName="/ppt/ink/ink4542.xml" ContentType="application/inkml+xml"/>
  <Override PartName="/ppt/ink/ink4543.xml" ContentType="application/inkml+xml"/>
  <Override PartName="/ppt/ink/ink4544.xml" ContentType="application/inkml+xml"/>
  <Override PartName="/ppt/ink/ink4545.xml" ContentType="application/inkml+xml"/>
  <Override PartName="/ppt/ink/ink4546.xml" ContentType="application/inkml+xml"/>
  <Override PartName="/ppt/ink/ink4547.xml" ContentType="application/inkml+xml"/>
  <Override PartName="/ppt/ink/ink4548.xml" ContentType="application/inkml+xml"/>
  <Override PartName="/ppt/ink/ink4549.xml" ContentType="application/inkml+xml"/>
  <Override PartName="/ppt/ink/ink4550.xml" ContentType="application/inkml+xml"/>
  <Override PartName="/ppt/ink/ink4551.xml" ContentType="application/inkml+xml"/>
  <Override PartName="/ppt/ink/ink4552.xml" ContentType="application/inkml+xml"/>
  <Override PartName="/ppt/ink/ink4553.xml" ContentType="application/inkml+xml"/>
  <Override PartName="/ppt/ink/ink4554.xml" ContentType="application/inkml+xml"/>
  <Override PartName="/ppt/ink/ink4555.xml" ContentType="application/inkml+xml"/>
  <Override PartName="/ppt/ink/ink4556.xml" ContentType="application/inkml+xml"/>
  <Override PartName="/ppt/ink/ink4557.xml" ContentType="application/inkml+xml"/>
  <Override PartName="/ppt/ink/ink4558.xml" ContentType="application/inkml+xml"/>
  <Override PartName="/ppt/ink/ink4559.xml" ContentType="application/inkml+xml"/>
  <Override PartName="/ppt/ink/ink4560.xml" ContentType="application/inkml+xml"/>
  <Override PartName="/ppt/ink/ink4561.xml" ContentType="application/inkml+xml"/>
  <Override PartName="/ppt/ink/ink4562.xml" ContentType="application/inkml+xml"/>
  <Override PartName="/ppt/ink/ink4563.xml" ContentType="application/inkml+xml"/>
  <Override PartName="/ppt/ink/ink4564.xml" ContentType="application/inkml+xml"/>
  <Override PartName="/ppt/ink/ink4565.xml" ContentType="application/inkml+xml"/>
  <Override PartName="/ppt/ink/ink4566.xml" ContentType="application/inkml+xml"/>
  <Override PartName="/ppt/ink/ink4567.xml" ContentType="application/inkml+xml"/>
  <Override PartName="/ppt/ink/ink4568.xml" ContentType="application/inkml+xml"/>
  <Override PartName="/ppt/ink/ink4569.xml" ContentType="application/inkml+xml"/>
  <Override PartName="/ppt/ink/ink4570.xml" ContentType="application/inkml+xml"/>
  <Override PartName="/ppt/ink/ink4571.xml" ContentType="application/inkml+xml"/>
  <Override PartName="/ppt/ink/ink4572.xml" ContentType="application/inkml+xml"/>
  <Override PartName="/ppt/ink/ink4573.xml" ContentType="application/inkml+xml"/>
  <Override PartName="/ppt/ink/ink4574.xml" ContentType="application/inkml+xml"/>
  <Override PartName="/ppt/ink/ink4575.xml" ContentType="application/inkml+xml"/>
  <Override PartName="/ppt/ink/ink4576.xml" ContentType="application/inkml+xml"/>
  <Override PartName="/ppt/ink/ink4577.xml" ContentType="application/inkml+xml"/>
  <Override PartName="/ppt/ink/ink4578.xml" ContentType="application/inkml+xml"/>
  <Override PartName="/ppt/ink/ink4579.xml" ContentType="application/inkml+xml"/>
  <Override PartName="/ppt/ink/ink4580.xml" ContentType="application/inkml+xml"/>
  <Override PartName="/ppt/ink/ink4581.xml" ContentType="application/inkml+xml"/>
  <Override PartName="/ppt/ink/ink4582.xml" ContentType="application/inkml+xml"/>
  <Override PartName="/ppt/ink/ink4583.xml" ContentType="application/inkml+xml"/>
  <Override PartName="/ppt/ink/ink4584.xml" ContentType="application/inkml+xml"/>
  <Override PartName="/ppt/ink/ink4585.xml" ContentType="application/inkml+xml"/>
  <Override PartName="/ppt/ink/ink4586.xml" ContentType="application/inkml+xml"/>
  <Override PartName="/ppt/ink/ink4587.xml" ContentType="application/inkml+xml"/>
  <Override PartName="/ppt/ink/ink4588.xml" ContentType="application/inkml+xml"/>
  <Override PartName="/ppt/ink/ink4589.xml" ContentType="application/inkml+xml"/>
  <Override PartName="/ppt/ink/ink4590.xml" ContentType="application/inkml+xml"/>
  <Override PartName="/ppt/ink/ink4591.xml" ContentType="application/inkml+xml"/>
  <Override PartName="/ppt/ink/ink4592.xml" ContentType="application/inkml+xml"/>
  <Override PartName="/ppt/ink/ink4593.xml" ContentType="application/inkml+xml"/>
  <Override PartName="/ppt/ink/ink4594.xml" ContentType="application/inkml+xml"/>
  <Override PartName="/ppt/ink/ink4595.xml" ContentType="application/inkml+xml"/>
  <Override PartName="/ppt/ink/ink4596.xml" ContentType="application/inkml+xml"/>
  <Override PartName="/ppt/ink/ink4597.xml" ContentType="application/inkml+xml"/>
  <Override PartName="/ppt/ink/ink4598.xml" ContentType="application/inkml+xml"/>
  <Override PartName="/ppt/ink/ink4599.xml" ContentType="application/inkml+xml"/>
  <Override PartName="/ppt/ink/ink4600.xml" ContentType="application/inkml+xml"/>
  <Override PartName="/ppt/ink/ink4601.xml" ContentType="application/inkml+xml"/>
  <Override PartName="/ppt/ink/ink4602.xml" ContentType="application/inkml+xml"/>
  <Override PartName="/ppt/ink/ink4603.xml" ContentType="application/inkml+xml"/>
  <Override PartName="/ppt/ink/ink4604.xml" ContentType="application/inkml+xml"/>
  <Override PartName="/ppt/ink/ink4605.xml" ContentType="application/inkml+xml"/>
  <Override PartName="/ppt/ink/ink4606.xml" ContentType="application/inkml+xml"/>
  <Override PartName="/ppt/ink/ink4607.xml" ContentType="application/inkml+xml"/>
  <Override PartName="/ppt/ink/ink4608.xml" ContentType="application/inkml+xml"/>
  <Override PartName="/ppt/ink/ink4609.xml" ContentType="application/inkml+xml"/>
  <Override PartName="/ppt/ink/ink4610.xml" ContentType="application/inkml+xml"/>
  <Override PartName="/ppt/ink/ink4611.xml" ContentType="application/inkml+xml"/>
  <Override PartName="/ppt/ink/ink4612.xml" ContentType="application/inkml+xml"/>
  <Override PartName="/ppt/ink/ink4613.xml" ContentType="application/inkml+xml"/>
  <Override PartName="/ppt/ink/ink4614.xml" ContentType="application/inkml+xml"/>
  <Override PartName="/ppt/ink/ink4615.xml" ContentType="application/inkml+xml"/>
  <Override PartName="/ppt/ink/ink4616.xml" ContentType="application/inkml+xml"/>
  <Override PartName="/ppt/ink/ink4617.xml" ContentType="application/inkml+xml"/>
  <Override PartName="/ppt/ink/ink4618.xml" ContentType="application/inkml+xml"/>
  <Override PartName="/ppt/ink/ink4619.xml" ContentType="application/inkml+xml"/>
  <Override PartName="/ppt/ink/ink4620.xml" ContentType="application/inkml+xml"/>
  <Override PartName="/ppt/ink/ink4621.xml" ContentType="application/inkml+xml"/>
  <Override PartName="/ppt/ink/ink4622.xml" ContentType="application/inkml+xml"/>
  <Override PartName="/ppt/ink/ink4623.xml" ContentType="application/inkml+xml"/>
  <Override PartName="/ppt/ink/ink4624.xml" ContentType="application/inkml+xml"/>
  <Override PartName="/ppt/ink/ink4625.xml" ContentType="application/inkml+xml"/>
  <Override PartName="/ppt/ink/ink4626.xml" ContentType="application/inkml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ink/ink4627.xml" ContentType="application/inkml+xml"/>
  <Override PartName="/ppt/ink/ink4628.xml" ContentType="application/inkml+xml"/>
  <Override PartName="/ppt/ink/ink4629.xml" ContentType="application/inkml+xml"/>
  <Override PartName="/ppt/ink/ink4630.xml" ContentType="application/inkml+xml"/>
  <Override PartName="/ppt/ink/ink4631.xml" ContentType="application/inkml+xml"/>
  <Override PartName="/ppt/ink/ink4632.xml" ContentType="application/inkml+xml"/>
  <Override PartName="/ppt/ink/ink4633.xml" ContentType="application/inkml+xml"/>
  <Override PartName="/ppt/ink/ink4634.xml" ContentType="application/inkml+xml"/>
  <Override PartName="/ppt/ink/ink4635.xml" ContentType="application/inkml+xml"/>
  <Override PartName="/ppt/ink/ink4636.xml" ContentType="application/inkml+xml"/>
  <Override PartName="/ppt/ink/ink4637.xml" ContentType="application/inkml+xml"/>
  <Override PartName="/ppt/ink/ink4638.xml" ContentType="application/inkml+xml"/>
  <Override PartName="/ppt/ink/ink4639.xml" ContentType="application/inkml+xml"/>
  <Override PartName="/ppt/ink/ink4640.xml" ContentType="application/inkml+xml"/>
  <Override PartName="/ppt/ink/ink4641.xml" ContentType="application/inkml+xml"/>
  <Override PartName="/ppt/ink/ink4642.xml" ContentType="application/inkml+xml"/>
  <Override PartName="/ppt/ink/ink4643.xml" ContentType="application/inkml+xml"/>
  <Override PartName="/ppt/ink/ink4644.xml" ContentType="application/inkml+xml"/>
  <Override PartName="/ppt/ink/ink4645.xml" ContentType="application/inkml+xml"/>
  <Override PartName="/ppt/ink/ink4646.xml" ContentType="application/inkml+xml"/>
  <Override PartName="/ppt/ink/ink4647.xml" ContentType="application/inkml+xml"/>
  <Override PartName="/ppt/ink/ink4648.xml" ContentType="application/inkml+xml"/>
  <Override PartName="/ppt/ink/ink4649.xml" ContentType="application/inkml+xml"/>
  <Override PartName="/ppt/ink/ink4650.xml" ContentType="application/inkml+xml"/>
  <Override PartName="/ppt/ink/ink4651.xml" ContentType="application/inkml+xml"/>
  <Override PartName="/ppt/ink/ink4652.xml" ContentType="application/inkml+xml"/>
  <Override PartName="/ppt/ink/ink4653.xml" ContentType="application/inkml+xml"/>
  <Override PartName="/ppt/ink/ink4654.xml" ContentType="application/inkml+xml"/>
  <Override PartName="/ppt/ink/ink4655.xml" ContentType="application/inkml+xml"/>
  <Override PartName="/ppt/ink/ink4656.xml" ContentType="application/inkml+xml"/>
  <Override PartName="/ppt/ink/ink4657.xml" ContentType="application/inkml+xml"/>
  <Override PartName="/ppt/ink/ink4658.xml" ContentType="application/inkml+xml"/>
  <Override PartName="/ppt/ink/ink4659.xml" ContentType="application/inkml+xml"/>
  <Override PartName="/ppt/ink/ink4660.xml" ContentType="application/inkml+xml"/>
  <Override PartName="/ppt/ink/ink4661.xml" ContentType="application/inkml+xml"/>
  <Override PartName="/ppt/ink/ink4662.xml" ContentType="application/inkml+xml"/>
  <Override PartName="/ppt/ink/ink4663.xml" ContentType="application/inkml+xml"/>
  <Override PartName="/ppt/ink/ink4664.xml" ContentType="application/inkml+xml"/>
  <Override PartName="/ppt/ink/ink4665.xml" ContentType="application/inkml+xml"/>
  <Override PartName="/ppt/ink/ink4666.xml" ContentType="application/inkml+xml"/>
  <Override PartName="/ppt/ink/ink4667.xml" ContentType="application/inkml+xml"/>
  <Override PartName="/ppt/ink/ink4668.xml" ContentType="application/inkml+xml"/>
  <Override PartName="/ppt/ink/ink4669.xml" ContentType="application/inkml+xml"/>
  <Override PartName="/ppt/ink/ink4670.xml" ContentType="application/inkml+xml"/>
  <Override PartName="/ppt/ink/ink4671.xml" ContentType="application/inkml+xml"/>
  <Override PartName="/ppt/ink/ink4672.xml" ContentType="application/inkml+xml"/>
  <Override PartName="/ppt/ink/ink4673.xml" ContentType="application/inkml+xml"/>
  <Override PartName="/ppt/ink/ink4674.xml" ContentType="application/inkml+xml"/>
  <Override PartName="/ppt/ink/ink4675.xml" ContentType="application/inkml+xml"/>
  <Override PartName="/ppt/ink/ink4676.xml" ContentType="application/inkml+xml"/>
  <Override PartName="/ppt/ink/ink4677.xml" ContentType="application/inkml+xml"/>
  <Override PartName="/ppt/ink/ink4678.xml" ContentType="application/inkml+xml"/>
  <Override PartName="/ppt/ink/ink4679.xml" ContentType="application/inkml+xml"/>
  <Override PartName="/ppt/ink/ink4680.xml" ContentType="application/inkml+xml"/>
  <Override PartName="/ppt/ink/ink4681.xml" ContentType="application/inkml+xml"/>
  <Override PartName="/ppt/ink/ink4682.xml" ContentType="application/inkml+xml"/>
  <Override PartName="/ppt/ink/ink4683.xml" ContentType="application/inkml+xml"/>
  <Override PartName="/ppt/ink/ink4684.xml" ContentType="application/inkml+xml"/>
  <Override PartName="/ppt/ink/ink4685.xml" ContentType="application/inkml+xml"/>
  <Override PartName="/ppt/ink/ink4686.xml" ContentType="application/inkml+xml"/>
  <Override PartName="/ppt/ink/ink4687.xml" ContentType="application/inkml+xml"/>
  <Override PartName="/ppt/ink/ink4688.xml" ContentType="application/inkml+xml"/>
  <Override PartName="/ppt/ink/ink4689.xml" ContentType="application/inkml+xml"/>
  <Override PartName="/ppt/ink/ink4690.xml" ContentType="application/inkml+xml"/>
  <Override PartName="/ppt/ink/ink4691.xml" ContentType="application/inkml+xml"/>
  <Override PartName="/ppt/ink/ink4692.xml" ContentType="application/inkml+xml"/>
  <Override PartName="/ppt/ink/ink4693.xml" ContentType="application/inkml+xml"/>
  <Override PartName="/ppt/ink/ink4694.xml" ContentType="application/inkml+xml"/>
  <Override PartName="/ppt/ink/ink4695.xml" ContentType="application/inkml+xml"/>
  <Override PartName="/ppt/ink/ink4696.xml" ContentType="application/inkml+xml"/>
  <Override PartName="/ppt/ink/ink4697.xml" ContentType="application/inkml+xml"/>
  <Override PartName="/ppt/ink/ink4698.xml" ContentType="application/inkml+xml"/>
  <Override PartName="/ppt/ink/ink4699.xml" ContentType="application/inkml+xml"/>
  <Override PartName="/ppt/ink/ink4700.xml" ContentType="application/inkml+xml"/>
  <Override PartName="/ppt/ink/ink4701.xml" ContentType="application/inkml+xml"/>
  <Override PartName="/ppt/ink/ink4702.xml" ContentType="application/inkml+xml"/>
  <Override PartName="/ppt/ink/ink4703.xml" ContentType="application/inkml+xml"/>
  <Override PartName="/ppt/ink/ink4704.xml" ContentType="application/inkml+xml"/>
  <Override PartName="/ppt/ink/ink4705.xml" ContentType="application/inkml+xml"/>
  <Override PartName="/ppt/ink/ink4706.xml" ContentType="application/inkml+xml"/>
  <Override PartName="/ppt/ink/ink4707.xml" ContentType="application/inkml+xml"/>
  <Override PartName="/ppt/ink/ink4708.xml" ContentType="application/inkml+xml"/>
  <Override PartName="/ppt/ink/ink4709.xml" ContentType="application/inkml+xml"/>
  <Override PartName="/ppt/ink/ink4710.xml" ContentType="application/inkml+xml"/>
  <Override PartName="/ppt/ink/ink4711.xml" ContentType="application/inkml+xml"/>
  <Override PartName="/ppt/ink/ink4712.xml" ContentType="application/inkml+xml"/>
  <Override PartName="/ppt/ink/ink4713.xml" ContentType="application/inkml+xml"/>
  <Override PartName="/ppt/ink/ink4714.xml" ContentType="application/inkml+xml"/>
  <Override PartName="/ppt/ink/ink4715.xml" ContentType="application/inkml+xml"/>
  <Override PartName="/ppt/ink/ink4716.xml" ContentType="application/inkml+xml"/>
  <Override PartName="/ppt/ink/ink4717.xml" ContentType="application/inkml+xml"/>
  <Override PartName="/ppt/ink/ink4718.xml" ContentType="application/inkml+xml"/>
  <Override PartName="/ppt/ink/ink4719.xml" ContentType="application/inkml+xml"/>
  <Override PartName="/ppt/ink/ink4720.xml" ContentType="application/inkml+xml"/>
  <Override PartName="/ppt/ink/ink4721.xml" ContentType="application/inkml+xml"/>
  <Override PartName="/ppt/ink/ink4722.xml" ContentType="application/inkml+xml"/>
  <Override PartName="/ppt/ink/ink4723.xml" ContentType="application/inkml+xml"/>
  <Override PartName="/ppt/ink/ink4724.xml" ContentType="application/inkml+xml"/>
  <Override PartName="/ppt/ink/ink4725.xml" ContentType="application/inkml+xml"/>
  <Override PartName="/ppt/ink/ink4726.xml" ContentType="application/inkml+xml"/>
  <Override PartName="/ppt/ink/ink4727.xml" ContentType="application/inkml+xml"/>
  <Override PartName="/ppt/ink/ink4728.xml" ContentType="application/inkml+xml"/>
  <Override PartName="/ppt/ink/ink4729.xml" ContentType="application/inkml+xml"/>
  <Override PartName="/ppt/ink/ink4730.xml" ContentType="application/inkml+xml"/>
  <Override PartName="/ppt/ink/ink4731.xml" ContentType="application/inkml+xml"/>
  <Override PartName="/ppt/ink/ink4732.xml" ContentType="application/inkml+xml"/>
  <Override PartName="/ppt/ink/ink4733.xml" ContentType="application/inkml+xml"/>
  <Override PartName="/ppt/ink/ink4734.xml" ContentType="application/inkml+xml"/>
  <Override PartName="/ppt/ink/ink4735.xml" ContentType="application/inkml+xml"/>
  <Override PartName="/ppt/ink/ink4736.xml" ContentType="application/inkml+xml"/>
  <Override PartName="/ppt/ink/ink4737.xml" ContentType="application/inkml+xml"/>
  <Override PartName="/ppt/ink/ink4738.xml" ContentType="application/inkml+xml"/>
  <Override PartName="/ppt/ink/ink4739.xml" ContentType="application/inkml+xml"/>
  <Override PartName="/ppt/ink/ink4740.xml" ContentType="application/inkml+xml"/>
  <Override PartName="/ppt/ink/ink4741.xml" ContentType="application/inkml+xml"/>
  <Override PartName="/ppt/ink/ink4742.xml" ContentType="application/inkml+xml"/>
  <Override PartName="/ppt/ink/ink4743.xml" ContentType="application/inkml+xml"/>
  <Override PartName="/ppt/ink/ink4744.xml" ContentType="application/inkml+xml"/>
  <Override PartName="/ppt/ink/ink4745.xml" ContentType="application/inkml+xml"/>
  <Override PartName="/ppt/ink/ink4746.xml" ContentType="application/inkml+xml"/>
  <Override PartName="/ppt/ink/ink4747.xml" ContentType="application/inkml+xml"/>
  <Override PartName="/ppt/ink/ink4748.xml" ContentType="application/inkml+xml"/>
  <Override PartName="/ppt/ink/ink4749.xml" ContentType="application/inkml+xml"/>
  <Override PartName="/ppt/ink/ink4750.xml" ContentType="application/inkml+xml"/>
  <Override PartName="/ppt/ink/ink4751.xml" ContentType="application/inkml+xml"/>
  <Override PartName="/ppt/ink/ink4752.xml" ContentType="application/inkml+xml"/>
  <Override PartName="/ppt/ink/ink4753.xml" ContentType="application/inkml+xml"/>
  <Override PartName="/ppt/ink/ink4754.xml" ContentType="application/inkml+xml"/>
  <Override PartName="/ppt/ink/ink4755.xml" ContentType="application/inkml+xml"/>
  <Override PartName="/ppt/ink/ink4756.xml" ContentType="application/inkml+xml"/>
  <Override PartName="/ppt/ink/ink4757.xml" ContentType="application/inkml+xml"/>
  <Override PartName="/ppt/ink/ink4758.xml" ContentType="application/inkml+xml"/>
  <Override PartName="/ppt/ink/ink4759.xml" ContentType="application/inkml+xml"/>
  <Override PartName="/ppt/ink/ink4760.xml" ContentType="application/inkml+xml"/>
  <Override PartName="/ppt/ink/ink4761.xml" ContentType="application/inkml+xml"/>
  <Override PartName="/ppt/ink/ink4762.xml" ContentType="application/inkml+xml"/>
  <Override PartName="/ppt/ink/ink4763.xml" ContentType="application/inkml+xml"/>
  <Override PartName="/ppt/ink/ink4764.xml" ContentType="application/inkml+xml"/>
  <Override PartName="/ppt/ink/ink4765.xml" ContentType="application/inkml+xml"/>
  <Override PartName="/ppt/ink/ink4766.xml" ContentType="application/inkml+xml"/>
  <Override PartName="/ppt/ink/ink4767.xml" ContentType="application/inkml+xml"/>
  <Override PartName="/ppt/ink/ink4768.xml" ContentType="application/inkml+xml"/>
  <Override PartName="/ppt/ink/ink4769.xml" ContentType="application/inkml+xml"/>
  <Override PartName="/ppt/ink/ink4770.xml" ContentType="application/inkml+xml"/>
  <Override PartName="/ppt/ink/ink4771.xml" ContentType="application/inkml+xml"/>
  <Override PartName="/ppt/ink/ink4772.xml" ContentType="application/inkml+xml"/>
  <Override PartName="/ppt/ink/ink4773.xml" ContentType="application/inkml+xml"/>
  <Override PartName="/ppt/ink/ink4774.xml" ContentType="application/inkml+xml"/>
  <Override PartName="/ppt/ink/ink4775.xml" ContentType="application/inkml+xml"/>
  <Override PartName="/ppt/ink/ink4776.xml" ContentType="application/inkml+xml"/>
  <Override PartName="/ppt/ink/ink4777.xml" ContentType="application/inkml+xml"/>
  <Override PartName="/ppt/ink/ink4778.xml" ContentType="application/inkml+xml"/>
  <Override PartName="/ppt/ink/ink4779.xml" ContentType="application/inkml+xml"/>
  <Override PartName="/ppt/ink/ink4780.xml" ContentType="application/inkml+xml"/>
  <Override PartName="/ppt/ink/ink4781.xml" ContentType="application/inkml+xml"/>
  <Override PartName="/ppt/ink/ink4782.xml" ContentType="application/inkml+xml"/>
  <Override PartName="/ppt/ink/ink4783.xml" ContentType="application/inkml+xml"/>
  <Override PartName="/ppt/ink/ink4784.xml" ContentType="application/inkml+xml"/>
  <Override PartName="/ppt/ink/ink4785.xml" ContentType="application/inkml+xml"/>
  <Override PartName="/ppt/ink/ink4786.xml" ContentType="application/inkml+xml"/>
  <Override PartName="/ppt/ink/ink4787.xml" ContentType="application/inkml+xml"/>
  <Override PartName="/ppt/ink/ink4788.xml" ContentType="application/inkml+xml"/>
  <Override PartName="/ppt/ink/ink4789.xml" ContentType="application/inkml+xml"/>
  <Override PartName="/ppt/ink/ink4790.xml" ContentType="application/inkml+xml"/>
  <Override PartName="/ppt/ink/ink4791.xml" ContentType="application/inkml+xml"/>
  <Override PartName="/ppt/ink/ink4792.xml" ContentType="application/inkml+xml"/>
  <Override PartName="/ppt/ink/ink4793.xml" ContentType="application/inkml+xml"/>
  <Override PartName="/ppt/ink/ink4794.xml" ContentType="application/inkml+xml"/>
  <Override PartName="/ppt/ink/ink4795.xml" ContentType="application/inkml+xml"/>
  <Override PartName="/ppt/ink/ink4796.xml" ContentType="application/inkml+xml"/>
  <Override PartName="/ppt/ink/ink4797.xml" ContentType="application/inkml+xml"/>
  <Override PartName="/ppt/ink/ink4798.xml" ContentType="application/inkml+xml"/>
  <Override PartName="/ppt/ink/ink4799.xml" ContentType="application/inkml+xml"/>
  <Override PartName="/ppt/tags/tag114.xml" ContentType="application/vnd.openxmlformats-officedocument.presentationml.tags+xml"/>
  <Override PartName="/ppt/ink/ink4800.xml" ContentType="application/inkml+xml"/>
  <Override PartName="/ppt/ink/ink4801.xml" ContentType="application/inkml+xml"/>
  <Override PartName="/ppt/ink/ink4802.xml" ContentType="application/inkml+xml"/>
  <Override PartName="/ppt/ink/ink4803.xml" ContentType="application/inkml+xml"/>
  <Override PartName="/ppt/ink/ink4804.xml" ContentType="application/inkml+xml"/>
  <Override PartName="/ppt/ink/ink4805.xml" ContentType="application/inkml+xml"/>
  <Override PartName="/ppt/ink/ink4806.xml" ContentType="application/inkml+xml"/>
  <Override PartName="/ppt/ink/ink4807.xml" ContentType="application/inkml+xml"/>
  <Override PartName="/ppt/ink/ink4808.xml" ContentType="application/inkml+xml"/>
  <Override PartName="/ppt/ink/ink4809.xml" ContentType="application/inkml+xml"/>
  <Override PartName="/ppt/ink/ink4810.xml" ContentType="application/inkml+xml"/>
  <Override PartName="/ppt/ink/ink4811.xml" ContentType="application/inkml+xml"/>
  <Override PartName="/ppt/ink/ink4812.xml" ContentType="application/inkml+xml"/>
  <Override PartName="/ppt/ink/ink4813.xml" ContentType="application/inkml+xml"/>
  <Override PartName="/ppt/ink/ink4814.xml" ContentType="application/inkml+xml"/>
  <Override PartName="/ppt/ink/ink4815.xml" ContentType="application/inkml+xml"/>
  <Override PartName="/ppt/ink/ink4816.xml" ContentType="application/inkml+xml"/>
  <Override PartName="/ppt/ink/ink4817.xml" ContentType="application/inkml+xml"/>
  <Override PartName="/ppt/ink/ink4818.xml" ContentType="application/inkml+xml"/>
  <Override PartName="/ppt/ink/ink4819.xml" ContentType="application/inkml+xml"/>
  <Override PartName="/ppt/ink/ink4820.xml" ContentType="application/inkml+xml"/>
  <Override PartName="/ppt/ink/ink4821.xml" ContentType="application/inkml+xml"/>
  <Override PartName="/ppt/ink/ink4822.xml" ContentType="application/inkml+xml"/>
  <Override PartName="/ppt/ink/ink4823.xml" ContentType="application/inkml+xml"/>
  <Override PartName="/ppt/ink/ink4824.xml" ContentType="application/inkml+xml"/>
  <Override PartName="/ppt/ink/ink4825.xml" ContentType="application/inkml+xml"/>
  <Override PartName="/ppt/ink/ink4826.xml" ContentType="application/inkml+xml"/>
  <Override PartName="/ppt/ink/ink4827.xml" ContentType="application/inkml+xml"/>
  <Override PartName="/ppt/ink/ink4828.xml" ContentType="application/inkml+xml"/>
  <Override PartName="/ppt/ink/ink4829.xml" ContentType="application/inkml+xml"/>
  <Override PartName="/ppt/ink/ink4830.xml" ContentType="application/inkml+xml"/>
  <Override PartName="/ppt/ink/ink4831.xml" ContentType="application/inkml+xml"/>
  <Override PartName="/ppt/ink/ink4832.xml" ContentType="application/inkml+xml"/>
  <Override PartName="/ppt/ink/ink4833.xml" ContentType="application/inkml+xml"/>
  <Override PartName="/ppt/ink/ink4834.xml" ContentType="application/inkml+xml"/>
  <Override PartName="/ppt/ink/ink4835.xml" ContentType="application/inkml+xml"/>
  <Override PartName="/ppt/ink/ink4836.xml" ContentType="application/inkml+xml"/>
  <Override PartName="/ppt/ink/ink4837.xml" ContentType="application/inkml+xml"/>
  <Override PartName="/ppt/ink/ink4838.xml" ContentType="application/inkml+xml"/>
  <Override PartName="/ppt/ink/ink4839.xml" ContentType="application/inkml+xml"/>
  <Override PartName="/ppt/ink/ink4840.xml" ContentType="application/inkml+xml"/>
  <Override PartName="/ppt/ink/ink4841.xml" ContentType="application/inkml+xml"/>
  <Override PartName="/ppt/ink/ink4842.xml" ContentType="application/inkml+xml"/>
  <Override PartName="/ppt/ink/ink4843.xml" ContentType="application/inkml+xml"/>
  <Override PartName="/ppt/ink/ink4844.xml" ContentType="application/inkml+xml"/>
  <Override PartName="/ppt/ink/ink4845.xml" ContentType="application/inkml+xml"/>
  <Override PartName="/ppt/ink/ink4846.xml" ContentType="application/inkml+xml"/>
  <Override PartName="/ppt/ink/ink4847.xml" ContentType="application/inkml+xml"/>
  <Override PartName="/ppt/ink/ink4848.xml" ContentType="application/inkml+xml"/>
  <Override PartName="/ppt/ink/ink4849.xml" ContentType="application/inkml+xml"/>
  <Override PartName="/ppt/ink/ink4850.xml" ContentType="application/inkml+xml"/>
  <Override PartName="/ppt/ink/ink4851.xml" ContentType="application/inkml+xml"/>
  <Override PartName="/ppt/ink/ink4852.xml" ContentType="application/inkml+xml"/>
  <Override PartName="/ppt/ink/ink4853.xml" ContentType="application/inkml+xml"/>
  <Override PartName="/ppt/ink/ink4854.xml" ContentType="application/inkml+xml"/>
  <Override PartName="/ppt/ink/ink4855.xml" ContentType="application/inkml+xml"/>
  <Override PartName="/ppt/ink/ink4856.xml" ContentType="application/inkml+xml"/>
  <Override PartName="/ppt/ink/ink4857.xml" ContentType="application/inkml+xml"/>
  <Override PartName="/ppt/ink/ink4858.xml" ContentType="application/inkml+xml"/>
  <Override PartName="/ppt/ink/ink4859.xml" ContentType="application/inkml+xml"/>
  <Override PartName="/ppt/ink/ink4860.xml" ContentType="application/inkml+xml"/>
  <Override PartName="/ppt/ink/ink4861.xml" ContentType="application/inkml+xml"/>
  <Override PartName="/ppt/ink/ink4862.xml" ContentType="application/inkml+xml"/>
  <Override PartName="/ppt/ink/ink4863.xml" ContentType="application/inkml+xml"/>
  <Override PartName="/ppt/ink/ink4864.xml" ContentType="application/inkml+xml"/>
  <Override PartName="/ppt/ink/ink4865.xml" ContentType="application/inkml+xml"/>
  <Override PartName="/ppt/ink/ink4866.xml" ContentType="application/inkml+xml"/>
  <Override PartName="/ppt/ink/ink4867.xml" ContentType="application/inkml+xml"/>
  <Override PartName="/ppt/ink/ink4868.xml" ContentType="application/inkml+xml"/>
  <Override PartName="/ppt/ink/ink4869.xml" ContentType="application/inkml+xml"/>
  <Override PartName="/ppt/ink/ink4870.xml" ContentType="application/inkml+xml"/>
  <Override PartName="/ppt/ink/ink4871.xml" ContentType="application/inkml+xml"/>
  <Override PartName="/ppt/ink/ink4872.xml" ContentType="application/inkml+xml"/>
  <Override PartName="/ppt/ink/ink4873.xml" ContentType="application/inkml+xml"/>
  <Override PartName="/ppt/ink/ink4874.xml" ContentType="application/inkml+xml"/>
  <Override PartName="/ppt/ink/ink4875.xml" ContentType="application/inkml+xml"/>
  <Override PartName="/ppt/ink/ink4876.xml" ContentType="application/inkml+xml"/>
  <Override PartName="/ppt/ink/ink4877.xml" ContentType="application/inkml+xml"/>
  <Override PartName="/ppt/ink/ink4878.xml" ContentType="application/inkml+xml"/>
  <Override PartName="/ppt/ink/ink4879.xml" ContentType="application/inkml+xml"/>
  <Override PartName="/ppt/ink/ink4880.xml" ContentType="application/inkml+xml"/>
  <Override PartName="/ppt/ink/ink4881.xml" ContentType="application/inkml+xml"/>
  <Override PartName="/ppt/ink/ink4882.xml" ContentType="application/inkml+xml"/>
  <Override PartName="/ppt/ink/ink4883.xml" ContentType="application/inkml+xml"/>
  <Override PartName="/ppt/ink/ink4884.xml" ContentType="application/inkml+xml"/>
  <Override PartName="/ppt/ink/ink4885.xml" ContentType="application/inkml+xml"/>
  <Override PartName="/ppt/ink/ink4886.xml" ContentType="application/inkml+xml"/>
  <Override PartName="/ppt/ink/ink4887.xml" ContentType="application/inkml+xml"/>
  <Override PartName="/ppt/ink/ink4888.xml" ContentType="application/inkml+xml"/>
  <Override PartName="/ppt/ink/ink4889.xml" ContentType="application/inkml+xml"/>
  <Override PartName="/ppt/ink/ink4890.xml" ContentType="application/inkml+xml"/>
  <Override PartName="/ppt/ink/ink4891.xml" ContentType="application/inkml+xml"/>
  <Override PartName="/ppt/ink/ink4892.xml" ContentType="application/inkml+xml"/>
  <Override PartName="/ppt/ink/ink4893.xml" ContentType="application/inkml+xml"/>
  <Override PartName="/ppt/ink/ink4894.xml" ContentType="application/inkml+xml"/>
  <Override PartName="/ppt/ink/ink4895.xml" ContentType="application/inkml+xml"/>
  <Override PartName="/ppt/ink/ink4896.xml" ContentType="application/inkml+xml"/>
  <Override PartName="/ppt/ink/ink4897.xml" ContentType="application/inkml+xml"/>
  <Override PartName="/ppt/ink/ink4898.xml" ContentType="application/inkml+xml"/>
  <Override PartName="/ppt/ink/ink4899.xml" ContentType="application/inkml+xml"/>
  <Override PartName="/ppt/ink/ink4900.xml" ContentType="application/inkml+xml"/>
  <Override PartName="/ppt/ink/ink4901.xml" ContentType="application/inkml+xml"/>
  <Override PartName="/ppt/ink/ink4902.xml" ContentType="application/inkml+xml"/>
  <Override PartName="/ppt/ink/ink4903.xml" ContentType="application/inkml+xml"/>
  <Override PartName="/ppt/ink/ink4904.xml" ContentType="application/inkml+xml"/>
  <Override PartName="/ppt/ink/ink4905.xml" ContentType="application/inkml+xml"/>
  <Override PartName="/ppt/ink/ink4906.xml" ContentType="application/inkml+xml"/>
  <Override PartName="/ppt/ink/ink4907.xml" ContentType="application/inkml+xml"/>
  <Override PartName="/ppt/ink/ink4908.xml" ContentType="application/inkml+xml"/>
  <Override PartName="/ppt/ink/ink4909.xml" ContentType="application/inkml+xml"/>
  <Override PartName="/ppt/ink/ink4910.xml" ContentType="application/inkml+xml"/>
  <Override PartName="/ppt/ink/ink4911.xml" ContentType="application/inkml+xml"/>
  <Override PartName="/ppt/ink/ink4912.xml" ContentType="application/inkml+xml"/>
  <Override PartName="/ppt/ink/ink4913.xml" ContentType="application/inkml+xml"/>
  <Override PartName="/ppt/ink/ink4914.xml" ContentType="application/inkml+xml"/>
  <Override PartName="/ppt/ink/ink4915.xml" ContentType="application/inkml+xml"/>
  <Override PartName="/ppt/ink/ink4916.xml" ContentType="application/inkml+xml"/>
  <Override PartName="/ppt/ink/ink4917.xml" ContentType="application/inkml+xml"/>
  <Override PartName="/ppt/ink/ink4918.xml" ContentType="application/inkml+xml"/>
  <Override PartName="/ppt/ink/ink4919.xml" ContentType="application/inkml+xml"/>
  <Override PartName="/ppt/ink/ink4920.xml" ContentType="application/inkml+xml"/>
  <Override PartName="/ppt/ink/ink4921.xml" ContentType="application/inkml+xml"/>
  <Override PartName="/ppt/ink/ink4922.xml" ContentType="application/inkml+xml"/>
  <Override PartName="/ppt/ink/ink4923.xml" ContentType="application/inkml+xml"/>
  <Override PartName="/ppt/ink/ink4924.xml" ContentType="application/inkml+xml"/>
  <Override PartName="/ppt/ink/ink4925.xml" ContentType="application/inkml+xml"/>
  <Override PartName="/ppt/ink/ink4926.xml" ContentType="application/inkml+xml"/>
  <Override PartName="/ppt/ink/ink4927.xml" ContentType="application/inkml+xml"/>
  <Override PartName="/ppt/ink/ink4928.xml" ContentType="application/inkml+xml"/>
  <Override PartName="/ppt/ink/ink4929.xml" ContentType="application/inkml+xml"/>
  <Override PartName="/ppt/ink/ink4930.xml" ContentType="application/inkml+xml"/>
  <Override PartName="/ppt/ink/ink4931.xml" ContentType="application/inkml+xml"/>
  <Override PartName="/ppt/ink/ink4932.xml" ContentType="application/inkml+xml"/>
  <Override PartName="/ppt/ink/ink4933.xml" ContentType="application/inkml+xml"/>
  <Override PartName="/ppt/ink/ink4934.xml" ContentType="application/inkml+xml"/>
  <Override PartName="/ppt/ink/ink4935.xml" ContentType="application/inkml+xml"/>
  <Override PartName="/ppt/ink/ink4936.xml" ContentType="application/inkml+xml"/>
  <Override PartName="/ppt/ink/ink4937.xml" ContentType="application/inkml+xml"/>
  <Override PartName="/ppt/ink/ink4938.xml" ContentType="application/inkml+xml"/>
  <Override PartName="/ppt/ink/ink4939.xml" ContentType="application/inkml+xml"/>
  <Override PartName="/ppt/ink/ink4940.xml" ContentType="application/inkml+xml"/>
  <Override PartName="/ppt/ink/ink4941.xml" ContentType="application/inkml+xml"/>
  <Override PartName="/ppt/ink/ink4942.xml" ContentType="application/inkml+xml"/>
  <Override PartName="/ppt/ink/ink4943.xml" ContentType="application/inkml+xml"/>
  <Override PartName="/ppt/ink/ink4944.xml" ContentType="application/inkml+xml"/>
  <Override PartName="/ppt/ink/ink4945.xml" ContentType="application/inkml+xml"/>
  <Override PartName="/ppt/ink/ink4946.xml" ContentType="application/inkml+xml"/>
  <Override PartName="/ppt/ink/ink4947.xml" ContentType="application/inkml+xml"/>
  <Override PartName="/ppt/ink/ink4948.xml" ContentType="application/inkml+xml"/>
  <Override PartName="/ppt/ink/ink4949.xml" ContentType="application/inkml+xml"/>
  <Override PartName="/ppt/ink/ink4950.xml" ContentType="application/inkml+xml"/>
  <Override PartName="/ppt/ink/ink4951.xml" ContentType="application/inkml+xml"/>
  <Override PartName="/ppt/ink/ink4952.xml" ContentType="application/inkml+xml"/>
  <Override PartName="/ppt/ink/ink4953.xml" ContentType="application/inkml+xml"/>
  <Override PartName="/ppt/ink/ink4954.xml" ContentType="application/inkml+xml"/>
  <Override PartName="/ppt/ink/ink4955.xml" ContentType="application/inkml+xml"/>
  <Override PartName="/ppt/ink/ink4956.xml" ContentType="application/inkml+xml"/>
  <Override PartName="/ppt/ink/ink4957.xml" ContentType="application/inkml+xml"/>
  <Override PartName="/ppt/ink/ink4958.xml" ContentType="application/inkml+xml"/>
  <Override PartName="/ppt/ink/ink4959.xml" ContentType="application/inkml+xml"/>
  <Override PartName="/ppt/ink/ink4960.xml" ContentType="application/inkml+xml"/>
  <Override PartName="/ppt/ink/ink4961.xml" ContentType="application/inkml+xml"/>
  <Override PartName="/ppt/ink/ink4962.xml" ContentType="application/inkml+xml"/>
  <Override PartName="/ppt/ink/ink4963.xml" ContentType="application/inkml+xml"/>
  <Override PartName="/ppt/ink/ink4964.xml" ContentType="application/inkml+xml"/>
  <Override PartName="/ppt/ink/ink4965.xml" ContentType="application/inkml+xml"/>
  <Override PartName="/ppt/ink/ink4966.xml" ContentType="application/inkml+xml"/>
  <Override PartName="/ppt/ink/ink4967.xml" ContentType="application/inkml+xml"/>
  <Override PartName="/ppt/ink/ink4968.xml" ContentType="application/inkml+xml"/>
  <Override PartName="/ppt/ink/ink4969.xml" ContentType="application/inkml+xml"/>
  <Override PartName="/ppt/ink/ink4970.xml" ContentType="application/inkml+xml"/>
  <Override PartName="/ppt/ink/ink4971.xml" ContentType="application/inkml+xml"/>
  <Override PartName="/ppt/ink/ink4972.xml" ContentType="application/inkml+xml"/>
  <Override PartName="/ppt/ink/ink4973.xml" ContentType="application/inkml+xml"/>
  <Override PartName="/ppt/ink/ink4974.xml" ContentType="application/inkml+xml"/>
  <Override PartName="/ppt/ink/ink4975.xml" ContentType="application/inkml+xml"/>
  <Override PartName="/ppt/ink/ink4976.xml" ContentType="application/inkml+xml"/>
  <Override PartName="/ppt/ink/ink4977.xml" ContentType="application/inkml+xml"/>
  <Override PartName="/ppt/ink/ink4978.xml" ContentType="application/inkml+xml"/>
  <Override PartName="/ppt/ink/ink4979.xml" ContentType="application/inkml+xml"/>
  <Override PartName="/ppt/ink/ink4980.xml" ContentType="application/inkml+xml"/>
  <Override PartName="/ppt/ink/ink4981.xml" ContentType="application/inkml+xml"/>
  <Override PartName="/ppt/ink/ink4982.xml" ContentType="application/inkml+xml"/>
  <Override PartName="/ppt/ink/ink4983.xml" ContentType="application/inkml+xml"/>
  <Override PartName="/ppt/ink/ink4984.xml" ContentType="application/inkml+xml"/>
  <Override PartName="/ppt/ink/ink4985.xml" ContentType="application/inkml+xml"/>
  <Override PartName="/ppt/ink/ink4986.xml" ContentType="application/inkml+xml"/>
  <Override PartName="/ppt/ink/ink4987.xml" ContentType="application/inkml+xml"/>
  <Override PartName="/ppt/ink/ink4988.xml" ContentType="application/inkml+xml"/>
  <Override PartName="/ppt/ink/ink4989.xml" ContentType="application/inkml+xml"/>
  <Override PartName="/ppt/ink/ink4990.xml" ContentType="application/inkml+xml"/>
  <Override PartName="/ppt/ink/ink4991.xml" ContentType="application/inkml+xml"/>
  <Override PartName="/ppt/ink/ink4992.xml" ContentType="application/inkml+xml"/>
  <Override PartName="/ppt/ink/ink4993.xml" ContentType="application/inkml+xml"/>
  <Override PartName="/ppt/ink/ink4994.xml" ContentType="application/inkml+xml"/>
  <Override PartName="/ppt/ink/ink4995.xml" ContentType="application/inkml+xml"/>
  <Override PartName="/ppt/ink/ink4996.xml" ContentType="application/inkml+xml"/>
  <Override PartName="/ppt/ink/ink4997.xml" ContentType="application/inkml+xml"/>
  <Override PartName="/ppt/ink/ink4998.xml" ContentType="application/inkml+xml"/>
  <Override PartName="/ppt/ink/ink4999.xml" ContentType="application/inkml+xml"/>
  <Override PartName="/ppt/ink/ink5000.xml" ContentType="application/inkml+xml"/>
  <Override PartName="/ppt/ink/ink5001.xml" ContentType="application/inkml+xml"/>
  <Override PartName="/ppt/ink/ink5002.xml" ContentType="application/inkml+xml"/>
  <Override PartName="/ppt/ink/ink5003.xml" ContentType="application/inkml+xml"/>
  <Override PartName="/ppt/ink/ink5004.xml" ContentType="application/inkml+xml"/>
  <Override PartName="/ppt/ink/ink5005.xml" ContentType="application/inkml+xml"/>
  <Override PartName="/ppt/ink/ink5006.xml" ContentType="application/inkml+xml"/>
  <Override PartName="/ppt/ink/ink5007.xml" ContentType="application/inkml+xml"/>
  <Override PartName="/ppt/ink/ink5008.xml" ContentType="application/inkml+xml"/>
  <Override PartName="/ppt/ink/ink5009.xml" ContentType="application/inkml+xml"/>
  <Override PartName="/ppt/ink/ink5010.xml" ContentType="application/inkml+xml"/>
  <Override PartName="/ppt/ink/ink5011.xml" ContentType="application/inkml+xml"/>
  <Override PartName="/ppt/ink/ink5012.xml" ContentType="application/inkml+xml"/>
  <Override PartName="/ppt/ink/ink5013.xml" ContentType="application/inkml+xml"/>
  <Override PartName="/ppt/ink/ink5014.xml" ContentType="application/inkml+xml"/>
  <Override PartName="/ppt/ink/ink5015.xml" ContentType="application/inkml+xml"/>
  <Override PartName="/ppt/ink/ink5016.xml" ContentType="application/inkml+xml"/>
  <Override PartName="/ppt/ink/ink5017.xml" ContentType="application/inkml+xml"/>
  <Override PartName="/ppt/tags/tag115.xml" ContentType="application/vnd.openxmlformats-officedocument.presentationml.tags+xml"/>
  <Override PartName="/ppt/ink/ink5018.xml" ContentType="application/inkml+xml"/>
  <Override PartName="/ppt/ink/ink5019.xml" ContentType="application/inkml+xml"/>
  <Override PartName="/ppt/ink/ink5020.xml" ContentType="application/inkml+xml"/>
  <Override PartName="/ppt/ink/ink5021.xml" ContentType="application/inkml+xml"/>
  <Override PartName="/ppt/ink/ink5022.xml" ContentType="application/inkml+xml"/>
  <Override PartName="/ppt/ink/ink5023.xml" ContentType="application/inkml+xml"/>
  <Override PartName="/ppt/ink/ink5024.xml" ContentType="application/inkml+xml"/>
  <Override PartName="/ppt/ink/ink5025.xml" ContentType="application/inkml+xml"/>
  <Override PartName="/ppt/ink/ink5026.xml" ContentType="application/inkml+xml"/>
  <Override PartName="/ppt/ink/ink5027.xml" ContentType="application/inkml+xml"/>
  <Override PartName="/ppt/ink/ink5028.xml" ContentType="application/inkml+xml"/>
  <Override PartName="/ppt/ink/ink5029.xml" ContentType="application/inkml+xml"/>
  <Override PartName="/ppt/ink/ink5030.xml" ContentType="application/inkml+xml"/>
  <Override PartName="/ppt/ink/ink5031.xml" ContentType="application/inkml+xml"/>
  <Override PartName="/ppt/ink/ink5032.xml" ContentType="application/inkml+xml"/>
  <Override PartName="/ppt/ink/ink5033.xml" ContentType="application/inkml+xml"/>
  <Override PartName="/ppt/ink/ink5034.xml" ContentType="application/inkml+xml"/>
  <Override PartName="/ppt/ink/ink5035.xml" ContentType="application/inkml+xml"/>
  <Override PartName="/ppt/ink/ink5036.xml" ContentType="application/inkml+xml"/>
  <Override PartName="/ppt/ink/ink5037.xml" ContentType="application/inkml+xml"/>
  <Override PartName="/ppt/ink/ink5038.xml" ContentType="application/inkml+xml"/>
  <Override PartName="/ppt/ink/ink5039.xml" ContentType="application/inkml+xml"/>
  <Override PartName="/ppt/ink/ink5040.xml" ContentType="application/inkml+xml"/>
  <Override PartName="/ppt/ink/ink5041.xml" ContentType="application/inkml+xml"/>
  <Override PartName="/ppt/ink/ink5042.xml" ContentType="application/inkml+xml"/>
  <Override PartName="/ppt/ink/ink5043.xml" ContentType="application/inkml+xml"/>
  <Override PartName="/ppt/ink/ink5044.xml" ContentType="application/inkml+xml"/>
  <Override PartName="/ppt/ink/ink5045.xml" ContentType="application/inkml+xml"/>
  <Override PartName="/ppt/ink/ink5046.xml" ContentType="application/inkml+xml"/>
  <Override PartName="/ppt/ink/ink5047.xml" ContentType="application/inkml+xml"/>
  <Override PartName="/ppt/ink/ink5048.xml" ContentType="application/inkml+xml"/>
  <Override PartName="/ppt/ink/ink5049.xml" ContentType="application/inkml+xml"/>
  <Override PartName="/ppt/ink/ink5050.xml" ContentType="application/inkml+xml"/>
  <Override PartName="/ppt/ink/ink5051.xml" ContentType="application/inkml+xml"/>
  <Override PartName="/ppt/ink/ink5052.xml" ContentType="application/inkml+xml"/>
  <Override PartName="/ppt/ink/ink5053.xml" ContentType="application/inkml+xml"/>
  <Override PartName="/ppt/ink/ink5054.xml" ContentType="application/inkml+xml"/>
  <Override PartName="/ppt/ink/ink5055.xml" ContentType="application/inkml+xml"/>
  <Override PartName="/ppt/ink/ink5056.xml" ContentType="application/inkml+xml"/>
  <Override PartName="/ppt/ink/ink5057.xml" ContentType="application/inkml+xml"/>
  <Override PartName="/ppt/ink/ink5058.xml" ContentType="application/inkml+xml"/>
  <Override PartName="/ppt/ink/ink5059.xml" ContentType="application/inkml+xml"/>
  <Override PartName="/ppt/ink/ink5060.xml" ContentType="application/inkml+xml"/>
  <Override PartName="/ppt/ink/ink5061.xml" ContentType="application/inkml+xml"/>
  <Override PartName="/ppt/ink/ink5062.xml" ContentType="application/inkml+xml"/>
  <Override PartName="/ppt/ink/ink5063.xml" ContentType="application/inkml+xml"/>
  <Override PartName="/ppt/ink/ink5064.xml" ContentType="application/inkml+xml"/>
  <Override PartName="/ppt/ink/ink5065.xml" ContentType="application/inkml+xml"/>
  <Override PartName="/ppt/ink/ink5066.xml" ContentType="application/inkml+xml"/>
  <Override PartName="/ppt/ink/ink5067.xml" ContentType="application/inkml+xml"/>
  <Override PartName="/ppt/ink/ink5068.xml" ContentType="application/inkml+xml"/>
  <Override PartName="/ppt/ink/ink5069.xml" ContentType="application/inkml+xml"/>
  <Override PartName="/ppt/ink/ink5070.xml" ContentType="application/inkml+xml"/>
  <Override PartName="/ppt/ink/ink5071.xml" ContentType="application/inkml+xml"/>
  <Override PartName="/ppt/ink/ink5072.xml" ContentType="application/inkml+xml"/>
  <Override PartName="/ppt/ink/ink5073.xml" ContentType="application/inkml+xml"/>
  <Override PartName="/ppt/ink/ink5074.xml" ContentType="application/inkml+xml"/>
  <Override PartName="/ppt/ink/ink5075.xml" ContentType="application/inkml+xml"/>
  <Override PartName="/ppt/ink/ink5076.xml" ContentType="application/inkml+xml"/>
  <Override PartName="/ppt/ink/ink5077.xml" ContentType="application/inkml+xml"/>
  <Override PartName="/ppt/ink/ink5078.xml" ContentType="application/inkml+xml"/>
  <Override PartName="/ppt/ink/ink5079.xml" ContentType="application/inkml+xml"/>
  <Override PartName="/ppt/ink/ink5080.xml" ContentType="application/inkml+xml"/>
  <Override PartName="/ppt/ink/ink5081.xml" ContentType="application/inkml+xml"/>
  <Override PartName="/ppt/ink/ink5082.xml" ContentType="application/inkml+xml"/>
  <Override PartName="/ppt/ink/ink5083.xml" ContentType="application/inkml+xml"/>
  <Override PartName="/ppt/ink/ink5084.xml" ContentType="application/inkml+xml"/>
  <Override PartName="/ppt/ink/ink5085.xml" ContentType="application/inkml+xml"/>
  <Override PartName="/ppt/ink/ink5086.xml" ContentType="application/inkml+xml"/>
  <Override PartName="/ppt/ink/ink5087.xml" ContentType="application/inkml+xml"/>
  <Override PartName="/ppt/ink/ink5088.xml" ContentType="application/inkml+xml"/>
  <Override PartName="/ppt/ink/ink5089.xml" ContentType="application/inkml+xml"/>
  <Override PartName="/ppt/ink/ink5090.xml" ContentType="application/inkml+xml"/>
  <Override PartName="/ppt/ink/ink5091.xml" ContentType="application/inkml+xml"/>
  <Override PartName="/ppt/ink/ink5092.xml" ContentType="application/inkml+xml"/>
  <Override PartName="/ppt/ink/ink5093.xml" ContentType="application/inkml+xml"/>
  <Override PartName="/ppt/ink/ink5094.xml" ContentType="application/inkml+xml"/>
  <Override PartName="/ppt/ink/ink5095.xml" ContentType="application/inkml+xml"/>
  <Override PartName="/ppt/ink/ink5096.xml" ContentType="application/inkml+xml"/>
  <Override PartName="/ppt/ink/ink5097.xml" ContentType="application/inkml+xml"/>
  <Override PartName="/ppt/ink/ink5098.xml" ContentType="application/inkml+xml"/>
  <Override PartName="/ppt/ink/ink5099.xml" ContentType="application/inkml+xml"/>
  <Override PartName="/ppt/ink/ink5100.xml" ContentType="application/inkml+xml"/>
  <Override PartName="/ppt/ink/ink5101.xml" ContentType="application/inkml+xml"/>
  <Override PartName="/ppt/ink/ink5102.xml" ContentType="application/inkml+xml"/>
  <Override PartName="/ppt/ink/ink5103.xml" ContentType="application/inkml+xml"/>
  <Override PartName="/ppt/ink/ink5104.xml" ContentType="application/inkml+xml"/>
  <Override PartName="/ppt/ink/ink5105.xml" ContentType="application/inkml+xml"/>
  <Override PartName="/ppt/ink/ink5106.xml" ContentType="application/inkml+xml"/>
  <Override PartName="/ppt/ink/ink5107.xml" ContentType="application/inkml+xml"/>
  <Override PartName="/ppt/ink/ink5108.xml" ContentType="application/inkml+xml"/>
  <Override PartName="/ppt/ink/ink5109.xml" ContentType="application/inkml+xml"/>
  <Override PartName="/ppt/ink/ink5110.xml" ContentType="application/inkml+xml"/>
  <Override PartName="/ppt/ink/ink5111.xml" ContentType="application/inkml+xml"/>
  <Override PartName="/ppt/ink/ink5112.xml" ContentType="application/inkml+xml"/>
  <Override PartName="/ppt/ink/ink5113.xml" ContentType="application/inkml+xml"/>
  <Override PartName="/ppt/ink/ink5114.xml" ContentType="application/inkml+xml"/>
  <Override PartName="/ppt/ink/ink5115.xml" ContentType="application/inkml+xml"/>
  <Override PartName="/ppt/ink/ink5116.xml" ContentType="application/inkml+xml"/>
  <Override PartName="/ppt/ink/ink5117.xml" ContentType="application/inkml+xml"/>
  <Override PartName="/ppt/ink/ink5118.xml" ContentType="application/inkml+xml"/>
  <Override PartName="/ppt/ink/ink5119.xml" ContentType="application/inkml+xml"/>
  <Override PartName="/ppt/ink/ink5120.xml" ContentType="application/inkml+xml"/>
  <Override PartName="/ppt/ink/ink5121.xml" ContentType="application/inkml+xml"/>
  <Override PartName="/ppt/ink/ink5122.xml" ContentType="application/inkml+xml"/>
  <Override PartName="/ppt/ink/ink5123.xml" ContentType="application/inkml+xml"/>
  <Override PartName="/ppt/ink/ink5124.xml" ContentType="application/inkml+xml"/>
  <Override PartName="/ppt/ink/ink5125.xml" ContentType="application/inkml+xml"/>
  <Override PartName="/ppt/ink/ink5126.xml" ContentType="application/inkml+xml"/>
  <Override PartName="/ppt/ink/ink5127.xml" ContentType="application/inkml+xml"/>
  <Override PartName="/ppt/ink/ink5128.xml" ContentType="application/inkml+xml"/>
  <Override PartName="/ppt/ink/ink5129.xml" ContentType="application/inkml+xml"/>
  <Override PartName="/ppt/ink/ink5130.xml" ContentType="application/inkml+xml"/>
  <Override PartName="/ppt/ink/ink5131.xml" ContentType="application/inkml+xml"/>
  <Override PartName="/ppt/ink/ink5132.xml" ContentType="application/inkml+xml"/>
  <Override PartName="/ppt/ink/ink5133.xml" ContentType="application/inkml+xml"/>
  <Override PartName="/ppt/ink/ink5134.xml" ContentType="application/inkml+xml"/>
  <Override PartName="/ppt/ink/ink5135.xml" ContentType="application/inkml+xml"/>
  <Override PartName="/ppt/ink/ink5136.xml" ContentType="application/inkml+xml"/>
  <Override PartName="/ppt/ink/ink5137.xml" ContentType="application/inkml+xml"/>
  <Override PartName="/ppt/ink/ink5138.xml" ContentType="application/inkml+xml"/>
  <Override PartName="/ppt/ink/ink5139.xml" ContentType="application/inkml+xml"/>
  <Override PartName="/ppt/ink/ink5140.xml" ContentType="application/inkml+xml"/>
  <Override PartName="/ppt/ink/ink5141.xml" ContentType="application/inkml+xml"/>
  <Override PartName="/ppt/ink/ink5142.xml" ContentType="application/inkml+xml"/>
  <Override PartName="/ppt/ink/ink5143.xml" ContentType="application/inkml+xml"/>
  <Override PartName="/ppt/ink/ink5144.xml" ContentType="application/inkml+xml"/>
  <Override PartName="/ppt/ink/ink5145.xml" ContentType="application/inkml+xml"/>
  <Override PartName="/ppt/ink/ink5146.xml" ContentType="application/inkml+xml"/>
  <Override PartName="/ppt/ink/ink5147.xml" ContentType="application/inkml+xml"/>
  <Override PartName="/ppt/ink/ink5148.xml" ContentType="application/inkml+xml"/>
  <Override PartName="/ppt/ink/ink5149.xml" ContentType="application/inkml+xml"/>
  <Override PartName="/ppt/ink/ink5150.xml" ContentType="application/inkml+xml"/>
  <Override PartName="/ppt/ink/ink5151.xml" ContentType="application/inkml+xml"/>
  <Override PartName="/ppt/ink/ink5152.xml" ContentType="application/inkml+xml"/>
  <Override PartName="/ppt/ink/ink5153.xml" ContentType="application/inkml+xml"/>
  <Override PartName="/ppt/ink/ink5154.xml" ContentType="application/inkml+xml"/>
  <Override PartName="/ppt/ink/ink5155.xml" ContentType="application/inkml+xml"/>
  <Override PartName="/ppt/ink/ink5156.xml" ContentType="application/inkml+xml"/>
  <Override PartName="/ppt/ink/ink5157.xml" ContentType="application/inkml+xml"/>
  <Override PartName="/ppt/ink/ink5158.xml" ContentType="application/inkml+xml"/>
  <Override PartName="/ppt/ink/ink5159.xml" ContentType="application/inkml+xml"/>
  <Override PartName="/ppt/ink/ink5160.xml" ContentType="application/inkml+xml"/>
  <Override PartName="/ppt/ink/ink5161.xml" ContentType="application/inkml+xml"/>
  <Override PartName="/ppt/ink/ink5162.xml" ContentType="application/inkml+xml"/>
  <Override PartName="/ppt/ink/ink5163.xml" ContentType="application/inkml+xml"/>
  <Override PartName="/ppt/ink/ink5164.xml" ContentType="application/inkml+xml"/>
  <Override PartName="/ppt/ink/ink5165.xml" ContentType="application/inkml+xml"/>
  <Override PartName="/ppt/ink/ink5166.xml" ContentType="application/inkml+xml"/>
  <Override PartName="/ppt/ink/ink5167.xml" ContentType="application/inkml+xml"/>
  <Override PartName="/ppt/ink/ink5168.xml" ContentType="application/inkml+xml"/>
  <Override PartName="/ppt/ink/ink5169.xml" ContentType="application/inkml+xml"/>
  <Override PartName="/ppt/ink/ink5170.xml" ContentType="application/inkml+xml"/>
  <Override PartName="/ppt/ink/ink5171.xml" ContentType="application/inkml+xml"/>
  <Override PartName="/ppt/ink/ink5172.xml" ContentType="application/inkml+xml"/>
  <Override PartName="/ppt/ink/ink5173.xml" ContentType="application/inkml+xml"/>
  <Override PartName="/ppt/ink/ink5174.xml" ContentType="application/inkml+xml"/>
  <Override PartName="/ppt/ink/ink5175.xml" ContentType="application/inkml+xml"/>
  <Override PartName="/ppt/ink/ink5176.xml" ContentType="application/inkml+xml"/>
  <Override PartName="/ppt/ink/ink5177.xml" ContentType="application/inkml+xml"/>
  <Override PartName="/ppt/ink/ink5178.xml" ContentType="application/inkml+xml"/>
  <Override PartName="/ppt/ink/ink5179.xml" ContentType="application/inkml+xml"/>
  <Override PartName="/ppt/ink/ink5180.xml" ContentType="application/inkml+xml"/>
  <Override PartName="/ppt/ink/ink5181.xml" ContentType="application/inkml+xml"/>
  <Override PartName="/ppt/ink/ink5182.xml" ContentType="application/inkml+xml"/>
  <Override PartName="/ppt/ink/ink5183.xml" ContentType="application/inkml+xml"/>
  <Override PartName="/ppt/ink/ink5184.xml" ContentType="application/inkml+xml"/>
  <Override PartName="/ppt/ink/ink5185.xml" ContentType="application/inkml+xml"/>
  <Override PartName="/ppt/ink/ink5186.xml" ContentType="application/inkml+xml"/>
  <Override PartName="/ppt/ink/ink5187.xml" ContentType="application/inkml+xml"/>
  <Override PartName="/ppt/ink/ink5188.xml" ContentType="application/inkml+xml"/>
  <Override PartName="/ppt/ink/ink5189.xml" ContentType="application/inkml+xml"/>
  <Override PartName="/ppt/ink/ink5190.xml" ContentType="application/inkml+xml"/>
  <Override PartName="/ppt/ink/ink5191.xml" ContentType="application/inkml+xml"/>
  <Override PartName="/ppt/ink/ink5192.xml" ContentType="application/inkml+xml"/>
  <Override PartName="/ppt/ink/ink5193.xml" ContentType="application/inkml+xml"/>
  <Override PartName="/ppt/ink/ink5194.xml" ContentType="application/inkml+xml"/>
  <Override PartName="/ppt/ink/ink5195.xml" ContentType="application/inkml+xml"/>
  <Override PartName="/ppt/ink/ink5196.xml" ContentType="application/inkml+xml"/>
  <Override PartName="/ppt/ink/ink5197.xml" ContentType="application/inkml+xml"/>
  <Override PartName="/ppt/ink/ink5198.xml" ContentType="application/inkml+xml"/>
  <Override PartName="/ppt/ink/ink5199.xml" ContentType="application/inkml+xml"/>
  <Override PartName="/ppt/ink/ink5200.xml" ContentType="application/inkml+xml"/>
  <Override PartName="/ppt/ink/ink5201.xml" ContentType="application/inkml+xml"/>
  <Override PartName="/ppt/ink/ink5202.xml" ContentType="application/inkml+xml"/>
  <Override PartName="/ppt/ink/ink5203.xml" ContentType="application/inkml+xml"/>
  <Override PartName="/ppt/ink/ink5204.xml" ContentType="application/inkml+xml"/>
  <Override PartName="/ppt/ink/ink5205.xml" ContentType="application/inkml+xml"/>
  <Override PartName="/ppt/ink/ink5206.xml" ContentType="application/inkml+xml"/>
  <Override PartName="/ppt/ink/ink5207.xml" ContentType="application/inkml+xml"/>
  <Override PartName="/ppt/ink/ink5208.xml" ContentType="application/inkml+xml"/>
  <Override PartName="/ppt/ink/ink5209.xml" ContentType="application/inkml+xml"/>
  <Override PartName="/ppt/ink/ink5210.xml" ContentType="application/inkml+xml"/>
  <Override PartName="/ppt/ink/ink5211.xml" ContentType="application/inkml+xml"/>
  <Override PartName="/ppt/ink/ink5212.xml" ContentType="application/inkml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9" r:id="rId3"/>
    <p:sldId id="262" r:id="rId4"/>
    <p:sldId id="261" r:id="rId5"/>
    <p:sldId id="319" r:id="rId6"/>
    <p:sldId id="260" r:id="rId7"/>
    <p:sldId id="258" r:id="rId8"/>
    <p:sldId id="290" r:id="rId9"/>
    <p:sldId id="257" r:id="rId10"/>
    <p:sldId id="320" r:id="rId11"/>
    <p:sldId id="263" r:id="rId12"/>
    <p:sldId id="321" r:id="rId13"/>
    <p:sldId id="264" r:id="rId14"/>
    <p:sldId id="265" r:id="rId15"/>
    <p:sldId id="322" r:id="rId16"/>
    <p:sldId id="266" r:id="rId17"/>
    <p:sldId id="324" r:id="rId18"/>
    <p:sldId id="323" r:id="rId19"/>
    <p:sldId id="325" r:id="rId20"/>
    <p:sldId id="267" r:id="rId21"/>
    <p:sldId id="268" r:id="rId22"/>
    <p:sldId id="326" r:id="rId23"/>
    <p:sldId id="269" r:id="rId24"/>
    <p:sldId id="327" r:id="rId25"/>
    <p:sldId id="270" r:id="rId26"/>
    <p:sldId id="271" r:id="rId27"/>
    <p:sldId id="359" r:id="rId28"/>
    <p:sldId id="272" r:id="rId29"/>
    <p:sldId id="360" r:id="rId30"/>
    <p:sldId id="362" r:id="rId31"/>
    <p:sldId id="273" r:id="rId32"/>
    <p:sldId id="274" r:id="rId33"/>
    <p:sldId id="361" r:id="rId34"/>
    <p:sldId id="275" r:id="rId35"/>
    <p:sldId id="387" r:id="rId36"/>
    <p:sldId id="363" r:id="rId37"/>
    <p:sldId id="388" r:id="rId38"/>
    <p:sldId id="364" r:id="rId39"/>
    <p:sldId id="389" r:id="rId40"/>
    <p:sldId id="365" r:id="rId41"/>
    <p:sldId id="390" r:id="rId42"/>
    <p:sldId id="276" r:id="rId43"/>
    <p:sldId id="277" r:id="rId44"/>
    <p:sldId id="391" r:id="rId45"/>
    <p:sldId id="366" r:id="rId46"/>
    <p:sldId id="368" r:id="rId47"/>
    <p:sldId id="278" r:id="rId48"/>
    <p:sldId id="279" r:id="rId49"/>
    <p:sldId id="280" r:id="rId50"/>
    <p:sldId id="281" r:id="rId51"/>
    <p:sldId id="392" r:id="rId52"/>
    <p:sldId id="289" r:id="rId53"/>
    <p:sldId id="282" r:id="rId54"/>
    <p:sldId id="283" r:id="rId55"/>
    <p:sldId id="284" r:id="rId56"/>
    <p:sldId id="393" r:id="rId57"/>
    <p:sldId id="285" r:id="rId58"/>
    <p:sldId id="286" r:id="rId59"/>
    <p:sldId id="287" r:id="rId60"/>
    <p:sldId id="288" r:id="rId6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26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07"/>
    </inkml:context>
    <inkml:brush xml:id="br0">
      <inkml:brushProperty name="width" value="0.02283" units="cm"/>
      <inkml:brushProperty name="height" value="0.02283" units="cm"/>
      <inkml:brushProperty name="color" value="#00BFF3"/>
    </inkml:brush>
  </inkml:definitions>
  <inkml:trace contextRef="#ctx0" brushRef="#br0">69900 11700 963,'30'3'3,"-1"6"3,-3 5 6,-1 7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1"/>
    </inkml:context>
    <inkml:brush xml:id="br0">
      <inkml:brushProperty name="width" value="0.06161" units="cm"/>
      <inkml:brushProperty name="height" value="0.06161" units="cm"/>
      <inkml:brushProperty name="color" value="#00BFF3"/>
    </inkml:brush>
  </inkml:definitions>
  <inkml:trace contextRef="#ctx0" brushRef="#br0">80565 1237 357,'10'-9'0,"4"0"1,3-2 0,5 0 1,-1 1 0,-3 3-1,-4 2 1,-4 4-2,1 0 5,7 0 6,7-2 7,7 0 8,1 0 1,-1 2-4,-5 2-2,-1 2-4,-5 2-3,-1 4 0,-4 2-1,-3 3-1,-2 1 1,-2-1 0,-3 0 2,-1-2 2,-2 1 1,-4 1 2,-2 3 2,-3 2 2,-2 0 0,0 1-1,0-1-2,0 1-1,1 1-2,0 1 1,2 3-2,1 1 1,0 3-1,0 3-1,0 2-1,0 4-1,0 3-2,0 1 0,0 2-2,0 2-2,1 0-1,0 0 0,2-2-2,1 0 0,-1-2-2,-1 0-4,0-1-3,-1-1-2,-1-3-3,2-4-3,0-4-2,2-3-3,-3-7-7,-4-9-11,-5-8-11,-5-10-13,-3-7-1,0-7 8,1-7 7,-1-6 8,0-7 5,1-3 3,-1-4 3,1-3 2,1-2 3,2 3 3,4 4 2,3 3 4,2 3 3,2 5 4,2 5 5,2 5 4,2 4 5,4 3 7,2 3 6,4 3 6,1 2 2,3 0 1,2 2-1,1 1 1,1 0-4,-1 2-4,0 1-5,-2 0-4,-2 5-6,-3 8-4,-2 8-5,-4 7-4,-5 6-3,-8 3-1,-7 3-1,-9 2 0,-4 2 0,-1-1 1,-1-2 0,0 0 2,-2-2 1,1-3 2,-1-3 2,1-3 3,2-4 2,3-3 5,4-4 4,5-4 4,6-4 0,10-3-3,10-2-3,10-4-3,6-3-7,6-3-8,5-5-9,5-4-9,1-1-4,0 1-2,-1 1-1,-1 1-2,-4 1 0,-6 2 2,-5 3 0,-7 1 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7"/>
    </inkml:context>
    <inkml:brush xml:id="br0">
      <inkml:brushProperty name="width" value="0.04776" units="cm"/>
      <inkml:brushProperty name="height" value="0.04776" units="cm"/>
      <inkml:brushProperty name="color" value="#F2395B"/>
    </inkml:brush>
  </inkml:definitions>
  <inkml:trace contextRef="#ctx0" brushRef="#br0">85248 25025 460,'0'-15'101,"0"1"-24,0 0-26,0 2-23,0-1-15,0-1-3,0-3-3,0-1-3,0-1-3,0 2-1,0 2-1,0 3-1,-3 1-3,-4 2-2,-5 2-2,-5 3-3,-3 1 1,1 6 1,-1 2 2,0 5 3,1 3 3,1 3 3,1 3 4,1 4 4,0 0 2,2 3 3,1 0 1,1 0 1,1 2 1,0-1 1,2 1-1,1-1 0,1 0 0,2-1-2,2-1-1,2-1-1,2-2-2,2-3-2,2-3-2,2-3-2,1-2-3,3-2-2,2-2-2,2-2-2,1-4-3,3-6-2,2-6-4,1-6-2,1-3-1,-1-3 1,-1-1 1,-1-3 1,-1 0-2,-1 0-6,0-1-5,-2 1-6,-1-3-2,-1-3 2,-1-4 1,0-4 1,-2-3 2,1-2 3,0-2 3,0-2 2,-1 0 3,-1 2 4,0 2 5,-2 2 3,-1 3 3,0 6 2,-2 4 3,0 5 1,-2 5 5,1 5 7,0 4 7,0 6 7,-1 6 7,-2 10 5,-2 8 6,-2 9 6,-1 4-2,-2 2-7,0 1-9,-1 1-9,-1 1-4,2 0-5,1 2-2,0 1-3,2-2-2,0-2 0,2-3 1,0-3-1,1-1-1,0 1-6,0 0-3,0 2-6,1 1-5,2-1-7,2 0-6,2 1-6,1-1-7,0 0-5,0 1-7,-1-1-7,2-2 1,0-5 7,1-5 7,2-5 6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2"/>
    </inkml:context>
    <inkml:brush xml:id="br0">
      <inkml:brushProperty name="width" value="0.04803" units="cm"/>
      <inkml:brushProperty name="height" value="0.04803" units="cm"/>
      <inkml:brushProperty name="color" value="#FED406"/>
    </inkml:brush>
  </inkml:definitions>
  <inkml:trace contextRef="#ctx0" brushRef="#br0">83082 45900 458,'-14'32'161,"4"1"-38,4 0-37,4 2-39,2 0-20,0-1-4,0-2-3,0 0-3,0-1-3,2-1-3,0-1-4,2-1-1,-1 0-9,-2 3-11,-2 1-11,-2 2-12,-1-5-11,2-13-11,0-12-10,2-13-11,0-8 2,2 0 13,0-1 15,2-1 13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2"/>
    </inkml:context>
    <inkml:brush xml:id="br0">
      <inkml:brushProperty name="width" value="0.05475" units="cm"/>
      <inkml:brushProperty name="height" value="0.05475" units="cm"/>
      <inkml:brushProperty name="color" value="#FED406"/>
    </inkml:brush>
  </inkml:definitions>
  <inkml:trace contextRef="#ctx0" brushRef="#br0">83650 44361 401,'1'-16'3,"2"-1"4,2-2 5,2 1 5,0 4 8,0 12 11,-2 12 12,0 11 12,-2 7 1,-1-1-9,0 0-9,-1 1-10,-1-2-5,0-1-3,0-3-3,0-1-3,0-2-3,0 1-1,0 0-1,0-1-2,-1 0-1,-1-1-3,0 0-3,-1-2-3,-1 1-1,2 3 0,0 3 1,2 3-1,0 6 1,0 10 1,0 10 1,0 10 1,0 5-1,0-1-3,0 1-2,0-1-2,0 1-3,2 0-2,0-1-2,2 1-2,-1 2-6,-2 5-9,-2 4-10,-2 6-9,-1-2-6,2-7-2,0-9-1,2-7-3,0-10 5,0-11 10,0-13 10,0-11 10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3"/>
    </inkml:context>
    <inkml:brush xml:id="br0">
      <inkml:brushProperty name="width" value="0.03761" units="cm"/>
      <inkml:brushProperty name="height" value="0.03761" units="cm"/>
      <inkml:brushProperty name="color" value="#FED406"/>
    </inkml:brush>
  </inkml:definitions>
  <inkml:trace contextRef="#ctx0" brushRef="#br0">83040 46156 585,'-5'-34'47,"8"8"2,6 8 1,7 10 2,6 6-4,3 4-8,4 4-9,5 4-8,0 3-5,0 3-1,-1 3 0,-1 3-1,-2 1-9,-1-1-19,-3-1-18,-1 0-18,-4-3-11,-5-3-3,-5-3-4,-4-2-3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4"/>
    </inkml:context>
    <inkml:brush xml:id="br0">
      <inkml:brushProperty name="width" value="0.04683" units="cm"/>
      <inkml:brushProperty name="height" value="0.04683" units="cm"/>
      <inkml:brushProperty name="color" value="#FED406"/>
    </inkml:brush>
  </inkml:definitions>
  <inkml:trace contextRef="#ctx0" brushRef="#br0">84411 45566 469,'7'15'84,"-1"0"-17,0-2-14,-2-1-17,0 2-9,0 5-6,0 5-3,0 5-6,0 3-2,0-1-2,0 0-2,0 1 0,-1-1-2,-1-2 1,0 0 0,-1-1-1,0-3 0,3-5-3,4-4-2,2-6-3,4-7-3,3-8-4,5-9-4,3-9-5,2-5 0,-1 1 1,-1-1 2,-1 1 1,0 0 3,-1 3 2,1 1 2,-1 3 3,-1 2 1,-4 5 1,-5 3-1,-3 4 2,-6 1-1,-6 0 2,-7-1 1,-7-2 2,-4 1-1,2-1-2,1 0-1,1 0-1,-1-1 0,-3-4 1,-3-2 3,-3-3 1,0-1 2,3 3 0,3 1 1,3 3 1,3 4 7,6 10 15,5 8 14,4 9 16,4 5 1,2 1-11,1 1-13,3 1-11,0 0-8,-2 1-2,-2-1-2,-2 1-3,-2 2-3,-1 6-4,0 6-6,-1 6-3,-3 2-3,-2-4 2,-4-2 2,-2-3 0,-2-5 0,1-4-6,-1-5-4,0-5-4,0-4-4,1-5-1,-1-3-2,0-4-1,0-3 1,1-2 3,-1-2 5,0-2 3,1-2 4,2-4 3,2-2 3,3-3 4,1-2 3,4-2 3,2 0 3,4-1 3,3 0 2,5-1 2,5 1 1,5-1 1,3 1 1,3 1 0,1 1-1,2 1 0,1 1-2,-3 2 0,-2 2-2,-1 3-1,-4 2-3,-5 6-4,-5 4-6,-5 5-3,-4 5-4,-6 2-1,-4 3-1,-5 3-1,-6 2 1,-6 3 2,-5 1 4,-6 3 1,-5-1 2,1-2-1,-2-1-1,0-3 0,-2-2 2,1-3 5,0-3 5,0-2 6,1-3 3,3-1 1,3 0 0,4-2 0,9-1 3,16-2 5,17-3 4,17 0 5,11-4-5,4 0-12,6-3-13,4-2-14,4-1-9,1-2-8,3 0-8,2-1-7,-1-1-3,-1 0 5,-2 0 4,-2 1 4,-8 0-2,-10 0-7,-13 2-6,-11 1-8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6"/>
    </inkml:context>
    <inkml:brush xml:id="br0">
      <inkml:brushProperty name="width" value="0.05263" units="cm"/>
      <inkml:brushProperty name="height" value="0.05263" units="cm"/>
      <inkml:brushProperty name="color" value="#FED406"/>
    </inkml:brush>
  </inkml:definitions>
  <inkml:trace contextRef="#ctx0" brushRef="#br0">87080 44216 417,'-5'-7'20,"4"2"4,6 2 3,4 2 4,5 2 2,3 2 0,5 2 0,3 2 1,1 1-4,-3 2-6,-3 0-7,-2 1-6,-5 3-4,-3 3-2,-4 5-1,-4 3-1,-7 4-1,-8 3 2,-9 3 0,-9 3 1,-5 2-2,0 2-4,-2 2-4,0 2-5,-1-1-1,3-4 2,2-4 0,1-3 2,4-5 2,4-4 3,3-3 4,4-4 3,9-9 0,12-13-2,13-12-3,14-13-3,4-3 0,0 6-2,-1 5 0,-1 6 0,-2 5 0,-3 5 1,-4 3 1,-1 4 2,-5 5 1,-3 7 1,-4 7 1,-4 7 2,-4 4 1,-4-1 0,-4 0 1,-4 1-1,-3-2 3,-2 0 3,-1-1 4,-3-1 3,1-2 0,5-5-2,3-3-3,4-5-2,5-2-5,6-2-8,6-2-7,6-2-8,2-1-4,1 0 0,-1-1 0,1 1 1,-1-5-6,1-11-11,0-11-12,-1-11-11,1-10-1,0-10 12,-1-10 11,1-9 11,-1-4 8,-1 3 5,-1 3 3,-1 3 5,0 4 2,2 7 1,0 5 1,1 6 1,0 6 3,-1 7 6,-1 7 5,-1 7 6,-1 5 6,-2 1 3,-3 2 4,-1 2 5,-1 3 0,-2 4-2,-1 4-3,0 4-3,-2 3-2,-2 4 0,-2 2 0,-2 3 0,-2 2-3,0 1-1,-1 1-4,-2 1-2,1 1-3,-1-1-3,0 1-3,0-1-2,1-1-3,0-3-3,2-3-4,1-2-2,2-4-2,5-5-2,6-3-3,4-4-1,5-3-2,3-1-1,5-3-2,3-2-2,2-1 1,1-2-1,-1 0 1,1-1 1,-2 0 0,0-1 1,-1 0 0,-1 1 2,-3-1-1,-3 0 0,-4 1 0,-5-1 0,-2 1 0,-2 2 2,-2 3 1,-2 1 2,-3 1 2,-4-2 4,-4 0 4,-4-1 4,-1-1 4,1 0 4,0 0 4,2 1 5,0 4 9,2 10 12,1 10 12,0 9 14,2 5-1,0-1-13,2-1-13,1-1-13,0-1-10,0-1-5,0-1-7,0-1-5,-1-1-5,-1-3-2,0-1-3,-1-2-1,-3-3-9,-2-5-16,-3-3-14,-3-4-16,-1-5-2,4-7 7,3-7 10,2-7 8,1-6 8,-2-5 9,-1-4 7,-3-6 8,0-1 5,2 1 1,2 0 2,3 2 2,0 2 5,2 7 9,0 6 10,2 6 8,0 8 8,2 14 4,0 12 5,2 13 4,-1 8-3,2 1-10,-2 2-10,1 3-11,-1 1-7,-2 0-6,-2 2-5,-2 1-6,-3 1-6,-3 2-6,-5 2-7,-4 2-7,-2-1-2,-3-2 3,-1-4 4,-3-2 3,0-3 1,1-3 0,1-3-1,1-3-1,0-2 3,-1-1 5,-1-1 5,0-1 6,-1-1 3,2-3 5,3-1 3,1-2 4,3-3 3,3-1 4,3-2 3,3-2 4,5-1 6,11 0 9,10 0 10,10 0 8,6-3 0,4-4-12,4-6-10,4-4-13,3-5-5,2-5-2,2-5-2,2-5-1,-3 0-4,-8 4-6,-8 3-7,-7 5-7,-12 5-11,-15 6-16,-14 8-16,-15 6-17,-5 3 0,4-2 17,3-2 16,5-2 16,0-3 12,-2-2 4,-1-4 7,-2-2 4,0-1 6,5 1 4,3 0 6,4 2 5,5 3 7,6 6 13,6 6 11,6 6 11,3 3 2,0 1-8,-1 1-10,1 1-8,-2 3-6,-2 5-3,-4 5-2,-2 5-4,-5 2-4,-4 2-4,-5 1-5,-5 0-5,-5 2-5,-2 1-3,-3 0-4,-2 2-4,-3-3-6,-1-2-7,-1-5-8,-1-4-8,2-4-2,2-3 0,3-5 1,3-3 2,3-4 0,5-2 0,3-4 1,4-3-1,3-2 2,2-4 2,2-2 2,3-3 2,0-2 2,1 0 2,2 0 1,0 0 3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6"/>
    </inkml:context>
    <inkml:brush xml:id="br0">
      <inkml:brushProperty name="width" value="0.0424" units="cm"/>
      <inkml:brushProperty name="height" value="0.0424" units="cm"/>
      <inkml:brushProperty name="color" value="#FED406"/>
    </inkml:brush>
  </inkml:definitions>
  <inkml:trace contextRef="#ctx0" brushRef="#br0">88932 46548 518,'23'-16'4,"-3"-1"6,-1-2 7,-2 1 6,-3 2 8,-3 10 7,-3 9 9,-2 8 8,-3 5 0,-2 3-7,-2 2-6,-2 1-8,-2 2-6,0 1-7,-1 1-6,-2 1-6,1-1-6,1-1-2,0-3-2,2-1-3,-1-2-1,0-1 0,-1-1 0,-2 0 0,0-2-1,-2-1 0,0-1-1,-1-1 0,-1-1-2,1 0-1,-1-2-2,0 0-1,0-1-3,-2 1-3,0 2-2,-1 0-4,-1 0-3,-1-1-8,-2 0-6,1-2-7,-2-1-1,2-2 4,1-3 5,1 0 5,1-2 5,2 0 7,3 0 7,1 0 7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7"/>
    </inkml:context>
    <inkml:brush xml:id="br0">
      <inkml:brushProperty name="width" value="0.05208" units="cm"/>
      <inkml:brushProperty name="height" value="0.05208" units="cm"/>
      <inkml:brushProperty name="color" value="#FED406"/>
    </inkml:brush>
  </inkml:definitions>
  <inkml:trace contextRef="#ctx0" brushRef="#br0">90223 46690 422,'12'-5'78,"-8"8"-12,-8 6-12,-8 7-12,-5 5-8,-1 1-7,-3 3-5,-1 1-5,-3 1-4,0-1-2,-1-1-2,0-1-1,0-2-2,2-1-1,4-2-2,3-2-1,1-2-2,-1-1-1,-1-1-1,-1-1-2,4-1 2,12-2 8,11-2 6,10-2 7,6-1 2,3 1-5,1 2-4,2 0-4,2 1-2,1 2-1,1 0 0,1 1-1,1 2 0,0 0 3,2 1 1,1 1 2,0 1 0,0 0 0,0-1-1,1 1-1,-2 0-1,-2-1-4,-2 1-4,-1 0-3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7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92650 47675 333,'49'20'167,"16"14"-1,16 15 1,16 15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1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76875 37125 333,'49'20'167,"16"14"-1,16 15 1,16 15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0"/>
    </inkml:context>
    <inkml:brush xml:id="br0">
      <inkml:brushProperty name="width" value="0.03266" units="cm"/>
      <inkml:brushProperty name="height" value="0.03266" units="cm"/>
      <inkml:brushProperty name="color" value="#F2395B"/>
    </inkml:brush>
  </inkml:definitions>
  <inkml:trace contextRef="#ctx0" brushRef="#br0">13818 17451 673,'-25'-1'2,"-3"-2"3,-3-2 2,-2-1 5,1-1-1,7 2-2,6 2-2,8 2-3,1 0-1,-5 0 2,-5-2 0,-5 0 1,-3 0 1,1 0 2,-1 2 1,1 0 1,-2 2 0,-3 2 0,-3 2 0,-2 2 0,-2 2-1,-1 1-2,1 3 0,0 2-1,-1 2-2,-1 1-1,0 3-2,-2 1-1,-1 3-1,-2 3 0,-2 3 0,-2 3 1,0 1 0,2 0 2,2 1 1,2-1 1,2 1 1,2 2-1,1 2 1,3 3-1,1 0-1,0 0 2,-1 0-1,1 0 1,0 1 0,1 0 1,2 1-1,0 2 1,1 3-1,3 6 0,2 5-2,1 7 0,2 3-1,1 1 0,1 1 1,1 1-1,1-1 0,1-3-1,0-3 0,2-3-1,2-1 0,3 1-2,2 2 0,4 0-1,2 0 0,2-1 1,2-1 1,2-1 1,3-2 0,6-2 0,4-4 0,5-3 0,4-1 0,3 0-1,3 0-2,3 0-1,1 1 0,2 4-1,1 2 1,1 3 0,1 0 0,2-4 1,2-5-1,2-2 1,1-5 0,0 0-1,0-3-1,0-2-1,1-2-1,4-2 0,2-2 0,4-1 0,1-1 0,1 2 1,1 3 0,2 1 1,-1 1 0,-1 0 1,-1 1 0,0-1 0,0-1 1,1-2 0,3-2-1,2-1 1,0-3 0,1-4 0,0-2 1,-1-2-1,2-4 0,1 1 0,3-2 0,2-1 0,1-2 0,0-3-1,2-2 0,1-4 0,1-1-1,1 0 1,1 0 1,1 0 1,-1-1-1,-2-2 1,-1-2 1,-3-2-1,1-3 1,1-2-1,2-3 0,3-3 0,-1-2-1,-1 0 0,-3 1-2,-1-1 1,-2 0-2,1-1 1,-1-2-2,1 1 0,-1-2 0,0 0 1,1 1 1,-1-1 0,-1 0 1,-3 1-1,-2-1-1,-4 1 0,-2-2 0,-1-3 1,-1-3 1,0-3 1,-2 0 0,-3 1 2,-1 3 1,-2 1 1,-1 1 0,-2-1 0,0-1 1,-2 0 0,0-4 0,0-1-1,1-4 0,-1-3 0,-2-3-1,0-6 0,-3-4 1,-2-5 0,-1-5 0,-2-2-1,0-3 0,-1-3-1,-1 0 1,1 3-1,-1 3 0,0 2-1,0 3 1,-2 3 0,0 1 0,-1 2 1,0 0 0,-1-2-1,0-2 1,1-1 0,-2-2-1,-2 2 2,-1 1 0,-2 1 1,-3 0-1,-3 2-2,-3 0-4,-3 2-2,-3-4-1,-2-10 1,-4-8-1,-2-8 2,-4-5 2,-2-1 5,-4 1 5,-2 0 5,-4 3 0,-3 5-5,-5 7-4,-3 5-6,-4 3 0,-3-1 1,-3-1 2,-3-1 2,-3 1 2,-6 2 1,-4 4 1,-6 3 1,-1 3 0,-1 4 0,0 4-2,0 4 0,-2 3-2,-3 1-2,-5 3-3,-3 2-1,-4-1-2,-1-1 0,-3-2-1,-1-2-2,-1 0 2,-1 1 1,1 3 1,0 2 2,-1 2 1,1 3 2,0 3 1,0 3 1,-2 4 1,1 5-1,-2 4-1,-1 6 1,0 5-1,0 7-1,0 8-1,-1 6 0,0 5-2,-2 5-3,-2 2-2,-2 6-3,-2 1-1,-1 2 1,0 0 0,-1 2 2,-2 3-1,-1 8-4,0 6-2,-1 7-3,5 0 1,13-5 1,13-6 4,13-6 2,9-7-1,6-6-4,5-8-5,7-6-4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7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87693 24100 542,'-9'65'163,"0"-9"-40,-2-10-38,0-9-39,0-5-24,-1 4-8,0 3-10,0 2-8,1-1-9,3-7-9,1-7-9,2-7-8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1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13363 15004 524,'-15'-16'4,"2"2"9,3 1 9,1 1 8,2 3 5,2 6 2,2 6 0,2 6 2,2 5-1,2 7-5,2 5-3,2 7-4,1 4-3,0 4 0,-1 4 0,1 4-1,0 6-4,-2 10-5,-1 8-5,0 8-7,-2 2-5,0-7-7,-2-7-7,0-7-7,-1-8-7,2-8-7,0-10-7,2-7-7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1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14400 15408 466,'7'-6'51,"-1"6"0,0 4-1,-1 6-1,-2 3-1,-1 3-5,0 3-3,-2 3-5,1 3-4,0 5-5,2 3-3,0 4-5,2 3-3,0-1-1,1 0-3,2 0-2,0-2-1,1-3-3,2-5-1,0-3-2,1-5-2,1-5-1,1-5-2,2-5-2,0-5-3,3-8-3,2-6-4,1-7-5,0-7-1,-1-7 1,-2-6-1,-2-8 1,-3-1 2,-1 2 2,-2 4 2,-2 2 3,-3 3 2,-3 3 1,-2 4 1,-4 2 2,-2 3 2,-3 3 1,-4 3 2,-2 3 3,-3 2 0,-1 4 3,-3 3 0,-1 3 2,-2 3-1,-1 5-5,-1 6-3,-1 4-5,0 3-4,3 1-7,1 1-6,3 2-6,2-3-3,2-1 1,4-4 1,3-3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1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16150 13400 534,'24'0'142,"1"2"-29,1 0-30,1 2-30,1 1-20,1 1-9,1 3-11,1 2-8,0 2-10,-2 1-8,0 3-9,0 2-7,-5 2-9,-5 5-9,-6 3-8,-7 5-10,-3-3 0,-4-6 8,-2-7 8,-3-6 8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2"/>
    </inkml:context>
    <inkml:brush xml:id="br0">
      <inkml:brushProperty name="width" value="0.03938" units="cm"/>
      <inkml:brushProperty name="height" value="0.03938" units="cm"/>
      <inkml:brushProperty name="color" value="#F2395B"/>
    </inkml:brush>
  </inkml:definitions>
  <inkml:trace contextRef="#ctx0" brushRef="#br0">16044 15010 558,'-47'27'7,"16"-7"20,15-8 19,16-8 20,11-6 3,7 0-12,7-3-13,7-2-13,4-3-8,1-4-2,0-3-1,2-5-4,-1 0-4,-3 3-10,-4 3-8,-2 3-8,-3 2-11,-3 4-9,-3 2-11,-2 4-11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2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16224 14463 425,'-43'-20'31,"9"5"-1,9 6 1,9 6-1,6 5 1,2 4 1,4 4 2,3 4 0,0 2 0,-1 3-3,0 2-2,-1 1-3,0 3-2,2 1-2,2 2-2,2 3-3,1 1-2,1 4-2,2 3-2,0 3-3,0 1-3,0 2-5,-2 0-4,0 2-6,-1-3-5,0-6-7,-1-6-7,1-5-6,0-11-8,0-13-5,0-14-8,0-13-6,-2-10 1,-2-7 10,-3-5 9,-4-5 10,-1-1 7,1 6 6,-1 6 6,0 5 7,0 6 5,2 5 7,1 5 6,0 5 6,1 4 10,-2 2 13,0 4 13,-1 3 12,-2 4 1,0 5-14,-1 7-13,-1 6-12,-3 7-9,-2 10-1,-3 10-2,-3 10-1,1 0-3,3-10-3,4-10-2,5-10-2,6-11-7,11-14-8,11-14-9,11-13-9,7-11-4,5-7 0,3-6 0,4-7 0,2-3 2,3 2 3,2 2 4,2 2 4,-2 5 3,-4 6 5,-6 7 4,-4 7 4,-5 6 2,-6 5 1,-4 5 1,-4 5 0,-6 3 2,-3 6 6,-4 2 3,-4 5 6,-4 3 3,-4 3 5,-4 3 3,-4 4 4,-3-1 0,0-1-5,-1-3-3,-1-1-5,0-1-4,1-1-4,1 1-5,0 0-4,1-1-5,-1 1-3,-2 0-4,0-1-4,-1 2-2,-1 1-1,-1 3-1,-1 2 0,-2 0 0,-1 1 2,-3-1 2,-1 1 1,0-2 3,5-1 2,3-3 2,4-1 3,7-3 5,7-4 6,7-5 8,9-3 6,6-4 1,5-3-4,5-5-6,5-4-5,1-2-4,-2-1-6,-2-2-6,-1 1-5,-3-1-6,-2 2-6,-1 2-6,-3 3-7,-2 1-2,-2 0-1,-4 2 1,-3 1 0,-4-1 2,-5-2 4,-4-2 5,-5-1 4,-5-4 4,-2-2 5,-3-3 4,-3-2 4,-2-3 3,-1 1 1,-1-1 1,-1 1 1,0-1 0,3-1 2,1-1 0,2-1 2,2 2 4,1 5 7,1 5 7,1 5 8,1 3 4,2 1 1,2 0 2,2 2 1,1 4 3,0 8 8,0 8 6,1 7 6,-1 9-1,2 9-10,0 8-10,2 10-10,2 9-6,5 11-3,6 11-2,4 10-4,4 13-8,5 15-13,3 14-14,5 16-15,-1 3-7,-2-9-4,-3-7-2,-3-7-4,-3-15-1,-3-17-4,-3-20-1,-2-17-3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4"/>
    </inkml:context>
    <inkml:brush xml:id="br0">
      <inkml:brushProperty name="width" value="0.05289" units="cm"/>
      <inkml:brushProperty name="height" value="0.05289" units="cm"/>
      <inkml:brushProperty name="color" value="#F2395B"/>
    </inkml:brush>
  </inkml:definitions>
  <inkml:trace contextRef="#ctx0" brushRef="#br0">69129 36602 415,'7'-28'2,"-1"5"4,-1 6 3,0 7 4,-1 2 4,0 0 4,0 0 3,0 0 5,-1 5 6,-1 8 10,0 9 10,-1 10 10,-2 4-1,-1 2-11,0 2-12,-1 3-12,-2 1-7,0 2-6,-2 2-5,0 3-4,-1 0-3,-2 3 1,0 2 0,-1 2 1,0 1-6,0 0-12,2 0-13,1 0-13,1-3-8,2-6-3,2-6-3,2-5-4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4"/>
    </inkml:context>
    <inkml:brush xml:id="br0">
      <inkml:brushProperty name="width" value="0.05342" units="cm"/>
      <inkml:brushProperty name="height" value="0.05342" units="cm"/>
      <inkml:brushProperty name="color" value="#F2395B"/>
    </inkml:brush>
  </inkml:definitions>
  <inkml:trace contextRef="#ctx0" brushRef="#br0">70141 37100 411,'-8'9'118,"1"3"-23,-1 4-24,0 2-24,-1 2-12,0 3-4,-1 1-4,-1 3-2,-1 1-3,2 1-1,1 1-2,0 1-1,2 0-2,1 0-3,0 1-3,2-1-3,0 0-1,2-1-2,0-2-2,2 1 0,2-4-4,4-3-3,4-5-4,3-3-4,4-4-1,2-4 2,1-4 1,3-4 3,1-5-4,1-6-7,1-5-7,1-7-8,-1-3-1,-1-3 4,-3-1 4,-1-2 4,-3-2 5,-3 1 5,-2 0 4,-4-1 5,-2 2 2,-2 2 0,-3 1 0,0 3 0,-4 2 0,-2 5 4,-4 3 1,-2 5 3,-2 2 1,-2 2-2,0 2-2,-1 2-2,-2 2-1,-1 2-5,-3 2-2,-1 2-5,-1 2 0,2 2 0,3 2 1,1 2 1,3 0-6,1 1-12,2 0-13,2 0-11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5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71616 37874 432,'-12'0'9,"8"0"20,8 0 20,8 0 18,4 0 5,3 0-11,1 0-11,3 0-11,2 0-7,3 0-2,3 0-3,3 0-3,1-1-2,0 0-4,0-2-2,1 0-4,-2 0-4,-2 2-6,-2 2-5,-1 2-6,-3 1-8,-1 0-7,-3 0-9,-1 0-9,-3-1-3,-1-1-1,-2 0 0,-2-1-1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5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74332 36624 396,'0'-11'32,"0"10"20,0 10 21,0 10 19,0 4 1,0 2-16,0 1-16,0 1-18,-1 1-12,-1 1-7,0 1-8,-1 1-8,-1 2-6,0 2-7,0 4-6,0 3-7,0 0-4,2 0-3,0-1-3,2-2-3,0-2-1,0-3 4,0-5 2,0-3 3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6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75400 36266 449,'8'-7'0,"0"2"2,0 2 0,-1 2 1,3 1 8,4 2 17,3 0 16,5 2 17,2 1 3,1 6-10,1 2-9,1 5-9,-1 2-7,-1 1-1,-3 1-3,-1 1-2,-2 1-3,-1 1-3,-1 1-3,0 1-3,-3 1-3,-3 1 0,-3 0-2,-2 2-1,-3 2-1,-2 1-2,-2 2-1,-2 3-2,-4 1-1,-4 2 0,-5 2-1,-5 2 0,-5 1-9,-5 0-17,-5 0-16,-4 0-17,-1-5-5,7-8 8,6-9 7,5-8 7,4-7 4,1 1 1,1-2 0,1 0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8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88463 24081 512,'-8'16'83,"2"2"-12,1 0-11,0 1-13,1 1-8,0 1-5,0 1-5,1 1-6,-2 0-2,2-1-2,-1-1-2,0 0-2,0-3-2,2 1-4,0-2-3,2-1-4,2-2-8,4-2-10,4-4-10,3-3-11,3-3-3,0-6 4,0-4 4,-1-5 5,1-4 2,0-2 2,-1-1 3,1-3 1,-1-1 3,-2-1 3,-3-1 4,-1-1 3,-1 1 3,-2 1 2,-1 3 3,0 1 2,-2 3 0,-2 3 0,-2 2-2,-2 4 0,-2 2 2,-2 1 3,-2 0 5,-2 2 5,-1 0-4,-1 2-11,-1 0-11,-2 2-12,2 0-4,1 2 1,2 0 1,2 2 2,1 0-1,1 2-3,-1 0-4,0 1-2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6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67898 36490 460,'-8'-22'-13,"0"5"19,0 3 20,0 4 18,-1 4 8,-1 2-5,-3 4-5,-2 3-5,0 2-2,-1 5-3,0 4 0,1 4-2,-2 3-3,0 6-3,-1 5-3,-1 5-3,-1 2-3,1 2-2,-1 1-2,1 1-2,0 1-1,2 6-1,2 2 0,3 5 0,2 2-5,6 0-6,4-1-7,6 1-7,7-4-9,11-6-10,11-7-10,11-8-11,1-5-5,-8-7 0,-8-5-1,-7-6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7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76850 37397 406,'1'-21'37,"2"7"1,2 5 0,2 6 1,1 3 0,1 0-1,2 0-1,0 0-1,2 0 0,5 2-2,4 0-1,3 2 0,4 0-3,3 0-5,3-1-3,3 1-5,2-1-2,4-2-1,3-2-1,2-2-1,2-1-5,0 1-8,0-1-9,0 0-9,-2 0-9,-4 2-9,-4 0-10,-3 2-8,-6 0-5,-4 2 3,-5 0 2,-4 2 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7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78289 36169 408,'-9'-8'2,"0"-1"3,-2-2 3,0 0 4,0 0 5,1 1 7,0 0 9,2 2 6,1 4 7,2 8 3,2 8 3,2 7 5,0 5-4,-2 1-8,-2 1-9,-1 1-9,-2 2-5,2 3-3,0 3-1,2 2-3,-1 4-5,0 2-8,-1 4-7,-2 3-9,1 1-4,1 3-4,0 2-2,2 2-2,0 0-5,2-1-6,0 0-5,2-2-6,0-5-2,0-8 3,0-9 3,0-9 3,0-5 3,0-3 1,0-1 2,0-2 2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8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80075 35431 425,'23'-13'49,"-3"3"-3,-1 4-2,-2 4-3,-2 3-2,-1 4-5,-1 2-4,0 4-4,-3 1-4,-1 3-4,-2 1-4,-2 3-4,-3 2-3,-2 3-2,-4 3-2,-2 3-2,-4 1 1,-3 1 0,-5-1 2,-4 0 0,-1 0 0,1-3-3,1-2-4,1-1-3,2-3-1,3-1 2,2-2 1,4-3 1,3 0 1,2-2 0,4-1 1,3-1 1,2-1 0,3 0 0,3-2 1,4 0-1,1-2 0,3-1 2,1-1 0,3 0 0,-1 0 1,-3 2 2,-3 1 1,-2 3 2,-4 2 1,-1 0 3,-2 1 2,-2 1 2,-2 2 1,0 1-1,-2 3 0,0 2 0,-4 1-2,-4 4-1,-6 3-2,-3 3-2,-5 1-2,0 1-5,-1-1-3,-1 0-4,0-1-5,-1-1-7,1-3-5,-1-2-7,2-2-5,1-3-7,3-3-6,1-2-7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8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81600 36718 511,'2'-15'8,"6"4"17,4 3 15,5 3 18,5 0 3,7-2-6,5-2-7,7-2-6,2 0-8,4 3-5,0 1-6,4 2-7,-3 2-3,-6 2 0,-6 2-2,-6 2 0,-5 3-10,-5 4-15,-4 3-18,-6 5-17,-4 0-8,-4-1 0,-4-2-1,-4-2-1,-2-2 3,0-1 7,0-1 6,1 0 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8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81729 37716 554,'-8'7'0,"0"0"0,0-2 0,0 0 0,7-2 13,14-2 24,13-2 26,15-2 25,7-2 2,3 0-21,4-2-21,2 0-21,0 0-16,-4 2-14,-4 2-12,-4 2-12,-6 1-7,-8 0 2,-7 0 0,-8 0 1,-6 0-4,1 0-10,-2 0-10,0 0-9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8"/>
    </inkml:context>
    <inkml:brush xml:id="br0">
      <inkml:brushProperty name="width" value="0.0567" units="cm"/>
      <inkml:brushProperty name="height" value="0.0567" units="cm"/>
      <inkml:brushProperty name="color" value="#F2395B"/>
    </inkml:brush>
  </inkml:definitions>
  <inkml:trace contextRef="#ctx0" brushRef="#br0">84174 35950 388,'0'-16'2,"0"2"7,0 1 6,0 1 5,0 2 10,0 6 13,0 4 11,0 6 14,0 5 0,0 5-9,0 7-9,0 5-11,-2 5-6,0 3-6,-3 2-5,-2 4-5,-1 2-2,0 0-2,1 1 0,-1 2-2,-1 0-7,0 0-16,-1 0-15,-1 0-14,-1-1-8,2 0 1,1-2 2,0 0 0,2-4-2,1-7-6,0-7-6,2-7-7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29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85104 36256 449,'29'-28'2,"-6"7"4,-3 6 4,-6 8 4,-1 3 9,5 0 16,4 0 16,3 1 15,1 0 2,-3 3-11,-3 4-12,-2 2-11,-3 3-8,1 4-5,0 2-4,-1 3-6,-1 2-4,-6 1-4,-5 1-5,-4 1-3,-7 3-4,-6 3-1,-7 5-2,-7 3-1,-5 2-1,-2-2-1,-4 0-1,-3-1-1,2-3 1,4-1 2,5-5 3,5-1 2,4-4 3,3-2 5,3-1 4,2-2 5,11-4 1,16-5 0,17-4 0,17-6-2,8-4-2,0-5-6,-1-5-5,1-5-5,-1-1-6,-2 4-7,-2 5-8,-2 3-6,-5 3-2,-7 2 1,-9 2 3,-7 2 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2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4508 4190 565,'5'-19'57,"-4"10"3,-6 10 3,-4 10 1,-5 6-4,-3 5-13,-5 4-13,-3 3-12,-3 2-8,1-1-5,-1-2-5,1 1-4,-1-3-2,1 0-1,-1-1 1,1 0-1,1-3-2,3-1-5,3-3-4,3-1-5,5-5-10,8-8-15,8-8-14,8-8-16,2-3 0,-1 1 12,-2 0 14,-2 2 12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2"/>
    </inkml:context>
    <inkml:brush xml:id="br0">
      <inkml:brushProperty name="width" value="0.05057" units="cm"/>
      <inkml:brushProperty name="height" value="0.05057" units="cm"/>
      <inkml:brushProperty name="color" value="#F2395B"/>
    </inkml:brush>
  </inkml:definitions>
  <inkml:trace contextRef="#ctx0" brushRef="#br0">5500 4250 435,'38'0'113,"-4"0"-25,-2 0-26,-3 0-26,-1 0-15,-1 2-4,1 0-4,-1 2-4,1 1-4,1 1-2,1 3-3,1 2-3,-1 1-2,-3 0-5,-4-1-3,-1 1-3,-4 0-2,-1 0-1,-2-1 1,-2 1 0,-3 0 4,-3 1 10,-2 2 10,-4 0 8,-2 1 6,0 1-1,-2 1 1,0 1 0,0 1 1,0 0 3,2-1 2,0 1 2,1 1 0,0 3-3,0 2-4,0 5-3,1 1-3,0 4-3,2 3-3,0 2-2,2 2-4,0 0-9,1 0-6,2 1-9,0-3-4,-1-2-4,1-3-4,0-4-4,-1-3-3,-2-5-4,-2-5-3,-2-4-2,-1-5-2,2 1 2,0-2 2,2 0 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8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89404 25050 520,'-15'24'146,"-1"-1"-34,0 1-33,1-1-33,-3 1-20,-2 1-4,-3 1-6,-3 1-5,-2-1-4,-1-1-2,0-3-2,-2-1-3,1-2 0,3-1 1,3-1 1,3 0 1,6-3-3,12-1-4,11-2-6,10-2-6,6-3-1,1-3 3,1-2 3,1-4 3,1 0 1,4 1-2,3 0-1,3 2-2,-2 0-2,-6 0-3,-5 0-1,-6 0-3,-5-1-7,-1-1-12,-2 0-11,-2-1-13,-3-1 1,-3 0 12,-2 0 13,-4 0 13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3"/>
    </inkml:context>
    <inkml:brush xml:id="br0">
      <inkml:brushProperty name="width" value="0.05425" units="cm"/>
      <inkml:brushProperty name="height" value="0.05425" units="cm"/>
      <inkml:brushProperty name="color" value="#F2395B"/>
    </inkml:brush>
  </inkml:definitions>
  <inkml:trace contextRef="#ctx0" brushRef="#br0">4380 5700 405,'-15'0'5,"2"0"10,3 0 10,1 0 11,3 3 5,4 7 3,4 8 3,4 6 2,1 5-3,-1 2-7,0 4-8,-2 3-9,0 1-4,0 0-4,0 1-3,0-1-4,-1-1 0,0 0 0,-2-2 2,0 1 0,-1-2-3,2 0-6,0 0-8,2 1-6,-1-3-4,-1-4 0,0-3-2,-1-5-1,-1-2 0,1-3 0,2-1 1,0-2-1,1-4 7,0-7 11,0-4 13,0-7 12,1-2 5,4 0-1,2 2-1,3 1 0,1 0-2,-1 2 0,0 1-1,-2 0 0,2 2-2,3 0-3,5 2-3,3 0-3,2 2-3,-3 2-2,-1 2-3,-2 2-2,-1 1-2,1 2-1,1 0-3,1 1-2,0 0-1,-1-1 1,-1 0-1,-1-2 1,-1 0 0,1-2 1,0-1 2,-1 0 0,1-2 2,1-1 1,1 0 2,2-1 2,-3-3 1,-3-2 0,-5-4 0,-3-2 0,-2-2 0,0 1 0,0-1-1,0 0 0,0-1-1,1-1-1,1-3 0,2-1-2,0-2 0,1 0-2,1 1 0,2-1-2,-1 0-2,1-3-6,0-1-5,-1-3-4,0 0-4,-1 1-1,0 1 0,-2 1-2,-2 2-7,-2 1-14,-4 3-13,-2 1-14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3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5587 5400 466,'-15'2'0,"2"4"0,2 4 0,3 3 0,1 2 6,2-1 13,2 0 12,2-2 13,0 5 7,0 9-1,-2 11 0,0 9 1,0 2-4,2-5-7,2-4-8,2-5-8,1-5-4,2-3-2,0-5-3,2-3-2,0-4-3,1-2-3,2-4-3,0-3-2,2-4-6,3-8-7,3-6-6,4-7-7,0-6-4,1-7-2,-1-5-1,1-6-2,-3-2 0,-5 4 2,-5 2 2,-4 4 1,-5 2 3,-4 5 3,-4 3 3,-4 5 3,-3 3 2,-2 5 0,-1 2-1,-3 6 1,1 1 0,3 2-3,2 0-1,4 2-1,2 0-1,0 2 0,2 0 0,1 2-1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4"/>
    </inkml:context>
    <inkml:brush xml:id="br0">
      <inkml:brushProperty name="width" value="0.0437" units="cm"/>
      <inkml:brushProperty name="height" value="0.0437" units="cm"/>
      <inkml:brushProperty name="color" value="#F2395B"/>
    </inkml:brush>
  </inkml:definitions>
  <inkml:trace contextRef="#ctx0" brushRef="#br0">7800 4600 503,'8'-15'114,"0"4"-25,0 3-26,-1 2-27,3 2-13,6-2-3,4 0-1,5-1-3,3-1 0,1 0 2,1 0 2,1 0 2,0 1-2,2 1-7,1 0-6,1 2-6,0 0-9,-1 0-11,-1 0-10,-1 0-10,-3 1-11,-4 2-11,-3 2-10,-4 2-10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5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9628 3188 465,'-13'1'26,"3"4"8,4 2 5,4 4 8,1 1-1,0 3-4,-2 1-6,0 3-5,-1 1-4,0 1-1,0 1-3,1 1-1,-2 1-1,2-1 0,-1 1-2,0-1 0,0 0-2,2-3-4,0-1-2,2-2-3,1-3-3,4-3-4,2-3-1,4-2-4,1-3-3,3-2-1,1-2-2,3-2-2,1-3-3,-1-4-6,1-4-6,0-3-5,-2-4-2,1-1 2,-2-3 3,-1-1 1,-2-2 2,-2 1 2,-4-1 2,-3 1 2,-3 0 3,-4 1 3,-4 1 4,-3 1 3,-4 3 4,0 3 4,-1 4 3,-1 5 3,0 1 2,2 2 0,3 1 0,1 0 0,2 0-4,4-2-6,2-1-6,4-3-7,2-2-3,3 0 0,4-1-1,2-1 0,1 1 2,-1 2 4,-1 4 4,0 3 4,-2 1 5,-1 2 6,0 0 5,-2 2 6,-1 1 4,0 4 3,-2 2 1,0 4 3,-2 1 3,2 3 0,-2 1 3,1 3 1,-1 1-3,0 1-5,-1 1-7,-2 1-6,0 1-6,0 1-5,0 1-4,0 1-6,0 0-2,0-3-3,0-1-3,0-3-1,2-5-8,4-10-14,4-10-13,4-10-14,2-4 1,1 1 14,1 1 15,1 1 15,0 1 9,-3 2 5,-1 2 5,-2 3 4,-1 0 1,1 0-5,1 0-5,2 0-4,-2 1-4,-1-1-3,-2 0-3,-2 0-2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5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11466 2342 416,'-7'-3'52,"2"8"8,2 9 9,2 10 8,1 5-2,0 6-13,0 5-12,0 5-12,1 3-9,2 5-4,2 4-4,2 4-4,1 2-8,1-1-13,1 1-12,2 0-12,-2-7-3,-1-13 5,-2-12 7,-2-12 5,-1-8-8,0 1-24,0 0-24,0 0-23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6"/>
    </inkml:context>
    <inkml:brush xml:id="br0">
      <inkml:brushProperty name="width" value="0.04815" units="cm"/>
      <inkml:brushProperty name="height" value="0.04815" units="cm"/>
      <inkml:brushProperty name="color" value="#F2395B"/>
    </inkml:brush>
  </inkml:definitions>
  <inkml:trace contextRef="#ctx0" brushRef="#br0">7698 7460 456,'-16'-1'7,"-1"-1"13,-2 0 14,1-1 13,2-2 7,10 0 0,9-1 0,8-2 0,7 1-3,5-1-7,5 0-5,5 0-7,3 0-6,2 2-9,2 1-8,3 1-7,0-1-11,0 2-12,0-1-11,0 0-12,-3 0-3,-7 2 3,-7 0 3,-7 2 5,-4 0-2,-1 0-7,-1 0-7,0 0-7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6"/>
    </inkml:context>
    <inkml:brush xml:id="br0">
      <inkml:brushProperty name="width" value="0.05207" units="cm"/>
      <inkml:brushProperty name="height" value="0.05207" units="cm"/>
      <inkml:brushProperty name="color" value="#F2395B"/>
    </inkml:brush>
  </inkml:definitions>
  <inkml:trace contextRef="#ctx0" brushRef="#br0">10025 6907 422,'-7'-8'3,"-1"2"7,0 1 7,0 0 7,0 3 7,0 2 8,1 4 8,-1 2 8,0 3 1,0 3-8,0 4-7,0 2-7,1 1-6,1 1-2,0 0-3,2-1-3,0 2-1,2 0-3,0 0-1,2 3-2,2-2-4,6-1-6,4-3-5,5-1-6,3-5-6,1-6-6,1-8-7,1-6-6,0-6-1,-1-3 1,-1-5 2,0-3 2,-3-4 3,-1 0 3,-2 0 3,-3-2 4,-1 1 2,-2 1 3,-2 3 2,-2 1 3,-3 3 2,-4 1 2,-4 2 1,-4 3 2,-2 1 1,-2 2 0,0 2-1,-1 3 0,0 1 0,1 2 0,1 2 0,0 2 1,2 2-6,1 4-10,0 2-11,2 4-10,1 0-4,0-1 1,2-1 2,1 0 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8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10950 7194 515,'17'-2'119,"1"0"-21,3-3-21,1-2-21,3-1-14,1 0-8,3 1-8,1-1-7,2 0-8,-1 0-9,0 0-8,1 1-8,-2 0-9,0 2-10,-1 2-9,-1 2-8,-2 1-7,-5 0-3,-3 0-2,-4 0-2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9"/>
    </inkml:context>
    <inkml:brush xml:id="br0">
      <inkml:brushProperty name="width" value="0.05648" units="cm"/>
      <inkml:brushProperty name="height" value="0.05648" units="cm"/>
      <inkml:brushProperty name="color" value="#F2395B"/>
    </inkml:brush>
  </inkml:definitions>
  <inkml:trace contextRef="#ctx0" brushRef="#br0">12732 5623 389,'0'-14'5,"-2"3"10,0 2 10,-1 4 10,-3 2 2,-2 2-3,-4 2-4,-2 2-3,-2 3-4,-1 4 0,-1 3 0,-1 5-2,-1 2-1,0 1-2,1 1-3,-1 1-2,2 1 0,3-1 2,2 1 1,4-1 3,2 1-1,1-1-3,0 1-2,2 0-3,0-2-3,2-2-2,0-1-2,2-2-3,1-3 0,4-1-1,2-2 1,4-2 0,1-2 0,3-1-1,1 0-2,3-2 0,2-1-4,1-4-5,3-2-5,1-3-6,1-4-2,-1-4-1,-1-4 0,-1-3 0,-1-4 1,-1-1 2,-1-3 3,0-1 3,-3-3 0,-1-2 2,-2-4-1,-3-3 1,-2-2 1,-2 0 1,-4-2 0,-2 0 2,-2 2 1,0 5 3,0 7 2,0 6 3,-1 4 4,0 5 6,-2 3 7,0 4 6,0 6 10,0 8 12,2 8 13,0 7 13,1 7 0,0 5-13,0 5-12,0 5-14,0 4-8,0 6-5,0 4-4,0 5-3,0-1-11,0-8-13,0-8-16,0-7-13,0-8-8,-2-4-1,0-5 0,-2-4-1,1-7 1,0-7 1,2-6 0,1-7 1,-1-5 5,-1-3 11,0-4 9,-1-1 11,0-2 6,2 1 2,2 1 2,2 1 2,1 1 5,3 3 8,2 1 8,2 2 8,1 2 4,2-1 1,0 0-1,1 1 1,1 0-3,1 2-2,1 2-5,2 3-3,0 0-5,1 0-9,1 0-7,1 0-8,-1 0-5,-3 1-1,-3-1-2,-3 0-1,-2 0-6,0 2-6,-2 1-8,0 0-7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39"/>
    </inkml:context>
    <inkml:brush xml:id="br0">
      <inkml:brushProperty name="width" value="0.06033" units="cm"/>
      <inkml:brushProperty name="height" value="0.06033" units="cm"/>
      <inkml:brushProperty name="color" value="#F2395B"/>
    </inkml:brush>
  </inkml:definitions>
  <inkml:trace contextRef="#ctx0" brushRef="#br0">14647 4788 364,'-8'-15'3,"2"3"6,1 1 5,0 2 6,1 5 12,1 8 17,-1 8 19,0 7 17,0 7 1,2 5-16,0 5-16,2 5-16,0 4-10,0 7-5,0 6-6,0 6-6,0 2-2,0 1-2,0 0 0,0-1-2,0-1-6,2-2-15,0-4-15,2-3-13,0-2-9,2-4-3,0-3-3,1-2-3,0-5 4,-2-7 10,-2-7 11,-2-7 11,-1-5 3,2-1-4,0-2-5,2-2-4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8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89890 25100 462,'-1'17'140,"-1"3"-30,0 3-31,-1 3-29,-2 2-18,0 3-4,-1 1-4,-2 2-4,0 1-3,-2-1-3,0-1-2,-1-1-3,-1-1-6,1 2-13,-1 1-12,0 1-11,1-2-7,2-2-2,2-3-3,3-3-2,0-4-3,0-3-3,0-4-5,0-4-3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0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14850 6066 486,'8'-24'5,"2"-1"8,0-1 10,1-1 9,2 1 8,2 5 9,1 3 9,3 5 8,0 3-2,-3 4-11,-1 4-13,-2 4-12,-3 5-9,-3 7-6,-2 7-5,-4 8-5,-2 2-5,-2 2-2,-2 1-1,-1 1-3,-2-2-1,0-2-2,0-3 0,0-3 0,4-6-4,6-9-3,7-8-3,8-10-5,4-6-3,5-7-1,3-5-3,5-6-1,-2-2-2,-4 3 1,-5 3 0,-4 3 1,-5 3 0,-1 3 1,-2 3 0,-2 3 2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2"/>
    </inkml:context>
    <inkml:brush xml:id="br0">
      <inkml:brushProperty name="width" value="0.05669" units="cm"/>
      <inkml:brushProperty name="height" value="0.05669" units="cm"/>
      <inkml:brushProperty name="color" value="#F2395B"/>
    </inkml:brush>
  </inkml:definitions>
  <inkml:trace contextRef="#ctx0" brushRef="#br0">16222 4235 388,'7'-30'24,"-2"5"2,-2 3 0,-2 5 0,-1 2 0,0 2-5,0 2-3,0 3-5,-2 1 1,-4 4 3,-4 2 5,-3 4 4,-3 3 1,0 5-4,1 5-3,-1 6-3,1 2-2,1 2-1,0 3-2,2 1-1,1 2 0,2-1-1,3 0-1,1 1 0,1 0 0,2 2-1,0 3-1,2 1 0,1-2-1,2-6-1,2-5-2,2-6-1,3-5-1,5-3 0,5-3-1,5-2 0,3-6-2,-1-8-4,0-8-6,1-7-3,-1-6-5,-1 1-2,-1-2-4,-1-1-2,-2 0-1,-1-1 3,-3 1 1,-1 0 3,-3-1 1,-2 1 2,-4 0 1,-2-1 2,-3 1 1,1 0 1,0-1 1,0 1 1,-1 1 2,0 1 3,-2 3 2,0 1 3,-1 3 2,0 3 5,0 3 3,0 3 4,0 3 7,2 6 11,0 4 11,2 6 10,-1 5 4,0 7-3,-2 7-4,0 7-4,-1 3-4,2 1-8,0-1-7,2 0-8,-1 0-4,-1 1-5,0-1-3,-2 0-5,1-1 0,0-1 0,2-3 2,0-1 1,0-4-10,0-1-24,-2-4-24,0-3-23,-2-8-7,-2-13 7,-2-12 9,-2-12 9,1-7 10,1 3 14,2 1 14,2 3 13,2 2 11,3 3 5,4 3 6,2 3 6,3 2 4,0 1 3,1 0 2,1 2 3,0 1-1,-1 1-4,-1 0-3,0 2-4,-1 0-4,1 0-6,2 1-4,0-1-6,0 1-2,-1 2-2,-1 2 0,0 2-1,-2 0-9,-1-2-14,0-2-15,-2-2-16,-1 0-1,-2-1 12,-3 0 11,0 0 12,-2 0 8,0 0 4,0 0 4,0 1 4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2"/>
    </inkml:context>
    <inkml:brush xml:id="br0">
      <inkml:brushProperty name="width" value="0.06199" units="cm"/>
      <inkml:brushProperty name="height" value="0.06199" units="cm"/>
      <inkml:brushProperty name="color" value="#F2395B"/>
    </inkml:brush>
  </inkml:definitions>
  <inkml:trace contextRef="#ctx0" brushRef="#br0">18331 3253 354,'-7'-58'1,"2"10"3,3 10 4,1 10 3,0 6 4,-1 3 4,0 3 3,-1 3 3,-1 6 8,2 11 12,0 12 13,2 10 12,0 5 1,0 2-11,0 1-12,0 1-10,1 5-8,4 10-4,2 10-4,4 9-3,-1 8-6,1 5-6,-2 4-6,0 6-8,-1 0-6,1-4-8,2-4-7,0-3-8,1 0-8,3 6-5,2 6-6,2 6-6,-1-4 0,-1-12 8,-3-13 7,-1-13 7,-2-11 5,-2-10 1,-2-9 1,-2-10 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3"/>
    </inkml:context>
    <inkml:brush xml:id="br0">
      <inkml:brushProperty name="width" value="0.05484" units="cm"/>
      <inkml:brushProperty name="height" value="0.05484" units="cm"/>
      <inkml:brushProperty name="color" value="#F2395B"/>
    </inkml:brush>
  </inkml:definitions>
  <inkml:trace contextRef="#ctx0" brushRef="#br0">19613 3252 401,'-1'-14'5,"0"3"12,-2 2 11,0 4 11,-2 4 8,0 8 6,-1 6 5,-2 7 6,1 5-3,1 1-11,0 3-11,2 1-10,0 1-8,2-1-1,0-2-3,2 1-3,0-3-2,2 0-2,0-1-3,2 0-2,1-4-2,3-3-5,4-5-2,2-3-3,2-3-4,1 0-2,2-2-3,0 0-3,1-4-3,1-6-3,1-6-3,1-6-2,0-4 0,-1-5 3,-1-3 5,0-4 2,-3-3 6,-3 1 5,-3 0 7,-2 0 5,-4-1 4,-3 1 1,-2 0 2,-4-1 1,-1 3 2,-2 2 2,0 3 2,-1 3 1,-2 3 1,-2 3-2,-2 3-2,-1 2-2,-3 3-5,-2 3-8,-1 1-7,-3 2-8,-2 6-7,-1 11-6,-3 12-6,-1 10-6,1 2-7,5-4-5,5-5-6,5-5-7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4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17400 3740 526,'0'-19'5,"2"10"32,0 10 32,2 10 33,0 6 2,0 1-27,-1 3-28,1 1-26,0 4-17,0 3-5,0 4-5,0 5-5,-1-1-1,0-4 1,-2-3 3,0-5 2,-1-2-13,2-3-26,0-1-27,2-2-27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45"/>
    </inkml:context>
    <inkml:brush xml:id="br0">
      <inkml:brushProperty name="width" value="0.02269" units="cm"/>
      <inkml:brushProperty name="height" value="0.02269" units="cm"/>
      <inkml:brushProperty name="color" value="#F2395B"/>
    </inkml:brush>
  </inkml:definitions>
  <inkml:trace contextRef="#ctx0" brushRef="#br0">13093 6300 969,'-16'1'0,"0"2"1,1 2 0,-1 2 1,1 1 1,4 0 2,3-1 2,3 1 3,1 0-9,0 2-15,0 0-18,0 2-16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56"/>
    </inkml:context>
    <inkml:brush xml:id="br0">
      <inkml:brushProperty name="width" value="0.0515" units="cm"/>
      <inkml:brushProperty name="height" value="0.0515" units="cm"/>
      <inkml:brushProperty name="color" value="#00BFF3"/>
    </inkml:brush>
  </inkml:definitions>
  <inkml:trace contextRef="#ctx0" brushRef="#br0">57130 44313 427,'-2'-46'92,"-4"18"-13,-4 17-13,-3 18-14,-4 10-9,0 3-6,-1 3-6,-1 3-5,-4 4-5,-7 7-2,-7 4-2,-6 8-3,-4 2-2,0 3-3,0 2-3,0 2-1,1 3-4,3 3 0,4 5-3,2 3-1,2 1-2,3-5 1,2-3 0,1-4 0,3-6-1,3-6 0,3-8 0,3-6-1,8-8 1,14-9 6,14-9 4,13-8 4,9-7 2,4-4 0,4-4-2,4-3-1,5-4-1,6-3-1,5-3-1,7-3-1,1 0-2,-3 1-1,-3 3-3,-3 1-1,-4 5-3,-6 5-4,-6 6-3,-6 6-3,-6 5-5,-4 4-4,-5 4-6,-5 4-6,-5 1-2,-5-1-1,-5-1-1,-4-1-1,-4-1 1,-2 0 3,-2-2 2,-2 0 3,-3-4 2,-2-3 3,-3-4 1,-3-3 3,-3-6 2,0-4 5,-1-5 4,-1-5 4,-2-5 3,-3-7 1,-3-5 1,-3-6 2,0-2 1,1 1 0,3 0 0,1 2 1,3 0 1,1 1 3,3 2 3,1 0 3,3 2 3,2 2 3,4 2 3,3 2 3,1 1 0,2 1-1,0 1-3,2 2-1,0 1 2,2 5 6,0 3 5,2 5 7,-1 5 4,-1 10 2,0 8 3,-1 9 2,-3 11-1,0 13-7,-3 12-6,-2 14-6,-2 14-5,0 20-5,-1 18-4,-1 18-5,-2 19-6,0 17-7,-1 18-7,-1 18-9,0 8-5,4 1-4,3-1-4,3 1-5,1-15-1,4-28 0,0-29 0,4-28 1,-1-19-2,1-11-5,0-12-5,0-9-5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1:10"/>
    </inkml:context>
    <inkml:brush xml:id="br0">
      <inkml:brushProperty name="width" value="0.06495" units="cm"/>
      <inkml:brushProperty name="height" value="0.06495" units="cm"/>
      <inkml:brushProperty name="color" value="#FED406"/>
    </inkml:brush>
  </inkml:definitions>
  <inkml:trace contextRef="#ctx0" brushRef="#br0">17450 43585 338,'14'14'82,"-1"-3"-15,-2-2-16,-2-4-15,-1-1-9,2 0-4,0 0-4,1 0-3,1-1-2,0-1-1,-1 0-1,1-1-1,1-1 0,2 0 0,1 0-1,3 0 1,0 0 0,1 0 0,0 0-1,-1 0 0,2-2 0,1 0-1,3-3-1,1-2 0,2-1-1,1 0 0,1 1 0,1-1 0,0 0-1,1 0 0,-1 0 0,0 0-1,1 1 0,-1-1 0,1 0-1,-1 0 0,0 0 0,-2 2-1,0 1 0,-1 1-1,1-1 0,1-1-1,2 0 1,3-1-1,-1-1 0,-2 0 1,-1 1-1,-3-1 1,0 0 0,-1 2 0,1 1 1,-1 0 0,0 1 0,1 0-1,-1 0 0,1 1-1,-1-2 0,-1 2-1,-1-1 0,-1 0 0,-1 0-1,-1 2 2,-1 0-1,-1 2 1,-1 0 0,1 2-1,0 0-2,-1 2-1,1 0 1,0 0 2,-1-1 3,1 2 1,0-2 1,1-1-1,1 0-1,1-2 0,1 0-2,3 0 1,1 0 0,3 0 0,2 0 0,6 0 0,5 0-1,4 0 0,3 0 0,-2-2-2,0 0 0,-2-1-2,0-1 0,0 2 1,0 0 1,1 2 0,-1 0 0,0 0 0,0 0 0,0 0 0,0 0 0,2 0 0,0 0-1,2 0 1,-2 0 1,-2 2 2,-4 0 3,-2 2 2,-2-1 1,-2-1-2,0 0-1,-1-2-2,-2 0 0,0 0-1,-1 0-1,-1 0 0,0 0-1,1-2 1,1 0 0,0-1-1,1-2 1,-1 2-1,-1-1 0,-1 0 0,-2 0 0,-2 0 1,-1 0-1,-3 0 1,0 1-1,1 0 0,1 2 0,1 0-2,1 1 1,1 0 0,1 0 0,1 0 1,0 0 0,-2 0-1,0 0 0,0 0-1,-2 1 1,2 0 0,1 2 0,1 0 1,1 0 0,3 0 0,1-2 1,2 0 1,1-1 0,-2 2 0,0 0-1,-1 2 0,-1-1-1,1-1-1,-1 0 0,0-1-1,1-1 0,1 0 1,0 0-1,2 0 1,0-1 0,1-1 0,-1 0 0,0-1 0,0-1 0,-2 2 0,0 0-1,-1 2 1,-1 0-2,1 0 1,-1 0-1,0 0 0,0 0 0,-2 0 0,0 0-1,-1 0 1,-1 0 0,-1 2 0,-1 0 1,-1 2-1,0-1 2,1-1-1,0 0 1,3-1 1,-1-1 0,0 0 0,1 0 0,-1 0 1,1 0 0,1 2-2,0 0-1,2 2-1,0-1 0,1 1-2,-1 0 0,0 0-1,1-1 1,1 0 0,0-2 1,2 0 1,0-1 1,-2 0 1,0 0 0,-1 0 2,0 0 1,1 0 0,0 0 1,2 0 2,0-1-1,1 0 0,-1-2 0,0 0-2,0-1 0,2 0-1,1 0-1,1 1-2,0-2 0,0 2-2,0-1 0,0 0-1,-1 0 0,-2 0 1,-2 0 2,-1 0 0,-2 1 1,0 0 0,1 2 1,-1 0 1,-1 1 0,0-2-1,-1 0-2,-1-1 0,0-1-1,-1 2-2,0 0-1,1 2-1,-2-1 0,0-1 1,-1 0 2,-1-1 1,0-1 2,-1 2 1,0 0 1,1 2 1,0 0 1,3 2-2,1 0 0,2 2-2,1-1-1,-1-1 1,-1 0-1,-1-1 0,-1-1-1,0 2 0,1 0-2,-1 2 0,1-1 0,1-1 0,1 0 1,0-2 0,2 0 1,-1 0 0,0 0 0,1 0 0,-2 0 1,0 0 0,-1 0 1,-1 0 1,-1 0 0,2 0 0,1 0 2,1 0-1,-1 0 1,-1 0 1,-3 0-1,-2 0 0,0 0 0,-1 0 0,1 0 0,-1 0-1,1 1 0,-1 0-1,0 2-2,1 0 0,0 2-1,1 0-3,1 1-2,1 2-3,0 0-2,0-1-2,1 1-4,-1 0-2,1 0-3,2 0-3,3 0-2,1-1-2,-1 1-5,-6-2-6,-4-1-6,-4 0-6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1:20"/>
    </inkml:context>
    <inkml:brush xml:id="br0">
      <inkml:brushProperty name="width" value="0.03627" units="cm"/>
      <inkml:brushProperty name="height" value="0.03627" units="cm"/>
      <inkml:brushProperty name="color" value="#FED406"/>
    </inkml:brush>
  </inkml:definitions>
  <inkml:trace contextRef="#ctx0" brushRef="#br0">47184 22128 606,'8'-17'3,"-2"-2"4,-1-1 5,0-3 6,-2 1 1,0 1-1,-2 3-1,0 1-1,-2 0-1,-2-1 0,-2-3 0,-2-1 0,-2-2-1,-2 1 0,-1-1-1,-3 1 0,-5 0-1,-9 3-4,-9 1-2,-8 2-2,-7 3-3,-4 3-3,-4 3-1,-3 2-3,-3 4 0,2 2 3,1 4 2,1 2 2,-1 4 2,0 4-1,-1 3 0,-1 5-1,-1 2 0,-1 3 0,-1 1 1,-1 2 0,1 2 0,4-1 1,4 0 2,5 1 0,2 0 1,2 2-1,2 3 0,2 1-1,3 3 0,4 6 3,3 4 1,5 6 2,4 2 1,5 3 0,5 2 0,5 1 0,4 0-1,6-4-2,4-5-1,6-3-2,6-4-1,9-4-2,9-4-1,9-3-2,8-5 0,8-4 0,8-3 2,7-5 0,9-3-1,11-4-1,9-5-2,9-3-1,6-5-1,0-8-1,-1-6 1,1-7-1,-2-5 0,-4-1 0,-4-2 1,-4-2 0,-3-4-1,-2-5 0,-2-5-1,-2-4 0,-3-5-1,-2-4-1,-3-3 1,-3-5-1,-5-2-1,-7 1 0,-7-1-1,-6 1-1,-10-1 0,-12 0 1,-11 1 0,-12-1 2,-13 0 0,-12-1 1,-13-1 0,-13-1 0,-11 3 1,-9 9 1,-11 7 0,-9 8 1,-9 7-1,-6 7 0,-8 7-1,-6 7 0,-5 9-2,0 12-1,-1 12-1,-1 11-1,11 4-1,22-3 3,23-5 1,22-3 1,12-2-2,1 1-6,1 1-7,1 1-6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1:24"/>
    </inkml:context>
    <inkml:brush xml:id="br0">
      <inkml:brushProperty name="width" value="0.05543" units="cm"/>
      <inkml:brushProperty name="height" value="0.05543" units="cm"/>
      <inkml:brushProperty name="color" value="#FED406"/>
    </inkml:brush>
  </inkml:definitions>
  <inkml:trace contextRef="#ctx0" brushRef="#br0">53466 53860 396,'-7'-16'2,"2"-2"4,2 0 3,2-1 4,2 3 7,2 5 9,2 6 10,2 6 9,2 6 1,3 7-8,3 7-8,4 8-8,-2 0-6,-1-2-2,-4-3-3,-3-2-3,-1-2-1,-2 3-1,-1 1 0,0 3-1,-1 1 4,0 4 7,0 3 8,0 3 6,0-1 1,1-4-8,2-3-6,0-5-8,2-3-6,2-4-2,1-5-5,3-3-2,3-5-2,3-4 0,5-6 0,3-4 1,7-8 1,10-11 0,10-11 0,10-10 0,11-13 1,13-13 0,12-14 0,13-14 1,8-6-8,1 4-19,3 3-17,1 2-17,-11 12-10,-24 19 0,-25 20-2,-24 20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9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91007 24971 456,'-1'-14'4,"-1"2"10,0 4 10,-1 3 8,-2 1 6,0 0-2,-1 0 1,-2 0-1,0 1-2,-2 2-2,0 2-4,-1 2-2,-2 2-3,0 4-2,-1 2-4,-1 3-1,0 2-2,1 1 0,0 2-1,2 0 1,2 0-1,2 1 1,4-1-2,3 1 1,1-1-3,2-1-4,0-1-4,1 0-3,3-2-3,2-1 0,3-1-1,4-1-1,0 0 0,-1 0 0,-1 0 0,0-1 0,-2 1 1,-1 0 2,-1 0 1,0-1 1,-3 2 3,-2 0 1,-4 1 1,-2 1 2,-4-1 0,-2-2-4,-3-4-2,-3-2-4,-4-3 0,-2 1 1,-3 0 1,-3 0 2,-2 0-5,-1 0-11,-1 0-11,-1 0-11,2-1-5,3-1 1,5 0 1,3-1 1,4-3 1,3 0-1,2-3-1,4-2-1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1:30"/>
    </inkml:context>
    <inkml:brush xml:id="br0">
      <inkml:brushProperty name="width" value="0.0641" units="cm"/>
      <inkml:brushProperty name="height" value="0.0641" units="cm"/>
      <inkml:brushProperty name="color" value="#FED406"/>
    </inkml:brush>
  </inkml:definitions>
  <inkml:trace contextRef="#ctx0" brushRef="#br0">49396 46597 343,'-34'0'7,"10"2"15,12 1 14,11 0 15,6 1 5,3 0-2,4 0-4,2 0-2,3-1-5,1-1-6,3 0-8,2-1-6,-1-1-5,-3 3-3,-3 2-3,-3 2-4,-1 0-3,2 0-1,0-2-1,1 0-2,3-2-1,3-1 0,5 0-1,3-1-1,2-1 0,-1 0 1,-2 0 0,1 0 0,-3-1 0,-1-1 1,-3 0 0,-1-1 0,-2-1 0,-1 2 1,-1 0-1,-1 2 0,1 0 0,1 0-1,3 0 1,2 0 0,0 0 0,1 0 3,-1 0 2,1 0 2,0 0 1,1 0-1,1 0-1,1 0-2,-1-1-1,0 0-3,0-2-1,-2 0-3,-1-1-2,1 0 0,-1 0-1,1 0-1,-2 0 0,-1 1 2,-3-2 2,-1 2 1,-1 1 4,1 4 2,2 3 3,0 5 4,1 0 1,3-2-1,1-4 0,3-2-1,0-3-3,1-2-2,-1-2-4,1-2-3,-2 0-2,-2 0-1,-1 2 0,-2 1 0,-3 0 0,1 2 1,-2 0 0,-1 2 2,0 0 0,0 2 0,-1 0 1,1 2 1,0-1-1,1-3-1,1 0 0,1-3-2,2-2 1,0 0 0,1-2 0,1 0 0,0 0 1,1 0 2,-1 2 1,1 1 1,-1 0 0,-1 3 1,-1 2-2,-1 3 1,-1 0 1,-3 1 6,-1 2 4,-2 0 6,-1 0 1,1 0 0,1-2-2,2 0-1,0-2-2,1-1-2,1 0-2,1-1-1,2-3-3,3-1-3,3-2-3,3-1-2,1-3-1,1 0-1,-1-1 0,1-1 0,-2 0 0,-2 4 1,-1 2-1,-3 4 1,0 3 0,-1 4 2,1 4 2,-1 3 2,-4 3-17,-10 0-38,-10 0-36,-10-1-37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1:33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49495 46820 371,'-2'-7'84,"12"4"-13,11 2-14,13 4-14,2 0-9,-7-1-6,-8 0-6,-5-1-5,-4-1-3,3 0-2,2 0-2,2 0 0,2-2-3,6 0-4,5-3-4,5-2-3,2-1-2,-2 2-1,0 1 0,-1 0 0,-2 2 0,-1 0 2,-3 2 3,-2 1 1,-2 0 1,-3 1 1,-3 2-1,-2 0 2,-3 2 0,-1 0 4,-1 1 3,0 2 2,-1 0 2,1 0 0,1-1 1,1 1 0,1 0 0,2-2 0,0-1-1,1 0-1,1-2-1,3-2-4,1-2-2,3-2-4,1-2-3,3-2-1,1-2-4,3-2-1,-1 0-2,0 3 1,-1 1 0,-1 2 1,-1 2 0,-2 0 2,0 2 2,-1 0 0,-1 2 2,-1 2 2,-1 2 1,-1 2 1,-1 1 2,-1 2 1,-1 0 1,0 1 0,-3-1 1,1-2-1,-2-4 0,-1-2-2,0-2 1,1 0-2,2 0 0,0 0-1,0-1-1,1-1-1,-1 0-3,1-1-2,-1-1 0,1 2 0,0 0-1,-1 2 1,2 0 0,1 0 2,3 0 0,1 0 1,1-1 1,-3 0-1,-1-2-1,-2 0-1,0-3 0,2-4-2,4-3-1,3-5 0,1-1-2,-1 3 2,-1 1 1,-1 2 1,-1 3 1,1 2 1,-1 4 2,1 3 0,-2 2 2,-1 3 3,-3 4 1,-1 2 3,-2 1 3,-1 0 2,-1-2 3,-1 0 2,-1-2 1,0 1 0,-2 0-3,-1 0 0,1-1-1,0-2-1,1-3 0,1 0 0,2-4-2,3 0-4,3-3-2,3-2-3,2-1-4,1 0-6,1 0-7,1 1-5,0-1-2,1 2 4,-1 0 4,0 2 4,0 1 2,-1 2 4,-1 2 2,-1 2 4,-1 2 0,1 2 1,-1 1 0,1 3 0,-1 0 0,1-2 0,-1-2 0,1-2-1,0-2 0,4-2-3,3-2-2,3-2-3,2-2 0,2-2 1,2-2 0,2-2 1,0 0-1,-4 1-2,-2 0-3,-3 2-2,-3 1-1,-2 2 2,-1 2 3,-3 3 2,-1 0 2,-1 0 2,-1 0 0,-1 0 2,-2-1 1,-1-1 0,-2 0 0,-2-1 0,-1-2-1,1 0-1,1-2-1,1 0-1,2 0-1,1 0-1,3 2 1,1 1 0,1 0 0,-1 2 0,-1 0 0,-1 2 0,0 0 0,1 0-1,1 0 0,1 0 0,-1 1 2,-3 3 6,-3 4 4,-3 2 5,-1 1 3,0-2-2,-1-2-1,1-2-1,0-2-3,1 2-4,1-2-3,2 1-4,0-2-4,2-4-2,3-4-4,2-3-4,1-4-1,0 0 0,2-1-2,1-1 1,0 0-1,-1 2-1,-1 2 1,-1 3-2,-3 1 3,-1 2 4,-4 2 4,-3 2 4,-5 4 0,-8 7-6,-8 8-5,-8 6-6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21:30"/>
    </inkml:context>
    <inkml:brush xml:id="br0">
      <inkml:brushProperty name="width" value="0.0641" units="cm"/>
      <inkml:brushProperty name="height" value="0.0641" units="cm"/>
      <inkml:brushProperty name="color" value="#FED406"/>
    </inkml:brush>
  </inkml:definitions>
  <inkml:trace contextRef="#ctx0" brushRef="#br0">49396 46597 343,'-34'0'7,"10"2"15,12 1 14,11 0 15,6 1 5,3 0-2,4 0-4,2 0-2,3-1-5,1-1-6,3 0-8,2-1-6,-1-1-5,-3 3-3,-3 2-3,-3 2-4,-1 0-3,2 0-1,0-2-1,1 0-2,3-2-1,3-1 0,5 0-1,3-1-1,2-1 0,-1 0 1,-2 0 0,1 0 0,-3-1 0,-1-1 1,-3 0 0,-1-1 0,-2-1 0,-1 2 1,-1 0-1,-1 2 0,1 0 0,1 0-1,3 0 1,2 0 0,0 0 0,1 0 3,-1 0 2,1 0 2,0 0 1,1 0-1,1 0-1,1 0-2,-1-1-1,0 0-3,0-2-1,-2 0-3,-1-1-2,1 0 0,-1 0-1,1 0-1,-2 0 0,-1 1 2,-3-2 2,-1 2 1,-1 1 4,1 4 2,2 3 3,0 5 4,1 0 1,3-2-1,1-4 0,3-2-1,0-3-3,1-2-2,-1-2-4,1-2-3,-2 0-2,-2 0-1,-1 2 0,-2 1 0,-3 0 0,1 2 1,-2 0 0,-1 2 2,0 0 0,0 2 0,-1 0 1,1 2 1,0-1-1,1-3-1,1 0 0,1-3-2,2-2 1,0 0 0,1-2 0,1 0 0,0 0 1,1 0 2,-1 2 1,1 1 1,-1 0 0,-1 3 1,-1 2-2,-1 3 1,-1 0 1,-3 1 6,-1 2 4,-2 0 6,-1 0 1,1 0 0,1-2-2,2 0-1,0-2-2,1-1-2,1 0-2,1-1-1,2-3-3,3-1-3,3-2-3,3-1-2,1-3-1,1 0-1,-1-1 0,1-1 0,-2 0 0,-2 4 1,-1 2-1,-3 4 1,0 3 0,-1 4 2,1 4 2,-1 3 2,-4 3-17,-10 0-38,-10 0-36,-10-1-37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21:33"/>
    </inkml:context>
    <inkml:brush xml:id="br0">
      <inkml:brushProperty name="width" value="0.05926" units="cm"/>
      <inkml:brushProperty name="height" value="0.05926" units="cm"/>
      <inkml:brushProperty name="color" value="#F2395B"/>
    </inkml:brush>
  </inkml:definitions>
  <inkml:trace contextRef="#ctx0" brushRef="#br0">49495 46820 371,'-2'-7'84,"12"4"-13,11 2-14,13 4-14,2 0-9,-7-1-6,-8 0-6,-5-1-5,-4-1-3,3 0-2,2 0-2,2 0 0,2-2-3,6 0-4,5-3-4,5-2-3,2-1-2,-2 2-1,0 1 0,-1 0 0,-2 2 0,-1 0 2,-3 2 3,-2 1 1,-2 0 1,-3 1 1,-3 2-1,-2 0 2,-3 2 0,-1 0 4,-1 1 3,0 2 2,-1 0 2,1 0 0,1-1 1,1 1 0,1 0 0,2-2 0,0-1-1,1 0-1,1-2-1,3-2-4,1-2-2,3-2-4,1-2-3,3-2-1,1-2-4,3-2-1,-1 0-2,0 3 1,-1 1 0,-1 2 1,-1 2 0,-2 0 2,0 2 2,-1 0 0,-1 2 2,-1 2 2,-1 2 1,-1 2 1,-1 1 2,-1 2 1,-1 0 1,0 1 0,-3-1 1,1-2-1,-2-4 0,-1-2-2,0-2 1,1 0-2,2 0 0,0 0-1,0-1-1,1-1-1,-1 0-3,1-1-2,-1-1 0,1 2 0,0 0-1,-1 2 1,2 0 0,1 0 2,3 0 0,1 0 1,1-1 1,-3 0-1,-1-2-1,-2 0-1,0-3 0,2-4-2,4-3-1,3-5 0,1-1-2,-1 3 2,-1 1 1,-1 2 1,-1 3 1,1 2 1,-1 4 2,1 3 0,-2 2 2,-1 3 3,-3 4 1,-1 2 3,-2 1 3,-1 0 2,-1-2 3,-1 0 2,-1-2 1,0 1 0,-2 0-3,-1 0 0,1-1-1,0-2-1,1-3 0,1 0 0,2-4-2,3 0-4,3-3-2,3-2-3,2-1-4,1 0-6,1 0-7,1 1-5,0-1-2,1 2 4,-1 0 4,0 2 4,0 1 2,-1 2 4,-1 2 2,-1 2 4,-1 2 0,1 2 1,-1 1 0,1 3 0,-1 0 0,1-2 0,-1-2 0,1-2-1,0-2 0,4-2-3,3-2-2,3-2-3,2-2 0,2-2 1,2-2 0,2-2 1,0 0-1,-4 1-2,-2 0-3,-3 2-2,-3 1-1,-2 2 2,-1 2 3,-3 3 2,-1 0 2,-1 0 2,-1 0 0,-1 0 2,-2-1 1,-1-1 0,-2 0 0,-2-1 0,-1-2-1,1 0-1,1-2-1,1 0-1,2 0-1,1 0-1,3 2 1,1 1 0,1 0 0,-1 2 0,-1 0 0,-1 2 0,0 0 0,1 0-1,1 0 0,1 0 0,-1 1 2,-3 3 6,-3 4 4,-3 2 5,-1 1 3,0-2-2,-1-2-1,1-2-1,0-2-3,1 2-4,1-2-3,2 1-4,0-2-4,2-4-2,3-4-4,2-3-4,1-4-1,0 0 0,2-1-2,1-1 1,0 0-1,-1 2-1,-1 2 1,-1 3-2,-3 1 3,-1 2 4,-4 2 4,-3 2 4,-5 4 0,-8 7-6,-8 8-5,-8 6-6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3:56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41816 33950 514,'-8'-21'16,"2"3"0,1 4 2,0 5 2,0 1 0,0 0 1,-1 0 0,-1 0 1,-2 1-1,0-1-2,-2 0-2,0 0-2,0 1-2,-1 0 0,0 2-2,0 1-1,0-1 0,-1 2 1,-1-1 0,-1 0 1,-2 0-3,0 2-5,-1 0-6,-1 2-5,1 0-3,2 2 2,4 0 1,3 2 2,-1 0 1,-3 2-1,-5 0 1,-4 1 0,-3 2 1,-3 2 0,-3 2 1,-2 1 0,-3 2 1,1 0 1,0-1 0,0 1 0,-1 0 1,1 1-1,0 1 1,-1 2-1,2-1 2,2 1 2,1-1 1,3 1 2,1 0 1,1 3 1,1 1-1,1 3 0,1 0 0,1 1 0,1-1-1,1 1-1,1-1 0,2 2 0,3 1 0,1 1 0,2 1-1,2 1-2,2 0-1,3 2-2,0-1-1,0-1 2,0-3 0,0-1 0,1-3 2,2-2-1,2-1 2,2-2-1,1-2 1,2 1 0,0-1 0,2 1-1,0-1 1,1 1 0,2 0 0,0-1 0,1 0-1,3-1 1,2-1 0,2 0 0,1-2-1,2 1-1,3 0-1,2-1-1,1 0 0,2-2 0,3-3 1,1-1 1,2-1 0,1 0 0,0 0 0,2 0-1,0-1 1,0-1 1,1 0 0,-1-2 1,0 0 0,0 0 0,0 0 0,1 0-1,-1-1 0,0-2-2,0-2-2,0-2-1,2-2-1,1 0 0,2-1-1,2-2 1,1 1-2,0-1 1,0 0-2,0 0-1,-1 0 0,-2 0-3,-2 1-1,-1-1-2,-1-1 0,2-2 2,2-2 1,2-1 2,0-3 0,-2 0 1,-2-1 0,-1-1 0,-3 0 0,0-1 0,-1 0 0,-1 1 0,-2-1 0,0 1 1,-1-1 1,-1 1 1,-3-3 0,-3-2 0,-5-2 0,-3-4 0,-4-3 0,-1-3 1,-2-3 0,-2-2 0,-2-3 1,-2 0-1,-3-2 0,0 0-1,-4 0 1,0 3 1,-3 4 0,-2 2 1,-2 2 1,-2 2 0,-2 0 1,-1 1 1,-3 2 0,-1 1 0,-3 3-1,-1 1 0,-3 3 0,-2 1 0,-1 3 0,-2 1 0,-4 1-1,-3 1 0,-4-1-1,-4 0 0,-4 2 0,-4 3 0,-4 3 0,-4 2 1,-1 4-2,-1 4-2,0 4-1,1 4-3,-2 3-1,-2 5 2,-2 4 0,-1 3 2,-1 3-3,1 3-7,1 1-6,1 3-7,2-1-2,6-2 2,4-2 2,6-1 2,7-4 2,8-5 1,9-5 0,9-5 1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02"/>
    </inkml:context>
    <inkml:brush xml:id="br0">
      <inkml:brushProperty name="width" value="0.02543" units="cm"/>
      <inkml:brushProperty name="height" value="0.02543" units="cm"/>
      <inkml:brushProperty name="color" value="#F2395B"/>
    </inkml:brush>
  </inkml:definitions>
  <inkml:trace contextRef="#ctx0" brushRef="#br0">42710 8200 865,'-15'0'11,"2"2"-1,2 0 0,3 2 0,-1 0 1,0 0 3,-2 0 3,0 0 3,-2 0-2,-3 1-7,-3 2-8,-3 0-8,-2 0-5,1 0-4,-1-2-2,0 0-4,2-2 0,1-1 2,3 0 2,1-1 2,2-1-3,0 0-5,2 0-6,1 0-6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02"/>
    </inkml:context>
    <inkml:brush xml:id="br0">
      <inkml:brushProperty name="width" value="0.05693" units="cm"/>
      <inkml:brushProperty name="height" value="0.05693" units="cm"/>
      <inkml:brushProperty name="color" value="#F2395B"/>
    </inkml:brush>
  </inkml:definitions>
  <inkml:trace contextRef="#ctx0" brushRef="#br0">39798 8394 386,'-43'1'8,"9"0"1,9 2 0,9 0 0,5 1 0,1 0 1,0 0-1,2 0 1,4-1 4,8-1 8,8 0 8,7-1 8,7-3 0,3 0-6,5-3-6,3-2-7,0-1-4,-2 0-3,-3 0-1,-3 1-1,1-1-2,7 0 1,5 0 0,6 0 1,2 1-1,0 2-2,-2 2-1,0 2-2,-2 1 0,0 0-2,-2 0 1,0 0-2,-1 0 1,0 0 1,0 0 0,1 0 1,-1 0-1,2 0 1,0 0-2,2 0 0,-1 0 0,0 0 1,-2 0-1,0 0 2,0 1-1,0 0 1,2 2-1,1 0 1,-2 2 0,0 0-1,-3 1-1,-2 2 0,-2 0 0,-2 0-1,-1-1 1,-3 1 0,0-1 0,-1-2 0,0-2 1,1-2-1,-1-2 1,0 0 0,1-2 0,-1 0 1,1-2 0,1 0 1,1-1-1,0-1 0,2-1 0,1 0 0,0 0-1,2 0 1,0 1-1,-2 2 1,0 2 0,-1 2 0,-1 1 1,1 0-1,-1 0 0,0 0 0,0 1 0,-3 2-2,-2 2-1,-1 2-1,-1 0 0,1-2 1,0-2 1,2-2 2,0-1-1,-1 0 1,-1 0-1,-1 0 0,0 0 0,3 0 0,1 0-1,2 0 0,1 0 1,-1 2-2,-1 0 1,-1 2-1,-1-1 0,0-1-1,1 0 1,-1-1-1,0-1 0,1 0 0,-1 0 0,1 0 1,-2 0-1,0 0 1,-1 0-2,-1 0 0,-1-1 0,1-1 0,-1 0 1,1-1 0,-1-2 0,-1 0 0,-1-2 1,-1 0-1,-1 0 1,1 0-1,-1 2 0,1 1 1,-1 0-1,1 2 0,-1 0 1,1 2-1,-1 0 1,-1 0-1,-1 0 0,-1 0 1,0-1-2,-1 0 1,1-2 0,0 0-1,-2-1 0,1 2-1,-2 0-1,-1 2 1,0 0-3,1 0-1,2 0-3,0 0-2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10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74359 23160 558,'7'-8'-46,"-1"2"13,0 1 12,-2 0 12,0 0 11,-2 0 10,0-1 10,-2-1 9,-1 0 7,-4 2 2,-2 2 2,-3 2 2,-1 1-1,0 0-9,2 0-6,1 0-8,-1 0-3,-2 2-1,-2 0 0,-1 2-1,-2 1 0,0 1-3,1 3-1,-1 2-3,2 1-1,2 0-1,4-1-3,3 1-1,0-1-1,0-1 1,-2 0 1,0-2 1,0 0 0,0 2 0,2 0 1,1 2 0,0 0 0,0 1 1,0 1 1,0 1 1,1 1-1,2 2-3,2 0-3,2 1-2,1-1-1,2-3 0,0-3 0,2-2 1,0-2 0,1-1 0,1 1 0,2 0 0,-1 0 0,-1 0 0,-1 0 0,0-1 1,0 1-1,1-2 0,3-1 1,2 0-1,0-2 0,-1-1 0,-1 0 0,0-1 0,-2-2 0,1-1 0,0 0-1,0-1-1,-1-2 1,1 0-2,0-1 1,0-2-1,-1 1 0,-1-1 0,0 0 0,-2 0 0,0 0 1,2 0-1,0 1 1,1-1 1,0-1-1,-2 0 1,-3-2 1,0 1-1,-2-2 1,1 0 1,1 0-1,2 1 1,-1-1 0,-1 0-1,0 0 1,-1 1-1,-2-1 0,1 0 0,0 0-1,0 1 1,0-1-1,0 0 1,0 0 0,0 1 0,-1-2 1,-1 0 2,0-1 0,-1-1 2,-3 0 0,0 2 0,-3 2 0,-2 3 0,-1 0-1,0 0 1,1 0 1,-1 0 0,-1 1 1,0 1-1,-2 0 1,1 2-1,-2 0 1,0 2-2,0 0 0,0 2-1,0 0-2,-1 0 0,-1 0-2,-1 0-1,-1 0-1,0 0 0,1 0 0,-1 0 0,0 1-1,1 2-2,-1 2 0,0 2-3,0 1 1,-1 3-1,-1 2 1,-1 2 1,1 0-5,2 1-8,4 0-8,3-1-9,1 0-6,2-2-6,1-3-6,0-1-5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15"/>
    </inkml:context>
    <inkml:brush xml:id="br0">
      <inkml:brushProperty name="width" value="0.04142" units="cm"/>
      <inkml:brushProperty name="height" value="0.04142" units="cm"/>
      <inkml:brushProperty name="color" value="#FED406"/>
    </inkml:brush>
  </inkml:definitions>
  <inkml:trace contextRef="#ctx0" brushRef="#br0">63330 18654 531,'7'-29'22,"-2"7"-2,-2 5-3,-2 6-2,-1 4-2,0-1-1,0 0 0,0 0-1,-1 0 0,-2 0 0,-2 1 0,-2-1 1,0 0-1,-1 2 0,0 1 0,0 0 0,0 1 0,0 0-2,0 0 1,1 1-2,-2-2 0,-2 2 0,-2-1-1,-1 0 1,-2 0 0,0 2-2,1 0 0,-1 2 0,-1 0-2,-2 0 1,-1 0 0,-3 0-1,0 1 0,-1 4 1,1 2 0,-1 4 0,2-1 0,3 1 0,3-2 1,3 0 0,0-1 0,0 1-1,-1 2 1,-1 0-1,-1 1 0,2 3 0,1 2-1,1 2-1,1 0 0,0 1 0,2-1-2,1 1 0,1-1 0,2 1 1,2 0 1,2-1 1,1 1 1,0 0-1,0-1-1,0 1 1,0-1-1,2 1 0,0-1 0,2 1 0,0-1 0,2-1-1,0-1 1,1 0-1,2-2 0,0 1-1,1 0 1,2-1 0,0 0-1,1-1 0,1 0-2,1-2 0,1-1 0,2-1 0,0 0 0,1-2 0,1 0 0,1-2 0,1-1-1,1 0 1,1-2-1,-1-1 1,1 0-1,-1-1 1,1-3 0,0 0 0,-1-3-1,1-2 0,-1-2-1,2-2-1,2-2 0,0-1-1,-1-3-1,0-1 1,-1-3-1,-1-1 0,0-3 0,0 0-1,-1-1-1,1 0-2,-3-2 1,-3 1 0,-5-1 2,-3 1 0,-2 0 2,-2 1 0,-1 1 2,0 1 0,-2 1 0,-1 1 0,0 1 0,-1 1-1,-4 1 0,-2 1 2,-5 0 1,-4 2 1,-3 2 0,-1 1-2,-3 2-1,-1 2-3,-3 3-4,-1 2-6,-3 4-7,-1 3-6,0 2-3,1 3 2,3 3 2,1 4 1,3-1 0,3-1-2,3-2-3,3-2-3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0"/>
    </inkml:context>
    <inkml:brush xml:id="br0">
      <inkml:brushProperty name="width" value="0.04732" units="cm"/>
      <inkml:brushProperty name="height" value="0.04732" units="cm"/>
      <inkml:brushProperty name="color" value="#FED406"/>
    </inkml:brush>
  </inkml:definitions>
  <inkml:trace contextRef="#ctx0" brushRef="#br0">82446 15710 464,'-22'0'1,"4"2"1,5 0 1,3 2 2,4-1 9,4-2 18,4-2 18,4-2 17,2-1 4,1 0-14,2 0-14,0 0-12,1 0-8,1 0-3,2 0-2,0 0-2,1 0-2,1 1-2,1-1-1,1 0-3,2 0 0,1 0-1,3 0-1,2 0-1,-1 1 0,0 0-2,-1 1 0,-1 2-3,0 0 0,-1-2-4,1-1-2,-1 0-3,1 0-2,0 0 0,-1 2-2,1 0-2,-2 1 0,-1-2-2,-3 0-2,-1-1-1,-2-2-1,-1 2 0,-1-1-1,0 0 0,-1 0-3,1 2-4,1 0-3,2 2-5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9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92602 23716 544,'35'-7'21,"-8"2"9,-7 2 7,-8 2 8,-4 1 2,1 2-3,2 0-4,0 2-4,-1 1-4,-2 3-6,-4 4-5,-3 2-6,-3 2-2,-3 1 0,-5 1 0,-4 2 0,-3 0-4,-3 1-9,-3 1-7,-3 1-8,0-1-5,3-3 1,3-3 1,3-3-1,4-2 3,6-2 5,6-2 5,6-2 5,5-2 1,5-1-2,5 0-4,6-1-1,1-2-8,0-1-8,1 0-10,-1-1-10,-1-1-4,-3 2 1,-3 0 2,-2 2 1,-4-1 4,-3 0 8,-3-2 8,-2 0 7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0"/>
    </inkml:context>
    <inkml:brush xml:id="br0">
      <inkml:brushProperty name="width" value="0.04789" units="cm"/>
      <inkml:brushProperty name="height" value="0.04789" units="cm"/>
      <inkml:brushProperty name="color" value="#FED406"/>
    </inkml:brush>
  </inkml:definitions>
  <inkml:trace contextRef="#ctx0" brushRef="#br0">83450 14836 459,'-8'-7'-1,"2"0"-2,1 2-2,0 1-2,0-1 3,0-1 5,-1 0 6,-1-1 7,-1 2 12,0 6 21,0 6 20,0 6 20,1 3 1,0 3-18,2 1-18,1 3-19,0 3-11,2 7-4,0 5-4,2 6-4,-1 4-5,-1 4-7,0 2-6,-1 4-7,-1 2-3,0 5-4,0 3-3,0 5-2,1-2-5,2-7-6,2-6-6,2-8-6,1-8-3,2-10-1,0-9 1,2-10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3"/>
    </inkml:context>
    <inkml:brush xml:id="br0">
      <inkml:brushProperty name="width" value="0.04847" units="cm"/>
      <inkml:brushProperty name="height" value="0.04847" units="cm"/>
      <inkml:brushProperty name="color" value="#FED406"/>
    </inkml:brush>
  </inkml:definitions>
  <inkml:trace contextRef="#ctx0" brushRef="#br0">85630 14713 453,'-20'-15'17,"5"2"10,6 2 9,6 3 9,4 1 4,4 2-3,2 2-2,4 2-2,0 1-4,1 2-5,0 0-5,0 2-5,-1 1-3,1 1-4,0 3-3,0 2-3,-1 2-4,1 3-2,0 3-2,0 4-3,-3 0-4,-3-1-2,-4-1-5,-4-1-3,-4-1-1,-3 1 1,-5 0 1,-4-1 1,-2 0 1,-1-2 1,-1-3 2,-1-1 1,0-1 1,-1 2 1,1 0-1,-1 1 0,2 0 2,1-1 0,2-1 1,3 0 2,1-2 0,0-3 1,2-1 1,1-2 0,4-1 4,6 0 9,7 0 7,8 0 7,4-1 3,3-2-4,3-2-4,3-2-5,2-1-3,1 0-2,1 0-4,1 0-2,-1 0-1,0 0 0,-1 0 2,-1 1 0,-2-1-1,-1 2-4,-3 0-2,-1 2-4,-2-1-2,-3 0-3,-1-2-1,-2 0-2,-2-1-3,1 2-3,0 0-3,0 2-4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4"/>
    </inkml:context>
    <inkml:brush xml:id="br0">
      <inkml:brushProperty name="width" value="0.04877" units="cm"/>
      <inkml:brushProperty name="height" value="0.04877" units="cm"/>
      <inkml:brushProperty name="color" value="#FED406"/>
    </inkml:brush>
  </inkml:definitions>
  <inkml:trace contextRef="#ctx0" brushRef="#br0">89943 14163 451,'-29'22'116,"5"-1"-23,5-3-25,5-1-25,2-1-12,1 0-3,-1-1-2,0 1-2,0 0-3,1 1-3,-1 1-4,0 2-3,1-2-2,2 1-2,2-2 0,3-1-1,0 0 0,0-1-1,0 1 0,0 0 1,1-1-3,2-1-1,2-1-4,2 0-2,1-2-1,2 1 0,0 0 0,2 0 0,0-1 0,1-1 0,2 0 0,0-2 0,1 0 1,1 0 0,1 0 1,2-1 1,0 1 0,3-2-1,1-1 0,3 0-1,1-2-1,-1-2 0,1-2-2,-1-2 1,2-2-2,1-2 1,2-2 0,3-1-1,0-3 0,-2-2 1,0-2-1,-1-1 0,-3-1 1,-5 2 1,-4 3 1,-6 1 1,-3 1 2,-1 1 2,0-1 3,-2 0 2,1-1 1,0-3-3,1-4-1,2-2-2,-1-2-1,-2-1 0,-3-1 1,0-1-1,-2 1 1,0 3-1,0 3-2,0 3 0,-2 2 1,0 1 1,-3 1 2,-2 0 2,-1 2 0,0 1 0,0 0 0,1 2-1,-3 0 0,-4 0 2,-4 1 1,-3-1 3,-2 1-2,1 2-4,1 2-3,1 2-3,-1 1-5,0 2-3,-1 0-5,-1 2-4,0 1-4,-1 3-3,1 4-3,-1 2-4,2 1 0,3-1 3,3-1 4,3 0 3,2-2 0,2-1-3,2 0-3,3-2-3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6"/>
    </inkml:context>
    <inkml:brush xml:id="br0">
      <inkml:brushProperty name="width" value="0.04791" units="cm"/>
      <inkml:brushProperty name="height" value="0.04791" units="cm"/>
      <inkml:brushProperty name="color" value="#FED406"/>
    </inkml:brush>
  </inkml:definitions>
  <inkml:trace contextRef="#ctx0" brushRef="#br0">82490 19660 459,'-19'-7'31,"10"2"12,10 2 12,10 2 11,5 0 1,1-2-11,1-2-10,1-2-12,2 0-8,1-1-4,3 0-4,1 0-5,1 0-3,-1 0 0,-1 1-2,-1-1-2,0 1 1,-1 2-1,1 2 1,-1 2 0,0 1-5,-1 0-9,-1 0-9,0 0-11,-3 0-5,-1 2-3,-3 0-2,-1 2-2,-2 0 0,-1 2 6,0 0 5,-2 1 4,0 0 2,0-2-2,0-2-3,0-2-3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7"/>
    </inkml:context>
    <inkml:brush xml:id="br0">
      <inkml:brushProperty name="width" value="0.04179" units="cm"/>
      <inkml:brushProperty name="height" value="0.04179" units="cm"/>
      <inkml:brushProperty name="color" value="#FED406"/>
    </inkml:brush>
  </inkml:definitions>
  <inkml:trace contextRef="#ctx0" brushRef="#br0">84946 18550 526,'29'1'148,"-3"2"-35,-5 2-35,-3 2-36,-3 0-19,-1 1-3,-1 0-5,0 0-3,-2 1-3,-3 1-3,-1 3-1,-2 2-3,-2 1-2,-2 1 0,-2 1-2,-2 1-1,-2 2-2,-4 1-3,-2 3-3,-3 1-2,-2 2-2,-2-1-2,0 1 0,0-1-1,-4 0 0,-2 1 1,-3-1 1,-2 1 2,-2-3 0,1-1 2,1-4 2,1-3 1,2-3 3,3-1 4,3-2 2,3-2 4,4-4 5,8-2 6,7-6 7,6-2 5,6-3 1,3 0-4,5 0-4,3 1-5,3-1-3,1 0-2,1 0-1,1 0-3,0 1-1,-2 0-4,0 2-4,0 1-2,-2 0-1,0 0 1,1 0 1,-1 0 1,0 0-7,-1 0-17,-1 0-18,-1 0-16,0 0-6,-1-2 6,1 0 5,-1-1 6,-1-2 6,-1-2 9,-2-2 6,-2-1 9,-3-1 5,-3 2 4,-3 3 2,-2 1 4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7"/>
    </inkml:context>
    <inkml:brush xml:id="br0">
      <inkml:brushProperty name="width" value="0.02547" units="cm"/>
      <inkml:brushProperty name="height" value="0.02547" units="cm"/>
      <inkml:brushProperty name="color" value="#FED406"/>
    </inkml:brush>
  </inkml:definitions>
  <inkml:trace contextRef="#ctx0" brushRef="#br0">87350 18405 863,'0'-13'73,"0"6"-27,0 6-29,0 6-26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7"/>
    </inkml:context>
    <inkml:brush xml:id="br0">
      <inkml:brushProperty name="width" value="0.04901" units="cm"/>
      <inkml:brushProperty name="height" value="0.04901" units="cm"/>
      <inkml:brushProperty name="color" value="#FED406"/>
    </inkml:brush>
  </inkml:definitions>
  <inkml:trace contextRef="#ctx0" brushRef="#br0">89682 18209 448,'0'-25'45,"2"11"8,0 12 9,2 12 9,-1 7-2,-1 1-10,0 3-10,-1 1-12,-1 1-8,0-3-4,0-1-4,0-2-6,-1-1-4,-1 1-6,0 1-4,-1 1-7,-2 5-4,0 7-4,-2 8-4,0 8-3,0 1-2,2-4 1,2-5 2,2-5 1,1-6-2,0-4-9,0-5-6,0-4-9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8"/>
    </inkml:context>
    <inkml:brush xml:id="br0">
      <inkml:brushProperty name="width" value="0.03982" units="cm"/>
      <inkml:brushProperty name="height" value="0.03982" units="cm"/>
      <inkml:brushProperty name="color" value="#FED406"/>
    </inkml:brush>
  </inkml:definitions>
  <inkml:trace contextRef="#ctx0" brushRef="#br0">89600 18960 552,'10'-8'11,"4"2"23,3 1 21,5 0 23,1 1 3,-1 0-16,-1 0-16,-1 1-16,0-2-12,3 2-7,1-1-7,3 0-8,0-1-2,-1 0 1,-1-1 0,-1-2 1,-2 1-9,-1 2-19,-2 3-21,-3 1-19,-1-1-6,-4 0 6,-3-3 7,-2-2 7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28"/>
    </inkml:context>
    <inkml:brush xml:id="br0">
      <inkml:brushProperty name="width" value="0.05368" units="cm"/>
      <inkml:brushProperty name="height" value="0.05368" units="cm"/>
      <inkml:brushProperty name="color" value="#FED406"/>
    </inkml:brush>
  </inkml:definitions>
  <inkml:trace contextRef="#ctx0" brushRef="#br0">91250 17777 409,'0'-25'15,"0"16"28,0 14 30,0 16 28,0 8 5,0 2-21,0 4-21,0 3-20,0 3-16,0 4-8,0 4-10,0 4-8,0 3-9,0 5-7,0 4-7,0 3-7,0 2-4,0-3-4,0-1-2,0-2-2,0-6-1,0-9 2,0-8 2,0-9 2,0-6-1,0-2-5,0-1-3,0-2-5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1"/>
    </inkml:context>
    <inkml:brush xml:id="br0">
      <inkml:brushProperty name="width" value="0.04442" units="cm"/>
      <inkml:brushProperty name="height" value="0.04442" units="cm"/>
      <inkml:brushProperty name="color" value="#FED406"/>
    </inkml:brush>
  </inkml:definitions>
  <inkml:trace contextRef="#ctx0" brushRef="#br0">93950 13560 495,'1'-17'3,"4"0"7,2-1 6,4-1 7,0 2 2,-1 5-2,-1 4-1,0 6-2,-1 4-2,0 4-2,-1 4-1,1 3-1,0 5-1,-2 5 1,-1 5 2,0 5 0,-3 4-1,-2 2-1,-4 4-3,-2 3-2,-2-1-1,0-2 1,0-4 1,1-2 1,-1-2 2,2-1 0,0-1 1,2-1 2,1-2-1,0 0 0,1-1 0,2-1-1,0-1-2,0 1-2,0-1-2,0 1-4,1-1-1,2 1-2,2-1-1,2 1-2,2-2-5,1 0-6,3-1-6,2-1-8,1-2-4,-1-2-4,1-4-3,0-3-4,0-2-1,-1-1-1,1 0 0,0-2 0,-1-1 2,-1 0 3,-1-2 4,0 0 4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30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93616 24450 535,'5'24'122,"-5"1"-26,-4 1-26,-5 1-28,-5 1-15,-3 0-4,-5 2-5,-3 1-3,-3-1-5,1-1-1,-1-3-2,1-1-2,-1-3-1,1-1-2,-1-3 0,1-1 0,2-3-1,5-1-1,5-2 0,5-2-1,5-2 0,8-2 2,6-3 0,7 0 1,6-3 1,3-1-1,4 0-1,5-1 0,0-1-1,0 2 0,-1 0-1,-1 2-1,-2 0-2,-3 0-4,-3 0-4,-3 0-3,-2 0-5,-1 0-3,-1 0-4,-1 0-5,-2-2-7,-4-2-10,-5-3-12,-2-3-10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2"/>
    </inkml:context>
    <inkml:brush xml:id="br0">
      <inkml:brushProperty name="width" value="0.04815" units="cm"/>
      <inkml:brushProperty name="height" value="0.04815" units="cm"/>
      <inkml:brushProperty name="color" value="#FED406"/>
    </inkml:brush>
  </inkml:definitions>
  <inkml:trace contextRef="#ctx0" brushRef="#br0">93521 17350 456,'-9'8'0,"0"0"0,-2-1 0,0 1 0,0 0 2,3-2 1,1-1 3,2 0 2,1 0 4,0 3 7,0 4 6,0 2 7,0 3 2,1 3-3,-2 3-1,2 3-2,-2 3-1,-2 5 0,-2 3 0,-2 4 0,0 3-1,1 2-1,0 2-2,2 2-1,1 0-3,0 0-3,2-2-3,1 0-3,-1-3-2,-2-2 0,-2-4 0,-2-2 1,0-3-2,1-1-1,0-3-2,2-1-2,-1-3-3,0 0-2,-1-1-4,-1-1-2,-1-2-4,0-3-6,0-3-5,1-2-6,-2-3-3,0-1-1,-1 0 1,-1-2-2,-1-1 0,0-2-1,1-3 0,-1 0-1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5"/>
    </inkml:context>
    <inkml:brush xml:id="br0">
      <inkml:brushProperty name="width" value="0.0531" units="cm"/>
      <inkml:brushProperty name="height" value="0.0531" units="cm"/>
      <inkml:brushProperty name="color" value="#F2395B"/>
    </inkml:brush>
  </inkml:definitions>
  <inkml:trace contextRef="#ctx0" brushRef="#br0">97857 17301 414,'-22'-8'-4,"4"2"7,4 1 6,5 0 8,1 0 11,2 0 13,1-1 14,0-1 14,3 0 0,4 2-12,4 2-14,4 2-13,2 0-7,3-2-2,2-2-2,2-2-2,1 0-2,1 0-2,1 2-1,1 1-2,1 0-2,-1 0 0,1 0-1,-1 0-2,1 0 0,1 0-2,1 0-1,1 0-1,0 0-2,1 0 0,-1 0 0,1 1-1,-1-1-1,-1 0 0,-1 0-2,-1 0 0,-1 0-2,-1 0-1,-1 0-2,-1 0-1,-5 2-10,-8 4-19,-10 4-19,-8 4-19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6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101090 15261 457,'-3'-13'73,"-2"8"-12,-5 7-12,-4 6-12,-3 5-7,-1 5 0,-3 4-2,-1 3-1,-2 4-1,1 3-2,-1 3-2,1 2-3,-1 4-1,2 5-3,1 2-2,1 5-2,0 1-2,1-2 1,-1-2 0,1-2 1,0-3-1,4-2-4,3-4-3,3-2-3,2-4-2,2-5-2,2-5-1,2-5-1,2-4-1,4-1-2,2-2-1,4-2-2,1-2-1,3-2-1,2-3-1,1 0-1,2-5 0,2-4 1,-1-6 1,3-3 0,-1-5 1,-1-2-1,-1-1-1,-1-2-1,-1-1 2,-3 1 4,-1 1 4,-2 1 4,-3 1 1,-2 1 1,-4 1-1,-3 1 0,-2 1 1,-2 2 3,-2 3 3,-1 1 2,-4 3 1,-2 2 0,-3 4-1,-3 3-1,-3 2-2,0 1-4,-1 3-4,-1 2-3,0 2-2,1 2 1,1 1 2,1 3 1,2 1-2,2 0-6,4-1-5,3 1-6,3-2-7,2-1-9,4-2-8,2-2-9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6"/>
    </inkml:context>
    <inkml:brush xml:id="br0">
      <inkml:brushProperty name="width" value="0.0499" units="cm"/>
      <inkml:brushProperty name="height" value="0.0499" units="cm"/>
      <inkml:brushProperty name="color" value="#F2395B"/>
    </inkml:brush>
  </inkml:definitions>
  <inkml:trace contextRef="#ctx0" brushRef="#br0">102426 16176 440,'15'0'4,"-1"0"7,-1 0 8,0 0 7,-1-2 4,1-2-1,1-4 0,2-2-1,-1-2-2,1-1-6,0-1-4,-1-1-4,0-1-4,-2 0 0,-3 1 0,-1-1 0,-1 1-2,-2 0-2,-1 2-3,0 1-2,-2 0-2,0-2-2,-2 0 0,0-1-3,-1 0 1,0 1 0,0 1 2,0 0 0,-2 2 2,-2-1 1,-4 0 2,-2 0 2,-2 2 1,1 3 2,-1 2 1,0 4 2,0 1 1,-2 0 0,0 0 1,-1 0 1,-1 2 0,-1 4 0,-2 4-2,1 3-1,-2 4 2,2 3 1,1 3 3,1 3 2,1 2 1,0-1-1,2 1 0,1-1 0,1 1-1,0 1-2,2 1-2,1 1 0,1-1-3,2-2 0,2-2-1,2-1-2,1-3 0,2-1-1,0-2-1,2-3 0,1 0 0,1 0-1,3-1-1,2 1 0,2-1-5,0-1-6,1-1-8,1 0-6,2-2-4,1-3 3,3-1 2,2-2 1,1-1-2,1 0-7,1 0-6,1 0-8,0-1-2,-1-1 3,-1 0 2,-1-1 2,-3-2 4,-3-1 2,-4 0 4,-4-1 3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7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104400 15466 606,'22'-7'85,"-1"2"-14,-3 2-14,-1 2-15,0 1-9,2 0-6,1 0-6,3 0-4,0 0-5,1 0-1,-1 0-3,1 0-1,-1 0-5,-1 0-7,-1 0-8,-1 0-8,-1 0-2,-1 0 3,-1 0 4,0 0 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9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76749 26100 567,'21'15'7,"-3"-1"0,-5-1-1,-3 0-1,-1 3 5,2 7 12,2 8 10,2 9 11,-1 3 3,-1 3-5,-2 2-4,-2 3-6,-1-1-4,0-1-4,-1 0-3,1-2-3,-1 4-3,0 8-1,-2 7-2,0 9 0,-2 1-4,-1-5-5,0-5-3,-1-5-6,-3 1-3,-2 5 0,-4 7-2,-2 5-1,-2-1-1,-2-7 0,0-8-1,-1-9-1,0-7 0,1-7 1,0-9 0,2-8 1,-1-5-2,0-4-6,-1-4-5,-1-5-6,0-2-4,0-4-2,2-2-3,1-3-2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9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76323 26100 631,'-23'74'135,"2"-7"-33,3-9-32,1-6-33,1-7-20,1-2-10,-1-4-7,0-2-10,3-5-8,3-4-6,4-4-7,4-6-7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39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77350 26000 582,'16'8'36,"1"2"2,1 0 2,2 1 1,1 1 1,3 0 1,3-1 0,3 1 2,0 0-6,0 0-11,-1 0-11,-1-1-11,-2 0-12,-3 0-9,-3-2-11,-2 0-10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0"/>
    </inkml:context>
    <inkml:brush xml:id="br0">
      <inkml:brushProperty name="width" value="0.05608" units="cm"/>
      <inkml:brushProperty name="height" value="0.05608" units="cm"/>
      <inkml:brushProperty name="color" value="#F2395B"/>
    </inkml:brush>
  </inkml:definitions>
  <inkml:trace contextRef="#ctx0" brushRef="#br0">79721 24438 392,'0'-15'1,"0"3"3,0 1 3,0 2 2,-1 5 7,-1 8 10,0 8 10,-1 7 11,-1 6 1,2 1-7,0 3-6,2 1-8,0 0-4,0-3-5,0-3-5,0-3-4,1-3-3,4-5-3,2-3-3,3-4-3,5-3-3,7 0-3,7-2-2,7 0-3,2-2-2,-3-2-2,-3-2-1,-3-2-3,-4 0 1,-3 0-1,-5 2 1,-3 1 1,-6 2 1,-6 6 0,-7 4 2,-8 5 0,-6 4 4,-5 1 7,-6 3 6,-7 1 8,0 1 5,6-1 3,4-1 4,5 0 4,4-3 0,4-3-1,4-3-1,5-2-2,6-4-1,9-1-1,11-2-1,10-2 0,4-2-3,0-4-5,0-2-5,1-3-5,-3-1-3,-4 2-3,-3 2-1,-5 2-2,-7 4-6,-12 6-7,-12 6-7,-11 6-8,-8 2-1,-1 1 8,-2-1 7,-3 1 8,0-1 5,0 1 4,-1 0 3,1-1 4,-1 1 3,-1 0 1,0-1 2,-2 1 1,1-1 3,1 1 4,3-1 5,2 1 3,3-1 3,5-3 0,5-1 0,5-2 0,9-4 0,15-5 1,15-4 0,15-5 1,7-5-2,0-2-5,0-3-6,1-3-5,-1-1-5,2 0-3,0 2-4,2 1-3,-2 1-2,-2 1-1,-4 1-1,-2 0-2,-4 2-2,-3 3-3,-5 1-3,-4 2-4,-4 3 9,-6 6 20,-7 4 20,-5 6 21,-2 2 5,2 3-8,2 1-9,2 3-8,1 1-6,2 3-2,0 1-2,1 3-3,0 0-4,0 2-7,-2 1-6,0 1-7,-2-1-6,1-2-4,0-1-4,0-3-4,-1-2-4,-1-5-7,0-3-4,-2-4-6,-1-4-2,-4-1 3,-2-2 2,-3-2 4,-2-2 1,0-1 4,0 0 3,0-1 4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1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80169 26772 455,'-13'-22'3,"3"3"5,4 3 6,4 3 6,3 0 4,2-2 2,2-1 2,2-3 2,1 2 0,1 5-2,2 4-1,0 6-3,-1 6-2,-4 10-6,-4 8-5,-4 9-5,-4 3-4,-2-2-3,-3-2-3,-4-1-3,0-3-2,1-1 0,1-3 1,1-1-1,5-5-2,9-8-4,11-8-4,10-8-4,2-4 1,-3 2 3,-4 1 4,-5 1 5,-3 2 2,-2 4 3,-4 4 2,-2 4 2,-5 4 2,-6 5 4,-6 5 4,-5 5 2,-4 2 3,1-1 0,-1-1 2,1-1 0,0-2 1,2-3-1,3-3 0,1-2-1,6-5 0,10-3 1,10-4 0,10-4 0,6-3-1,3-2-5,3-1-4,3-3-3,-1 0-2,-4 0-1,-3 2 2,-5 1-1,-5 4-1,-6 8-5,-8 7-3,-6 9-4,-6 2-2,-4-1 3,-3-2 1,-5-3 3,-1-1 1,-1 0 1,1-2 1,-1-1 2,1-1 2,1 0 1,1-2 3,1 0 2,4-4 2,6-3 2,8-4 1,6-3 1,7-5 0,7-2-2,8-3-2,6-3-1,2-1-3,0 0 0,-1 2-1,-1 1-1,-3 2 0,-3 2-1,-5 4-2,-3 3 1,-5 3-3,-5 6-4,-4 4-4,-5 5-4,-6 3 0,-4 0 1,-5-1 1,-5 1 3,-4 0 0,0-1 2,-1 1 1,0 0 1,-2 0 1,1-1 0,-1 1 0,1 0-1,-4 0 2,-5 1 1,-6 1 1,-6 1 2,0-1 2,6-3 2,5-2 1,7-4 3,12-4 5,18-6 12,19-6 10,19-6 12,10-2 1,0 1-8,2 1-8,0 0-8,3 2-9,2-1-11,3 0-11,4 0-11,-4 1-3,-9 3 2,-8 1 4,-9 2 3,-6 2 2,-5 0 0,-3 2 1,-4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30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94359 24874 526,'-15'-11'42,"2"10"11,2 10 11,3 10 11,0 5-1,0 4-16,0 3-15,0 3-14,0 1-11,0 1-6,0-1-6,1 0-7,-1-1-7,2-3-12,0-3-11,2-3-10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1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81116 28065 478,'-23'-15'3,"4"1"6,3 1 6,3 1 6,3 5 8,6 11 12,4 12 11,6 10 12,1 7 1,0 4-7,-2 4-8,0 4-7,-2 6-9,1 8-11,0 8-10,0 7-11,-1 8-8,0 8-3,-1 8-4,-2 8-5,0-7-4,0-22-6,0-21-7,0-21-5,0-13-8,-2 0-8,-1-1-7,0 0-9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2"/>
    </inkml:context>
    <inkml:brush xml:id="br0">
      <inkml:brushProperty name="width" value="0.06082" units="cm"/>
      <inkml:brushProperty name="height" value="0.06082" units="cm"/>
      <inkml:brushProperty name="color" value="#F2395B"/>
    </inkml:brush>
  </inkml:definitions>
  <inkml:trace contextRef="#ctx0" brushRef="#br0">83188 26437 361,'-9'-6'8,"-2"6"17,-2 4 16,-1 6 17,-2 4 1,1 5-11,-1 5-13,0 5-12,1 2-8,1-2-1,1 0-3,1-1-1,1-2-6,4-5-9,2-3-8,4-4-8,3-4-7,6-5-3,4-3-3,5-4-4,2-1 3,-1 1 10,-1 0 10,0 2 10,-3 2 6,-3 5 1,-3 6 2,-2 4 2,-3 4 3,-2 3 3,-2 3 3,-2 3 3,-2 0 1,-2 0-1,-2-1-2,-1-1-2,-1-2-1,2-5-4,2-3-4,2-4-3,6-7-2,10-9-1,9-8-2,11-9-1,3-4-1,0-1 1,-1 0 1,-1 1 0,-2 0 0,-1 3 0,-3 1 0,-1 3 0,-3 1-1,-3 2 1,-3 2-2,-3 3 1,-2 0-4,-2 0-5,-2 0-6,-2 0-5,-2 0-2,-3 1 4,0-1 3,-3 0 5,-1-1 1,0-2 2,0-2 0,0-1 2,-1-2 0,0-2 1,-1 0 1,-1-1 2,-1 1-1,2 1 2,0 2 0,2 3 0,-1 1 4,0 0 5,-1 2 6,-1 1 6,-1 3 10,2 7 13,0 8 15,2 6 14,1 5 1,0 3-10,1 3-10,2 3-11,0 1-7,0-2-4,0 0-5,0-1-4,0 3-2,0 5-1,0 6-2,0 6 0,0 0-1,0-4-2,0-5-1,0-5-1,2-5-3,4-2-2,4-3-1,4-2-4,4-6-7,8-3-13,7-6-13,7-4-13,4-3-6,0 0 5,2 0 3,0 0 4,-3-2-2,-7 0-8,-9-3-8,-7-2-7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3"/>
    </inkml:context>
    <inkml:brush xml:id="br0">
      <inkml:brushProperty name="width" value="0.05342" units="cm"/>
      <inkml:brushProperty name="height" value="0.05342" units="cm"/>
      <inkml:brushProperty name="color" value="#F2395B"/>
    </inkml:brush>
  </inkml:definitions>
  <inkml:trace contextRef="#ctx0" brushRef="#br0">43750 16891 411,'12'-24'5,"7"1"7,9-1 10,7 1 7,1 2 3,-5 7-4,-7 5-4,-5 6-4,-5 4-3,-1 2-5,-2 2-4,-2 2-3,-2 1-2,-1 3 1,0 2 0,-2 2 1,-1 2 0,-2 3-4,-2 3-1,-2 3-4,-1-1-1,1-1-1,-2-4 0,2-3-2,0-3 0,4-1 0,2-2 1,4-2 1,2-2 1,3-1 3,3 0 2,3-2 2,1 0 1,-2 0 1,-3 0 0,-1 0 1,-2 0 0,-2 2 2,-3 0 2,-1 2 2,-2 1 1,-4 5 0,-2 4 0,-3 3 1,-3 2-1,-2-1-1,-2-1-1,-1-1-2,-2-1 0,0-3-3,1-1 0,-1-2-3,1-3 0,0-2 1,2-4 0,1-2 1,0-5-4,1-4-11,-1-6-10,0-4-11,1-4-3,0-3 3,2-3 1,1-2 3,0-3 4,2-1 3,1-1 3,0-1 5,2 2 2,0 4 2,2 3 2,0 5 1,1 3 4,-2 2 7,0 4 7,-1 3 7,-1 6 11,2 12 15,0 10 14,2 11 17,0 5-1,2 0-14,0 0-15,2 1-14,0 0-9,1 4-4,2 2-3,0 4-4,1 6-3,0 10-4,0 9-2,-1 11-4,3 4-10,2 2-17,3 0-18,3 2-17,1-7-5,-1-14 6,0-13 8,-2-13 5,-2-12 5,-1-6-1,-2-7 1,-2-6 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3"/>
    </inkml:context>
    <inkml:brush xml:id="br0">
      <inkml:brushProperty name="width" value="0.05845" units="cm"/>
      <inkml:brushProperty name="height" value="0.05845" units="cm"/>
      <inkml:brushProperty name="color" value="#F2395B"/>
    </inkml:brush>
  </inkml:definitions>
  <inkml:trace contextRef="#ctx0" brushRef="#br0">45613 16241 376,'-8'-8'0,"2"0"0,1 1 0,0-1 0,1-2 4,-2-4 10,0-4 9,-1-3 9,0 5 7,2 14 5,2 15 5,2 16 5,1 8-1,0 6-5,0 4-8,0 6-5,0 1-6,0-1-4,0 0-4,0-1-4,0-4-2,2-2-2,0-5-1,2-4-1,2-5-1,4-5 0,3-7-1,5-5 1,2-6-3,1-6-8,1-6-6,1-6-8,2-7-4,1-7-3,3-8-2,1-9-3,0-5-3,-1-6 0,-3-4-1,-1-5-1,-4-1 2,-5 4 2,-4 4 4,-6 4 4,-5 5 1,-4 6 3,-5 5 2,-5 7 1,-5 5 4,-2 7 6,-3 5 6,-3 6 5,-1 6 3,-1 6 1,1 5 1,-1 7 0,1 3 2,1 3 1,1 1 3,1 3 2,3-1 0,3-3-2,4-4-1,4-1-1,5-4-3,4-3-4,6-3-5,4-2-3,5-5-5,6-3-4,3-4-5,7-3-4,1-4-5,2 0-6,1-2-6,1 0-5,-1 1 0,-3 3 4,-3 2 5,-3 4 4,-4 0 0,-3 0-4,-4-2-6,-4 0-5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4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47187 16137 540,'-15'5'0,"2"-2"0,2-6 0,3-2 0,3-4 12,8-2 22,6-2 24,7-1 23,5-2 4,1 0-17,3 1-17,1-1-16,1 1-13,1 0-10,-1 2-11,1 1-9,-2 1-9,-1 2-11,-3 2-9,-1 3-9,-3 0-7,-3 0-6,-3 0-4,-2 0-5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4"/>
    </inkml:context>
    <inkml:brush xml:id="br0">
      <inkml:brushProperty name="width" value="0.05265" units="cm"/>
      <inkml:brushProperty name="height" value="0.05265" units="cm"/>
      <inkml:brushProperty name="color" value="#F2395B"/>
    </inkml:brush>
  </inkml:definitions>
  <inkml:trace contextRef="#ctx0" brushRef="#br0">47621 15531 417,'-22'-13'5,"3"3"8,3 4 10,3 4 8,2 4 10,2 4 11,2 4 11,3 3 11,1 6-2,3 5-13,4 7-13,2 5-13,2 7-10,0 8-4,0 7-4,0 9-5,0 4-6,-1-1-8,1 1-7,0-1-8,0-4-7,0-9-6,0-8-6,-1-9-8,1-9-2,0-6-2,0-7-1,0-6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5"/>
    </inkml:context>
    <inkml:brush xml:id="br0">
      <inkml:brushProperty name="width" value="0.05659" units="cm"/>
      <inkml:brushProperty name="height" value="0.05659" units="cm"/>
      <inkml:brushProperty name="color" value="#F2395B"/>
    </inkml:brush>
  </inkml:definitions>
  <inkml:trace contextRef="#ctx0" brushRef="#br0">47450 16454 388,'0'-64'4,"-2"14"7,0 14 7,-1 13 7,-2 10 4,0 3 2,-2 4 0,0 4 2,-2 4 1,-2 6 1,-1 4 0,-3 5 1,-1 6-2,-1 7-5,-2 7-6,1 6-4,-2 4-4,0 0-1,1 1-2,-1-1-1,0-2 0,1-2-1,-1-4 0,1-2 0,5-8-9,14-13-17,12-13-18,13-12-16,7-10-6,1-9 6,1-7 5,1-8 7,-1-3 2,0 2 1,-1 2-1,-1 1 1,-2 4 3,-3 2 8,-4 3 6,-1 3 7,-2 3 9,1 1 8,1 3 9,1 1 8,-1 4 4,-1 5-3,-3 4-3,-1 6-3,-2 3 3,-2 2 10,-3 2 7,-1 2 10,-1 2 2,-2 5-3,-1 4-3,0 3-3,-2 4-5,-1 1-4,0 3-6,-1 1-4,-3 2-6,-2 1-4,-4 1-4,-2 0-6,-3 1-4,-3-3-5,-3-2-6,-3-1-5,-1-4-6,2-5-4,3-5-5,1-5-4,2-3-2,1-2 1,1-2 3,0-2 2,3-4 0,3-8-3,2-6-2,4-7-2,1-5 1,2-3 2,0-3 4,2-2 2,0 0 5,1 5 7,2 5 6,0 5 7,0 4 6,0 5 7,-2 3 5,0 4 7,-2 4 6,-1 2 5,0 4 7,-1 2 4,-4 5 3,-2 5-4,-5 7-4,-4 5-2,-1 3-3,-1-1-4,0-1-3,1-1-3,-2-1-5,0 1-7,-1-1-6,-1 1-7,0-2-5,1-1-5,0-3-5,2-1-5,2-3-4,1-3-2,2-3-4,2-2-3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5"/>
    </inkml:context>
    <inkml:brush xml:id="br0">
      <inkml:brushProperty name="width" value="0.03521" units="cm"/>
      <inkml:brushProperty name="height" value="0.03521" units="cm"/>
      <inkml:brushProperty name="color" value="#F2395B"/>
    </inkml:brush>
  </inkml:definitions>
  <inkml:trace contextRef="#ctx0" brushRef="#br0">48350 17600 624,'56'8'66,"-12"0"-13,-13-1-13,-13 1-13,-4 1-4,7 2 6,5 2 6,7 1 6,2 2-5,-2-1-16,0 1-15,-1 0-15,-3-2-18,-5-1-19,-5-2-20,-4-2-19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6"/>
    </inkml:context>
    <inkml:brush xml:id="br0">
      <inkml:brushProperty name="width" value="0.04915" units="cm"/>
      <inkml:brushProperty name="height" value="0.04915" units="cm"/>
      <inkml:brushProperty name="color" value="#F2395B"/>
    </inkml:brush>
  </inkml:definitions>
  <inkml:trace contextRef="#ctx0" brushRef="#br0">15461 17553 447,'-13'-2'6,"8"0"10,7-3 11,6-2 11,6-2 4,3-4-3,5-2-3,3-3-2,2 0-5,-3 3-3,-1 2-5,-3 4-5,0 3-4,1 2-4,1 4-4,2 3-5,-4 2-1,-5 5 1,-6 4 0,-6 4 0,-4 1 1,-1 1-2,0-1 0,-1 1-2,-2-2 0,0-1-1,-1-2 0,-2-2 1,3-2-1,4-1 0,6-1 0,4 0 0,3-2 0,0-1 2,-1 0 0,1-2 0,0 1 2,0 2 1,-1 2 0,1 2 1,-2 0 1,-2 1 1,-4 0 1,-2 0 0,-4 0 3,0 3 2,-3 1 5,-2 3 2,-1-1 1,-2-3-5,0-2-4,-1-4-3,-2-4-6,0-4-5,-1-6-6,-1-4-6,0-5-5,2-3-4,3-5-4,1-3-5,1-3 0,2 1 0,1-1 2,0 1 1,2 1 6,0 3 10,2 3 10,1 3 10,-2 2 5,0 2-1,-3 3 0,-2 1 0,-1 3 9,2 6 18,1 4 19,0 6 19,3 4 1,2 5-13,4 5-13,2 5-15,1 2-8,0-1-3,-2-2-4,0 1-3,-1 3-4,1 10-8,2 10-5,0 10-8,0 1-2,-2-5 0,-2-6 1,-2-6 2,-1-7-1,2-7 0,0-9 0,2-7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6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17290 17533 490,'7'-6'9,"-2"4"17,-3 4 17,0 4 18,-2 4 4,0 3-9,0 5-9,0 4-9,-1 3-5,-1 4-3,0 5-2,-1 3-1,-3 2-6,-2 0-6,-3 0-6,-3 1-7,-2-1-8,0 0-9,0 0-8,1 0-9,0-3-4,2-7-1,2-7 0,3-7 1,0-6-5,2-4-7,0-6-7,2-4-8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30"/>
    </inkml:context>
    <inkml:brush xml:id="br0">
      <inkml:brushProperty name="width" value="0.05166" units="cm"/>
      <inkml:brushProperty name="height" value="0.05166" units="cm"/>
      <inkml:brushProperty name="color" value="#F2395B"/>
    </inkml:brush>
  </inkml:definitions>
  <inkml:trace contextRef="#ctx0" brushRef="#br0">95314 24439 425,'7'-5'110,"-2"6"-23,-3 6-23,0 6-22,-2 4-11,0 5-1,0 3 0,0 5 0,0 3-2,0 4-3,0 4-4,0 4-3,0 2-4,0 0-3,0 0-3,0 0-3,-2 3-2,0 4 2,-3 5 0,-2 6 1,0 3-5,2 5-9,2 3-11,2 4-10,1-1-6,-2-7-4,0-7-3,-1-6-2,-1-6-1,2-3 5,0-2 3,2-4 3,0-3 1,0-7-1,0-6-2,0-5-1,-1-5 1,0-3 5,-2-3 6,0-2 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7"/>
    </inkml:context>
    <inkml:brush xml:id="br0">
      <inkml:brushProperty name="width" value="0.05331" units="cm"/>
      <inkml:brushProperty name="height" value="0.05331" units="cm"/>
      <inkml:brushProperty name="color" value="#F2395B"/>
    </inkml:brush>
  </inkml:definitions>
  <inkml:trace contextRef="#ctx0" brushRef="#br0">17600 17196 412,'14'-36'3,"-1"7"4,-2 7 4,-2 7 6,-1 4 3,2-1 4,0 0 1,1 0 4,1 1-2,0 3-4,0 1-6,-1 2-6,0 2-2,0 2-2,-2 2-1,0 2-2,-2 2 0,-1 4 2,0 2 1,-2 3 2,0 3 2,0 3 2,0 3 4,0 3 2,0 2 3,0-1 0,0 1 2,0-1 0,0 1 0,1 3-1,2 1-3,0 3-1,1 0-2,0 2-3,0 1-3,0 0-3,-1 0-1,1-1 0,0-3 1,0-2 0,-1 0-5,-2-1-9,-3 1-9,0-1-10,-5-5-7,-2-9-4,-5-10-4,-4-10-4,-2-10 0,-1-8 3,-2-8 3,1-10 4,-1-4 2,2 0 0,2 0-1,3 0 1,1 1 3,4 5 4,3 4 5,2 4 6,3 3 4,0 5 6,2 3 4,0 4 4,1 7 9,0 8 11,0 10 12,0 8 11,-1 5 2,-1 1-9,0 1-8,-1 1-8,-1 1-6,0 2-5,0 2-3,0 3-4,0-3-4,0-5-1,0-7-3,0-5-2,1-6-8,3-5-13,4-4-14,2-5-13,1-4-3,-2 0 6,-2-1 6,-2-1 6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7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19000 17366 432,'15'-21'74,"-1"5"-13,-1 4-13,0 6-13,-1 2-8,3-2-4,2 0-3,2-1-3,-1-1-4,1 0-5,-2 0-5,-1 0-4,-1 1-5,-1 1-5,0 0-5,-2 2-4,-3 0-7,-6 2-9,-6 0-10,-6 2-9,-3-2 0,1-2 10,-1-3 11,0-3 9,-1-4 9,0-2 7,-1-3 6,-1-3 6,0 0 4,3 3 2,1 3 1,2 3 3,3 6 9,2 11 17,4 12 18,2 10 17,2 6 3,0 4-11,0 3-11,0 3-10,0 0-9,0-2-6,0-2-6,0-2-6,-1 1-3,1 5-1,0 2-1,0 6-1,0-2-8,0-2-12,0-5-14,0-4-14,-1-9-12,0-13-12,-2-14-11,0-14-12,-2-6 1,0 3 14,-2 1 14,0 2 13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7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19105 17831 451,'-2'-27'6,"-2"11"13,-4 9 14,-2 10 12,-2 7 4,1 3-6,-1 5-5,0 4-6,1 1-4,1 2-3,0 1-3,2 1-3,1-1-2,0-5-4,2-3-3,1-4-2,2-7-10,5-7-16,6-7-18,4-9-16,4-6-6,1-3 5,3-4 5,2-5 5,-1 0 5,0 0 3,-1 1 4,0 1 4,-2 3 5,-1 3 6,-1 5 6,-1 3 7,0 4 6,-2 1 7,-1 2 6,-1 2 7,-1 3 5,0 2 1,-2 4 1,0 3 3,-2 1 2,-1 3 6,-1 2 4,0 2 6,-1 1-1,0 1-8,0 1-6,0 2-7,-1 1-5,-1 3-2,0 3-2,-1 3-3,-3 2-2,-2 0-3,-4 2-2,-2 1-2,-3-1-4,-3-1-4,-3-3-5,-3-1-4,-1-4-7,4-3-8,3-5-8,3-3-7,2-4-5,0-4-2,2-4-2,1-4-1,1-4 0,2-5 5,2-5 3,2-5 5,2-2 3,2 3 4,2 1 2,2 3 4,1 1 6,-1 3 7,1 1 7,0 2 9,0 4 6,0 5 8,0 4 8,-1 6 6,0 3 4,-4 3-2,-2 3-2,-4 3 0,-2 2-5,-2 1-7,-1 1-6,-3 1-7,-1 1-6,0-1-6,0 1-5,1-1-6,-1 0-3,0-3-1,0-1-2,1-2-1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8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20050 18600 505,'29'21'6,"-5"-5"11,-5-5 11,-5-4 12,1-2 8,6 3 4,5 4 4,7 2 5,2 2-2,0 0-11,0-1-11,1 1-9,-2 0-14,-3 1-13,-3 2-16,-3 0-14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9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4606 28597 536,'36'-21'88,"-7"7"-15,-7 5-15,-7 6-14,-2 3-8,3 2-4,3 0-2,4 2-2,-1 1-5,-3 3-4,-3 4-5,-3 2-5,-3 4-3,-4 3-3,-4 5-2,-4 3-4,-5 3-3,-4 1-5,-5 1-5,-5 0-5,-3 0-2,1-1-2,-1-3 0,1-1-1,-1-3 2,-1 0 2,-1-1 4,-1 0 3,1-4 5,3-3 5,3-5 6,3-3 6,7-5 8,12-8 10,12-6 11,11-7 10,7-3 0,-1 0-12,0 2-12,1 1-10,-2 2-11,0 1-9,-1 2-8,-1 2-9,-2 2-7,-3 0-6,-3 2-6,-3 1-4,-2 0-3,-3 0 4,-1 0 1,-2 0 3,-2 0 4,0 0 5,-2 0 5,0 0 5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49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6000 28244 479,'0'-29'3,"0"5"5,0 5 7,0 5 5,1 6 11,2 8 16,2 8 17,2 8 16,-1 5 0,0 5-17,-4 3-16,0 4-16,-2 2-13,0-1-7,0-1-9,0-1-6,0 0-6,0 2 0,0 2-1,0 3-1,0-3-7,0-8-12,0-6-13,0-6-13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0"/>
    </inkml:context>
    <inkml:brush xml:id="br0">
      <inkml:brushProperty name="width" value="0.03769" units="cm"/>
      <inkml:brushProperty name="height" value="0.03769" units="cm"/>
      <inkml:brushProperty name="color" value="#F2395B"/>
    </inkml:brush>
  </inkml:definitions>
  <inkml:trace contextRef="#ctx0" brushRef="#br0">6000 28850 583,'7'-16'5,"0"2"10,-2 1 9,0 1 10,-1 1 5,1 0 1,2 2 0,0 1 0,2-1-1,3 0-4,4-2-3,2 1-4,1-1-6,-1 2-7,-1 2-7,0 2-8,-2 1-7,1 0-7,0 0-8,0 1-7,-2 0-10,-1 3-13,-2 4-13,-2 2-12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0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6700 27376 461,'0'-41'39,"0"15"8,0 13 9,0 14 7,0 9 1,2 6-9,0 4-8,2 5-8,-1 4-7,0 5-6,-2 3-5,0 4-6,-1 4-4,0 4-2,0 4-2,0 4-1,0-1-4,0-5-6,0-4-6,0-5-5,0-6-7,0-4-6,0-5-8,0-5-7,2-9-5,5-12 0,6-14-3,4-11-1,2-8 3,1 1 9,0 0 8,-1-1 9,-1 3 8,-2 5 8,-4 5 8,-3 5 8,-1 5 11,0 6 13,0 6 15,0 6 13,-2 4 2,-1 1-9,-2 3-11,-2 2-10,-1-1-8,0-1-4,0-2-7,0-3-4,3-2-9,6-4-8,6-4-10,6-4-10,1-4-6,0-6-3,0-4-3,-2-5-3,-1-2 0,-1 1 3,-1 1 5,0 1 3,-3 2 5,-3 3 8,-3 2 8,-2 4 6,-3 4 14,-1 4 17,0 6 19,-1 4 17,-1 3 5,0 1-11,0 2-10,0 0-11,1-1-7,1-1-4,3-2-4,2-2-5,2-1-4,2 0-5,2-1-4,1 1-6,2-5-5,0-10-6,0-9-6,-1-11-6,-1-3-2,-2 1 2,-4 3 3,-3 2 3,-2 0 3,-4 2 5,-2 1 4,-3 1 5,-3 1 1,0 3-2,-2 1-4,0 3-1,0 1-4,1 2-4,0 2-4,2 2-4,0 3-4,0 4-8,1 4-6,-1 4-7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0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8959 28010 490,'-8'7'4,"0"-1"8,0 0 9,0-2 7,2-1 6,2-4 3,4-2 1,3-3 3,3-3 0,7 0 1,5-2-1,7 0 1,3-1-5,1 1-8,1-1-9,1 0-8,-1 1-4,-3 2-1,-3 3 0,-3 1 0,-3 1-5,-1 2-12,-2 0-12,-2 2-10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1"/>
    </inkml:context>
    <inkml:brush xml:id="br0">
      <inkml:brushProperty name="width" value="0.05052" units="cm"/>
      <inkml:brushProperty name="height" value="0.05052" units="cm"/>
      <inkml:brushProperty name="color" value="#F2395B"/>
    </inkml:brush>
  </inkml:definitions>
  <inkml:trace contextRef="#ctx0" brushRef="#br0">9445 27166 435,'-29'-7'37,"6"2"2,7 2 2,5 2 1,4 2 1,2 4-2,2 2-1,2 3 0,1 4-2,0 4-2,0 3-1,0 5-2,0 2-4,0 2-4,0 3-5,0 1-5,1 2-6,2 0-7,2 2-9,2 1-6,0-1-6,-1 0-2,0-1-4,-2-1-2,0-4-6,0-6-9,0-5-9,0-6-9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2"/>
    </inkml:context>
    <inkml:brush xml:id="br0">
      <inkml:brushProperty name="width" value="0.05434" units="cm"/>
      <inkml:brushProperty name="height" value="0.05434" units="cm"/>
      <inkml:brushProperty name="color" value="#00BFF3"/>
    </inkml:brush>
  </inkml:definitions>
  <inkml:trace contextRef="#ctx0" brushRef="#br0">83248 1959 404,'15'-14'69,"-1"4"-12,-1 4-11,-1 4-12,2 2-5,2-2-3,3 0-2,3-1-2,3 0 2,3 3 4,3 4 5,3 2 4,-1 2 0,-4 2-8,-3 0-7,-5 2-7,-4 2-4,-6 5-1,-6 5 0,-6 5-2,-7 3 0,-6 2-1,-7 2-2,-7 3-1,-3-1-4,0-2-6,-1-2-7,1-1-7,-3-2-3,-3 2-3,-4 1 0,-4 1-3,0-3 3,4-4 5,3-5 6,5-4 5,4-5 4,3-3 2,5-3 1,3-2 2,8-4 4,12-4 4,12-4 6,11-4 5,9-2 1,5 1-3,4-1-3,6 0-3,3 1-5,0 1-11,1 0-8,2 2-10,0 0-4,0 2 1,-1 1 1,1 0 0,-5 2 3,-12 1 3,-10 0 4,-10 2 4,-7-1-5,1-1-13,0 0-15,0-1-13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30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95716 24313 533,'2'-15'2,"5"4"2,6 3 3,4 3 3,1 0 5,-1 2 7,-2-1 6,-2 0 8,0 0 2,3 2-5,3 0-4,3 2-4,1 1-3,-3 2-1,-1 2-2,-2 2-2,-3 1 0,-3 3-1,-3 2 1,-2 2-1,-3 2-1,-2 3-2,-2 3 0,-2 3-3,-4 2-1,-4 3-3,-5 1-1,-5 2-3,-3 1-3,-1-3-3,-1-2-2,-1-1-3,0-4-5,3-3-6,1-4-7,3-5-5,2-2-7,2-2-4,4-2-5,3-2-5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1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10100 27257 457,'8'-16'0,"0"-2"0,0 0 0,-1-1 0,1 0 8,2 3 14,0 1 16,2 3 15,0 1 3,1 4-7,1 2-8,1 4-8,0 2-4,0 2-1,-2 2 0,-1 2-1,-1 2-2,-2 5-2,-2 4-4,-2 3-3,-2 4-2,-1 1-3,0 3-1,-2 1-3,-1 3-3,-4 3-5,-2 3-5,-3 2-6,0-1-1,2-7 1,4-7 0,2-7 2,4-6 0,4-5 1,4-4 0,4-6 1,2-4-1,3-5-3,2-5-4,1-5-3,1-3-2,-1 0-2,-1 1-2,-1-1-1,-1 1 0,-1-1 2,0 1 1,-2-1 2,-2 2 2,-3 1 2,-3 2 0,-2 3 3,-3 1 0,-2 2 2,-2 3 2,-2 1 2,-2 1 4,-2 2 9,-2 1 8,-1 0 8,-2 2 5,0 2-2,0 2 0,1 2 0,-1 2 0,0 2 2,0 2 3,1 2 2,0 1-1,2 3-2,2 2-3,2 1-3,2 2-1,0 0-1,2-1-1,0 1-1,3-1-3,2-1-4,4-1-5,2-1-4,3-1-4,3-2-1,3-3-1,3-1-2,2-2-6,1-2-14,1-2-12,1-2-13,-1-1-9,-5 0-5,-3 0-6,-4 0-6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1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11739 26359 808,'-5'-15'7,"6"4"14,6 3 13,6 3 15,4 2-3,5 3-19,4 4-20,3 2-18,-1 2-16,-5-2-11,-6-1-12,-6 0-11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2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12292 27257 457,'-3'-10'37,"8"-4"9,9-4 7,10-3 7,3-1 2,1 3-5,-1 3-4,0 3-5,1 2-7,-1 4-11,1 2-10,-1 4-10,-1 1-5,-3 2 1,-3 0 1,-3 2 0,-2 1-16,-4 3-36,-3 4-36,-2 2-35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12247 28197 563,'-8'7'5,"-2"-2"10,0-3 9,-1 0 10,3-4 9,8 0 5,8-3 6,8-2 7,5-1-4,5 2-13,3 1-13,4 1-14,2-1-13,-1 2-15,-2-1-14,0 0-15,-3 0-3,-5 2 7,-5 0 7,-4 2 7,-4 0-3,1 0-11,0 0-13,0 0-11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3"/>
    </inkml:context>
    <inkml:brush xml:id="br0">
      <inkml:brushProperty name="width" value="0.05882" units="cm"/>
      <inkml:brushProperty name="height" value="0.05882" units="cm"/>
      <inkml:brushProperty name="color" value="#F2395B"/>
    </inkml:brush>
  </inkml:definitions>
  <inkml:trace contextRef="#ctx0" brushRef="#br0">13483 26666 374,'30'-7'104,"-3"2"-23,-4 2-24,-1 2-24,-4 3-12,-3 6-1,-3 4-1,-2 5 0,-4 4-4,-1 5-7,-2 3-7,-2 5-7,-3 2-4,-3 2 0,-5 2-2,-4 3-1,-2-2 0,1-2 0,-1-3 1,0-4 0,0-1 2,-1-3 1,-1-2 1,-1-1 2,5-5 3,12-8 3,12-9 4,11-6 4,7-7-1,1-4-7,1-4-7,1-3-6,-1-3-6,-1 1-5,-3-1-6,-1 1-4,-3 0-2,-1 1 4,-3 1 3,-1 1 4,-2 0 3,-1 0 5,0 1 4,-2-1 4,-1 2 5,-2 5 5,-2 3 5,-2 4 5,-4 3 6,-2 0 9,-5 2 7,-4 0 9,-1 3 3,0 4-1,2 4-2,1 4-1,0 3-3,0 3-4,0 3-5,0 3-4,1 1-3,2 1-1,3-1-1,1 1-1,1-3-1,0-1-2,0-4-2,0-3-1,1-3-3,5-3-3,4-3-4,4-2-3,2-4-5,1-2-6,1-4-6,2-2-8,-2-5-2,1-5 0,-2-7-1,-1-5 1,-1-3 0,-3 1 0,-1 1 1,-2 1 0,-3 2 3,-4 1 4,-4 3 5,-4 1 4,-2 3 3,-2 3 2,0 3 2,-1 2 3,0 3 4,2-1 10,2 0 8,3 0 10,2 0 1,5-2-4,6 0-5,4-1-4,3 0-4,1 0-1,2 2-2,0 1-1,0 1-2,-1 2 0,-1 2-1,-1 2-1,-1 2 0,-1 4-1,0 2 0,-2 4 1,-2 2-1,-2 5-1,-4 3-1,-2 5 0,-3 3-1,0 2-1,-2 4 0,0 3-2,-2 0 0,-2-2-3,-2-1 0,-2-3-2,3-5-5,6-9-8,8-9-7,6-8-8,4-7-3,2-4 4,0-3 1,1-5 4,-1-1 1,-1 1 1,-2 0 1,-2 2 0,-2 1 0,1-1 0,0 0-1,0 1 1,-2-2 0,-3 0 1,-2-1 2,-4-1 0,-1 0 2,0 1 2,0 1 2,0 1 2,0 0 3,-2 0 4,0 1 4,-2-1 5,0 1 5,1 2 7,-2 3 8,2 1 8,-1 4 11,0 6 17,0 6 17,0 6 16,1 5-1,0 5-18,2 5-20,0 5-19,2 4-12,2 6-8,2 4-7,2 6-6,1 3-9,0 1-7,-1 3-7,1 2-8,0 0-10,2-1-11,0-1-12,1 0-12,0-7-3,0-10 8,-2-12 6,0-9 8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4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16400 26426 481,'36'-35'148,"-7"9"-34,-7 8-31,-7 10-34,-1 4-17,3-2-4,5 0-3,4-1-3,0 0-8,-2 2-10,-1 2-12,-2 2-11,-3 2-10,-3 2-8,-3 2-9,-2 2-8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4"/>
    </inkml:context>
    <inkml:brush xml:id="br0">
      <inkml:brushProperty name="width" value="0.04334" units="cm"/>
      <inkml:brushProperty name="height" value="0.04334" units="cm"/>
      <inkml:brushProperty name="color" value="#F2395B"/>
    </inkml:brush>
  </inkml:definitions>
  <inkml:trace contextRef="#ctx0" brushRef="#br0">16690 27626 507,'-5'-9'10,"8"0"19,6-2 20,7 0 19,5-1 7,3 1-8,3-1-7,3 0-7,1 1-10,1 2-16,-1 3-16,0 1-14,0 1-14,-3 2-15,-2 0-14,-1 2-14,-3 0-4,-3 0 6,-3 0 6,-2 0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4"/>
    </inkml:context>
    <inkml:brush xml:id="br0">
      <inkml:brushProperty name="width" value="0.05361" units="cm"/>
      <inkml:brushProperty name="height" value="0.05361" units="cm"/>
      <inkml:brushProperty name="color" value="#F2395B"/>
    </inkml:brush>
  </inkml:definitions>
  <inkml:trace contextRef="#ctx0" brushRef="#br0">17271 26777 410,'-35'-6'11,"8"2"23,7 4 22,8 3 22,6 3 5,2 5-11,4 5-13,3 5-12,1 4-10,1 3-7,1 3-7,2 3-7,0 3-4,2 2 0,0 4-2,1 3 0,0-2-12,-1-2-21,0-5-21,-2-4-21,0-4-12,0-7 0,0-5-2,0-6-1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4"/>
    </inkml:context>
    <inkml:brush xml:id="br0">
      <inkml:brushProperty name="width" value="0.05672" units="cm"/>
      <inkml:brushProperty name="height" value="0.05672" units="cm"/>
      <inkml:brushProperty name="color" value="#F2395B"/>
    </inkml:brush>
  </inkml:definitions>
  <inkml:trace contextRef="#ctx0" brushRef="#br0">18487 26603 387,'-6'-18'106,"6"14"-4,4 12-4,6 13-5,1 7-11,-3 1-20,-1 1-21,-2 1-19,-2 1-15,0 1-10,-2 1-9,0 0-10,-2 0-9,0-5-9,-2-3-11,0-5-9,-1-6-5,0-10-3,0-10-1,1-10-2,-1-6 7,2-3 14,0-3 14,2-3 14,0 1 12,0 3 6,0 5 8,0 3 6,0 3 8,2 1 9,0 1 7,2 0 8,0 2 4,1 3-1,2 1-1,0 2-1,1 1-3,2 0-6,0 0-4,1 0-7,1 0-5,0 0-7,0 0-7,-1 1-7,1-1-4,0 2-6,0 0-3,0 2-4,-1-1-10,1 0-14,0-2-14,0 0-14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5"/>
    </inkml:context>
    <inkml:brush xml:id="br0">
      <inkml:brushProperty name="width" value="0.05684" units="cm"/>
      <inkml:brushProperty name="height" value="0.05684" units="cm"/>
      <inkml:brushProperty name="color" value="#F2395B"/>
    </inkml:brush>
  </inkml:definitions>
  <inkml:trace contextRef="#ctx0" brushRef="#br0">19216 25927 387,'-7'-16'8,"2"2"17,2 1 17,2 1 17,1 3 6,2 6-5,0 6-5,2 6-4,0 5-5,0 5-6,-1 5-7,2 5-5,-2 3-6,1 3-3,0 1-5,0 2-4,-1 1-1,0 1-1,-2-1 0,0 0 0,-1 0-6,0 0-10,0 0-11,0 1-11,2-13-15,6-23-21,4-24-19,5-23-21,2-9 2,-3 6 25,-1 6 24,-2 6 25,-2 5 16,-1 5 11,0 5 11,-2 5 9,0 3 12,2 4 9,0 2 11,1 4 10,0 3 0,-2 6-11,-2 4-11,-2 5-11,-2 2-8,1-3-5,0-1-4,0-2-6,1-2-2,0-1-1,1 0 0,2-2-1,0-1-2,1-2-6,2-2-5,0-2-6,1-3-3,1-4-2,2-4-2,0-3-1,1-4-2,1-2 0,1-2-1,1-1-1,0-2 0,-2-1 4,-3-1 2,-1-1 3,-3 0 2,-2 1 4,-4 1 2,-2 2 4,-2 0 3,0 4 5,0 3 5,0 3 4,-2 2 6,0 0 7,-3 2 6,-2 1 8,0 2 11,2 4 14,2 4 15,2 4 14,2 4 0,0 3-17,2 5-18,0 4-16,2 4-11,2 8-5,2 7-5,1 6-4,1 7-6,-2 6-6,-2 5-7,-2 7-6,-1 2-5,0-1-6,-1-1-6,1-1-5,1-4-4,0-7-1,1-7-3,2-6-1,-1-7-1,-2-7 2,-3-7 3,0-7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31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96924 23247 575,'36'-21'4,"-5"7"7,-7 5 8,-5 6 8,-5 3 4,-1 0 4,-2 0 3,-2 0 2,-1 1-1,1 2-5,2 2-7,0 2-6,-1 1-3,-4 1-3,-4 2-1,-4 0-2,-3 1-3,-2 1-3,-2 1-2,-2 2-3,0-2-1,-1-1 0,0-2 0,0-2 0,2-1 0,5 1-2,2 2 0,6 0-2,1 0-1,1-1 2,2 0 0,0-2 1,2 0 2,2 2 2,2 0 1,1 1 3,-1 1 1,-4 2 0,-6 0 0,-4 1-1,-7 1-3,-6 1-8,-7 2-7,-7 0-7,-5 0-4,-4 1 3,-5-1 1,-3 1 1,1-2-7,8-1-16,6-2-17,7-2-17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5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20230 25777 496,'-15'-6'69,"2"2"-3,2 4-3,3 3-3,0 1-6,0 3-6,0 2-6,0 2-8,-1 2-6,-3 5-8,-4 4-7,-2 3-6,-2 3-10,-1-1-10,-1 0-10,-1 1-10,1-3-4,2-3 2,4-4 3,3-5 2,2-2-4,1 0-11,0-2-11,2 0-11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6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20750 25750 539,'35'7'94,"-7"-1"-19,-9 0-19,-7-1-19,-3 0-8,2 3 0,2 3 0,1 4 1,2 1-2,2 3-6,0 2-5,1 1-5,-1 0-10,-3-1-10,-2-2-13,-4-2-12,-2-3-12,0-1-13,-2-2-13,0-2-13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4:59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27149 25341 460,'-18'-2'108,"12"0"-13,12-3-13,12-2-14,6-1-13,4 0-12,3 1-13,3-1-12,2 0-7,3 0-1,1 0-1,2 1-3,2-1-1,0 2-6,2 0-4,1 2-4,-2 0-4,0 0-2,-3 0-3,-2 0-3,-2 0-2,-2 1-1,-1-1-1,-3 0-2,-2 0-2,-1 2-4,-3 0-3,-1 2-4,-3 0 1,-3 0 6,-3 0 6,-2 0 5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62350 15663 999,'35'-22'-6,"-9"5"-12,-9 3-12,-8 4-12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4"/>
    </inkml:context>
    <inkml:brush xml:id="br0">
      <inkml:brushProperty name="width" value="0.05742" units="cm"/>
      <inkml:brushProperty name="height" value="0.05742" units="cm"/>
      <inkml:brushProperty name="color" value="#00BFF3"/>
    </inkml:brush>
  </inkml:definitions>
  <inkml:trace contextRef="#ctx0" brushRef="#br0">27080 25314 383,'-15'0'3,"2"2"6,3 0 8,1 2 5,3-1 11,4 0 14,4-2 15,4 0 14,3-1 1,1 0-15,3 0-14,2 0-15,1 0-9,-1 0-4,1 0-6,0 0-4,-1 0-2,1 0-1,0 0 1,-1 0-1,1 0-2,0 0-2,-1 0-2,1 0-4,0-1 0,1 0 1,1-2 2,2 0 1,-2-1 0,1 2-1,-2 0 0,-1 2-2,0-1 1,1 0 1,2-2 1,0 0 1,0 0 0,-1 2 1,-1 2-1,-1 2 1,0 0 0,0 0 0,-1-2 0,1 0 0,0-1 0,1 0-2,1 0-1,2 0-1,0-1-2,1-2 0,1-2 0,1-2 0,0 1 0,1 1 0,-1 2 1,1 2 0,-1 1 0,-1 0-1,-1 0 1,-1 0-1,0 0 0,-1 0 0,1 0-1,0 0 1,0-1-3,3 0-4,1-2-4,3 0-4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4"/>
    </inkml:context>
    <inkml:brush xml:id="br0">
      <inkml:brushProperty name="width" value="0.03888" units="cm"/>
      <inkml:brushProperty name="height" value="0.03888" units="cm"/>
      <inkml:brushProperty name="color" value="#00BFF3"/>
    </inkml:brush>
  </inkml:definitions>
  <inkml:trace contextRef="#ctx0" brushRef="#br0">26945 24338 565,'0'-15'3,"0"3"5,0 1 6,0 2 5,-3 5 7,-4 8 11,-5 8 9,-5 7 9,-3 5 0,0 1-12,1 1-12,-1 1-11,0 0-8,-1-1-1,-1-1-2,-1-1-3,0-1-1,3-1-2,1-1-2,3-1-1,1-1 0,2-1 0,2 0 2,3-2 2,1-1 0,2-1 0,2-1 0,2 0 1,3-2-1,6 1-2,4 0 0,5 0-3,3-1 0,1-1-3,1-1-2,1 0-2,2-1-5,3 1-7,3 2-6,3 0-7,0 0-7,-2-1-5,-1 0-7,-3-2-4,-2-1 0,-5 0 7,-3-2 9,-4 0 7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26716 22100 548,'0'16'80,"0"1"-11,0 1-9,0 2-11,0 1-7,0 2-6,0 4-7,0 3-6,-1 2-4,-1 1-4,0 1-2,-1 1-3,-1 0-4,2 0-5,0 0-7,2 1-5,0-2-8,0-2-9,0-1-9,0-3-10,0-2-4,0-5-2,0-3-1,0-4-1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5"/>
    </inkml:context>
    <inkml:brush xml:id="br0">
      <inkml:brushProperty name="width" value="0.03741" units="cm"/>
      <inkml:brushProperty name="height" value="0.03741" units="cm"/>
      <inkml:brushProperty name="color" value="#00BFF3"/>
    </inkml:brush>
  </inkml:definitions>
  <inkml:trace contextRef="#ctx0" brushRef="#br0">26800 23160 588,'8'-15'51,"2"2"-2,0 2-3,1 3-3,1 0-3,2 0-5,0 0-4,1 0-6,1 1-3,1 1-1,2 0-2,0 2-2,-1 0-5,-1 2-11,-2 0-11,-3 2-10,-1 0-15,0 2-16,-2 0-18,0 2-17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5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27666 21520 492,'-1'-11'22,"0"8"19,-2 9 20,0 10 19,-1 6 2,2 6-14,0 7-15,2 5-15,0 6-12,0 8-7,0 6-9,0 7-7,0 3-3,0-1 0,0-1 2,0 0 0,0-4-3,2-3-8,0-4-10,2-4-8,0-6-14,0-8-17,0-8-17,0-7-18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6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28000 21313 587,'9'-15'100,"3"4"-17,4 3-18,2 3-17,2 0-12,3 2-6,1-1-6,3 0-6,0 0-10,-1 2-10,-1 0-12,-1 2-12,-2 0-9,-3 0-8,-3 0-7,-2 0-7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41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78955 36878 541,'-13'8'25,"6"-2"16,6-1 14,6 0 15,4-2 0,3-2-12,4-2-14,2-2-14,2-2-8,1-2-5,1-2-5,1-1-5,1-2-2,1 0-3,1 0-2,1 0-1,0 1-1,1-1-1,-1 0-1,1 0 0,-2 0-1,0 1 0,0-1-1,-2 0-2,-2 1 1,-1 1 0,-3 0 1,-1 2 0,-2 1 0,-1 0 0,-1 2-1,0 1 0,-1 0 0,0 0 0,-1 0 1,1 0 0,0-1 1,0 0-1,-1-1-1,1-2-1,-3 2-8,-6 2-16,-6 4-17,-6 3-17,-2 0-2,0 1 12,2 0 11,1 0 12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6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28647 20729 635,'-14'0'6,"2"-2"12,4 0 11,3-1 13,1 1 6,2 5 0,0 6 0,2 4 1,1 6-8,2 5-15,2 6-16,2 7-16,0 1-7,-1-2 3,-1-2 1,0-1 3,-1-3-10,0-1-22,0-3-22,0-1-22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7"/>
    </inkml:context>
    <inkml:brush xml:id="br0">
      <inkml:brushProperty name="width" value="0.04513" units="cm"/>
      <inkml:brushProperty name="height" value="0.04513" units="cm"/>
      <inkml:brushProperty name="color" value="#00BFF3"/>
    </inkml:brush>
  </inkml:definitions>
  <inkml:trace contextRef="#ctx0" brushRef="#br0">34950 23693 487,'16'-1'147,"1"-1"-33,1 0-32,2-1-33,1-1-19,5 0-4,3 0-4,4 0-5,4 0-4,3 0-4,2 0-5,4 0-5,1 1-2,2 0 1,1 2 0,0 1 2,0-2-7,0 0-10,-2-3-12,0-2-12,-3-1-5,-4 2 1,-4 1 1,-3 0 0,-4 1 1,-1 1-1,-3-2 0,-1 2-1,-4-1 4,-5 0 7,-5 0 7,-4 0 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7"/>
    </inkml:context>
    <inkml:brush xml:id="br0">
      <inkml:brushProperty name="width" value="0.04925" units="cm"/>
      <inkml:brushProperty name="height" value="0.04925" units="cm"/>
      <inkml:brushProperty name="color" value="#00BFF3"/>
    </inkml:brush>
  </inkml:definitions>
  <inkml:trace contextRef="#ctx0" brushRef="#br0">38150 22800 446,'16'15'140,"-1"-1"-30,1-1-30,0 0-30,0-2-17,1 1-6,1 0-4,1 0-6,2 0-3,1 1-3,3 1-2,1 2-2,1-1-1,-1 1 1,-1 0 0,-1-1 0,-2 0-2,-3-2-5,-3-3-5,-2-1-5,-3 0-4,-1 2 0,0 2 0,-2 2-2,-3 0 2,-6 1 2,-6 0 3,-6-1 3,-5 1-1,-3 1-5,-5 2-3,-3 0-5,-2 0-5,1 1-5,2-1-7,0 1-6,2-2 0,5-5 7,3-3 5,4-4 7,2-1 2,1 0-5,-1 1-4,0 2-3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8"/>
    </inkml:context>
    <inkml:brush xml:id="br0">
      <inkml:brushProperty name="width" value="0.04064" units="cm"/>
      <inkml:brushProperty name="height" value="0.04064" units="cm"/>
      <inkml:brushProperty name="color" value="#00BFF3"/>
    </inkml:brush>
  </inkml:definitions>
  <inkml:trace contextRef="#ctx0" brushRef="#br0">35872 21237 541,'-7'-8'-1,"-1"0"-1,0 1-2,0-1 0,0 1 1,0 2 7,1 2 5,-1 2 7,0 1 4,0 0 1,0 0 3,0 0 1,1 2 1,-1 6 3,0 4 2,0 5 2,0 5 0,0 5-4,1 5-3,-1 5-4,1 0-2,2-2-4,2-3-3,2-3-3,1-4 0,2-3-1,0-4 1,2-5 1,1-3-4,3-4-8,4-4-8,2-4-8,3-5-5,1-6-4,3-5-2,1-7-4,1-3-1,-1-1-1,-1 0 0,0-2-1,-4 1 2,-3 3 5,-4 3 6,-4 3 5,-4 3 5,-3 2 3,-2 4 3,-3 3 4,-4 2 4,-2 0 4,-3 2 5,-3 1 5,-1 0 1,2 3-3,3 2-3,1 3-3,5-2-8,6-3-16,8-2-16,6-3-14,4-3-3,1 0 11,1-1 11,2-1 11,-2 0 7,-1 2 3,-3 2 4,-1 2 3,-2 1 5,0 0 7,-2 0 6,-1 1 6,0 0 8,-2 3 6,-1 4 7,0 2 7,-1 2 2,0 2-5,0 0-4,0 2-4,0 0-5,1 3-7,2 1-6,0 3-6,0 3-4,-2 3-3,-2 4-4,-2 5-1,-2 1-7,0 0-7,-2 1-8,0-1-9,-2-2-6,0-3-6,-1-5-5,-2-3-7,1-5-2,-1-3 2,0-4 1,0-4 1,1-5 5,0-6 6,2-6 7,1-6 6,0-4 7,4-3 4,0-3 5,4-2 5,0-2 3,3 4 3,2 4 1,2 2 3,1 2 3,-1 2 2,1 2 4,0 3 3,0 1 0,-1 2-2,1 2-2,0 3-3,0 0-3,-1 2-5,1 0-5,0 2-4,-1 0-6,-1 0-5,0 0-6,-2 0-5,-1-1-1,0 0 6,-2-2 4,0 0 6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8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37532 20893 503,'-8'-8'2,"2"2"4,0 1 3,2 1 5,0 1 6,2 3 12,0 4 10,2 2 11,0 4 3,2 6-5,0 4-4,2 5-6,-1 5-5,0 4-6,-2 6-6,0 5-6,-1 4-6,2 6-8,0 4-9,2 5-7,-1 1-11,0-5-14,-2-3-13,0-4-13,-1-7-1,2-10 14,0-9 12,2-10 13,-1-7 4,-1 1-6,0-2-7,-1 0-6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08"/>
    </inkml:context>
    <inkml:brush xml:id="br0">
      <inkml:brushProperty name="width" value="0.03199" units="cm"/>
      <inkml:brushProperty name="height" value="0.03199" units="cm"/>
      <inkml:brushProperty name="color" value="#00BFF3"/>
    </inkml:brush>
  </inkml:definitions>
  <inkml:trace contextRef="#ctx0" brushRef="#br0">38000 20634 687,'0'-15'0,"2"4"0,0 3 0,2 2 0,1 1 7,3-1 13,4-3 14,2-2 13,1 0 3,-1 2-7,-1 2-8,0 3-7,0 0-7,3 0-6,3 0-6,3 0-6,1 1-8,-3 2-13,-1 2-12,-2 2-11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19"/>
    </inkml:context>
    <inkml:brush xml:id="br0">
      <inkml:brushProperty name="width" value="0.05791" units="cm"/>
      <inkml:brushProperty name="height" value="0.05791" units="cm"/>
      <inkml:brushProperty name="color" value="#00BFF3"/>
    </inkml:brush>
  </inkml:definitions>
  <inkml:trace contextRef="#ctx0" brushRef="#br0">45050 43637 379,'-16'-16'5,"2"1"9,1-1 9,1 0 9,2 4 11,6 5 11,4 6 12,6 6 12,3 4-2,1 5-14,3 4-16,2 3-14,0 4-9,-1 1-4,-1 3-4,0 1-5,-2 1-2,1 1-2,0-1-2,0 0-3,0-1 0,-1-1-1,1-3 0,0-1 0,0-3 0,1-1 0,1-3 1,2-1 0,0-3-1,-1-4-1,1-5-3,0-2-2,1-5-1,7-2 0,4-4 1,4-2 0,6-6 0,7-9 0,4-9-2,8-8 0,6-12-3,9-14-7,9-13-5,8-14-7,-1 0 0,-11 12 3,-12 13 5,-12 13 4,-10 8-6,-4 7-19,-7 6-17,-5 6-19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20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14739 47100 420,'-5'-4'10,"6"10"20,6 8 21,6 9 20,3 5 4,1 1-11,1 0-11,1 2-11,1 1-8,-1-1-5,1 0-6,0 1-5,-1-1-4,-1 0-1,-1 1-2,-1-1-2,0 1-2,0 1 0,-1 0-1,1 2-1,0-2-1,-1-3-1,1-5-2,0-3-2,1-6-1,3-7 0,3-6-1,3-8 0,8-13-1,14-19 0,14-20 1,14-19-1,11-19-1,12-19-1,10-19-2,11-18-2,8-11-7,7 0-13,5 0-15,6-2-13,-12 16-8,-29 33-1,-29 34-1,-30 33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27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61970 43283 473,'-11'-6'84,"8"4"-12,9 4-14,10 4-12,4 2-9,1-1-4,1 1-5,1 0-4,2 1-4,5 3 0,3 4-3,4 2 0,3 1-2,2 1-3,3 0-2,1-1-1,1 1-3,2 1 0,0 1-1,2 1-1,0 1-2,2 1-1,0 1-1,1 1-1,1 1-4,0-1-2,0 0-4,0 1-4,2 0-3,5 1-3,5 0-3,6 2-2,-1-1-3,-3-3-1,-5-3-2,-3-3-1,-6-2 0,-6-1 0,-7-1 2,-8 0 1,-5-3-1,-5-1-3,-5-2-2,-4-2-3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29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65259 39665 483,'-7'-22'2,"2"3"5,2 3 4,2 3 5,1 3 7,2 6 10,0 4 8,2 6 10,1 2 0,3 2-9,4 0-10,2 1-10,2 0-7,1-1-7,1 0-5,2-2-6,-1-1-3,1-2-3,-1-2-1,1-2-2,-1-1-2,-3 0-1,-1 0-2,-2 0-2,-5 2-3,-6 4-2,-8 4-4,-6 3-3,-5 3 1,-1 0 7,-3-1 6,-1 1 7,-2 0 5,2 1 5,1 1 4,1 1 4,2-1 4,3-4 2,2-4 4,4-5 2,5-1 2,8-2 1,8 0-1,8-2 2,5-1-4,5-4-6,3-2-6,4-3-6,0-1-4,-5 2-2,-5 2-3,-5 2-2,-4 3-3,-3 2-4,-3 4-3,-2 2-5,-5 2 0,-6 2 3,-6 0 3,-6 1 2,-2 0 3,3 0 3,1-2 3,2 0 2,0-2 2,-2 1-1,-2 0-1,-1 0-1,-4 1 1,-3 1 0,-5 3 1,-3 2 1,-3 1 1,1 1 1,0 1 3,-1 1 2,1 2 1,0 0 2,-1 0 1,1 3 3,1-3 2,5-3 7,3-5 4,5-3 6,4-2 3,6-2 1,6-1 0,6 0 2,6-2-2,5-2-5,7-2-5,5-2-5,6-3-4,3-2-4,4-3-3,4-3-4,3-4-2,0-2 1,2-3 1,0-3-1,0-1-3,-4 0-9,-2-1-8,-3 1-10,-4 1-3,-4 5-1,-3 3 1,-5 4 0,-3 4 3,-4 1 3,-5 2 5,-3 2 4,-5 4 6,-4 4 10,-6 5 10,-4 6 8,-1 3 6,2 3-1,4 3 0,3 3-1,1 2 1,0 1 1,0 0 1,0 2 2,1 1-1,3-1-6,4 0-5,2 1-4,2-1-3,0 0-1,-1 1-1,1-1-1,0-1-2,0-1-8,0-3-5,-1-1-6,0-3-6,-2-3-4,-2-3-6,-2-3-5,-3-3-8,-4-2-11,-4-4-11,-4-2-12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42"/>
    </inkml:context>
    <inkml:brush xml:id="br0">
      <inkml:brushProperty name="width" value="0.0364" units="cm"/>
      <inkml:brushProperty name="height" value="0.0364" units="cm"/>
      <inkml:brushProperty name="color" value="#00BFF3"/>
    </inkml:brush>
  </inkml:definitions>
  <inkml:trace contextRef="#ctx0" brushRef="#br0">78964 37394 604,'-8'8'-1,"1"-2"0,-1-1 0,0 0-2,2-2 11,4-1 21,4 0 21,4-1 21,2-2 3,0-1-16,-1 0-16,1-1-15,0-1-10,2 0-5,0 0-3,1 0-5,1 0-4,0 0-2,0 0-2,-1 1-4,1-2 0,0 0 0,0-2 1,0 0 0,-1 0 1,1 0 0,0 2 0,0 1 0,0-1 0,1 0 1,1-2 0,2 0 0,0-1 1,3-2-1,1 0 0,3-1-1,1-2 1,3-2 1,1-1-1,3-3 2,-1 1-1,0 1 0,-1 2 0,-1 3-1,-2 0-1,-3 2 0,-3 1 0,-2 1-2,-4 1 1,-1 2 0,-2 2 2,-2 2 1,-1 0 0,1 0 3,2-2 0,0 0 2,0-1 0,-1 0-4,0 0-3,-2 0-2,-1 0-3,0-2-1,-2 0-2,0-1-1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29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65804 41350 522,'-21'-18'5,"8"-3"10,7-5 9,7-3 10,3 1 2,1 7-5,2 7-4,0 7-5,1 3-3,2 0-2,0 0 0,1 0-2,0 2-2,-2 4-5,-2 4-3,-2 4-5,-3 3-3,-1 3-2,-2 3-3,-1 3-3,-4 2-1,-4 1 1,-4 1 0,-3 1 0,-3 0 0,0-1-4,1-1-1,-1-1-3,1-3 0,1-3 4,1-4 3,1-4 4,3-4 5,6-3 8,6-2 8,6-4 8,5-1 1,3-2-3,5 0-3,4-1-4,0 0-2,-3 2 0,-3 2-1,-3 2 0,-4 4-3,-6 6-5,-6 6-4,-6 5-6,-4 3 0,-3-3 4,-3-1 4,-3-2 4,-1-2 3,2-1 1,3-1 4,1-1 1,5-2 2,6-4 1,8-4 2,6-4 1,7-3-2,4-2-5,4-2-5,7-1-4,1-1-5,0 0-1,1 2-3,-1 1-3,-2 0-1,-3 2-2,-5 1-1,-3 0-2,-4 3 0,-2 2 0,-4 3 0,-3 4 1,-3 2 1,-6 1 1,-4 3 1,-5 2 3,-4 1 1,-2-1 2,-1 1 1,-3 0 3,-1-1 1,-3-1 1,-1-1 2,-2-1 0,-2 0 2,-1 0 3,-1 0 2,-1-1 2,2 2 2,2 0 0,3 1 0,3 1 1,3-1 1,5-2 4,3-4 3,4-3 4,7-3 1,10-6 0,10-4 0,9-5 1,7-3-5,5 1-7,3-1-8,4 0-7,1 2-8,-2 1-4,-2 2-5,-2 2-5,-2 2-5,-1 1-6,-3 0-4,-2 2-6,-3 0 0,-5 2 5,-5 0 5,-4 2 4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29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66637 42577 499,'-18'-9'1,"-2"0"1,-3-1 1,-3-1 2,1-1 2,3 2 4,5 1 4,3 1 4,3 0 4,0 2 3,2 0 3,1 2 4,2 5 3,4 11 6,4 12 5,4 10 5,0 10-3,-1 11-9,-2 11-12,-1 11-9,-2 10-9,0 10-7,0 10-6,0 10-8,0 7-8,0 8-11,0 7-10,0 6-9,0-9-3,3-27 8,2-26 7,2-27 7,0-16 0,0-7-5,-2-7-6,0-7-7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0"/>
    </inkml:context>
    <inkml:brush xml:id="br0">
      <inkml:brushProperty name="width" value="0.05061" units="cm"/>
      <inkml:brushProperty name="height" value="0.05061" units="cm"/>
      <inkml:brushProperty name="color" value="#00BFF3"/>
    </inkml:brush>
  </inkml:definitions>
  <inkml:trace contextRef="#ctx0" brushRef="#br0">68263 41155 434,'7'-9'3,"-2"-3"7,-2-4 6,-2-2 6,-4 7 4,-8 16-1,-6 17 0,-7 17 1,-2 8-4,3-2-4,3 0-6,3-2-4,2-2-3,3-5 2,1-5 1,2-5 1,5-7-5,8-7-11,8-8-13,7-8-11,3-3-2,-4 2 11,-5 2 9,-3 2 10,-3 4 6,0 4 3,-2 5 3,0 6 3,-3 3 2,-1 2 2,-2 4 0,-1 3 1,-3 2 0,0 1-3,-2 1-2,0 1-3,0-3-1,0-4-1,2-5 0,1-4 0,4-8-2,7-9-3,9-8-2,8-9-2,3-6-3,0-1-3,1-3-2,-1-1-4,1-1 0,-1 3 3,0 1 3,1 3 4,-2 2 1,-1 4 1,-3 4 1,-1 5 1,-4 0-4,-7-2-7,-5-2-8,-6-2-7,-4-1-1,-2 1 5,-1-1 6,-3 0 6,-1 0 5,0 1 4,1-1 4,-1 0 5,1 2 4,0 2 5,2 4 5,1 3 4,-1 2 5,0 1 5,-1 3 4,-1 2 5,0 3-1,4 4-6,2 3-6,4 5-5,1 3-4,0 1-3,0 2-2,0 3-2,1 0-4,2 1-2,2-1-3,2 0-3,2-2-6,3-3-5,3-5-6,4-3-6,2-4-7,2-4-7,4-5-6,3-2-7,2-7-1,-1-6 6,1-7 7,-1-7 5,-3-1 3,-7 5 0,-7 4 1,-7 6-1,-2 2-1,2 1-2,2-1-4,2 0-1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1"/>
    </inkml:context>
    <inkml:brush xml:id="br0">
      <inkml:brushProperty name="width" value="0.04766" units="cm"/>
      <inkml:brushProperty name="height" value="0.04766" units="cm"/>
      <inkml:brushProperty name="color" value="#00BFF3"/>
    </inkml:brush>
  </inkml:definitions>
  <inkml:trace contextRef="#ctx0" brushRef="#br0">70113 40897 461,'-21'-1'26,"6"-2"7,7-2 8,5-2 8,6 0 1,5 2-6,7 3-7,6 1-7,3 0-7,1-1-7,1 0-8,1-1-8,-1-1-7,-3 2-8,-3 0-8,-3 2-7,-2 1-5,-2 2-2,-2 2 0,-2 2-2,-3 1 1,-3 3 2,-2 2 2,-4 2 2,-2 0 4,-3 1 5,-4 0 6,-2-1 5,-2 0 5,-1-2 0,-2-3 3,0-1 1,0-1 4,-1 0 3,0 0 5,1 0 4,0 0 6,2 1 6,3 1 7,1 2 7,2-1 3,0 1 3,2 0 1,1 0 2,1 1-2,2 3-4,2 3-5,2 3-4,1 3-4,2 3-4,0 3-2,2 3-4,0 2-1,0 4-3,-1 2 0,2 4-2,-2 0-6,1 0-9,0-2-11,0 0-9,-1-4-10,0-7-8,-1-7-8,-2-7-8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1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70516 41938 555,'36'-36'4,"-6"9"9,-5 7 9,-7 9 9,-2 3 2,2 2-3,0 1-3,1 0-3,0 3-1,-3 4 4,-1 4 4,-2 4 2,-3 3 0,-3 5-5,-2 3-3,-4 5-5,-3 1-3,-4 1-5,-4-1-4,-3 1-5,-3-1-2,-2 1-3,0-1-1,-1 0-3,0-2-5,-1-5-12,0-4-11,1-6-11,0-4-3,2-1 2,3-2 3,1-1 3,2-5 4,2-2 3,3-5 6,1-4 3,1-1 3,2-1-1,0 0-1,2 1 0,1 0 3,4 2 5,2 2 6,4 3 6,1 1 8,1 2 11,1 2 12,1 2 10,1 2 8,2 4 0,0 2 3,1 3 1,0 3-2,-1 0-8,-1 1-7,0 1-7,-1 1-8,3 1-10,1 2-10,3 0-9,-2-2-13,-3-3-18,-4-4-18,-4-4-17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2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71321 40047 518,'8'-21'34,"-1"7"-3,1 5-1,0 6-2,0 4-2,0 2-3,0 2-2,0 2-2,-2 3-3,-1 5 0,-2 5-1,-2 5 0,-2 4-9,-2 3-14,-2 2-15,-1 4-15,-4 1-6,-2-2 3,-3 0 3,-3-1 2,-3-3 4,-2-3 3,-1-5 3,-3-3 3,1-5 4,3-3 6,3-4 3,3-4 6,4-4 9,6-4 14,6-4 14,6-4 15,5-3 3,2-2-8,3-1-6,3-3-6,2 1-7,2 3-5,-1 3-4,3 3-5,-1 1-3,-1 2 1,-1 0-1,-1 2 1,-1 1-3,-3 0-4,-1 2-4,-2 0-4,-2 2-2,-1 2 1,0 2 2,-2 2 1,-3 1 3,-4 1 6,-6 2 4,-4 0 7,-4 2 1,-1 3 1,-3 3 0,-2 4 0,-1 1 0,-1 4 2,-1 3 0,-1 3 2,-2 2-1,-3 2-3,-3 2-2,-3 3-3,-1 1-2,0 3-4,-1 4-2,1 2-3,1 1-5,3-2-6,3-2-6,3-2-6,4-4-2,3-8 3,4-6 4,5-7 3,2-7-4,2-8-11,2-8-11,2-8-12,1-4-4,0 0 3,0 0 4,0 1 2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2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71500 42252 479,'14'-7'0,"-3"1"0,-2 0 0,-4 2 0,1-1 2,4-2 3,3-2 4,5-2 3,2 0 6,-1 3 6,1 1 8,0 2 8,-1 2 0,-1 2-3,-1 2-4,-1 2-3,-1 2-6,-2 4-6,-3 2-6,-1 3-6,-1 0-4,2-2-5,0-4-4,2-2-4,0-3-5,3-1-4,1 0-4,3-2-5,1-2-1,0-3 2,-1-5 2,1-4 2,-2 0 2,-3 2 5,-3 4 2,-2 3 5,-5 3 6,-5 6 13,-4 4 10,-5 5 13,-4 3 3,0 2-4,-1 0-3,-1 1-5,0-1-2,2-3-4,3-3-3,1-2-3,4-3-5,6-1-5,6 0-7,6-2-6,2 0-2,1-2 1,0 0 3,-1-2 1,0 0 2,-1 0 5,0 0 3,-2 0 4,-2 2 1,-4 2 0,-4 3-1,-4 4-1,-4 0 0,-2 1-1,-3 0-1,-3 0 0,-4-1 0,-2 1-1,-3 0-1,-3 0 1,-2 0-1,-1 3 2,-1 2 2,0 2 0,-1-1 2,3-3 1,1-3 1,3-2 2,6-4 4,12-3 8,12-2 8,12-4 8,6-1 0,3-2-9,1 0-9,3-1-7,3-1-11,8 0-13,7 0-11,6 1-13,2 1-8,-4 4-2,-4 4-4,-4 4-2,-6 0 2,-7-1 10,-9-2 7,-7-2 10,-4 0 1,1 0-5,1 2-7,2 0-4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6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81521 40355 561,'7'-13'9,"-2"6"15,-3 6 16,0 6 16,-5 7 3,-2 7-11,-5 9-12,-4 7-10,-2 5-9,-1 0-5,-1 2-6,-1 1-5,0-2-4,2-4 0,3-4-1,1-3-1,2-5-2,0-1-2,2-4-2,1-3-4,2-4-4,4-5-8,4-4-8,4-6-7,2-2-2,1-2 6,2 0 4,0-1 7,0-1 4,-3 0 6,-1 0 6,-2 0 4,-1 3 8,0 5 8,0 4 7,0 5 9,-1 5 7,0 6 7,-2 3 7,0 6 8,-1 4 0,0 1-7,0 2-7,0 3-7,0 2-6,0 4-7,0 4-6,0 4-6,-1 2-3,0 3 0,-2 2 0,0 2 1,0-4-9,0-7-17,2-8-16,0-7-17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7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82481 40314 538,'0'-12'18,"0"6"3,0 8 5,0 7 3,0 5 1,0 5-1,0 5-1,0 5-1,-1 2-2,-2 0-6,-2 1-4,-1-1-6,-1-2-2,2-5-3,2-5-3,2-5-2,3-4-2,4-4-4,4-4-3,3-4-3,4-4-1,2-2 1,1-3 1,3-3 0,1-4 1,1-2 0,1-3 0,1-3 0,-1 0-2,1 0-3,-2 0-5,-1 3-3,-2-1-2,-1 3 1,-3 0 0,-1 1 0,-3 0 2,-2 2 3,-4 1 3,-3 1 2,-1 1 5,0 2 6,0 3 5,0 1 7,1 4 14,0 6 21,1 6 23,2 6 22,0 3 2,-1 1-17,1 1-17,0 1-18,0 0-11,0-3-6,0-1-6,-1-2-6,1-1-4,0 1-1,0 1-3,0 2-3,-3-2-11,-2-1-21,-6-2-22,-2-2-21,-4-5-5,0-5 11,-1-5 11,-1-7 12,-1-3 9,0 1 7,0-1 8,1 0 8,0 1 4,2 1 3,2 1 3,2 1 2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7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83209 39511 565,'-1'-15'-1,"-1"1"-2,0 1-3,-1 0-2,-1 2 5,0 3 13,0 1 13,0 2 12,1 5 10,2 8 5,2 8 6,2 7 6,0 4-3,0-1-12,-2-1-13,0-1-12,-2 3-11,-2 6-10,-2 8-9,-2 7-11,-1 1-8,-2-4-6,0-4-7,-1-4-7,0-4-2,0-3 1,2-5 1,1-3 1,0-4 4,2-3 5,0-3 5,2-2 6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44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81900 36850 602,'8'8'118,"0"0"-30,0 0-28,-1-1-29,2 1-16,0 2-3,1 0-2,2 2-4,-1-2-2,-1 1 0,-1-2 0,0 0-2,-1-1 0,-1 1 0,1 2-2,0 0 0,1 0 0,2 1 2,1 0 1,3 0 2,0-1 0,-1-1 0,0 0 0,-2-2-1,0 0 0,0 0-1,-1 0-2,1-1 0,-1 1 0,-1 0-1,0 0 0,-2 0 0,0-1 0,2-1-2,0-1-1,2 0-2,-2 0 0,-1 2 1,-2 2 1,-2 2 1,-1-1 1,2 1 0,0-2 1,1 0 1,1-1-1,-2 1 1,-1 2-1,0 0 1,-1 0-1,2-1 0,0 0 1,1-2-1,1 0-1,0 2-2,0 0-2,0 1-3,0 1-1,1 0-1,2-1-1,0 1 0,0-1 0,-3-1 1,-1 0 2,-2-2 2,0 0 1,0 2 3,1 0 2,2 2 2,0-2 0,0 1-1,-1-2-1,1 0-1,-1-1-1,0-1-1,-2 1 0,0 0-2,-1-1 2,1-2 2,2-3 2,0 0 3,1-4 1,2-2-1,0-4-1,1-2 0,2-2-2,2-2 1,1 0-1,3-1-1,0 0 1,-1 1 0,-1 1 0,0 1 2,0-1-1,3-2 0,3-2 1,3-1-1,4-3 0,5 0 0,4 0-1,6-2-1,0-1 0,-4 3 0,-4 0 0,-3 1-1,-3 1 1,-2 2 0,0 2 0,-1 3 0,-1 1 0,-3 0 1,-1 2 0,-3 1 0,1-1 0,0 0 1,1-2 1,1 1 0,0-2 1,1 2-1,-1 0 0,1 2-1,-1 0 1,1-2-2,-1 0 1,1-1-1,-1 0 0,-1 1 0,-1 0-2,-1 2 0,-2 0 0,-3 2-3,-2 1 0,-4 1-3,-4 0-5,-4 2-10,-6 0-11,-4 2-10,-2 0-2,1 0 5,0 0 6,2 0 6,0 0 3,0 2-3,0 0-1,1 2-2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8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82559 41240 531,'11'-23'13,"-7"18"11,-8 18 11,-7 17 10,-6 9 1,-2-2-9,-1 0-9,-2-1-8,-2-2-4,2-1-1,1-3-1,1-2 1,2-2-6,3-5-9,3-3-9,3-4-10,4-5-6,8-7-6,6-4-4,7-7-5,3-3 2,-1 0 11,-1 0 10,0 1 11,-3 0 8,-1 2 4,-3 2 7,0 2 4,-3 5 7,-1 6 8,-1 7 7,0 8 7,-2 4 2,0 4-7,-2 5-4,0 3-6,-1 6-6,0 8-6,0 8-7,0 7-6,0 7-6,2 3-8,0 4-7,2 5-7,0-3-4,1-8-3,2-7-1,0-8-3,1-9-2,0-8-5,0-9-3,-1-9-5,1-7-1,0-3 5,0-4 5,0-4 3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8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83212 41740 550,'0'-15'3,"0"2"6,0 3 6,0 1 7,0 1 4,2 0 2,0 0 2,2 0 4,0 1-1,1 1-3,2 0-2,0 2-2,1 0-3,2 0-2,0 0-2,1 0-3,0 3-2,-2 6-4,-2 6-5,-2 6-3,-2 4-4,-2 5 0,-2 3-3,-2 4 0,-2 1-2,0-1 0,-2-3 0,0-1 0,-1-4-4,1-3-8,-1-5-8,0-3-9,1-5-1,2-5 6,2-4 5,2-5 5,1-4 4,2 0 3,1-1 3,0-1 2,2-1 4,2 2 3,1 1 4,3 0 3,0 3 4,0 0 4,-2 4 4,0 1 3,-2 2 5,-1 3 4,-1 4 6,0 2 4,-2 2-1,-2 2-7,-2 0-8,-2 1-7,-3 1-6,-2-1-4,-3 1-5,-3 0-3,-2-1-3,1 1-1,-1 0 0,0-1-1,0 1-1,-1 0 0,-2-1 0,1 1 0,-1-2 2,2-1 8,2-2 7,3-2 6,5-4 3,10-4-2,10-6-2,9-4-1,6-2-2,-1 1-4,0 0-4,1 2-2,0 1-5,3 2-3,1 2-4,2 2-3,1 1-5,-3 0-4,-2 0-5,-1 0-5,-3 1-3,-1 0-1,-3 2-1,-1 0-2,-3 0 0,-1-2-1,-2-2-1,-2-2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39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84846 40618 466,'7'-21'0,"-1"5"0,0 4 0,-2 6 0,0 1 4,0 0 11,0-1 8,0-1 11,-1 2 4,-2 8 1,-2 6 0,-2 7 1,-3 7-3,-2 7-4,-3 6-6,-3 8-4,-2 3-5,-2 0-5,0 0-4,-1 0-4,0-3-5,1-6-2,1-5-5,1-7-3,3-4-5,6-5-8,6-3-7,6-4-8,4-4 0,1-4 8,3-4 7,2-4 8,0-1 7,-3 2 7,-1 2 6,-2 2 7,-2 3 4,0 4 1,-2 4 0,0 4 2,-3 2-1,-1 3 0,-2 1-2,-1 3-1,-3 0-2,-2 1-3,-2-1-5,-2 1-3,0-2-4,3-3-3,1-3-5,2-3-3,3-4-1,6-8 1,4-6 1,5-7 1,5-5 2,6 0 4,3-1 4,6-1 2,2 0 3,-3 3 0,-2 1 0,-1 2 1,-3 3-2,-3 1-2,-3 2-3,-3 2-3,-2 1 0,-3 0 0,-1 0 0,-2 0 2,-3 0-6,-2-2-11,-4 0-10,-2-1-11,-2-2-1,0-2 9,0-2 8,0-1 8,0-3 5,-2-1 3,0-3 2,-1-1 2,-1-1 3,2 2 3,1 3 2,0 1 4,1 3 4,0 1 6,0 2 6,1 2 7,-1 5 6,0 8 10,0 8 10,0 8 8,-1 6-1,0 6-12,-1 6-11,-2 7-12,2-1-7,0-6-4,4-6-4,1-5-4,1-4-3,0 1-4,0-1-4,0 1-3,1-2-4,1-3-1,4-3-3,0-3-2,4-3-1,6-4 2,4-4 0,5-4 2,2-5-5,-1-4-12,-1-5-10,-1-5-11,-3-1-6,-3 5-1,-4 3 0,-4 4-1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0"/>
    </inkml:context>
    <inkml:brush xml:id="br0">
      <inkml:brushProperty name="width" value="0.05761" units="cm"/>
      <inkml:brushProperty name="height" value="0.05761" units="cm"/>
      <inkml:brushProperty name="color" value="#00BFF3"/>
    </inkml:brush>
  </inkml:definitions>
  <inkml:trace contextRef="#ctx0" brushRef="#br0">86688 39890 381,'7'-15'3,"0"2"6,-2 3 5,0 1 5,0 1 5,1 2 3,3 1 3,2 1 3,1 1-2,2 3-5,0 4-5,1 2-6,0 2-5,-3 2-3,-1 0-3,-2 2-5,-2 0 0,-2 3 1,-2 1 2,-2 3 1,-3 1-6,-2 1-13,-4 1-12,-2 1-13,-3 1-4,-3-1 4,-3 1 4,-3-1 5,-2 0 3,1-1 5,-1-1 5,1-1 4,0-2 4,4-2 2,3-4 2,3-3 3,3-3 8,4-4 10,4-4 12,4-4 12,4-2 3,4-2-5,3 0-4,5-1-5,2 0-5,0 1-4,-1 0-3,1 2-5,-1 1-1,-1 2 0,-1 2 0,-1 2 0,-1 2 0,-2 2-2,-3 2-1,-1 2-3,-2 3 0,-2 3-1,-2 5-1,-2 4-1,-2 0 1,-4 0-1,-2-1 2,-3 0-1,-4-1 0,-2 3-1,-3 1-1,-3 3-1,-2-1-2,1 0 0,-1-1-2,1 0-1,0-3 1,3 0-1,1-1 1,2 0 1,2-4 0,1-3 0,1-4 1,1-4 0,1-4-1,4-4-2,2-4-2,4-4-1,3-3-1,4-3 2,4-4 0,3-1 1,3-3 2,0 2 3,-1 1 2,1 1 3,1 2 2,1 1 3,3 2 1,2 3 2,0 1 1,1 4 1,-1 3 0,1 2 0,-1 2 0,1 0-1,-1 0-1,1 0-1,-1 1-1,-1 0-2,-1 2 0,-1 0-2,-1 1-3,-3 0-6,-1 0-7,-2 0-5,-4 0-3,-6 3 3,-6 2 2,-6 2 2,-5 2 1,-2 1 1,-3 3 1,-3 2 1,-2 0 0,-1 1 1,-1-1 0,-1 1 0,1-1 1,1-3 5,3-1 3,1-2 4,2-2 3,3-1 2,1-1 2,2 0 3,3-1 3,3 1 5,2 2 5,4 0 5,1 1-2,2 0-6,0-1-8,2 1-6,1-2-6,5-2-8,4-4-6,4-2-6,1-6-4,1-4-2,-1-7-2,1-5-2,0-4 1,-1 2 2,1 1 3,0 1 2,-2 3 4,-1 3 5,-2 4 6,-3 4 4,-1 5 9,-4 6 11,-3 6 12,-2 6 11,-3 2 2,-2 1-9,-2-1-8,-2 1-8,2-3-10,4-5-12,6-4-12,4-6-11,3-4-6,2-6 2,0-4 1,1-5 1,-1-1 3,-1 5 6,-2 3 5,-2 4 5,-1 5 7,2 6 6,0 5 7,1 7 7,-1 2 2,-2-1-3,-4 0-3,-2-2-2,-1-5-8,4-6-10,2-10-13,3-6-10,1-7-6,0-3 1,-2-5 0,0-3 1,-2-4 2,1-3 3,0-3 2,0-2 4,0-3 3,0 0 3,0-2 5,-1 0 2,1 1 5,0 6 1,0 4 4,0 5 3,-2 5 3,-1 5 5,-2 5 6,-2 5 4,0 4 8,0 4 8,2 4 10,0 4 10,0 4 0,0 5-8,-1 5-8,-2 5-8,0 3-6,0 3-4,0 1-4,0 2-5,0 2-3,0 3-1,0 1-1,0 2-2,0 4-3,0 8-7,0 6-5,0 7-6,0 10-6,0 13-6,0 12-6,0 13-5,0 5-5,2-3-3,1-3-3,0-3-2,0-11 2,0-20 8,-2-19 7,0-20 8,-1-11-1,2-1-9,0-3-9,2-1-8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1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90009 40188 455,'-25'0'6,"11"0"12,12 0 13,12 0 12,6-1 2,1-1-7,2 0-8,0-1-7,5-2-5,8 0-5,10-1-4,9-2-4,1 0-5,-2-2-5,-5 0-6,-4-1-5,-4 0-3,-3 1 0,-5 0-1,-3 2 0,-5 0-2,-3 0 0,-5 0-2,-3 1 0,-5-2-1,-8-2 1,-6-2 1,-7-1 1,-4-3 3,1 0 2,-1-1 4,0-1 4,1 0 3,3 3 5,1 1 5,3 3 4,0 0 5,2 2 6,0 0 6,2 2 5,0 2 7,1 2 10,-1 4 8,0 3 10,0 4-1,2 9-12,1 8-10,0 7-13,1 7-6,1 8-2,-2 6-3,2 8-1,-1 4-3,0 5-1,0 3-1,0 5-1,0-1-4,0-2-7,0-3-6,0-3-7,1-4-8,0-4-9,2-6-9,0-4-9,2-7-6,0-6-2,2-7-3,0-7-3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1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90317 41135 636,'0'-17'0,"0"-1"1,0-3 1,0-1 1,-3 5 9,-2 14 16,-5 14 16,-4 13 16,-3 9 3,-1 3-13,-3 2-12,-1 4-12,-1 0-9,1 0-5,1-1-6,1-2-5,0-2-2,2-3 1,1-5 0,1-3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2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91000 41850 654,'21'0'45,"-3"2"-6,-4 0-6,-4 2-4,-2 2-3,3 4 0,2 3 0,2 5 1,1 1-2,1-1-2,1-1-3,1 0-3,0-3-7,-1-3-13,-1-3-11,0-2-12,-3-3-12,-1-2-12,-2-2-11,-2-2-13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2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92065 40800 503,'-1'81'155,"-1"-11"-36,0-11-35,-1-10-36,-1-7-20,0 0-4,0-2-6,0 0-5,0-3-6,0-3-6,0-5-8,0-3-7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2"/>
    </inkml:context>
    <inkml:brush xml:id="br0">
      <inkml:brushProperty name="width" value="0.04939" units="cm"/>
      <inkml:brushProperty name="height" value="0.04939" units="cm"/>
      <inkml:brushProperty name="color" value="#00BFF3"/>
    </inkml:brush>
  </inkml:definitions>
  <inkml:trace contextRef="#ctx0" brushRef="#br0">92376 40031 445,'16'-7'1,"-2"1"2,-1 0 3,-1 2 2,-1 0 1,0 2-1,-2 0 1,0 2-1,-2 0 2,1 2 0,0 0 2,0 2 1,-1 1 2,0 3 1,-2 4 1,0 2 1,-2 2 2,-1 1 1,0 1 2,-2 2 1,1 1-1,0 2-1,2 4-2,0 3-1,0 3-2,0 1 3,-2 2 0,0 2 2,-1 3-1,0 1 0,0 2-2,0 2-1,0-1-2,0-2-3,0-4-2,0-2-2,0-3-2,2-3-3,0-3-2,2-3-3,-1-3-5,-2-1-8,-2-3-8,-2-1-9,-3-4-4,-4-6 1,-4-6-1,-3-6-1,-3-5 3,1-6 3,-1-4 3,0-5 4,2-4 2,3-4 1,3-5 2,2-3 0,3-2 2,1 0 1,0 0 3,2 0 0,1 2 3,2 6 2,2 4 3,2 5 1,2 3 2,2 3 3,1 1 1,3 2 3,0 4 1,0 3 0,-2 4-1,0 4 0,-2 3 0,-1 4 0,-1 2 0,0 4-1,-3 3 1,-2 7 0,-3 5 0,-4 7 0,-2 2-1,-2 0 0,-1 0-1,-3 1-2,0-3 0,3-2 1,1-3-1,2-3 1,2-3 1,0-3 0,2-3 1,1-2 2,2-4-2,5-1-1,6-2-3,4-2-3,2-3-3,-3-4-7,-1-4-7,-2-4-7,-1-1-4,0 1-3,0 0-2,0 2-4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3"/>
    </inkml:context>
    <inkml:brush xml:id="br0">
      <inkml:brushProperty name="width" value="0.04304" units="cm"/>
      <inkml:brushProperty name="height" value="0.04304" units="cm"/>
      <inkml:brushProperty name="color" value="#00BFF3"/>
    </inkml:brush>
  </inkml:definitions>
  <inkml:trace contextRef="#ctx0" brushRef="#br0">93774 38754 511,'0'-22'0,"0"5"0,0 3 0,0 4 0,1 6 7,2 8 16,2 8 15,2 7 16,1 6 2,0 1-10,0 3-10,-1 1-10,1 0-5,-2-1-2,-1-3-2,0-1-2,1-4-11,4-5-22,3-5-23,5-4-21,1-7-8,-1-6 9,-1-8 8,0-6 9,-2-4 7,1-1 8,0-1 7,-1 0 7,0 0 5,-2 2 5,-3 4 3,-1 3 3,-3 5 10,-4 5 15,-4 6 14,-4 6 14,-3 5 4,-1 5-9,-3 5-9,-2 5-8,-1 2-6,-1 1-4,-2-1-3,1 1-4,-3-1-2,0 1-3,-1-1-2,-1 1-3,0-2-1,-1 0-3,1-1-2,-1-1-1,2-2-2,1-3-1,3-3 0,1-2 0,5-4-1,8-4-1,8-5 0,8-2 0,6-5 0,3-2 1,5-4 2,3-2 1,1 0 1,-1 3 0,-3 3 0,-1 2-1,-2 2-1,-1 0-1,-1 0-2,-1 1-2,-2 0-1,-5 6 1,-3 2 0,-4 5 1,-4 2 1,-4 2 0,-4 0 1,-4 1 2,-3 1-1,-3 1 0,-3 1 0,-3 2-2,-3 0 1,-1 1-1,-3 1-1,-1 1 0,-2 1 1,-1 1 3,-1 1 1,0 1 2,-2-1 2,1 0 1,0-1 0,0-1 2,2-2 2,5-3 8,5-3 6,5-2 8,5-3 3,8-3 3,7-1 3,6-2 2,6-2-2,7 0-7,5-2-7,7 0-7,4-3-5,4-6-2,4-4-1,5-5-2,0-3-4,-1-1-5,0-1-6,-2-1-6,-2 0-5,-3 4-3,-5 3-5,-4 3-3,-4 2-3,-5 1 1,-5 0 1,-5 2-1,-6 1 0,-10 0-4,-8 2-4,-9 1-3,-5-2 3,1-2 7,-1-4 8,1-2 8,-1-1 5,1-1 5,-1 0 5,1 1 3,1 0 2,5 2-3,3 2-2,4 3-1,4 2 9,2 6 23,4 4 22,2 6 22,2 3 4,0 5-14,0 3-14,0 5-14,-1 3-7,0 2-1,-2 4-2,0 3-1,-3 2-2,-4 0-2,-4 2-3,-4 1-4,-3-2 0,-5-2 0,-3-4 0,-5-2 1,-2-2-10,0-1-17,-2-1-19,-1-1-17,1-3-10,3-3-1,3-5 0,4-3-1,2-4 4,4-2 8,5-4 8,3-2 9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45"/>
    </inkml:context>
    <inkml:brush xml:id="br0">
      <inkml:brushProperty name="width" value="0.03563" units="cm"/>
      <inkml:brushProperty name="height" value="0.03563" units="cm"/>
      <inkml:brushProperty name="color" value="#00BFF3"/>
    </inkml:brush>
  </inkml:definitions>
  <inkml:trace contextRef="#ctx0" brushRef="#br0">84450 38107 617,'22'-8'105,"-1"0"-23,-3 0-23,-1 0-24,2-1-13,5-3-3,7-4-3,5-2-4,4-2-2,1-3-1,0-1-3,2-3-1,1-1-3,2-1-2,2 0-2,2-2-4,2 0 0,2-1 0,2 1 1,2 0 0,0 0-1,-1 3-6,0 1-3,-2 3-5,-2 1-5,-4 3-6,-4 1-5,-4 3-6,-5 1-1,-7 2 3,-7 2 4,-7 3 2,-4 0 3,-2 2 4,-2 0 3,-2 2 3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4"/>
    </inkml:context>
    <inkml:brush xml:id="br0">
      <inkml:brushProperty name="width" value="0.03353" units="cm"/>
      <inkml:brushProperty name="height" value="0.03353" units="cm"/>
      <inkml:brushProperty name="color" value="#00BFF3"/>
    </inkml:brush>
  </inkml:definitions>
  <inkml:trace contextRef="#ctx0" brushRef="#br0">95200 41800 656,'36'23'99,"-6"1"-18,-5-1-19,-6 1-18,-3-2-14,1-1-11,1-3-11,1-1-9,0-2-7,-1-3-2,-1-1-3,0-2-3,-3-2-9,-1-2-17,-2-3-17,-2 0-17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4"/>
    </inkml:context>
    <inkml:brush xml:id="br0">
      <inkml:brushProperty name="width" value="0.03389" units="cm"/>
      <inkml:brushProperty name="height" value="0.03389" units="cm"/>
      <inkml:brushProperty name="color" value="#00BFF3"/>
    </inkml:brush>
  </inkml:definitions>
  <inkml:trace contextRef="#ctx0" brushRef="#br0">96178 39916 649,'22'-7'7,"-1"2"14,-3 2 13,-1 2 15,-2 2 4,-1 2-9,0 2-6,-2 2-7,-1 1-7,-1 1-5,0 2-5,-2 0-6,-1 1-5,-2 3-9,-2 2-7,-2 2-8,-4 1-6,-4 3-5,-5 1-4,-5 3-4,-4 1-1,0 0 2,-1 2 2,0 1 4,-3 0 1,0-1 3,-1-1 3,0-1 2,-1-3 4,3-1 5,1-4 3,3-3 6,1-3 5,4-1 9,3-2 7,3-2 8,4-2 9,8-2 9,6-3 9,7 0 10,6-4 0,3 0-9,4-3-9,5-2-9,2 0-7,0 2-7,2 2-7,1 2-5,-1 1-4,0 0 1,-1 0 1,-1 0-1,-2 0-6,-2 0-14,-1 0-15,-3 0-15,-2 0-8,-5 0-2,-3 0-2,-4 0-3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5"/>
    </inkml:context>
    <inkml:brush xml:id="br0">
      <inkml:brushProperty name="width" value="0.02936" units="cm"/>
      <inkml:brushProperty name="height" value="0.02936" units="cm"/>
      <inkml:brushProperty name="color" value="#00BFF3"/>
    </inkml:brush>
  </inkml:definitions>
  <inkml:trace contextRef="#ctx0" brushRef="#br0">98272 39278 749,'31'-21'33,"-1"5"-3,-1 5-2,-1 5-3,-1 1-1,1 2-2,-1-1-1,0 0-1,-1 0-5,-3 2-8,-3 0-9,-2 2-8,-6 2-11,-7 4-16,-6 4-14,-7 3-15,-6 3 0,-4 0 15,-3-1 14,-5 1 15,-2 0 9,-1 1 3,-1 2 2,0 0 4,-2 0 1,-1-1 1,-1-1 1,-1-1 0,1 0 1,2 0-1,1 0 2,3-1-1,2-1 1,5-2 0,3-4 0,5-3-1,6-2 10,11-4 18,12-2 19,10-3 17,7-3 4,4 0-11,4-2-12,5 0-11,1 0-9,0 3-4,0 1-6,0 2-6,-2 2-5,0 0-4,-3 1-5,-2 2-6,-3 0-5,-3 0-8,-5 0-7,-4 0-8,-6 0-3,-10-2-1,-10-1-1,-10 0 0,-4-1 4,3 0 9,1 0 9,2 1 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5"/>
    </inkml:context>
    <inkml:brush xml:id="br0">
      <inkml:brushProperty name="width" value="0.02931" units="cm"/>
      <inkml:brushProperty name="height" value="0.02931" units="cm"/>
      <inkml:brushProperty name="color" value="#00BFF3"/>
    </inkml:brush>
  </inkml:definitions>
  <inkml:trace contextRef="#ctx0" brushRef="#br0">98935 38044 750,'-15'-28'1,"4"7"2,3 7 1,2 7 2,2 6 2,0 7 3,0 7 3,1 8 3,-2 5 2,0 8 3,-2 7 2,0 7 3,-1 2-1,0-1-4,0 0-3,1-1-3,-1-2-7,0 0-7,0-2-9,0 0-8,1-3-2,0-4 2,2-3 4,1-5 2,1-5-6,3-5-13,4-6-14,2-6-15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5"/>
    </inkml:context>
    <inkml:brush xml:id="br0">
      <inkml:brushProperty name="width" value="0.0335" units="cm"/>
      <inkml:brushProperty name="height" value="0.0335" units="cm"/>
      <inkml:brushProperty name="color" value="#00BFF3"/>
    </inkml:brush>
  </inkml:definitions>
  <inkml:trace contextRef="#ctx0" brushRef="#br0">98542 39391 656,'5'-4'3,"-6"8"4,-6 8 5,-6 7 4,-4 6 6,-1 1 2,-3 3 5,-1 1 3,-3 1 2,-1 1-3,-3-1-3,-1 1-1,-2 0-3,-1 4-4,-1 3-4,0 2-4,-2 3-5,1 2-10,-1 2-9,1 3-9,1-3-7,3-5-6,3-4-5,4-5-6,2-5-3,6-5 2,5-5 0,5-5 0,2-3 6,0-2 8,0-2 10,0-2 8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6"/>
    </inkml:context>
    <inkml:brush xml:id="br0">
      <inkml:brushProperty name="width" value="0.03682" units="cm"/>
      <inkml:brushProperty name="height" value="0.03682" units="cm"/>
      <inkml:brushProperty name="color" value="#00BFF3"/>
    </inkml:brush>
  </inkml:definitions>
  <inkml:trace contextRef="#ctx0" brushRef="#br0">98998 40118 597,'15'-8'0,"-3"2"0,-1 1 0,-2 0 0,0 1-2,4 1-3,2-2-4,3 2-4,1 0 0,-1 4 5,-1 2 3,0 4 4,-2 0 0,-1-1-1,-1-1-4,0 0-2,-2-2-1,-1 0 0,-1-2-2,0 0 1,-4-2 0,-2-2 2,-6-2 3,-2-2 2,-4-1 1,-2 1 0,-2-1 1,-1 0 0,-2 0 1,2 0 0,1 0 0,1 1-1,-1-1 2,0 2-1,-1 0 2,-1 2 0,0 1 1,2 2 4,3 2 2,1 2 4,0 3 3,0 4 5,-1 3 3,-1 5 5,-1 2 2,0 3 1,0 1 0,1 3 1,0 0-1,4-1-3,2-1-3,4-1-2,1-1-3,2-1-2,0-1-3,2-1-2,1-1-3,3-1-2,4-1-3,2 0-3,2-2-3,-1 1-2,1-1-3,0 1-3,-2-1-1,-1-1 0,-2-1 0,-2 0 2,-2-1 0,-1-1 2,0 1 2,-2 0 2,0 0 2,-2-1 4,0 1 3,-2 0 5,-1 0 1,-4 1 1,-2 1 1,-3 2 1,-4-1-2,-4-1-3,-3-1-4,-5 0-3,-1-1-2,-1 1 1,1 1 0,0 1 1,0 0-2,0-2-6,2-3-4,2-1-4,0-1-7,2-2-9,3-1-7,1 0-9,2-2-6,2-2-4,3-2-3,1-2-4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7"/>
    </inkml:context>
    <inkml:brush xml:id="br0">
      <inkml:brushProperty name="width" value="0.03044" units="cm"/>
      <inkml:brushProperty name="height" value="0.03044" units="cm"/>
      <inkml:brushProperty name="color" value="#00BFF3"/>
    </inkml:brush>
  </inkml:definitions>
  <inkml:trace contextRef="#ctx0" brushRef="#br0">101218 38232 722,'23'-14'14,"-3"4"2,-1 4 2,-2 4 3,-1 2 0,3-2 0,2 0-1,1-1 0,1-1-2,-3 2-3,-1 0-1,-2 2-3,-3 0-9,-1 0-14,-2 0-15,-2 0-16,-4 0-5,-2 0 1,-6 0 3,-2 0 2,-4-1 5,-2 0 8,-2-2 9,-1 0 8,-2-2 4,0-2 3,1-2 0,-1-1 3,0-3 1,1 0-1,-1-1 2,0-1-1,1 0 1,1 2 0,0 2-1,2 3 1,1 0 0,1 2 0,0 1 0,2 0 0,0 3 3,2 4 7,1 4 7,0 4 6,2 3 2,0 5-4,2 4-4,1 3-4,0 3-1,0 3-1,0 1 0,0 3 1,-1-1-4,-1 0-8,0-1-6,-1-1-8,-2-2-4,-2-4-3,-2-2-2,-2-2-1,0-5 1,1-1 5,0-4 5,2-3 5,0-1 4,0-2 0,1-1 2,-1 0 0,0-2 1,0 0 1,0-2-1,0 0 1,1 1 0,2 5 2,3 6 2,1 4 0,1 2 8,2 1 13,0 0 13,1-1 13,1 1 4,-2-1-7,0 1-6,-2 0-6,0-2-8,0-1-8,0-3-9,0-1-9,3-5-10,6-8-10,6-8-10,5-7-10,4-6-5,1-2 2,1-1 3,1-2 1,1-1 6,1 3 8,1 1 9,1 3 8,-1 1 5,-3 4 4,-3 3 4,-3 3 3,-3 2 5,-4 4 9,-5 2 7,-3 4 9,-4 3 1,-2 5-5,-3 5-4,-4 6-4,-3 2-4,-5 1 0,-5 1-1,-5 1-2,-3 0-3,-1 0-5,-1 1-6,-1-1-4,0 0-6,1-3-3,1-1-5,1-3-2,3-2-2,5-2 3,5-4 3,5-3 2,6-4 1,10-4-2,8-6-2,9-4-1,5-4 0,1-1 4,1-3 4,1-1 3,-1 0 1,-2 4 0,-1 4-2,-2 5 0,-3 1-1,-3 2 2,-3 0 0,-3 2 0,-2 1 1,-2 2-2,-2 2-1,-2 1-1,-4 3-4,-5 2-5,-4 2-6,-5 1-6,-4 2-3,-1 2-3,-3 0-2,-1 1-3,-3 0 3,0 1 5,-1 0 7,0-1 5,-4 1 4,-1 1 3,-4 1 3,-3 2 1,2-3 2,7-3 0,7-5 1,7-3 0,3-3 1,1 0 0,-1-2-1,0 0 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47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100178 41791 497,'-15'8'0,"-1"0"0,0 0 0,1-1 0,3 0 4,8-2 6,8-2 7,8-2 7,5-1 4,3 0 2,3 0 1,3 0 2,1 0 0,-1 0-2,-1 0-1,-1 0-2,-1 0-2,-1 2-3,-1 0-2,-1 2-2,-1-1-4,-1-1-2,-1 0-2,0-1-4,-2-1-4,1 0-5,0 0-7,-1 0-5,1-3-3,2-2-3,0-5-1,1-4-3,0-2-3,1-1-6,0-1-5,-1-1-6,1 1 0,0 2 6,-1 4 5,1 3 5,-2 1 7,-1 2 6,-2 1 8,-2 1 6,-2 0 5,1 2 2,0 0 1,0 2 2,-1 1 5,1 1 9,0 3 9,0 2 9,-1 1 2,1-2-6,0-1-5,0 0-5,-1-2-5,1-1-3,0 0-4,0-1-4,0-1-2,1 0-2,1 0-2,2 0-1,-1 0-4,-1 2-6,-1 0-5,-1 2-6,0-1-4,0-1-2,0 0-2,0-2-2,-1-1-2,-1-2-2,-1-2-2,0-1-2,-1-2 2,-1 0 8,1 0 8,0 0 6,0 1 7,0 1 3,0 0 6,-1 2 4,1 0 1,0 2 1,0 0-1,0 2 1,1 1 5,1 2 12,3 2 13,2 2 11,2 0 4,1-1-4,3-1-5,1 0-6,1-1-5,-1 0-9,-1 0-9,0 0-7,-3-1-9,1-1-5,-2 0-8,-1-1-7,-4-2-13,-6-1-20,-8 0-20,-6-1-21,-3-1 0,0 2 18,2 0 18,1 2 18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1"/>
    </inkml:context>
    <inkml:brush xml:id="br0">
      <inkml:brushProperty name="width" value="0.03565" units="cm"/>
      <inkml:brushProperty name="height" value="0.03565" units="cm"/>
      <inkml:brushProperty name="color" value="#00BFF3"/>
    </inkml:brush>
  </inkml:definitions>
  <inkml:trace contextRef="#ctx0" brushRef="#br0">82150 35928 617,'8'-34'80,"0"9"-15,0 11-16,-1 9-14,1 5-9,0 2-2,0 0-1,0 2-2,0 1-2,1 3-4,2 4-3,0 2-3,-1 2-4,-2-1-7,-4 1-5,-2 0-6,-2 0-5,0-1-3,0 1-4,0 0-4,0-2-6,0-1-10,0-2-12,0-2-9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2"/>
    </inkml:context>
    <inkml:brush xml:id="br0">
      <inkml:brushProperty name="width" value="0.03743" units="cm"/>
      <inkml:brushProperty name="height" value="0.03743" units="cm"/>
      <inkml:brushProperty name="color" value="#00BFF3"/>
    </inkml:brush>
  </inkml:definitions>
  <inkml:trace contextRef="#ctx0" brushRef="#br0">82118 35346 587,'7'-8'3,"-1"2"5,-1 1 6,0 0 5,-2 4 7,0 6 10,-2 6 9,0 6 9,-3 3-1,-2 3-13,-4 1-11,-2 3-12,-2 0-9,-3 0-4,-2 1-4,-1-1-5,-3 0-7,0-3-10,-1-1-9,-1-3-10,1-2-3,1-3 6,3-2 4,1-4 5,2-2 4,1-2 5,0-3 5,2 0 4,2 1 15,4 5 25,4 7 25,4 6 25,2 1-1,-2-3-26,0-3-26,-2-3-26,3-6-18,8-8-10,6-9-9,7-9-10,4-5 1,1-1 11,1-1 12,1-1 12,-1 1 8,-2 3 7,-1 3 5,-2 3 6,-3 2 3,-3 4 0,-3 3-1,-3 3 0,-3 3-2,-2 5-2,-4 6-2,-2 4-3,-5 4 0,-4 1-2,-6 3 0,-4 1-1,-2 1 0,-1-1-1,1-1-1,-1 0 0,0-3-1,1-1 0,-1-3-1,1-1 0,0-2 0,0-2 0,2-2 2,1-2 0,5-3 1,8-1 0,10-2 1,8-1 0,3-2-4,-1 2-8,-2 0-8,-2 2-8,-4 1-3,-5 1 3,-4 3 3,-6 2 2,-3 2 4,-3 0 4,-4 1 2,-1 2 4,-3-1 3,0 1 2,1 0 2,-1 0 2,0 0 3,-1 1 5,-1 1 3,-1 1 5,0 0 2,3 0-1,1-2 0,2-1 0,3-1-1,1 0 1,2-2 0,2-1 0,1 2-6,-1 4-15,-2 3-13,0 5-15,0 2-8,2-1-1,3 1 0,1-1-2,1-2 0,2-3 0,0-4 0,2-4-1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46"/>
    </inkml:context>
    <inkml:brush xml:id="br0">
      <inkml:brushProperty name="width" value="0.04381" units="cm"/>
      <inkml:brushProperty name="height" value="0.04381" units="cm"/>
      <inkml:brushProperty name="color" value="#00BFF3"/>
    </inkml:brush>
  </inkml:definitions>
  <inkml:trace contextRef="#ctx0" brushRef="#br0">82149 33808 502,'0'-34'18,"0"13"12,0 11 13,0 12 12,0 7 2,0 4-9,0 2-8,0 3-8,0 1-7,0 1-2,0 0-2,0-1-3,-1 2-3,-1 1-1,0 3-3,-1 1-1,-1 3-1,2 1-1,0 2 0,2 3 0,0 1-4,0 2-4,0 2-6,0 3-6,0 0-5,0 2-6,0 0-5,0 2-7,0-2-4,0-4-4,0-4-4,0-4-4,-1-4 0,0-5 2,-2-5 2,0-4 4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2"/>
    </inkml:context>
    <inkml:brush xml:id="br0">
      <inkml:brushProperty name="width" value="0.04187" units="cm"/>
      <inkml:brushProperty name="height" value="0.04187" units="cm"/>
      <inkml:brushProperty name="color" value="#00BFF3"/>
    </inkml:brush>
  </inkml:definitions>
  <inkml:trace contextRef="#ctx0" brushRef="#br0">82000 37815 525,'21'0'14,"-3"0"2,-4 0 4,-4 0 2,-2 0 1,3 2-1,2 0-3,2 2-1,1 0 1,1 2 7,1 0 5,1 1 5,0 1 2,-3 2-6,-1 0-4,-2 2-4,-1 0-4,1 1-1,1 1-1,2 1-2,-2-2-4,-1-6-11,-2-6-8,-2-6-9,-1-7-6,0-7-1,-1-9-1,1-7-1,1-3-1,2 1 2,2 3 2,1 2 0,2 3 4,0 3 8,-1 5 6,1 3 7,0 4 5,-1 2 4,1 4 4,0 3 3,-1 1 1,-1 0-1,-1 0-2,0 0-1,-3 3-2,-1 6-5,-2 6-3,-2 6-4,-2 1-8,-1 1-11,0-2-11,-1-1-11,-2-2-5,-1-1-1,0-2 1,-1-2 0,-2-2 4,0 0 5,-1-2 6,-2 0 6,1-2 4,1 1 0,0 0 1,2 0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2"/>
    </inkml:context>
    <inkml:brush xml:id="br0">
      <inkml:brushProperty name="width" value="0.0318" units="cm"/>
      <inkml:brushProperty name="height" value="0.0318" units="cm"/>
      <inkml:brushProperty name="color" value="#00BFF3"/>
    </inkml:brush>
  </inkml:definitions>
  <inkml:trace contextRef="#ctx0" brushRef="#br0">82820 37400 691,'-11'0'10,"8"2"18,9 0 18,10 2 20,4 0 0,1 2-17,1 0-19,1 1-16,-1 1-15,-1 0-9,-2 0-10,-2 0-10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3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84503 35968 542,'8'-8'6,"-2"1"11,-1-1 12,0 0 12,-2 2 4,-1 6-3,0 4-3,-1 6-4,-3 3-4,0 5-4,-3 3-3,-2 5-4,-2 2-6,-2 1-6,-2 1-7,-1 1-6,-2-2-6,1-2-4,-1-3-3,0-3-4,2-3-2,3-2 0,3-4 0,2-3 0,4-1 3,4 0 8,4 0 8,4 0 7,1 1 8,-1 5 6,0 4 7,-2 3 6,-2 5 3,-4 3-1,-4 4-1,-4 5 0,-2-1-3,0-2-6,1-3-5,-1-3-5,1-3-5,2-3-5,2-3-6,2-3-4,1-5-15,0-8-25,0-8-24,0-8-25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3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84750 35911 542,'8'-8'0,"2"1"0,0-1 0,1 0 0,2-1 3,3-4 6,3-2 5,4-3 5,1-1 4,3 1 1,1 1 1,3 1 1,-1 1-1,0 2-3,-1 2-2,-1 3-4,-2 0-3,-1 2-6,-3 0-5,-1 2-6,-3 1-6,-3 4-9,-2 2-7,-4 4-9,-4-1-3,-4-1 0,-6-2 1,-4-1 0,-3-4 4,1-2 5,-1-4 7,0-2 5,0-3 5,1-3 2,-1-4 3,0-2 2,1-1 3,0-1 3,2 1 3,1-1 2,1 2 4,2 3 1,2 3 2,2 3 2,2 4 8,0 6 14,2 6 13,0 6 14,0 4-1,0 5-14,-2 4-14,0 3-14,-3 4-10,-2 5-7,-4 3-6,-2 4-7,-2 1-3,-3-2-3,-2-1-2,-1-3-1,-3-2-1,-2-3 2,-1-3 0,-2-3 1,0-3 2,2-3 2,4-3 1,3-3 3,5-3 6,9-4 14,6-4 13,9-4 12,6-3 5,5-2-3,5-2-4,5-2-4,1 0-4,-3-1-5,-3 0-5,-3 0-5,-2 2-5,1 3-4,-1 2-4,1 4-4,-3 2-8,-5 4-13,-5 2-12,-4 3-12,-4 1-8,-2 0-4,-2-2-3,-2 0-5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4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85240 37450 501,'-27'8'21,"7"2"16,8 0 16,8 1 17,4 2 2,0 1-11,0 3-10,0 2-11,0 2-8,0 5-7,0 3-7,0 4-5,0 2-8,-2-1-5,0-1-7,-1-2-7,0-6-14,3-14-20,4-14-21,2-14-22,3-8 0,4-1 20,2-2 18,3-2 20,2-1 13,1 5 9,1 2 9,2 3 8,-1 3 8,-1 2 6,-1 4 7,-1 3 6,-1 1 4,-1 2 0,-1 1 1,0 0 0,-3 3-1,-3 4-5,-3 4-5,-2 4-4,-3 3-4,-2 3-1,-2 3-2,-2 4-2,-3 0-1,-2 2-1,-3 1 0,-3 1-2,-2 1-1,0-1-1,1 0-1,-1 1-1,0-3-1,2-3 1,1-5 1,1-3 0,4-4-9,8-2-21,8-4-21,8-2-19,2-3-5,-3-1 12,-3 0 13,-2-1 13,-3-1 2,1 0-5,0 0-7,0 0-5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4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89150 37650 525,'15'0'122,"-3"2"-24,-1 0-24,-2 2-25,0 0-13,0 2-4,2 0-4,0 1-3,0 3-14,-3 4-27,-1 3-25,-2 5-25,-2 0-11,-4-3 5,-2-3 4,-3-3 6,-2-2 7,2-2 12,0-2 10,2-2 12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5:55"/>
    </inkml:context>
    <inkml:brush xml:id="br0">
      <inkml:brushProperty name="width" value="0.03892" units="cm"/>
      <inkml:brushProperty name="height" value="0.03892" units="cm"/>
      <inkml:brushProperty name="color" value="#00BFF3"/>
    </inkml:brush>
  </inkml:definitions>
  <inkml:trace contextRef="#ctx0" brushRef="#br0">89033 38500 565,'-6'7'11,"4"-2"24,4-2 23,4-2 22,3 0 4,1 2-19,3 2-18,2 2-17,1 2-14,-1 3-8,1 3-8,0 4-8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3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67084 51124 467,'-15'-1'6,"2"0"13,3-2 13,1 0 13,3 0 4,6 2-2,4 2-4,6 2-2,1 1-3,1 0-5,0 0-3,0 0-4,0-1-3,1-1-3,1 0-2,2-1-4,0-1-1,1 0-2,1 0-2,1 0-1,1-1-3,2-1-3,-1 0-2,3-1-4,-1-1-4,-1 2-4,-1 0-4,-1 2-5,-1 0-2,-3 0 1,-1 0 0,-2 0 0,-2 1-3,-1 2-10,0 2-7,-2 2-9,-3 1-2,-6-1 4,-6 1 5,-6 0 4,-1-1 5,1 0 7,2-2 7,2 0 8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3"/>
    </inkml:context>
    <inkml:brush xml:id="br0">
      <inkml:brushProperty name="width" value="0.04702" units="cm"/>
      <inkml:brushProperty name="height" value="0.04702" units="cm"/>
    </inkml:brush>
  </inkml:definitions>
  <inkml:trace contextRef="#ctx0" brushRef="#br0">67345 51339 467,'-22'-5'4,"6"6"29,5 6 28,4 6 30,4 3 4,0 3-18,2 1-18,1 3-19,0 2-12,0 3-8,0 3-6,0 2-7,0 4-4,0 5-3,0 3-1,0 4-2,-1 2-2,-1 1 1,0 2 0,-1 0 0,-1 2-8,0 3-14,0 4-14,0 2-16,0 1-5,2 1 1,0 0 3,2-1 1,0-6 5,0-12 6,0-14 6,0-11 7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5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64132 51568 579,'-7'-8'5,"2"1"12,2-1 10,2 0 11,1 2 2,0 6-7,0 4-6,0 6-6,0 3-4,2 3-1,0 3-1,2 3 0,-1 4 0,-1 3 1,0 4 2,-1 5 0,-2 1 0,-1 2-1,0 0 0,-1 2-2,-1-1-3,0 0-8,0-1-8,0-1-7,0-3-7,2-2-9,0-3-8,2-3-9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59"/>
    </inkml:context>
    <inkml:brush xml:id="br0">
      <inkml:brushProperty name="width" value="0.05577" units="cm"/>
      <inkml:brushProperty name="height" value="0.05577" units="cm"/>
      <inkml:brushProperty name="color" value="#FED406"/>
    </inkml:brush>
  </inkml:definitions>
  <inkml:trace contextRef="#ctx0" brushRef="#br0">29197 50691 394,'-21'1'27,"7"4"7,5 2 6,6 4 7,4-1-2,4 1-7,2-2-10,4 0-7,1-1-7,1 1-1,1 2-3,1 0-2,1 0-2,2-1-1,0 0-2,1-2-1,0-1 0,1-2-1,0-3 0,-1 0 0,2-4-1,3-2 0,3-4 0,3-2 0,2-2-1,1-2 1,1 0 0,1-1 0,-1 1 0,-2 1 0,-2 2 2,-1 2-1,-3 2 1,-1 1 0,-3 0 0,-1 2 1,-1 0 0,-1 2 1,1 0 0,-1 2 2,0 0 0,-1 0 1,0 0 0,-2 0 2,0 0 0,-1 2-1,1 0 0,0 2 0,0 0 0,1 0-1,1-1 1,1 2-2,1-1 1,1 1-2,1 1-2,2 2 0,-2 0 0,-2 0-1,-1 0 1,-2-1 1,-1 1-1,1 0 1,1 0 0,1 0 1,2-2-1,0-1-3,1-2-2,1-2-2,1-2-2,1-2-1,1-2 0,1-1-1,1-3 1,0 0-1,2-2 1,1 1 0,-1-1 0,-1 2 1,-3 2 1,-1 2 0,-1 2 1,-1 0 2,1 2 2,-1 0 1,1 2 2,-1 0 2,1 2 1,-1 0 1,0 2 1,-1 0-2,-1 1-1,-1 2-1,0 0 0,0-1-2,-1 1 0,1 0 0,0-1-1,1-1 0,1 0 1,1-1 0,1-1-1,-1 1 0,1 2 0,-1 0-1,2 0-1,1-2 0,2-3 0,3 0-1,1-3 0,2-1-1,3 0 0,1-1 0,2-3-1,0-2-2,2-3-1,1-3-2,0-2 0,2 0 0,0 1 0,2-1-1,0 2 1,2 2 1,0 4 0,2 3 0,-2 1 1,-4 0 2,-4 0 0,-4 0 2,-3 2 2,-3 2 2,-3 3 1,-3 4 3,-1 1 0,-1 2 1,1 0-1,-1 1 1,0 0-1,-1-2 1,-1-2 0,-1-2 0,1-2-1,3 1-1,3 0 0,3 0-2,2-1-2,-1 0 0,0-2-2,1 0-1,0-1 0,2 0-1,3 0-1,1 0 1,2-1-1,2-2-1,2-2-1,2-2 0,2-1-2,0-2-2,2 0-1,0-1-1,0-1 0,0 1 2,-1-1 3,-2 0 2,-2 2 2,-3 2 1,-5 4 1,-4 3 1,-3 1 0,-3 2 0,-3 0 0,-3 2-1,-2 1 2,1 3 2,0 3 2,-1 4 2,2 0 3,1-1 2,3-1 1,1 0 3,3-3-1,1 1-2,2-2-2,3 0-2,0-3-3,0-1-2,1-2-3,-1-2-3,1-1 0,0-2-2,2 0 0,1-1 0,0-2-1,-2-1 0,0 0-1,-1-1 0,-1-1 1,0 2 1,1 1 2,-1 1 2,1-1 0,0-2 0,2-2 0,1-2 0,1-1 0,0 1 1,2-1 1,1 0 0,-2 0 0,-2 1-2,-3-1-1,-3 0-3,-4 2 0,-2 2 2,-3 4 1,-2 3 1,-2 3 2,2 4 2,3 3 4,2 5 2,0 1 1,0-1 0,1-1-1,-1 0-1,0-2-4,-1-3-7,-1-1-7,-1-2-7,-1-2-3,-3 0 1,-1-2 2,-2 0 1,-2-1 0,1 0-5,0 0-3,-1 0-4,2 0 3,2 0 7,1 0 8,3 0 9,1 0 3,3 0 0,1 0-1,3 0-1,1-1 3,2-2 3,2-2 4,3-2 5,-1 0 0,0 1-4,-1 0-4,-1 2-5,-4 0-2,-4 0-5,-5 0-4,-4 0-3,-4 1-2,-1 0 0,-1 2 1,-1 0-1,0 1 1,0-2 1,0 0 1,-1-1 1,2-1 2,0 2 2,1 0 3,1 2 2,1 0 1,0 0 0,-1 0 0,1 0 0,1 0 1,1 0 3,3 0 4,1 0 2,3 0 3,1 0 0,3 0 2,1 0 0,2-1 0,3-1-1,1 0-2,2-1-2,2-1-1,2 2 0,3 0-1,1 2-1,0 0 0,-2 0-2,-2 0 0,-2 0-1,-1 0-1,1 0-1,-1 0 1,0 0-2,1 0 1,0 0 0,2 0 1,1 0 0,-1 0 0,0 0 0,-1 0 0,-2 0 0,1 0-1,1 0-2,0 0-2,2 0-2,-2-1 0,-2 0 1,-3-2 1,-3 0 2,-1-1 1,1 0 1,0 0 2,2 1 0,-1-1 1,-1 2 1,-3 0 0,-1 2-1,-3 0 1,0 0-1,-1 0 0,0 0-1,-2-1-1,1-1-2,-1 0 0,1-1-2,-1-1 0,3 0 1,0 0 1,1 0 1,-1 0 1,0 0-1,-1 0 1,-1 1-1,-1-2 1,-3 2-1,-1-1 0,-2 0-1,-1 0-1,-1 2-5,1 0-5,0 2-3,-7 0-8,-13 0-11,-12 0-9,-13 0-12,-4 0-8,4 0-7,3 0-7,5 0-7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5"/>
    </inkml:context>
    <inkml:brush xml:id="br0">
      <inkml:brushProperty name="width" value="0.03133" units="cm"/>
      <inkml:brushProperty name="height" value="0.03133" units="cm"/>
    </inkml:brush>
  </inkml:definitions>
  <inkml:trace contextRef="#ctx0" brushRef="#br0">64000 52926 702,'8'-35'-10,"2"9"14,0 8 13,1 10 13,2 4 7,3 0 0,4 0-1,2 1 1,1-2-3,-1 2-7,-1-1-6,-1 0-6,-1 0-6,-1 2-5,-1 0-6,0 2-5,-2 0-6,-1 0-6,-1 0-7,0 0-6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5"/>
    </inkml:context>
    <inkml:brush xml:id="br0">
      <inkml:brushProperty name="width" value="0.04011" units="cm"/>
      <inkml:brushProperty name="height" value="0.04011" units="cm"/>
    </inkml:brush>
  </inkml:definitions>
  <inkml:trace contextRef="#ctx0" brushRef="#br0">64966 51538 548,'-7'-15'2,"2"2"5,2 3 4,2 1 4,1 5 10,0 8 14,0 8 15,0 7 14,0 9 0,2 7-12,0 8-14,2 8-12,-1 5-11,-1 1-8,0 3-6,-1 2-9,-1 1-9,0-1-10,0 1-10,0-1-11,0-5-2,0-12 8,0-12 7,0-11 7,0-6-1,0-1-9,0 1-10,0 0-9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7"/>
    </inkml:context>
    <inkml:brush xml:id="br0">
      <inkml:brushProperty name="width" value="0.03697" units="cm"/>
      <inkml:brushProperty name="height" value="0.03697" units="cm"/>
    </inkml:brush>
  </inkml:definitions>
  <inkml:trace contextRef="#ctx0" brushRef="#br0">65683 51950 595,'-37'24'98,"7"3"-18,5 1-19,7 3-19,2-1-11,2-2-7,1-1-5,1-3-5,-1 1-4,-2 1-2,-2 3-2,-1 1-2,0 0-1,2-3-1,4-4 0,3-1-2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7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65900 52403 541,'7'8'59,"-1"3"-9,0 2-8,-1 2-9,-1 0-5,1 1-2,2 0-3,0 0-1,1-2-2,0-1-1,0-3-3,-1 0 0,3-4-5,2-1-6,3-2-7,3-2-7,2-3-4,0-6-4,-1-4-3,1-5-2,-2-3-2,-1 1 0,-2-1 1,-3 1 0,-1 0 2,-2 2 1,-2 2 3,-2 3 1,-1 2 9,0 6 14,-1 4 13,1 6 15,0 3 7,-2 1-2,0 3-1,-2 2-2,1 1-3,0 1-5,2 2-6,0 0-6,1 0-5,0-1-4,0-1-5,0-1-3,-1 0-9,-1 2-12,0 0-10,-1 1-12,-1-1-3,0-1 5,0-2 6,0-2 5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8"/>
    </inkml:context>
    <inkml:brush xml:id="br0">
      <inkml:brushProperty name="width" value="0.04041" units="cm"/>
      <inkml:brushProperty name="height" value="0.04041" units="cm"/>
    </inkml:brush>
  </inkml:definitions>
  <inkml:trace contextRef="#ctx0" brushRef="#br0">67227 52794 544,'-35'0'30,"7"0"-6,8 0-5,9 0-5,5-2 3,4-2 11,4-4 11,4-2 12,3-1 0,3 1-8,4 0-10,2 2-8,2 1-6,1 0-1,1 2-1,1 1-2,1 0-4,1 2-9,1 0-10,1 2-9,0 0-3,-1 0 4,-1 0 2,-1 0 4,-3 1-10,-3 2-22,-4 2-22,-4 2-22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9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69095 52476 563,'-13'-9'8,"4"0"17,6-2 16,5 0 17,3 0 3,3 3-10,3 1-10,4 2-10,3 0-6,7 0-3,5-1-4,7-2-3,1 1-3,0 1-2,-2 0-1,1 2-2,-4 0-4,-2 2-9,-3 0-6,-3 2-8,-3 0-7,-3 0-7,-3 0-8,-2 0-7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9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69792 51350 561,'-16'0'1,"2"0"3,1 0 1,1 0 3,0 0 6,0 2 12,0 0 11,0 2 12,1 2 3,3 7-5,1 6-4,2 5-5,1 5-6,2 1-4,0 2-5,2 3-5,0 1-7,2 2-8,0 2-9,2 2-8,0 1-8,0-2-10,0 0-10,0-1-10,-1-4-5,1-8 0,0-6-1,0-6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9"/>
    </inkml:context>
    <inkml:brush xml:id="br0">
      <inkml:brushProperty name="width" value="0.04216" units="cm"/>
      <inkml:brushProperty name="height" value="0.04216" units="cm"/>
    </inkml:brush>
  </inkml:definitions>
  <inkml:trace contextRef="#ctx0" brushRef="#br0">71190 51731 521,'2'-13'8,"5"3"17,6 4 15,4 4 17,3 2 4,3 0-8,1 0-6,3 0-8,-1 1-6,-1 4-4,-3 2-5,-1 4-5,-4 2-4,-5 5-3,-4 3-3,-6 5-3,-5 3-4,-7 2-6,-8 4-4,-6 3-5,-5 0-5,-2-4-1,-4-2-3,-3-3-3,0-3 1,3-3 3,4-3 4,2-3 3,2-3 3,3-2 3,1-4 3,3-3 4,6-2 5,12-4 5,12-2 7,11-3 6,9-2 1,3 0-5,4 0-6,5 0-4,0 1-7,-2 2-5,-2 3-7,-2 1-6,0 0-3,-1-1-1,0 0 0,1-1-1,-2-2-4,-2-2-8,-1-2-9,-3-2-7,-3 1-1,-5 1 7,-5 2 7,-4 2 8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19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73430 51249 473,'0'-15'8,"0"-1"-1,0 0-1,0 1 0,0 0 6,0 2 17,0 2 15,0 3 15,0 3 5,0 8-9,0 6-7,0 7-8,0 5-6,0 3-5,0 3-4,0 3-5,-1 2-5,0 3-3,-2 1-3,0 2-5,-2 2-4,0 0-8,-1 2-7,-2 1-7,1-2-5,1-4-3,0-4-2,2-3-2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73400 52057 628,'14'-36'29,"-1"7"5,-2 7 4,-2 7 6,0 4-1,3 2-5,4 2-4,2 3-5,2-1-5,-1 2-3,1-1-4,0 0-4,0 0-5,1 2-9,1 0-6,1 2-8,-1 0-8,-3 0-8,-3 0-9,-2 0-7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02"/>
    </inkml:context>
    <inkml:brush xml:id="br0">
      <inkml:brushProperty name="width" value="0.03489" units="cm"/>
      <inkml:brushProperty name="height" value="0.03489" units="cm"/>
      <inkml:brushProperty name="color" value="#FED406"/>
    </inkml:brush>
  </inkml:definitions>
  <inkml:trace contextRef="#ctx0" brushRef="#br0">29700 51728 630,'9'8'31,"1"-2"-4,3-1-4,2 0-6,1-2-2,-1-1-1,1 0-3,0-1-1,1-3-1,5 0 0,3-3-2,5-2 0,1 0-1,-2 2 1,0 2-1,-1 2-1,-1 1-1,-1 0-4,-1 0-4,-1 0-3,0 0-2,-1 0 2,1 0 3,-1 0 1,1 0 1,-1 0 1,1 0 1,-1 0 1,1 0 1,1-2 0,1 0 1,1-1 1,1-2 0,1 2 1,1-1 1,1 0 0,0 0 0,-2 2 0,0 0 0,0 2 0,-3 0-1,0 2 0,-1 0-1,-1 2 0,0-1-1,1-1 1,1 0-2,1-1 0,1-1 1,-1 0-1,1 0 1,-1 0 0,1-1 0,1-1 0,1 0 0,1-1 0,-1-1-1,0 0 1,-1 0-1,-1 0 1,0 1 0,1 0 0,1 2 0,1 0 0,0 1 0,-2 0-1,0 0 1,0 0 0,-2 0 0,2 0 0,1 0 1,1 0 1,0 0-1,-1 0 1,-2 0-2,1 0 1,-1 0-1,2 0 0,3 0 0,1 0 0,1 0-1,1 0 0,-1 0 0,0 0-1,0 0 0,-1 0 0,-1 0 0,-2 0 1,0 0-1,-1 0 0,-1 0-3,-1 0 0,-1 1-1,-1 0-2,-1 2 0,-1 0-1,0 0 0,1 0 2,1-2 2,1 0 2,1-2 0,3 0 1,1-2 0,2 0 0,1-1 0,-1 0 0,-1 0 0,-1 1 1,-1-2 0,0 2 0,1-1 0,-1 0 0,-1 0-1,-1 2-3,-3 0-1,-1 2-3,-3 0-2,-3 2-2,-3 0-2,-3 2-2,0 0-3,2 2-5,1 0-3,3 1-5,3 0 1,5-2 9,5-2 7,5-2 8,2-2 3,2 0-1,1-2-1,0 0 0,2 0-2,2 0 0,2 2 0,2 0-2,0 1 0,-2 0-1,-2 0-1,-1 0-2,-3 0 0,0 0 0,-2 0-1,0 0 1,-2 0 0,-1 0 1,-3 0 1,-2 0 2,-1 0 0,-1 0 2,-1 0 1,-1 0 2,-1 0 1,1 0 4,-1 0 3,1 0 4,-1 1 1,1 0 1,-1 2 0,0 0 1,1 2 0,1 2-2,1 2-1,1 2-2,1-1-2,1-1-1,0-2-2,2-2-3,1-2-1,1-1-2,0 0-3,2-1-2,1-3 0,2-2 1,3-4 3,1-2 1,-1-1 2,0 2 0,-3 3 0,-2 1 1,-1 1 0,1 0 1,-1 0 1,0 0 0,-1 1 1,-2 2-1,-2 2-1,-1 2 0,-3 1 1,-1 0 1,-3 0 2,-1 0 3,-1 0 0,1 2-1,1 0-2,1 1-1,1 1 1,0 0 2,2 0 2,1 0 3,1-1 0,1-1-1,1-1-1,1 0 0,0-1-1,2 0 0,1 0 0,1 0 0,1-1 0,2-1-3,2 0-1,2-1-3,1-2-1,0-1-4,0 0-2,0-1-3,-1-2-1,-2 0-2,-2-1-2,-1-2 0,-4 1-2,-2 1 1,-3 0-1,-3 2 0,-2 0 0,-1 2 1,-1 0 2,-1 2 0,-2 0 3,-1 2 1,-3 0 3,-1 2 2,-1-1 3,0-1 3,-1 0 3,1-1 3,0-1 2,-1 2 0,1 0 0,0 2 2,1 0 0,3 1 3,3 1 2,3 2 3,1-1-1,1-1-1,-1 0-4,1-1-1,0-1-3,4 1 0,3 1 0,3 2-1,1 0-1,0 0-3,0 0-2,1-1-3,-1 0-1,2-2-2,1-2 0,0-2-1,1-1-1,-2 0 0,0 0 0,-1 0 0,-1 0 0,0 0 1,0 0 2,1 0 0,-1 0 1,0 0 3,0 0 1,0 0 2,0 0 1,-1 0-1,-2 0-1,0 0 0,-1 0 1,-1 2 0,-1 0 1,-1 2 2,-1-1-1,2-1-2,1 0-2,1-1-2,1-1-1,0 0 2,2 0 0,1 0 2,-1-2 1,0 0-2,-1-3 1,-1-2-2,-2 0 1,-2 2-1,-1 2 1,-3 2 0,-1 1 0,-3 0 0,-1 0 0,-3 0 1,-2 0-1,-2 0 0,-4 0 1,-3 0 1,-1 0-1,0 0 0,0 0 0,0 0-1,0 0 1,1 0 1,1 0 0,2 0 2,-1-1-2,1-2-1,0-2-3,0-1-1,-1-2-3,-1 2-3,0 1-3,-2 0-2,-1 0-4,-2 0-2,-3-1-5,0-1-2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0"/>
    </inkml:context>
    <inkml:brush xml:id="br0">
      <inkml:brushProperty name="width" value="0.05178" units="cm"/>
      <inkml:brushProperty name="height" value="0.05178" units="cm"/>
    </inkml:brush>
  </inkml:definitions>
  <inkml:trace contextRef="#ctx0" brushRef="#br0">74342 50521 424,'-15'-28'39,"4"5"6,3 7 7,2 5 7,3 8 0,0 10-5,2 9-7,0 11-5,1 5-6,0 1-5,0 0-5,0 2-6,-1 4-2,-4 6-3,-2 7-2,-3 8-2,-1 3-4,0-1-5,2 1-7,0 0-5,2-2-6,1-3-6,0-3-6,2-2-7,0-5-5,2-6-3,0-6-3,2-6-4,0-5 2,0-5 8,0-5 7,0-4 8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0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74500 51726 452,'23'-30'3,"-1"1"7,-1 3 6,-1 2 6,-2 2 4,-2 4 1,-4 5 0,-3 3 0,-1 2 1,2 2-1,0 1 0,1 0 0,0 4-2,-2 6-4,-2 6-4,-2 6-3,-2 3-4,-2 3-2,-2 1-2,-2 3-2,-2-1-1,-2-1-1,-2-3-1,-2-1 0,2-4-4,6-5-7,6-4-7,6-6-7,5-5-3,2-6 0,3-5 1,3-7 0,2-3 2,-1-1 4,1-1 3,-1-1 4,-1 1 2,-3 5 1,-3 3 0,-2 5 0,-4 4 8,-1 6 15,-2 6 16,-2 6 15,-2 3 5,0 1-2,-2 1-3,0 2-4,-1 0-4,2 1-5,0 1-4,2 1-6,-1 1-4,2-1-3,-2 1-2,1 0-4,1-2-2,0-1-2,1-2-1,2-3-2,0-1-2,2 0 1,0-2-1,1 0 0,1-3-2,2-3-5,0-2-5,1-4-4,2-4-4,1-7 0,3-7-1,1-7-1,2-5 1,0-3 2,-1-3 2,1-2 2,-3-1 2,-5 1 0,-5 3 0,-5 2 1,-3 2 2,-4 5 3,-2 4 2,-3 3 4,-4 5 2,-4 5 1,-4 4 2,-3 6 0,-3 5-3,1 6-8,-1 5-9,1 7-9,1 1-3,2-1 2,4-2 1,3-3 2,2-1-1,1-2-2,0-3-3,2 0-3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1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77516 52060 533,'-16'-2'11,"16"0"22,16-3 23,15-2 22,5 0 2,-7 0-17,-7 2-17,-7 1-18,2-1-9,11-2-2,11-2-1,10-2-3,5 0-7,-4 2-12,-2 3-15,-3 1-12,-5 1-8,-4 2 0,-5 0-1,-5 2-1,-5 0-1,-3 0-5,-4 0-2,-4 0-4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2"/>
    </inkml:context>
    <inkml:brush xml:id="br0">
      <inkml:brushProperty name="width" value="0.05248" units="cm"/>
      <inkml:brushProperty name="height" value="0.05248" units="cm"/>
    </inkml:brush>
  </inkml:definitions>
  <inkml:trace contextRef="#ctx0" brushRef="#br0">80187 50250 419,'0'-16'4,"2"2"9,0 1 8,2 1 9,-1 2 4,-2 6 0,-2 4-2,-2 6-1,-3 4 0,-4 5-1,-4 5-1,-3 5-1,-3 3-1,1 1-2,-1 1-1,0 1-3,-1 2 0,-3 4-2,-3 5-2,-3 3 0,0 2-1,1 0-1,3 0-2,1 0 0,4-2-1,3-2-2,4-4-3,5-2-1,6-6-6,11-9-8,11-9-11,11-8-8,5-9-3,-1-6 3,-1-7 2,-1-7 4,-2-3 0,-3 1 0,-3 1-2,-3 1-2,-3 1 2,-3 1 3,-2 1 3,-4 1 3,-2 1 2,-1 2 3,0 3 1,-1 1 1,-4 2 3,-5 2 1,-4 3 3,-5 1 1,-4 1 1,-2 2 1,-1 0-1,-3 2 1,0 0 2,-1 2 1,1 0 1,-1 2 3,2 0 0,1 2-2,2 0-2,3 1-2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2"/>
    </inkml:context>
    <inkml:brush xml:id="br0">
      <inkml:brushProperty name="width" value="0.04776" units="cm"/>
      <inkml:brushProperty name="height" value="0.04776" units="cm"/>
    </inkml:brush>
  </inkml:definitions>
  <inkml:trace contextRef="#ctx0" brushRef="#br0">81459 51188 460,'-13'0'8,"6"0"17,6 0 16,6 0 17,3 0 2,2 0-11,0 0-13,1 0-12,4-2-7,5-2-2,7-3-3,5-3-2,3-2-4,-1 0-2,-1 0-4,-1 1-3,-3-1-3,-3 2-3,-5 0-4,-3 2-2,-7 0-5,-7-2-5,-8 0-5,-7-1-5,-6 0 1,-2 2 7,-1 3 9,-3 1 6,0 1 8,1 2 5,1 0 6,1 2 6,1 1 4,1 2 4,1 2 3,1 2 4,0 1 1,0 3 0,0 2 0,1 2 0,-1 2-2,2 3-1,1 3-2,1 3-2,1 0-2,2-1-4,2-3-2,3-1-4,1-2-1,3-1-1,4-1 1,2-1 0,4-2-5,6-2-7,4-4-10,5-3-8,3-2-8,3-4-8,1-2-9,2-3-7,2-4-3,-1-2 0,0-3 2,1-3 2,-4 0 3,-6 2 7,-5 4 6,-6 3 8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3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83250 49891 617,'1'-23'0,"2"3"0,2 1 0,2 3 0,2 1 9,3 2 21,3 2 19,4 3 20,1 1 3,1 2-13,0 2-13,3 2-13,-1 2-17,-2 2-25,0 2-22,0 2-23,-3 0-11,-3-1 0,-3-1 2,-2 0 1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3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84136 50979 559,'-7'-3'10,"19"-2"23,19-5 21,19-4 22,4 0 2,-9 2-14,-8 4-16,-9 3-15,-3 1-12,1 2-6,2 0-7,3 2-7,0 0-8,-2 2-7,0 0-7,-1 2-9,-2 0-4,-5 0-3,-3 0-3,-4 0-3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3"/>
    </inkml:context>
    <inkml:brush xml:id="br0">
      <inkml:brushProperty name="width" value="0.03634" units="cm"/>
      <inkml:brushProperty name="height" value="0.03634" units="cm"/>
    </inkml:brush>
  </inkml:definitions>
  <inkml:trace contextRef="#ctx0" brushRef="#br0">83834 51650 605,'-15'0'4,"2"0"8,3 0 7,1 0 8,3 0 7,6 2 3,4 0 3,6 2 5,5-1-1,7-1-6,7 0-5,7-1-5,6-1-8,6 0-9,6 0-9,6 0-8,1 0-14,-3 0-15,-3 0-16,-2 0-15,-6 0-4,-6 0 10,-7 0 10,-7 0 10,-6-1 7,-3-1 6,-4 0 4,-4-1 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4"/>
    </inkml:context>
    <inkml:brush xml:id="br0">
      <inkml:brushProperty name="width" value="0.05268" units="cm"/>
      <inkml:brushProperty name="height" value="0.05268" units="cm"/>
    </inkml:brush>
  </inkml:definitions>
  <inkml:trace contextRef="#ctx0" brushRef="#br0">86920 49228 417,'0'-14'0,"0"1"0,0 2 0,0 2 0,2 2 6,5 1 10,6 0 12,4 2 11,3 0 2,1 2-6,1 0-7,1 2-7,1 1-5,3 2-4,1 2-5,3 2-5,-2 1-5,-3 1-5,-5 2-7,-3 0-5,-5 1-4,-5 1-4,-4 1-2,-6 2-4,-4-1 1,-3 1 3,-5 0 3,-4-1 4,-2 0 3,-1-2 4,-1-3 4,-1-1 3,0-1 3,1-2 1,1-1 2,1 0 1,1-2 2,1 0 3,0-2 3,2 0 3,2-1 5,1 2 5,2 0 7,2 2 6,1 0 4,1 1 3,-1 2 1,0 0 3,0 2 0,2 3-2,1 4-2,0 2-2,1 2-2,-2 3-3,0 1-3,-1 3-2,-1 2-3,0 2-2,0 4-4,0 3-3,0 6-2,-1 8-1,-2 9-2,0 9-2,0 6-2,1 3-5,0 3-3,2 3-5,0 1-6,0 0-8,1 0-8,-1 0-8,1 0-4,2 1-2,2-1-1,2 0-1,1-6-1,2-11 1,0-12 1,2-12 1,0-10 2,2-8 4,0-7 4,1-8 3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4"/>
    </inkml:context>
    <inkml:brush xml:id="br0">
      <inkml:brushProperty name="width" value="0.03645" units="cm"/>
      <inkml:brushProperty name="height" value="0.03645" units="cm"/>
    </inkml:brush>
  </inkml:definitions>
  <inkml:trace contextRef="#ctx0" brushRef="#br0">86800 51107 603,'1'-29'0,"4"5"0,2 5 0,4 5 0,1 3 8,3 2 15,1 2 16,3 2 15,3 1 4,5 0-9,5 0-9,5 1-8,2-2-6,2 2-3,1-1-2,1 0-3,-3 0-12,-4 2-24,-5 0-22,-5 2-24,-5 0-8,-3 0 5,-4 0 5,-4 0 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5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19488 54363 559,'25'-7'81,"6"2"-16,5 2-15,5 2-17,-1 1-9,-4-2-5,-5 0-3,-5-1-4,-1-3-3,3-2-3,3-4-2,3-2-4,-2 0-2,-4 1-2,-5 2-3,-4 2-2,-4 2-2,1 1-3,0 0-2,-1 2-3,-1-2-4,-4-2-5,-5-3-5,-2-3-5,-6-3 1,-2 0 6,-5-1 7,-4-1 7,-1-1 4,-1-1 1,0-1 2,1-1 2,-1 0 2,0 3 3,1 1 4,-1 3 4,1 0 2,2 2 3,3 1 2,1 1 2,1 1 2,0 2 3,0 2 1,1 3 2,-1 1 3,0 3 3,0 4 3,0 2 4,1 5 0,0 6-4,2 5-5,1 7-3,0 4-3,0 4-2,0 4 0,0 4-2,1 3-2,0 0-3,2 2-4,0 0-2,1 1-2,0 0 1,0 0 0,0 0 1,0-2-3,0-2-8,0-4-7,0-2-8,0-3-3,0-2 0,0-2 0,0-1 0,0-4 1,0-3 2,0-5 3,0-3 2,-1-4 2,-2-1 0,-2-2 0,-1-2 2,-4-2 0,-4-2 1,-4-3 0,-3 0 2,-4-4 1,-1 0 2,-3-3 1,-1-2 3,0-1 1,1 0 2,3 1 3,1-1 1,3 0 3,1 2 3,3 1 3,1 0 2,7-2 3,12-6 1,12-5 2,11-6 1,7-2-4,1 2-9,1 4-10,1 3-10,-1 2-8,0 1-7,-1 1-7,-1 1-6,-2 0-2,-2 0 2,-1 0 2,-2 1 4,-4-1 2,-1 2 4,-4 0 4,-3 2 3,-2 1 4,-2 1 4,-3 0 2,-1 2 4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4"/>
    </inkml:context>
    <inkml:brush xml:id="br0">
      <inkml:brushProperty name="width" value="0.04348" units="cm"/>
      <inkml:brushProperty name="height" value="0.04348" units="cm"/>
    </inkml:brush>
  </inkml:definitions>
  <inkml:trace contextRef="#ctx0" brushRef="#br0">88826 50333 506,'-15'-6'7,"2"4"16,2 4 16,3 4 15,1 3 5,2 3-6,2 3-5,2 4-7,1 1-5,0 1-6,0 1-4,0 1-4,-1 1-5,0 1-3,-2 1-2,0 1-4,-2 0-3,0 0-8,-1 1-6,-2-1-6,1-2-11,-1-5-16,0-5-15,0-4-17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5"/>
    </inkml:context>
    <inkml:brush xml:id="br0">
      <inkml:brushProperty name="width" value="0.04815" units="cm"/>
      <inkml:brushProperty name="height" value="0.04815" units="cm"/>
    </inkml:brush>
  </inkml:definitions>
  <inkml:trace contextRef="#ctx0" brushRef="#br0">88900 50068 456,'21'-29'53,"-3"7"-11,-4 5-11,-4 7-9,-1 2-7,5 2 1,4 0-1,4 2-1,2 1 2,2 2 4,3 2 5,1 2 4,0 2 1,-3 4 0,-3 2-1,-3 3 0,-3 3-3,-4 3-4,-5 3-3,-3 3-5,-4 3-4,-6 1-2,-4 2-2,-5 3-3,-5-1-1,-6 0 2,-3-1 2,-6-1 2,-3-1-10,1 1-19,0-1-19,0 0-20,1-2-4,5-7 9,3-5 10,5-6 11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5"/>
    </inkml:context>
    <inkml:brush xml:id="br0">
      <inkml:brushProperty name="width" value="0.04794" units="cm"/>
      <inkml:brushProperty name="height" value="0.04794" units="cm"/>
    </inkml:brush>
  </inkml:definitions>
  <inkml:trace contextRef="#ctx0" brushRef="#br0">90655 50231 458,'-16'0'3,"0"-2"3,1 0 5,-1-1 4,-1 2 7,-3 7 11,-4 7 10,-1 8 10,-1 0 0,5-3-9,3-5-10,4-3-9,1 0-6,-5 4 1,-4 3-1,-3 5-1,-1 2 0,3-1-1,3 1-2,3-1-1,2 1-1,2 1-2,2 1-1,3 1 0,1 0-3,2-1-1,2-1-4,2-1-1,3-2-6,6-3-5,4-3-6,5-3-6,5-4-4,5-4-1,5-6 0,5-4-1,2-5-3,2-6-4,1-4-4,0-4-4,1-4-3,-2 1 2,0-1 1,-1 1 0,-5 2 5,-7 7 6,-9 5 8,-7 6 7,-5 3 5,0-2 1,-2 0 2,0-1 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6"/>
    </inkml:context>
    <inkml:brush xml:id="br0">
      <inkml:brushProperty name="width" value="0.05005" units="cm"/>
      <inkml:brushProperty name="height" value="0.05005" units="cm"/>
    </inkml:brush>
  </inkml:definitions>
  <inkml:trace contextRef="#ctx0" brushRef="#br0">91898 50128 439,'7'-9'3,"1"-1"7,0-3 6,0-2 6,-3 2 7,-2 3 10,-6 4 9,-2 4 8,-4 4 2,0 6-8,-1 4-7,-1 5-7,-2 3-6,0 1-3,-1 1-4,-1 1-3,-2 2-4,0 1-4,-1 3-2,-1 1-4,-1 2-2,-1-1-2,-1 0-1,-1 1-2,0-1-6,1-2-8,1 0-8,1-1-10,2-3-6,2-5-4,4-4-3,3-6-4,3-5-4,6-4-1,4-6-3,6-4-2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6"/>
    </inkml:context>
    <inkml:brush xml:id="br0">
      <inkml:brushProperty name="width" value="0.0556" units="cm"/>
      <inkml:brushProperty name="height" value="0.0556" units="cm"/>
    </inkml:brush>
  </inkml:definitions>
  <inkml:trace contextRef="#ctx0" brushRef="#br0">92800 49619 395,'8'-28'0,"0"5"0,0 7 0,-1 5 0,1 7 11,-2 8 23,-1 8 23,0 7 22,-2 6 4,-1 3-13,0 3-14,-1 3-13,-1 2-9,0 0-5,0 2-4,0 1-6,0-1-3,0 0-4,0-1-2,0-1-4,0-1-2,0 2 1,0 1 1,0 0-1,0-1-6,0-3-14,0-5-15,0-3-14,-2-4-5,0-3 6,-3-3 6,-2-3 6,-2-3-4,-2-2-12,-2-4-13,-1-2-12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6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91866 51030 565,'-12'-8'51,"8"0"0,8 0 3,8 0 1,6 2-4,5 1-7,5 2-9,5 2-8,1 1-6,-2 0-3,-1 0-3,-3 0-3,-1-1-17,-3 0-33,-1-2-32,-2 0-32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6"/>
    </inkml:context>
    <inkml:brush xml:id="br0">
      <inkml:brushProperty name="width" value="0.04354" units="cm"/>
      <inkml:brushProperty name="height" value="0.04354" units="cm"/>
    </inkml:brush>
  </inkml:definitions>
  <inkml:trace contextRef="#ctx0" brushRef="#br0">93906 50466 505,'-21'0'0,"3"0"0,4 0 0,5 0 0,1 0 5,2 2 12,1 0 10,0 2 11,3-1 5,4-1 1,4 0-1,4-1-1,4-3-1,5 0-3,5-4-5,5 0-2,3-1-5,3 2-3,1 2-4,2 2-3,1 1-8,0 0-8,1 0-9,-1 0-10,-2 0-7,-4 2-6,-4 0-7,-3 2-6,-4-1-3,-3 0-3,-3-2 0,-2 0-2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7"/>
    </inkml:context>
    <inkml:brush xml:id="br0">
      <inkml:brushProperty name="width" value="0.04273" units="cm"/>
      <inkml:brushProperty name="height" value="0.04273" units="cm"/>
    </inkml:brush>
  </inkml:definitions>
  <inkml:trace contextRef="#ctx0" brushRef="#br0">94807 49409 514,'-1'-14'0,"-1"3"0,0 3 0,-1 2 0,-1 4 11,2 4 21,0 4 22,2 4 21,-1 6 4,-2 7-12,-2 8-13,-2 8-12,-1 5-11,-2 1-10,0 0-8,-1 2-10,-1 0-3,1 0 0,-1 0 1,0 0 1,1-1-10,1-1-25,0 0-22,2-1-24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7"/>
    </inkml:context>
    <inkml:brush xml:id="br0">
      <inkml:brushProperty name="width" value="0.05557" units="cm"/>
      <inkml:brushProperty name="height" value="0.05557" units="cm"/>
    </inkml:brush>
  </inkml:definitions>
  <inkml:trace contextRef="#ctx0" brushRef="#br0">97269 48643 395,'-8'-8'0,"0"2"0,0 1 0,0 1 0,1 1 7,-1 3 14,0 4 14,0 2 14,0 4 4,-2 6-2,0 4-4,-1 5-3,-2 5-5,-2 4-3,-1 6-4,-3 5-5,-2 3-3,-1 1-2,-3 3-4,-1 2-1,-1 0-3,-1-2-2,1-2-2,-1-2-2,2-2 0,3-2 0,3-2 1,3-2 0,3-4-4,2-5-10,4-7-8,3-5-10,5-6-4,8-5-3,8-4 0,7-6-2,6-5-1,5-9 2,3-8 1,4-7 1,0-5 0,-2-1 1,-3 0 0,-3-2-1,-4 2 3,-5 4 5,-5 3 4,-5 5 4,-5 3 4,-6 5 3,-6 3 3,-6 4 3,-6 4 2,-5 2 0,-7 4 0,-5 2 0,-2 3 2,1 2 0,3 2 2,2 2 2,2-1 0,5-1 0,3-2-1,4-2 1,5-2-8,6-2-17,6-2-16,6-2-16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7"/>
    </inkml:context>
    <inkml:brush xml:id="br0">
      <inkml:brushProperty name="width" value="0.04826" units="cm"/>
      <inkml:brushProperty name="height" value="0.04826" units="cm"/>
    </inkml:brush>
  </inkml:definitions>
  <inkml:trace contextRef="#ctx0" brushRef="#br0">98677 49043 455,'8'-7'0,"-2"0"0,-1 2 0,0 1 0,-1 1 4,0 3 9,0 4 7,0 2 9,-1 6 7,-2 8 6,-2 7 6,-2 8 7,-1 4-1,0-1-6,0-2-6,0 0-8,-1 0-4,0 1-5,-1 0-3,-2 2-4,-1 0-5,-1-1-5,-3-2-5,-2 0-5,0-2-5,1-1-6,0-3-5,2-1-6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6"/>
    </inkml:context>
    <inkml:brush xml:id="br0">
      <inkml:brushProperty name="width" value="0.04105" units="cm"/>
      <inkml:brushProperty name="height" value="0.04105" units="cm"/>
      <inkml:brushProperty name="color" value="#00BFF3"/>
    </inkml:brush>
  </inkml:definitions>
  <inkml:trace contextRef="#ctx0" brushRef="#br0">85705 1375 535,'-5'-8'8,"4"-2"16,6 0 16,4-1 16,4 1 3,3 4-10,3 4-9,4 4-11,0 4-6,-2 2-4,0 3-4,0 3-3,-3 3-3,-1 1 2,-2 3 0,-2 2 1,-3 0-1,-3 1-2,-3-1-3,-2 1-2,-4-1-2,-4 2-4,-4 1-2,-3 1-3,-5 1-2,-2 1 0,-3 1 1,-2 1 0,-4-1 2,0 0 1,0-1 4,-2-1 2,1-2 1,1-1 1,3-3 0,1-1 0,3-3 1,1-3 2,2-3 1,3-2 3,8-5-1,16-2-1,15-6-1,17-2-1,7-5-2,1-4-3,2-3-1,0-5-2,3 0-4,4 1-3,4 3-4,4 1-5,-3 2-4,-7 2-7,-8 3-7,-8 1-6,-3 0-4,3-2-1,1-2-2,2-1 0,-4-1 2,-9 2 9,-11 3 7,-9 1 8,-4 1 5,0-2 3,1 0 1,2-1 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5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21005 54878 575,'-13'0'5,"6"0"11,6 0 11,6 0 10,4-1 3,3-2-4,4-2-5,2-1-5,2-2-5,3 0-4,1 0-5,3 0-5,0-1-3,1-1-2,-1-3-1,1-2-1,-3 0-1,-1 1-1,-4 1 0,-3 0-2,-2 2 0,1 1-2,0 0-2,0 2-1,-1 0-2,1-2-1,0 0-3,-1-1-1,-1 0 0,-2 0 0,-4 2 2,-3 1 0,-1-1 2,-2 0-1,0-1 1,-2-1 0,-2-1 1,-4 0 2,-4 0 3,-3 1 2,-3-3 1,-2-2 2,0-3 2,-1-3 0,0-1 3,1 1 1,1 1 1,1 1 3,1 2 0,2 2 0,3 4 0,1 3-1,1 1 3,2 1 3,1-1 5,0 0 4,2 2 1,0 4 1,2 4-1,0 4 1,3 4-2,2 7-4,4 6-2,2 5-4,2 6-2,-1 5 0,1 4-1,0 6 0,1 2-1,3 1-1,3 2-1,4 0 1,0 1-5,2 2-4,1 0-6,1 1-5,1 2-3,-1 2 0,1 1-1,-1 3 0,0-2-3,-1-5-7,-1-4-7,-1-6-7,-2-4-2,-3-6 2,-3-4 1,-2-5 3,-4-5 1,1-5 3,-2-5 2,0-4 1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7"/>
    </inkml:context>
    <inkml:brush xml:id="br0">
      <inkml:brushProperty name="width" value="0.03285" units="cm"/>
      <inkml:brushProperty name="height" value="0.03285" units="cm"/>
    </inkml:brush>
  </inkml:definitions>
  <inkml:trace contextRef="#ctx0" brushRef="#br0">98900 50197 669,'21'-15'6,"-3"4"11,-4 3 12,-4 3 11,-1 1 4,3 2-2,4 0-3,2 2-2,1 0-6,-1 0-8,-1 0-8,0 0-8,-2 0-8,-1 0-8,-1 0-9,0 0-9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8"/>
    </inkml:context>
    <inkml:brush xml:id="br0">
      <inkml:brushProperty name="width" value="0.05539" units="cm"/>
      <inkml:brushProperty name="height" value="0.05539" units="cm"/>
    </inkml:brush>
  </inkml:definitions>
  <inkml:trace contextRef="#ctx0" brushRef="#br0">99723 48530 397,'0'-15'0,"0"2"0,0 3 0,0 1 0,0 3 11,0 4 24,0 4 22,0 4 23,0 5 5,0 9-13,0 7-13,0 9-13,-1 5-10,-1 4-4,0 4-5,-1 4-5,-2 4-5,-2 3-5,-2 5-4,-2 4-5,-1 4-3,-1 6-2,-1 6-2,-2 7-3,1 2-5,1 1-11,1 2-10,1 0-11,1-5-7,4-14-2,2-11-4,4-14-2,1-11 0,2-8 4,0-9 3,2-8 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8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100450 48616 616,'56'-7'94,"-12"2"-20,-13 2-17,-13 2-20,-3 1-10,7 0-2,7 0-3,7 0-3,1 0-3,-4 0-7,-4 0-6,-3 0-5,-3 0-4,-1 2 1,-1 0 1,-1 2 1,-3 0-12,-6 2-25,-6 0-25,-6 2-24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28"/>
    </inkml:context>
    <inkml:brush xml:id="br0">
      <inkml:brushProperty name="width" value="0.0388" units="cm"/>
      <inkml:brushProperty name="height" value="0.0388" units="cm"/>
    </inkml:brush>
  </inkml:definitions>
  <inkml:trace contextRef="#ctx0" brushRef="#br0">101229 47666 566,'-16'-7'7,"2"2"11,1 2 13,1 2 12,1 3 5,4 6-2,2 4-1,4 5-3,1 5-3,2 7-5,0 5-4,2 7-5,0 4-7,0 7-11,0 6-9,0 6-10,-2 2-6,-1-3-3,-2-1-2,-1-2-2,-2-7-9,0-10-14,0-12-14,0-9-14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1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59261 57166 559,'-13'-7'95,"8"2"-19,7 2-19,6 2-17,5 1-12,1 0-1,3 0-2,2 0-2,1 0-3,3 2-3,1 0-4,3 2-3,0 0-3,-1 0-5,-1-1-3,-1 2-3,-2-1-5,-3 3-3,-3 2-5,-3 2-3,-2 1-1,-2-1 3,-2 1 3,-2 0 3,-3 0-7,-4 0-15,-4-1-15,-4 1-15,-1-2-2,0-2 11,2-4 11,1-2 11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1"/>
    </inkml:context>
    <inkml:brush xml:id="br0">
      <inkml:brushProperty name="width" value="0.04341" units="cm"/>
      <inkml:brushProperty name="height" value="0.04341" units="cm"/>
    </inkml:brush>
  </inkml:definitions>
  <inkml:trace contextRef="#ctx0" brushRef="#br0">59110 57772 506,'-14'-7'39,"4"-1"0,4 0 1,4 0 2,2 4-1,0 8-1,0 8 0,0 7 0,0 6-4,0 3-6,0 3-5,0 3-6,-1 3-4,-2 2 0,-2 4-2,-1 3 0,-2 3-7,0 7-9,0 6-11,0 6-10,1 2-4,1 1 0,0-1 2,2 1 1,0-4-4,2-7-12,0-7-11,2-6-11,0-8-1,2-7 11,0-9 9,2-7 10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1"/>
    </inkml:context>
    <inkml:brush xml:id="br0">
      <inkml:brushProperty name="width" value="0.03221" units="cm"/>
      <inkml:brushProperty name="height" value="0.03221" units="cm"/>
    </inkml:brush>
  </inkml:definitions>
  <inkml:trace contextRef="#ctx0" brushRef="#br0">58950 59144 682,'0'-22'0,"2"7"0,0 3 0,2 6 0,2 1 8,5 0 14,5-1 14,6-1 15,1 0 3,1 2-8,-1 2-10,1 2-8,1 1-8,1 0-8,2 0-8,3 0-7,-1 0-5,-1 2-5,-3 0-3,-1 2-4,-4-1-6,-3-1-5,-4 0-8,-4-1-5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1"/>
    </inkml:context>
    <inkml:brush xml:id="br0">
      <inkml:brushProperty name="width" value="0.045" units="cm"/>
      <inkml:brushProperty name="height" value="0.045" units="cm"/>
    </inkml:brush>
  </inkml:definitions>
  <inkml:trace contextRef="#ctx0" brushRef="#br0">61127 58130 488,'-8'-15'0,"2"4"0,1 3 0,0 3 0,1 1 6,0 0 11,0 0 11,1 0 11,-1 4 8,0 8 3,0 7 4,0 9 3,0 3-4,2-1-9,0-1-10,2-1-9,0 0-7,0 3-4,0 1-2,0 2-3,-1 2-5,0 1-6,-2 1-7,0 1-7,-1-2-7,0-2-4,0-3-7,1-3-5,-1-4-4,0-3 1,0-4 0,0-4 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2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60997 57892 483,'1'-15'0,"2"3"0,2 1 0,2 2 0,2 2 8,3 0 15,3 2 15,4 1 15,1 2 4,1 5-8,1 6-7,1 4-7,1 3-6,1 1-2,1 2-4,1 0-2,-1 0-3,-3 1-2,-3-1-3,-3 1-2,-3 0-2,-4 1 1,-5 1 1,-2 1 0,-7 2-2,-6 1-6,-7 3-3,-7 1-6,-6 2-7,-3 1-8,-4 0-10,-4 2-8,-1-1-4,3-3 2,3-3 1,3-3 2,5-4 3,5-5 6,7-5 6,5-4 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2"/>
    </inkml:context>
    <inkml:brush xml:id="br0">
      <inkml:brushProperty name="width" value="0.04646" units="cm"/>
      <inkml:brushProperty name="height" value="0.04646" units="cm"/>
    </inkml:brush>
  </inkml:definitions>
  <inkml:trace contextRef="#ctx0" brushRef="#br0">62972 57928 473,'8'-14'0,"-2"3"0,-1 2 0,0 4 0,-3 0 4,-2 0 8,-4-1 8,-2-1 8,-3 0 4,-2 2 0,-2 2 1,-1 2 0,-2 2-1,1 4-4,-1 2-2,0 3-2,-1 4-3,-1 4 1,-3 3 0,-1 5 0,-2 1-1,1 1-3,-1-1-1,1 0-2,1 1-3,5-1-1,3 1-2,4-1-1,3 0-2,0-1 0,2-1-1,1-1 0,1-2-2,3-1-5,4-3-3,2-1-3,5-3-3,6-2 2,5-4-1,7-3 1,4-4-6,4-8-13,4-6-13,5-7-14,1-5-2,0-1 9,0-2 8,0-2 8,-3 0 4,-6 3-2,-6 3-2,-5 3-1,-6 3 1,-3 4 4,-4 4 6,-4 5 3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5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22498 56016 590,'-8'-12'55,"0"8"-3,0 8-2,0 8-3,-1 6-4,-3 5-8,-4 5-8,-2 5-7,-2 3-6,-3 2-1,-1 2-3,-3 2-2,-1 1 0,-1 1-1,-1-2 1,0 2 0,-1-4-4,3-4-7,1-5-8,3-5-7,1-5-7,1-3-6,1-4-6,0-4-6,3-4-2,3-3 1,3-2 1,3-4 0,1-2 3,2-1 5,0-3 3,2-2 5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2"/>
    </inkml:context>
    <inkml:brush xml:id="br0">
      <inkml:brushProperty name="width" value="0.04915" units="cm"/>
      <inkml:brushProperty name="height" value="0.04915" units="cm"/>
    </inkml:brush>
  </inkml:definitions>
  <inkml:trace contextRef="#ctx0" brushRef="#br0">64292 57804 447,'0'-22'2,"0"3"5,0 3 3,0 3 5,0 1 6,0 2 6,0 1 8,0 1 7,-2 5 4,-2 11 2,-4 11 1,-2 11 2,-3 6-3,-1 3-8,-3 1-7,-2 2-8,-2 1-6,-3 0-4,-3 0-5,-3 0-3,1-1-4,4-3-4,3-4-4,4-2-3,4-4-10,3-3-14,3-5-17,2-3-14,4-6-7,4-6 5,4-8 4,4-6 5,1-5 5,-1 0 7,0-1 8,-2-1 8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2"/>
    </inkml:context>
    <inkml:brush xml:id="br0">
      <inkml:brushProperty name="width" value="0.05304" units="cm"/>
      <inkml:brushProperty name="height" value="0.05304" units="cm"/>
    </inkml:brush>
  </inkml:definitions>
  <inkml:trace contextRef="#ctx0" brushRef="#br0">65100 57014 414,'7'-9'0,"0"-1"0,-2-3 0,0-2 0,-1 0 4,1-1 7,2 0 8,0 1 8,2 2 6,2 6 7,2 6 7,1 6 6,1 5 0,-2 5-7,-3 5-7,0 6-7,-3 3-4,-1 4-2,-1 4-2,0 5-2,-1 2-2,0 3-2,0 4-2,0 2-3,-1 1-3,-1-4-6,0-3-4,-1-2-5,-1-3-7,0-2-6,0-1-8,0-3-7,0-3-1,0-3 4,0-5 4,0-3 4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3"/>
    </inkml:context>
    <inkml:brush xml:id="br0">
      <inkml:brushProperty name="width" value="0.04053" units="cm"/>
      <inkml:brushProperty name="height" value="0.04053" units="cm"/>
    </inkml:brush>
  </inkml:definitions>
  <inkml:trace contextRef="#ctx0" brushRef="#br0">64674 58684 542,'-21'-1'0,"5"-1"0,5 0 0,5-1 0,3-3 12,3-2 23,4-3 23,2-3 23,5-1 3,6 2-15,5 2-17,7 3-17,3 0-13,2 2-12,2 0-13,3 2-12,-1 1-10,0 2-9,-2 2-9,1 2-8,-6 1-6,-6 0-2,-7 0 0,-6 0-1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4"/>
    </inkml:context>
    <inkml:brush xml:id="br0">
      <inkml:brushProperty name="width" value="0.05071" units="cm"/>
      <inkml:brushProperty name="height" value="0.05071" units="cm"/>
    </inkml:brush>
  </inkml:definitions>
  <inkml:trace contextRef="#ctx0" brushRef="#br0">67520 58441 433,'-11'-2'9,"8"-3"17,9-6 17,10-2 18,7-2 3,6 0-11,8 2-11,7 1-11,2 1-6,0 0-4,-2 2-3,0 1-2,-2 1-3,-2 2 0,-1 2-1,-3 2 0,-3 2 0,-3 4 1,-5 2 0,-3 4 0,-4 1 0,-1 3-1,-2 2-1,-3 1-1,1 3-3,2 0-4,1 1-3,3 1-3,0-1-6,-1-3-5,-1-3-8,0-3-5,1-2-8,5-2-6,5-2-8,5-2-6,0-2-3,-2-2 6,-3-2 4,-3-2 4,-3-1 5,-3 0 3,-3 0 4,-2 0 4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4"/>
    </inkml:context>
    <inkml:brush xml:id="br0">
      <inkml:brushProperty name="width" value="0.05538" units="cm"/>
      <inkml:brushProperty name="height" value="0.05538" units="cm"/>
    </inkml:brush>
  </inkml:definitions>
  <inkml:trace contextRef="#ctx0" brushRef="#br0">72008 56821 397,'-1'-14'3,"-1"1"7,0 2 6,-1 2 6,-1 2 5,0-1 4,0 0 3,0 0 3,-2 5 2,-4 10 3,-3 10 1,-5 9 2,-1 6-3,3 3-5,1 1-6,2 2-6,1 3-5,-3 2-3,-2 4-2,-1 2-4,-3 3-1,-2 0 1,-1 1-1,-2 2 0,0-2-2,2-4-3,4-4-3,3-4-5,4-4-1,3-6 0,4-4 0,4-5-1,4-5-1,6-6-3,4-6-4,5-6-2,5-7-5,3-6-4,4-7-4,5-7-5,0-3-1,0 0 3,-1-1 2,-1 1 2,-3 1 3,-5 5 4,-5 3 5,-5 5 3,-4 2 3,-6 0 1,-4 2 0,-6 1 2,-4 1 0,-3 2 0,-5 2 2,-3 3-1,-4 1 1,0 4 0,-1 2 0,0 4 1,0 1-4,5 3-7,3 2-6,4 2-6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4"/>
    </inkml:context>
    <inkml:brush xml:id="br0">
      <inkml:brushProperty name="width" value="0.05054" units="cm"/>
      <inkml:brushProperty name="height" value="0.05054" units="cm"/>
    </inkml:brush>
  </inkml:definitions>
  <inkml:trace contextRef="#ctx0" brushRef="#br0">73045 58485 435,'-3'-8'7,"11"0"14,11 0 14,11 0 14,5 0 2,-1-1-12,-1-2-11,-1 0-11,-2-1-7,-2 1-3,-1-1-3,-3 0-2,-2 1-5,-4 1-4,-5 0-6,-3 2-5,-4 1-3,-4 0-1,-4 2-1,-4 1-1,-3-1 2,-2 0 3,-1-1 3,-3-2 3,-1 1 2,1 1 3,-1 0 1,0 2 2,1 0 4,1 2 5,1 0 5,1 2 6,0 0 4,0 2 5,0 0 4,0 2 4,1 1 1,1 1-4,0 3-4,2 2-3,0 3 0,-2 3 3,0 5 5,-1 3 3,0 2 0,2-1-4,2-1-4,3-1-4,1-2-4,2-3-4,2-3-3,2-2-3,3-4-3,5-1 2,5-2 0,6-2 1,1-2-9,3-1-15,0 0-17,1-1-16,0-3-9,0 0-1,1-3-2,-1-2 0,-1-1 1,-5 0 7,-3 1 5,-4-1 7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5"/>
    </inkml:context>
    <inkml:brush xml:id="br0">
      <inkml:brushProperty name="width" value="0.03673" units="cm"/>
      <inkml:brushProperty name="height" value="0.03673" units="cm"/>
    </inkml:brush>
  </inkml:definitions>
  <inkml:trace contextRef="#ctx0" brushRef="#br0">74750 57194 598,'1'-22'9,"4"5"18,2 3 17,4 4 19,2 3 3,3 0-8,3 2-8,3 1-9,2 0-12,1 2-15,1 0-14,1 2-16,-1 1-9,-5 2 0,-3 2-3,-4 2-1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5"/>
    </inkml:context>
    <inkml:brush xml:id="br0">
      <inkml:brushProperty name="width" value="0.04824" units="cm"/>
      <inkml:brushProperty name="height" value="0.04824" units="cm"/>
    </inkml:brush>
  </inkml:definitions>
  <inkml:trace contextRef="#ctx0" brushRef="#br0">75850 58650 456,'5'-24'9,"11"2"18,11 1 19,11 1 18,6 2 3,0 5-10,2 3-12,1 4-10,-2 3-8,-2 2-3,-4 2-4,-2 2-3,-2 2-1,-3 4-2,-2 2 0,-1 3-1,-3 2-1,0 0-2,0-1-2,-2 1-1,0-1-2,3-1-1,1 0-2,3-2-2,0-2-2,2-2-6,1-4-4,1-2-6,-1-2-4,0 0-3,-1 0-3,-1 0-3,-2-1-4,-1-1-8,-3 0-7,-1-1-6,-4-1-2,-3 0 5,-4 0 5,-4 0 5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6"/>
    </inkml:context>
    <inkml:brush xml:id="br0">
      <inkml:brushProperty name="width" value="0.05974" units="cm"/>
      <inkml:brushProperty name="height" value="0.05974" units="cm"/>
    </inkml:brush>
  </inkml:definitions>
  <inkml:trace contextRef="#ctx0" brushRef="#br0">80354 56566 368,'-10'-7'29,"-2"2"10,-3 2 10,-3 2 11,-1 4 1,0 7-8,2 8-7,1 6-8,-1 5-7,-1 5-3,-3 3-4,-1 4-5,-3 4-1,-1 4 0,-3 4 1,-1 4 0,-3 3-1,-3 3-3,-2 3-1,-4 3-3,0 0-2,4-4-2,2-5-3,3-3-1,5-5-4,7-6-3,7-6-3,7-5-4,5-7-2,5-6-1,6-5-2,4-6-2,5-7-3,5-8-4,5-8-5,5-7-4,4-8-1,4-5 3,4-7 1,5-4 3,-1-3 2,-3 3 5,-2 4 3,-3 2 4,-7 4 2,-8 7 2,-8 5 1,-10 7 2,-8 3 0,-6 2-1,-7 2 0,-7 3 0,-6 1 1,-3 6 4,-5 2 4,-3 5 4,-1 2 0,4 0 0,2-1-1,3 1-1,3-1-2,5-2-6,3-2-3,5-2-4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7"/>
    </inkml:context>
    <inkml:brush xml:id="br0">
      <inkml:brushProperty name="width" value="0.06321" units="cm"/>
      <inkml:brushProperty name="height" value="0.06321" units="cm"/>
    </inkml:brush>
  </inkml:definitions>
  <inkml:trace contextRef="#ctx0" brushRef="#br0">81915 57971 348,'-23'1'11,"2"0"8,3 2 10,1 0 8,2 2 2,1 0-4,1 1-4,0 2-4,1 1-3,1 1-1,-1 3-1,0 2-1,1 1-2,1 1-1,0 1-1,2 1-1,1 1-3,0 0-1,2-1-4,1 1-2,2-2-4,5-3-5,6-3-4,4-2-5,5-6-3,3-5-3,5-6-1,3-5-1,3-6-2,1-3 0,1-5-1,1-3 0,-3-2 2,-6 1 2,-5 1 3,-6 1 3,-5 2 3,-1 1 1,-2 3 4,-2 1 2,-3 2 3,-4 3 6,-4 1 4,-4 3 6,3 2 6,10 6 7,10 4 8,10 6 7,3 2-2,-1 1-9,-3 2-9,-1 0-10,-3 1-6,-1-1-1,-2 1-1,-2 0-3,-3 0 0,-1 1-1,-2 1-1,-2 2 0,-3-1-1,-4 1-2,-4 0-1,-4-1-2,-3 1-1,-1 2-2,-3 0-1,-2 1-3,4-2-3,7-5-6,8-4-6,8-6-5,4-3 0,3-2 5,2-2 6,2-1 6,1-4 0,3 0-2,1-3-4,3-1-3,-2-2 0,-3 2 1,-5 1 3,-3 1 2,-4-1 2,-2 0 1,-4-1 1,-2-1 1,-2-2 1,1-2 4,2-1 2,0-3 3,1 0 1,-2-1-2,0 1 0,-2-1 0,1 2 2,2 3 8,2 3 8,2 3 6,0 6 16,-1 10 24,0 10 22,-2 9 24,-1 6 1,-4 1-23,-2 1-23,-3 1-21,-2 1-14,2 4-5,1 3-5,0 3-5,0 2-6,-2 6-9,-2 2-7,-1 5-9,-2 3-9,2 2-11,1 1-11,1 3-11,1-6-1,2-12 10,2-14 10,2-11 11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6"/>
    </inkml:context>
    <inkml:brush xml:id="br0">
      <inkml:brushProperty name="width" value="0.02563" units="cm"/>
      <inkml:brushProperty name="height" value="0.02563" units="cm"/>
      <inkml:brushProperty name="color" value="#F2395B"/>
    </inkml:brush>
  </inkml:definitions>
  <inkml:trace contextRef="#ctx0" brushRef="#br0">23000 54227 858,'14'-6'16,"-1"2"5,-2 4 4,-2 3 5,0 3-3,2 5-11,1 5-9,3 5-11,0 2-7,-2-1-1,-3-1-3,-1 0-1,-1-3-6,0-3-9,0-3-8,0-2-8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7"/>
    </inkml:context>
    <inkml:brush xml:id="br0">
      <inkml:brushProperty name="width" value="0.03998" units="cm"/>
      <inkml:brushProperty name="height" value="0.03998" units="cm"/>
    </inkml:brush>
  </inkml:definitions>
  <inkml:trace contextRef="#ctx0" brushRef="#br0">85100 56987 550,'1'-15'0,"4"2"0,2 2 0,4 3 0,2 0 13,5 2 25,3 0 26,5 2 26,1 1 2,-1 2-22,-1 2-22,-1 2-22,-2 1-18,-1 0-13,-2 0-15,-2 0-13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8"/>
    </inkml:context>
    <inkml:brush xml:id="br0">
      <inkml:brushProperty name="width" value="0.05437" units="cm"/>
      <inkml:brushProperty name="height" value="0.05437" units="cm"/>
    </inkml:brush>
  </inkml:definitions>
  <inkml:trace contextRef="#ctx0" brushRef="#br0">85881 58266 404,'-13'-1'6,"3"-4"11,4-2 11,4-3 12,3-2 2,4 2-5,2 1-6,4 1-6,4-2-4,7-2 0,6-4 0,8-1-1,4-2-1,-1 2-1,0 2-2,0 3-2,0 2-2,1 4 1,-1 4-2,0 4 0,-1 4 0,-4 2 3,-2 3 3,-3 3 2,-2 2 0,-1 2-2,-1 0-2,-1 1-2,1 0-1,1 1-2,3 0 0,1-1-2,1-1-3,1-2-2,-1-4-5,0-3-4,1-1-5,1 0-8,1 0-9,1 0-8,-1-2-7,0-3-6,-1-2-6,-1-4-5,-4 0 2,-5 1 12,-7 0 10,-5 2 12,-3-2 4,0 0-6,0-3-4,0-2-4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8"/>
    </inkml:context>
    <inkml:brush xml:id="br0">
      <inkml:brushProperty name="width" value="0.06059" units="cm"/>
      <inkml:brushProperty name="height" value="0.06059" units="cm"/>
    </inkml:brush>
  </inkml:definitions>
  <inkml:trace contextRef="#ctx0" brushRef="#br0">91431 56066 363,'-15'-7'0,"2"2"0,2 2 0,3 2 0,-2 2 9,-4 2 21,-4 2 18,-3 2 21,-2 2 4,3 3-10,1 3-10,2 3-10,2 4-7,-1 3-6,0 5-4,1 3-5,-2 6-3,-2 8 0,-2 8 0,-1 8 0,-3 4-1,-1 1-3,-3 1-2,-1 1-3,0-3-3,3-7-2,3-7-3,3-6-1,4-7-3,5-6-3,4-5-4,6-7-2,5-5-4,6-6-5,5-6-6,7-6-4,4-6-3,3-6 0,3-5 2,3-7 0,-1-3 3,-2-1 4,-3-1 3,-3 0 5,-3-1 2,-4 3 2,-5 1 1,-3 3 3,-5 2 1,-6 3 2,-6 3 2,-5 2 2,-5 4 2,-2 3 4,-2 2 2,-1 4 4,-1 1 1,1 2-1,1 0 1,1 2-1,7-2-10,14-4-19,14-4-20,13-4-18,5-2-5,-3 1 11,-5-1 11,-3 0 11,-4 0 8,-3 1 5,-2-1 5,-4 0 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8"/>
    </inkml:context>
    <inkml:brush xml:id="br0">
      <inkml:brushProperty name="width" value="0.05593" units="cm"/>
      <inkml:brushProperty name="height" value="0.05593" units="cm"/>
    </inkml:brush>
  </inkml:definitions>
  <inkml:trace contextRef="#ctx0" brushRef="#br0">92600 57022 393,'8'-16'0,"2"1"0,0-1 0,1 0 0,0 2 6,0 3 11,-2 3 11,-1 2 12,2 4 8,2 4 6,3 4 4,3 4 6,1 4-2,-2 5-9,-3 5-8,-1 5-9,-3 4-8,-2 2-6,-4 4-6,-2 3-6,-3 0-3,-2 0-2,-2-2-1,-2 0-1,-2-2-5,-2-4-10,-2-2-10,-1-3-9,0-9-13,4-16-15,4-16-15,5-15-14,2-8 0,5 3 17,4 1 16,4 3 16,2 3 11,-1 3 5,1 4 4,0 5 6,-1 2 9,1 0 15,0 2 16,0 1 14,0 1 5,1 2-6,1 2-6,1 2-6,0 1-5,-3-2-6,-1 0-5,-2-2-6,0 1-6,1 0-7,3 2-6,2 1-6,-1-1-5,-3-1-3,-3 0-3,-2-1-3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9"/>
    </inkml:context>
    <inkml:brush xml:id="br0">
      <inkml:brushProperty name="width" value="0.06098" units="cm"/>
      <inkml:brushProperty name="height" value="0.06098" units="cm"/>
    </inkml:brush>
  </inkml:definitions>
  <inkml:trace contextRef="#ctx0" brushRef="#br0">94172 56368 360,'0'-28'2,"0"5"5,0 6 4,0 7 4,0 5 13,0 8 21,0 6 22,0 7 22,-1 7 2,-1 7-17,0 6-18,-1 8-16,-1 6-12,0 8-7,0 6-8,0 7-7,-1 5-7,-2 2-7,-2 4-7,-1 3-7,-2 0-7,2-4-8,1-2-10,0-3-8,3-3-5,2-1-2,4-3-2,3-1-1,0-8 2,-1-14 7,0-14 6,-2-13 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9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95000 56413 573,'8'-9'0,"2"0"0,0-2 0,1 1 0,3-1 12,5 4 23,5 2 23,5 4 23,3 1 2,1 0-18,1 0-18,1 0-18,-1 0-15,-2 2-11,-1 0-13,-3 2-11,-3 0-10,-5 2-8,-5 0-8,-4 1-9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39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95677 55461 507,'-8'-21'0,"2"3"0,1 4 0,0 5 0,1 1 8,0 2 17,0 0 16,1 2 17,-1 4 7,2 10 0,0 8-2,2 9-1,0 6-9,0 4-18,0 4-18,0 5-17,-2 3-13,-2 7-6,-4 6-6,-2 6-7,-1-5-10,3-11-14,1-13-14,2-13-14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4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39279 54629 506,'-31'-9'30,"3"12"-2,1 13-2,3 14-1,-2 7-1,-3 6 4,-5 4 2,-3 6 2,-2 1 1,0-1-4,0 0-2,0-2-2,1 0-4,3 0-1,3 0-3,3 0-3,4-3 0,5-4-1,5-5 0,5-5 0,4-5-1,4-2-3,4-3-3,4-3-2,5-3-3,5-4-4,7-5-3,5-3-4,4-5-2,-1-8-5,0-6-2,1-7-4,-3-4-2,-2-1 0,-3-1 0,-2-1 1,-5 1 0,-3 1 5,-4 3 3,-4 1 4,-4 3 4,-4 3 5,-4 3 4,-4 2 5,-4 4 2,-6 1-1,-3 2 0,-6 2-2,-3 3 0,1 4 0,0 3 0,-1 5 1,3 1-1,5-3-4,5-1-2,5-2-3,5-2-9,6 0-15,6-2-14,6 0-14,3-2-3,0-1 9,-1 0 9,1-1 9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5"/>
    </inkml:context>
    <inkml:brush xml:id="br0">
      <inkml:brushProperty name="width" value="0.05115" units="cm"/>
      <inkml:brushProperty name="height" value="0.05115" units="cm"/>
    </inkml:brush>
  </inkml:definitions>
  <inkml:trace contextRef="#ctx0" brushRef="#br0">40606 55971 430,'14'-6'16,"-3"5"4,-3 2 4,-2 5 4,-4 4 1,-2 4-1,-4 3-1,-2 5-1,-3 3-3,-2 1-1,-2 2-4,-1 3-2,-2 0-2,-2-2-2,0 0-3,-1-1-1,1-2-3,5-5-3,3-3-2,4-4-2,5-7-5,6-9-6,6-8-7,6-9-6,3-4-2,1-1 2,1 1 0,1-1 2,-1 3 3,-1 3 5,-3 4 4,-1 5 4,-3 3 7,-2 7 5,-4 6 8,-2 6 5,-4 3 4,-3 0 0,-2-1 0,-3 1-1,2-5-7,10-6-12,8-10-14,9-6-13,4-5-6,-1 1 2,-1-1 3,-1 0 1,-2 2 4,-3 2 6,-3 4 5,-3 3 6,-3 2 9,-4 4 13,-4 2 12,-4 4 13,0-2-2,4-5-15,4-4-15,4-5-16,1-3-8,1 0 0,0 1 0,0-1 1,-1 2 1,-1 2 4,0 4 4,-2 2 4,-1 3 5,-2 2 3,-2 2 5,-2 2 5,-1 2 3,0 3 5,0 4 4,0 2 4,3 0-4,5-5-11,7-3-13,6-4-11,1-4-6,-3-2-2,-3-4-1,-3-2 0,-2-3-1,-2-2 2,-2-1 1,-2-3 1,-3 0 2,-4 1 2,-4 1 4,-4 0 2,-2 3 3,1 2 4,-1 4 4,0 3 4,0 1 2,1 2 0,-1 0 0,0 2 0,4-3-10,10-5-20,8-4-19,10-5-20,1-3-4,-1-1 10,-4-2 10,-3 1 11,-2-1 8,-1 2 4,0 2 6,-2 3 5,0 1 4,-2 2 6,-1 2 4,0 3 6,-2 1 10,-1 3 18,0 4 18,-1 2 17,-1 4 2,0 4-12,0 3-13,0 5-11,0 2-12,0 1-8,0 1-9,0 1-8,-1 2-6,-1 5-4,0 3-1,-1 4-4,-1 2-1,0 0 1,0 0-1,0 0 1,1-2-5,0-5-12,2-5-11,0-5-11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5"/>
    </inkml:context>
    <inkml:brush xml:id="br0">
      <inkml:brushProperty name="width" value="0.0451" units="cm"/>
      <inkml:brushProperty name="height" value="0.0451" units="cm"/>
    </inkml:brush>
  </inkml:definitions>
  <inkml:trace contextRef="#ctx0" brushRef="#br0">43982 56000 487,'-1'45'176,"-1"-4"-42,0-4-40,-1-3-41,-1-2-25,0 0-9,0 2-10,0 1-10,0-1-9,2-1-10,0-3-8,2-1-9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7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24183 53450 545,'7'43'75,"-2"-8"-15,-3-7-17,0-9-16,-1-5-12,1-2-10,4-4-9,0-2-11,3-3-5,0-1-1,1 0-2,2-2-2,0-2 0,3-3 3,2-5 2,1-4 3,2-1 2,0 2 4,-1 3 3,1 1 3,-2 2 3,-3 0 5,-3 2 3,-2 1 5,-4 1 4,-1 6 4,-2 2 4,-2 5 6,-2 2 0,-2 0-4,-2-1-3,-1 1-4,-3 0-4,0 0-5,-2-1-4,0 1-5,0 0-3,1 2-3,0 0-1,2 1-2,1-1-2,0-1 1,2-2 0,1-2 0,2-2-1,8 0-3,4-2-3,7 0-2,2-3-2,-1-1 2,-1-2 1,0-1 2,-3-1 2,-1 3 3,-2 4 4,-2 2 3,-5 3 3,-4 2 2,-7 2 4,-6 1 2,-3 2 3,-2 0 1,0-1 3,-1 1 2,0 0 0,-1-1 2,1 1 0,-1 0 0,1-1 1,3-1-1,1-1-1,2 0 0,3-2-2,2-1-5,4-1-5,3 0-4,4-3-3,5-1-3,7-2-2,6-2-3,3-1-1,1-2 0,1 0-1,1-1-1,-1-1 0,-1 2 2,-3 0 1,-1 2 2,-3 0 1,-3 0 2,-3 0 1,-2 0 1,-4 1 1,-2 2 1,-4 2 0,-2 1 0,-5 3 1,-4 0 1,-5 1 1,-5 2 1,-4 0 0,-1 1 0,-3 1 0,-1 1 0,-2 1 1,-1 0 0,-1-1 2,0 1 1,-2 0 2,1 0 2,0-1 4,-1 1 2,2-1 1,2-1 1,1-1-1,3 0 0,2-3 0,5-1-1,3-2 0,5-2 0,5-1-4,10 2-4,8 0-5,9 2-5,7-2-3,7-1 0,5-2 0,6-2-1,4-1-1,0-2-2,2 0-2,0-2-3,1 0-1,0-2 1,0 0-1,0-1 1,-2-1-1,-6 2-1,-4 1 0,-5 0-1,-5 2 0,-5 0-1,-5 2 0,-5 1-1,-5-1 1,-4-1 2,-6 0 2,-4-1 3,-4-2 2,-4-2 3,-2-2 2,-3-2 2,-1-1 2,1 1-1,1-1 1,1 0 0,0-1 0,0-1 1,0-3 0,1-1 1,0-1 1,4 0 4,3 2 2,3 1 3,1 6 9,0 12 13,0 12 15,0 11 14,1 7 0,2 1-14,2 1-16,2 1-15,1 0-8,0 0-1,0 0-3,0 1-1,-1 0-2,-1 2-2,0 2-4,-2 2-1,0 0-2,0-1 1,0-3 0,0-2 0,0-3-3,0-3-6,0-5-6,0-3-8,-1-5 0,-2-3 3,-2-4 5,-1-4 3,-3-2 3,-2 0 2,-2-1 2,-1 1 1,-3-1 3,-2-4 1,-1-2 1,-3-3 3,0-4 1,1-2 0,1-3 2,1-3 0,2-1 1,2 1 5,4 0 2,3 2 4,3 0 0,2-1-3,4-1-2,2-1-3,5-2-4,6-1-6,5-3-6,7-1-6,5-2-2,5 1 1,4-1 2,6 1 1,-1 2-1,-6 5-3,-5 5-4,-7 5-4,-3 2-4,-1 0-6,-1 0-4,-1 0-6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5"/>
    </inkml:context>
    <inkml:brush xml:id="br0">
      <inkml:brushProperty name="width" value="0.03364" units="cm"/>
      <inkml:brushProperty name="height" value="0.03364" units="cm"/>
    </inkml:brush>
  </inkml:definitions>
  <inkml:trace contextRef="#ctx0" brushRef="#br0">44000 56500 653,'16'0'141,"-1"0"-38,1 0-36,0 0-37,0 0-25,-1 0-10,1 0-12,0 0-11,-1 0-8,-1 0-5,-1 0-5,0 0-5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5"/>
    </inkml:context>
    <inkml:brush xml:id="br0">
      <inkml:brushProperty name="width" value="0.0452" units="cm"/>
      <inkml:brushProperty name="height" value="0.0452" units="cm"/>
    </inkml:brush>
  </inkml:definitions>
  <inkml:trace contextRef="#ctx0" brushRef="#br0">44729 55600 486,'0'22'194,"0"-3"-49,0-3-48,0-2-50,-2 2-29,0 10-7,-3 11-10,-2 9-7,-1 6-7,0 6-7,0 2-6,0 5-6,1 0-4,1-1 0,0-2 0,2-2-1,0-8 1,2-10 4,0-13 4,2-11 3,0-8-1,0 1-6,0-2-4,0 0-5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6"/>
    </inkml:context>
    <inkml:brush xml:id="br0">
      <inkml:brushProperty name="width" value="0.05521" units="cm"/>
      <inkml:brushProperty name="height" value="0.05521" units="cm"/>
    </inkml:brush>
  </inkml:definitions>
  <inkml:trace contextRef="#ctx0" brushRef="#br0">45133 56594 398,'-6'5'6,"4"-5"11,4-4 13,4-5 11,2-3 4,1 2-4,2 1-2,0 1-5,1 0-2,1 2-3,2 0-2,0 2-3,-1 4-4,-1 8-8,-2 8-9,-2 7-6,-4 4-4,-4 1 1,-6-1 2,-4 1 2,-2-2 1,1-2 1,0-1 3,2-2 0,2-3 1,4-3-1,4-3-1,4-2-1,4-7-4,3-9-5,5-8-5,4-9-5,3-5-5,5-3-2,3-1-4,4-2-1,1 0-1,-2 1 6,-1 3 3,-3 2 5,-3 2 2,-3 5 3,-4 3 1,-5 4 2,-4 6 6,-8 6 10,-7 8 11,-6 6 10,-3 4 8,1 1 7,0 2 5,2 0 7,1-1-1,2-1-7,2-2-7,2-3-6,1 1-7,0 2-6,0 1-7,0 3-5,1 0-4,2-1 0,2-1 1,2 0-1,3-6-6,5-7-16,6-8-15,4-7-16,1-6-3,-2-2 9,-1-2 7,-2-1 9,-2-1 5,-1 1 4,-1 1 3,-1 1 4,-2 0 2,-2 1 2,-4-1 1,-3 1 2,-2 1 2,-4 2 4,-2 4 3,-3 3 4,-5 3-3,-6 6-12,-6 4-10,-5 6-12,-1 1-4,5-1 3,5-1 3,5 0 2,3-1 0,0 1-4,2 2-5,1 0-4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7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49986 49880 509,'-4'-9'10,"-6"14"21,-7 13 21,-7 15 20,-1 3 2,6-7-14,6-7-15,7-7-14,0-1-10,-2 5-3,-3 5-3,-3 5-3,-1 2-2,2 1 0,2-1 0,2 0-1,2 0-2,1-1-3,0-1-5,2-1-4,0-3-3,2-3-1,0-5-3,2-3-1,3-4-5,6-4-10,5-4-9,7-4-10,2-5 2,-1-4 10,-1-5 12,0-5 10,-4-2 8,-1 3 4,-4 1 2,-2 3 3,-7 2 2,-6 4 1,-9 4-1,-8 4 0,-2 3-2,3 2-5,3 2-5,2 2-4,5 0-9,5-2-12,4-3-12,6 0-12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7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51545 50287 523,'-15'-6'98,"2"6"-16,2 4-19,3 6-16,-1 2-12,0 3-5,-2 2-5,1 1-6,-3 4-2,-2 3-1,-2 5-1,-1 3-1,-3 2-3,0 1-6,0-1-8,-2 0-5,0-2-11,4-3-12,3-5-13,3-3-12,2-6-7,1-7 0,0-6 0,2-8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7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51140 50577 532,'-5'-6'10,"8"2"21,6 4 20,7 3 21,4 3 5,1 5-10,1 5-11,1 5-11,1 4-12,-1 1-13,1 3-15,-1 1-13,0 1-10,-3 1-9,-1-1-6,-2 0-8,-2-2-8,-1-7-8,-1-5-7,0-6-8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8"/>
    </inkml:context>
    <inkml:brush xml:id="br0">
      <inkml:brushProperty name="width" value="0.04613" units="cm"/>
      <inkml:brushProperty name="height" value="0.04613" units="cm"/>
    </inkml:brush>
  </inkml:definitions>
  <inkml:trace contextRef="#ctx0" brushRef="#br0">52757 50093 476,'-22'-7'0,"6"0"0,5 2 0,5 1 0,2 1 10,0 3 18,0 4 19,0 2 18,1 4 6,0 6-10,2 4-10,0 5-9,1 3-8,0 1-5,0 0-7,0 2-6,-1 3-4,-2 5 0,-2 5 0,-1 4-1,-3 2-11,0 0-20,-2-2-22,1 0-21,-1-6-5,4-8 12,2-9 10,4-8 12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8"/>
    </inkml:context>
    <inkml:brush xml:id="br0">
      <inkml:brushProperty name="width" value="0.04346" units="cm"/>
      <inkml:brushProperty name="height" value="0.04346" units="cm"/>
    </inkml:brush>
  </inkml:definitions>
  <inkml:trace contextRef="#ctx0" brushRef="#br0">53579 50178 506,'-8'-7'0,"0"-1"0,0 0 0,0 0 0,0 0 6,-2 0 13,0 1 13,-1-1 12,-1 1 5,0 2-5,1 2-3,-1 2-5,0 2-3,0 4-3,0 2-2,1 4-3,0 1-3,4 3-4,2 1-3,4 3-5,1 0-2,0-1 0,0-1-2,0 0-1,1-1-1,4 1-1,2 1-1,4 1-2,0 1 1,1-1 0,0 1 0,0 0 1,-1-1-2,-1 1-3,0-1-5,-2 1-4,-1 0-2,-2-1-1,-2 1-1,-2-1 0,-3 1 0,-2 0 3,-4-1 1,-2 1 3,-2-3 1,-1-3 2,-2-4 2,0-4 2,0-3 0,-1-1 2,0 0 0,0-1 1,2-4 0,1-4-1,2-6-1,2-4-1,3-4-2,2-3-2,4-3-3,3-2-3,2-3-1,5 1-1,4 0-1,4-1 0,1 2-1,1 3 1,-1 3 0,1 3 1,-2 3-6,-3 5-10,-2 3-11,-4 4-10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8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54600 50693 597,'43'-7'121,"-7"2"-25,-9 2-26,-7 2-25,-3 1-17,3-2-6,3 0-8,3-2-7,0 2-11,-5 2-12,-3 4-12,-4 2-14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49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54566 51250 599,'-12'7'12,"8"-2"22,8-3 23,8 0 22,5-2 3,5 0-20,3 0-19,5 0-19,1 0-16,0 2-14,1 0-14,-1 1-12,-3 1-6,-5 0 3,-7 0 4,-5 0 3,-3 0-3,0 0-8,0 0-9,0 0-8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7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27450 55320 635,'1'-11'9,"2"8"20,2 9 17,2 10 20,-1 5 2,0 5-14,-4 3-13,0 4-13,-2 2-12,0 1-8,0-1-10,0 0-9,-1 0-7,-1-1-5,0-1-7,-1-1-4,-1-3-3,0-3 3,0-5 2,0-3 2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6:52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35950 56531 623,'14'3'92,"-3"4"-18,-2 5-19,-4 6-17,-2 2-11,0 3-5,-2 1-3,0 3-5,-1-1-3,2-1-2,0-3-2,2-1-2,-1-2-3,0-1-1,-2-1-1,0-1-1,1-1-1,4-4 0,3-3-1,5-2 1,3-7 0,3-8 1,3-10 1,3-7 0,3-7-2,3-1-6,3-2-5,3-2-7,-1 1-1,-4 7 2,-3 5 3,-5 7 3,-2 2-7,-3 0-16,-1 1-15,-2-1-17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1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14953 46993 433,'-18'-42'58,"14"13"-4,12 11-3,13 13-4,6 8-3,-3 5-4,-1 7-4,-2 6-3,-4 1-5,-1-3-5,-4-3-5,-3-3-5,1 2-3,2 5-1,3 7-2,3 5 0,1 2-3,-1-1-2,0-3-3,-2-1-2,-1-3-2,-1-2 2,-1-1 0,0-2 1,-1-3 0,1-1 2,1-3 1,2-1 0,1-3 1,5-2 1,3-4 0,5-2 1,3-5 1,4-6 1,4-6 1,5-5 1,1-5 1,2-1-2,0-3 0,2-1-1,0-3-1,1-1-1,2-2 1,0-2-1,-1-1 0,-4 2 0,-4 0-1,-4 1-1,-3 2-1,-3 3-1,-3 3-1,-3 4-1,-4 2-1,-3 5 0,-5 3-1,-3 4 1,-5 5-10,-6 6-16,-6 6-18,-6 6-18,-3 2-5,-2-1 7,0-1 5,-1 0 7,1-3 5,2 1 4,4-2 3,3 0 5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1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15366 49363 537,'-7'-13'-20,"2"6"17,2 6 15,2 6 17,3 5 7,4 6-4,4 4-3,3 5-4,3 4-1,0 4-1,-1 4-1,1 5-1,0 2-2,-1 2-3,1 2-2,0 2-4,0-1-1,1-2 2,1-4 0,1-2 1,1-4 0,0-3-4,-1-5-3,1-3-2,1-5-1,3-5 2,2-5 3,5-5 2,1-4 2,2-6 0,2-4 0,3-5 0,6-13-1,15-21-2,14-20-1,13-20-1,8-12-2,0 2-3,2-1-1,0 0-1,0 0-8,0 2-12,-1 0-13,-2 2-12,-9 9-1,-17 19 8,-18 18 10,-18 19 9,-9 10-1,-1-1-13,-1 0-11,0 1-12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6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15823 15405 515,'0'-13'64,"0"6"-3,0 6-4,0 6-2,-2 6-6,-2 5-8,-4 7-7,-2 5-8,-4 8-5,-5 7-5,-5 8-3,-5 8-5,-1 1-1,3-5-1,3-5-1,3-4 0,3-6 0,2-7-1,4-7-1,3-7 1,0-2-4,0 5-2,-1 3-5,-1 5-3,0-1-2,2-5 0,2-5-2,2-5 0,1-2-2,0 0-2,0-1-2,1 1-3,0-3-6,3-4-9,4-6-10,2-4-10,2-3 1,0-2 10,0 0 10,0-1 11,-1 0 7,-1 0 2,0 2 4,-2 1 2,1-1 2,0-2 0,1-2 0,2-1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7"/>
    </inkml:context>
    <inkml:brush xml:id="br0">
      <inkml:brushProperty name="width" value="0.0525" units="cm"/>
      <inkml:brushProperty name="height" value="0.0525" units="cm"/>
      <inkml:brushProperty name="color" value="#F2395B"/>
    </inkml:brush>
  </inkml:definitions>
  <inkml:trace contextRef="#ctx0" brushRef="#br0">16400 15744 419,'7'-9'-1,"-1"0"0,0-2-1,-1 0-1,-2 0 2,1 3 2,0 1 5,0 2 2,1 2 6,0 0 8,1 2 7,2 0 7,-1 2 2,-1 2-4,0 2-4,-2 2-4,0 2-3,0 1-3,0 3-3,0 2-3,0 1-1,0 1 2,0 1 1,0 1 1,0 1-1,1 1-2,2 1-1,0 2-3,0-2-1,0-3-2,-2-3-3,0-3-1,-1-2-2,3-1-4,2 0-3,2-2-3,1-2-1,0-6 0,-1-5 2,1-4 0,0-3-1,0 1-3,-1-1-3,1 0-2,0 0-2,0-3 1,-1-2-2,1-1 1,-1 0 1,-2 2 1,-2 4 3,-2 3 2,-1 1 2,1 0 0,2 0 2,0 1 0,0-1 1,0 0 1,-2 0 0,0 0 0,-2 0 0,2 1 1,-2-1 0,1 0 0,0 0 0,0 0 0,0 0 1,0 1 1,0-1 0,0 0 0,0 0 0,0 0 1,0 0-1,2-2 1,0 0 1,1-1 0,0 0 1,-2 0 0,-2 2 0,-2 1 0,-1 2 11,2 6 19,0 4 20,2 6 20,-1 1 2,-1 1-13,0 0-14,-1 0-14,-1 1-8,0 3-2,0 3-3,0 3-2,0 1-2,0-3-2,0-1-3,0-2-3,-1 0-1,-1 3-4,0 3-1,-1 3-3,-1 0-1,2 0 2,0-1 1,2 0 2,0-2 0,0 1 1,0-1 1,0 1 0,0-1-4,0 1-10,0-1-8,0 1-9,0-3-3,0-1 2,0-4 2,0-3 3,0 0 1,0 1 0,0 3 1,0 2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7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18739 16179 489,'-5'-8'46,"6"0"4,6 0 5,6 0 5,2 1-3,-1 2-9,-1 2-11,0 2-9,-1 1-7,1-2-2,1 0-2,1-1-3,1-1-3,-2 2-1,-1 0-2,-1 2-3,1-1 0,0 0 0,1-2 0,1 0 0,1-1-1,0 2-3,-1 0-5,1 2-3,0 0-1,-1 0 2,1 0 1,0 0 2,-1 0-2,-1 0-6,-1 0-7,0 0-7,-2 0-3,1 0-3,0 0-3,0 0-2,-1 0-1,1 0-1,0 0-1,0 0-1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7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19563 15336 519,'-8'-8'2,"2"2"2,1 1 2,0 1 4,1-1 4,0-1 6,0 0 6,1-1 7,-1 2 5,2 6 5,0 6 4,2 6 5,0 2-2,0-1-10,0-1-9,0-1-10,0 4-6,0 5-3,0 8-3,0 7-4,-1 1-2,-1-3-4,0-5-1,-1-3-3,-1-4-2,2-3 1,0-3 1,2-3 0,0-1 0,0 1 2,0 2 1,0 0 0,0 2-2,0 3-10,0 3-7,0 3-10,0 2-3,0 1-1,0 1 0,0 1 0,0-3-3,0-4-5,0-5-6,0-4-5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8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21112 15631 475,'22'-13'123,"-3"3"-26,-3 4-28,-2 4-26,-3 2-16,1 0-3,0 0-4,0 0-4,0 0-3,1 2 0,1 0-1,1 2 0,1 0-1,-2 2 0,-1 0 0,-1 1 1,-2 2-4,-2 0-5,-4 1-7,-2 2-5,-3 0-5,-2 1-1,-2 1-2,-2 1-2,-1 0 0,0 0 3,1-2 1,-1-1 2,0 0 2,0 0 0,0-1 2,0 1 1,1 0 0,-1 0-1,0-1 1,0 1-2,-1 1 0,-3 2-2,-4 1-1,-2 3-2,0-1 0,3-3 2,3-3 3,2-2 1,1-1 2,-1 1 1,-3 3 1,-2 2 0,0-1 2,1-1 2,1-2 1,1-2 2,0-2 0,2-1-1,1 0-1,0-2 0,2 1-2,-1 0 0,0 1-2,0 2 0,0-1 2,0-1 5,1 0 7,-1-2 5,3-1 7,8-4 8,6-2 8,7-3 7,3-2 1,-3 0-9,-1 0-9,-2 0-8,-1 1-7,1 1-4,1 0-5,2 2-4,-1-1-2,1 0-1,0-2 0,-1 0-1,1 0 0,0 0 1,-1 2 1,1 1 0,-1 0 1,-1 2 0,-1 0 1,0 2 0,-1 0-5,1 0-11,1 0-10,2 0-12,-1 0-2,-1 0 5,-1 0 5,0 0 4,-2 0 5,1 0 2,0 0 2,0 0 3,-1 0-1,1 2-5,0 0-3,0 2-5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9"/>
    </inkml:context>
    <inkml:brush xml:id="br0">
      <inkml:brushProperty name="width" value="0.05619" units="cm"/>
      <inkml:brushProperty name="height" value="0.05619" units="cm"/>
      <inkml:brushProperty name="color" value="#F2395B"/>
    </inkml:brush>
  </inkml:definitions>
  <inkml:trace contextRef="#ctx0" brushRef="#br0">23210 15043 391,'-1'-13'44,"0"6"3,-2 6 4,0 6 3,-1 4-3,0 3-8,0 4-9,0 2-10,0 1-4,0 1-1,0-1-2,1 1-2,-1-1 0,0-1-2,0-1-1,0 0-1,0-2-1,0 1-2,0 0-1,0-1-3,0 2 0,0 3-1,0 3-1,1 3-2,-2 0 1,2-3-1,-1-3 0,0-2-1,0-2-1,2 1-6,0 1-3,2 1-6,1-5-9,2-8-17,2-12-16,2-8-15,-1-5-1,-1 3 16,-2 1 16,-2 2 16,0 1 8,0 1 2,2-1 2,0 0 2,1 0 1,0 1 1,0-1 1,0 0 2,0 0 0,0 1 1,0-1 1,0 0 0,-1 1 1,1 1 0,0 0 1,0 2 1,0 0 0,0 1 1,0-1 1,0 0 1,-1 0 1,0 0-1,-2 0-1,0 1 0,-1-1 0,2 2 1,0 0-1,2 2 1,-1-1 0,2 0 1,-2-1 0,1-1 1,-1-1 0,0 0-1,-1 0-2,-2 0 0,1 1 1,0 0 6,2 2 5,0 1 4,1 1 11,0 2 14,0 2 16,0 2 15,-1 1 1,2 3-14,-2 2-14,1 2-13,0 1-8,0 1 0,0 2-1,0 0-1,1 1-1,0 3 0,1 2-1,2 1-1,-1 0-2,-1-1-3,-1-2-3,0-2-3,-1-2-1,0 1-1,0 0 1,0-1-1,0 1-1,0 0 0,-1-1-2,2 1 0,-2 0-1,1 1 1,0 1 0,0 1 0,1 0 1,0-2 0,1-3 0,2-1 1,1-4-2,1-6-6,3-6-4,2-6-5,0-4-1,-1-3 2,-1-3 2,0-3 3,-2-3 2,-1 0 0,0-1 0,-2 0 1,0-2 1,2 1-1,0-1 0,1 1 1,0 1-1,0 3 2,-2 3-1,-1 3 1,0 2 0,0 0-1,0 2-2,0 1-2,0 0 1,-1 1-1,1-1 2,0 0-1,-1 0 1,0 1 1,-2-1 0,0 0 0,-2 0 0,2 1 0,-2-1 0,1 0 0,1 0-1,0 1-4,1-1-2,2 0-4,0 0-1,0 1-1,-1-1 0,1 0 0,0 0-3,0 1-3,0-1-5,0 0-4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09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26250 15494 511,'8'-8'82,"2"2"-12,0 1-15,1 0-13,1 1-10,2 0-4,0 0-4,1 1-4,2-2-4,3 0 0,3-2-1,3 0-1,1 0 0,-3 2-1,-1 3-1,-3 1 0,0 0-3,0-1-1,-1 0-4,1-1-3,0-1 0,1 2-1,1 0 0,1 2 1,-1 0-3,-1 0-3,-3 0-3,-1 0-4,-1 0-2,2 0 1,0 0 0,1 0 1,-1 0-3,-1 0-4,-2 0-5,-2 0-4,-2 0-4,1 0-1,0 0-1,0 0-2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8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27742 55025 669,'13'-10'2,"11"-3"6,11-5 4,11-3 4,3-1 4,-4 6 1,-4 5 2,-4 5 0,-2 2 1,-3 2-1,-2 0 0,-1 2-1,-3 1 0,-3 4-1,-3 2-1,-3 4-2,-3 1-2,-2 1-5,-4 1-6,-3 1-5,-3 3-2,-6 4 0,-4 3-1,-5 4 1,-5 2-1,-6-1 0,-3-1 1,-6-1 0,-3-2-2,1-3-5,0-3-4,0-3-5,1-3-2,5-4 1,3-5 2,5-2 0,2-4 1,2-1 1,3 0 1,1-1 0,4-3 1,6-2-2,6-3-2,6-3 0,4-3 1,3-2 3,3-2 4,4-1 3,0 0 3,1 3 4,-1 3 3,1 3 3,-2 2 0,-1 4-2,-3 2-3,-1 4-3,-3 3 3,-4 6 6,-4 4 8,-4 5 7,-4 3 1,-2-1-2,-4 1-4,-2 0-3,-4 0-3,-5 3-1,-5 1-3,-5 3-1,-2-2-1,3-1-1,2-4 1,1-3-1,0 0 1,-3 1 2,-3 3 1,-3 1 1,1 0 1,6-5-2,3-3-1,6-4-1,9-5-6,12-6-9,13-6-11,14-6-10,4-3-4,-2-1 4,-1-1 4,-3-1 3,0-2 0,1 0-1,1-1-1,1 0-2,-2-4-2,-3-1 0,-5-4-1,-3-3-1,-4 0 3,-3 5 5,-2 4 7,-4 3 5,-2 3 3,0 3 2,-2 1 2,0 3 1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10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28033 14716 520,'-6'-7'28,"4"2"6,4 2 5,4 2 4,3 1 1,3 2-2,3 0-2,4 2-3,-1 0-3,-1 2-5,-3 0-5,-1 1-3,0 1-5,0 0-2,1 0-2,1 0-4,1-1-2,1 1-1,2 0-2,0 0-3,0 0-1,1 0-5,-1-1-3,1 1-4,-2 0-4,-3 0-8,-3 0-7,-2 0-6,-5 0-8,-2 1-8,-6 1-10,-2 2-8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10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26424 16100 483,'-7'7'0,"-1"-2"0,0-2 0,0-2 0,1-1 0,0 2 0,2 0 0,1 2 0,1-1 11,3-1 19,4 0 20,2-1 21,4-1 4,4 0-12,3 0-11,5 0-12,3 0-8,1 0-6,3 0-4,1 0-6,0-1-4,-3-1-4,-3 0-2,-3-1-4,-2-1-2,1 2 0,0 0 0,-1 2 1,2-1-3,0 0-4,1-2-3,1 0-4,0-1-1,-1 2 0,-1 0 0,-1 2 0,-1 0-1,-1 0-2,-1 0-1,0 0-3,-2 0 0,-1 0 3,-1 0 1,0 0 2,-2 0-2,1 0-6,0 0-5,0 0-7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10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26700 16450 526,'22'1'149,"-1"2"-37,-3 2-34,-1 2-36,-1 0-21,0-1-3,-1 0-6,1-2-4,-1 0-2,-1 0-2,-1 0-1,0 0 0,-1 0-1,1 2 2,2 0 0,0 1 1,0 1-2,-1-2-8,-1-1-6,0 0-6,-1-1-14,1 0-22,1 0-20,2 0-22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10"/>
    </inkml:context>
    <inkml:brush xml:id="br0">
      <inkml:brushProperty name="width" value="0.05857" units="cm"/>
      <inkml:brushProperty name="height" value="0.05857" units="cm"/>
      <inkml:brushProperty name="color" value="#F2395B"/>
    </inkml:brush>
  </inkml:definitions>
  <inkml:trace contextRef="#ctx0" brushRef="#br0">30113 14705 375,'0'-13'67,"0"6"-1,0 6-1,0 6-1,0 4-4,0 3-8,0 4-8,0 2-8,0 1-7,0-1-4,0-1-4,0-1-5,0 0-3,0 0-2,0-1-2,0 1-2,-1 0-1,-1 1 0,0 1 0,-1 2 0,-1 0-2,2 1 0,0 1-2,2 1-1,-1 0 0,0-1 0,-2-1 0,0-1 1,0-1-3,0 1-2,2 0-3,0-1-3,1 0-1,-2-1 1,0 0 1,-1-2 1,-1 1 0,2 1 2,0 3 1,2 1 1,-1 4 1,-1 5 0,0 5 0,-1 4 1,-1 2-1,2-3 1,0-4 0,2-2 0,0-2-6,0-1-10,0-1-9,0-1-12,0-3-2,0-3 2,0-5 5,0-3 2,0-2 4,0 0 2,0-1 4,0 1 2,0 1 2,0 2 0,0 1 2,0 3 0,0-1-3,0-1-7,0-2-7,0-2-8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11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29950 14525 406,'0'-14'0,"2"3"0,0 3 0,2 2 0,0 2 0,0 0 0,-1 0 0,2 1 0,-2-2 0,1 0 0,0-2 0,0 0 0,1 0 5,0 0 13,1 2 11,2 1 12,1-1 4,1 2-3,3-1-5,2 0-4,0 0-3,-1 2-4,-1 0-3,0 2-3,-2 0-3,1 0-1,0 0-2,0 0 0,-1 1-2,1 2 0,0 2-1,0 2-1,0 1 0,-1-1-1,1 1 1,0 0 0,0 0-1,0 2 0,-1 0 0,1 1-1,-1 2 0,-2 3-2,-3 4 0,-1 2-2,-2 2 0,-4 1 1,-2 1 1,-3 1 0,-3-2 0,0-1 0,-2-4-2,0-3 0,-1 0-5,-1 1-5,-1 3-7,-2 1-7,0 1-3,-1-1 0,-1-1-1,-1 0-1,1-4 2,2-1 4,4-4 5,3-3 3,0 0-9,0 0-21,-1 1-21,-1 2-22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2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45768 14350 660,'-16'37'82,"0"-3"-18,1-5-17,-1-4-17,-1 1-10,-2 3-3,-1 5-3,-2 3-2,-3 1-2,0-2 2,-1-2-1,0-1 1,-4 2-4,-1 8-8,-4 8-9,-3 8-10,2 0-3,5-6 0,7-8 1,5-6 0,6-7-2,3-5-1,4-7-4,4-5-2,3-6-2,4-6 1,2-6 0,4-6 1,0-3 1,-1-2 3,-1 0 2,0-1 4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46600 14644 472,'8'-19'9,"0"9"11,0 8 11,-1 9 12,1 7 2,0 2-6,0 3-8,0 3-5,0 1-6,-1 1-3,1-1-2,0 1-3,0-1-3,2-1-2,0-1-1,1-1-2,1-1-1,0-1 1,-1-1 1,1 0 1,0-4-4,0-3-5,0-4-7,-1-4-6,2-4-3,2-2 0,1-4 0,3-2 0,1-4 1,1-5-1,1-5 1,1-5 1,0-2 0,-1 0 2,-1-1 1,0 1 3,-3 1 1,-1 1 3,-2 3 3,-3 1 3,-1 3 2,-2 3 4,-2 3 2,-2 3 5,-2 5 7,-1 8 13,0 8 12,-1 7 13,-1 5 1,0 0-9,0-1-11,0 1-9,0-1-7,0 1-4,0-1-6,0 1-3,0 0-4,0 1 0,0 1-1,0 1-1,-1 2-3,-1 3-2,0 3-3,-1 3-3,-1 1-4,0 0-3,0 0-5,0 1-4,0-2-1,0 0 2,0-1 2,0-1 2,1-3-3,1-3-7,0-5-6,2-3-7,-1-4-4,-1-1-1,0-2-1,-1-2-1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3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48859 15597 561,'-25'-1'94,"11"0"-17,12-2-17,12 0-16,8-1-10,5 0-3,5 0-4,5 0-3,3 0-4,2 1-6,2-1-4,3 0-7,-2 0-4,-2 2-6,-3 0-5,-3 2-6,-3 0-5,0 2-5,-1 0-5,-1 2-5,-3 0-6,-5 1-6,-5 2-7,-4 0-6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3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49557 14677 543,'-42'-10'63,"13"10"-3,11 12-1,13 10-3,5 6-4,0 2-10,0 3-7,0 1-9,-2 1-5,0 1-5,-3-1-3,-2 0-4,-1 2-5,2 2-4,1 4-4,1 3-5,-1 0-7,2-2-10,-1-2-11,0-2-9,0-5 0,2-7 9,0-9 9,2-7 10,0-4-1,0 0-12,0 0-11,0 0-11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3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51322 14328 531,'2'-21'3,"4"3"8,4 4 7,3 5 8,2 2 3,-2 2 0,-3 2 0,-1 2-1,0 1 2,4 2 1,2 0 2,3 2 2,2 1-2,-1 6-4,1 2-4,0 5-5,-2 1-3,-1 1-3,-2-1-2,-3 1-3,-2 1-3,-2 1-4,-4 3-6,-2 1-3,-6 1-5,-6 1-5,-7-1-3,-7 1-5,-4-1-3,-1-1 1,-1-1 0,-1-1-1,-1-1 2,-1-1 2,0-1 2,-2-1 3,0-1 5,0-1 6,-1-1 7,1-1 8,1-1 4,5-2 2,4-3 2,3-1 3,6-1 4,7-2 4,6-1 6,8 0 4,5-2 0,7-2-5,6-2-7,5-2-6,5-2-6,2 0-7,4-1-7,3-2-7,1 1-6,0-1-4,0 0-6,1 0-5,-2 0-2,-2 0-2,-2 1 0,-2-1 0,-2-1-3,-3 0-1,-3-1-3,-3-1-1,-4 0 1,-3 2 5,-4 2 5,-4 2 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8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28560 54174 525,'-8'-36'0,"2"5"-2,1 7 0,0 5-2,1 5 3,0 2 5,0 4 6,1 3 7,-1 5 6,2 8 10,0 8 9,2 7 9,-1 8 1,0 6-7,-2 8-6,0 7-7,-1 3-6,0 3-2,0 2-4,0 2-4,0-1-2,-2-1-3,0-2-2,-1-2-2,0-3-3,2-2-1,2-4-2,2-2-1,1-4-4,0-4-5,0-4-6,0-3-5,2-5-4,4-3-5,4-5-3,3-3-4,5-5-3,4-4-1,3-6-2,4-4 0,2-5 2,-3-3 6,-2-5 5,-1-4 6,-2 0 3,-3 1 0,-1 3-1,-2 1 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3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53600 14514 434,'-3'-29'34,"-2"19"17,-5 20 19,-4 19 17,-1 10 1,1-2-18,1 0-18,0-1-18,0-1-10,-1 1-4,-3-1-4,-1 0-3,-2 1-7,2 1-9,1 0-11,1 2-10,1-3-8,2-7-8,3-7-8,1-7-7,3-7-4,4-6 0,4-8 0,4-6 0,2-4 4,0 1 11,-1-1 9,1 0 10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4"/>
    </inkml:context>
    <inkml:brush xml:id="br0">
      <inkml:brushProperty name="width" value="0.05469" units="cm"/>
      <inkml:brushProperty name="height" value="0.05469" units="cm"/>
      <inkml:brushProperty name="color" value="#F2395B"/>
    </inkml:brush>
  </inkml:definitions>
  <inkml:trace contextRef="#ctx0" brushRef="#br0">54000 13989 402,'14'-43'2,"-3"9"3,-2 9 5,-4 9 3,0 6 6,0 2 8,1 4 7,2 3 8,0 3 4,-1 4 0,1 3 0,0 5-1,0 4-2,2 5-5,0 5-5,1 5-6,0 2-4,-2 1-3,-2-1-4,-2 0-3,-1 0-3,0-2 1,-1 0-1,1-1-1,0-2-2,0-3-5,0-3-3,0-3-5,1-5-4,4-8-2,2-8-4,3-8-2,3-8-1,3-7 4,4-9 4,2-7 3,2-8 2,4-6 0,3-7-1,3-7 1,1-4-3,0 1-5,1-1-4,-1 1-4,-3 4-4,-6 10-3,-5 10-2,-6 10-3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4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56261 14679 501,'-13'-1'9,"8"-1"18,7 0 18,6-1 18,6-2 6,7 0-7,5-2-6,7 0-6,3-1-9,2 0-8,2 1-10,3-1-8,-1 1-9,0 2-8,-1 2-7,-2 2-7,-2 1-5,-5 0-3,-5 0-2,-5 0-3,-4 1-1,-3 4 0,-3 2-1,-2 4 1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4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55886 15682 532,'-15'0'3,"2"0"6,3 0 7,1 0 5,4-1 7,6-1 6,6 0 6,6-1 7,5-1 1,5 0-3,5 0-4,5 0-3,3 0-6,2 2-5,2 0-7,3 2-7,-1 0-7,0 0-10,-2 0-9,0 0-9,-1 0-8,-2 2-6,0 0-6,-1 2-7,-2-1 0,-3 0 5,-3-2 4,-3 0 5,-4-1 2,-3 2 0,-4 0 0,-4 2-1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5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59823 13542 440,'7'-8'1,"-1"-2"4,0 0 2,-2-1 4,-3 3 13,-6 6 23,-5 7 24,-7 8 25,-2 3 0,1 1-21,1 1-22,1 1-21,0 1-14,2-1-5,1 1-5,1 0-5,-2 2-5,-2 4 0,-3 6-2,-3 5-2,-2 1-1,-1-2 1,-1-2 0,-1-1 0,2-4 1,5-3 0,5-5 3,5-3 1,8-5 0,13-5 0,13-4-1,13-6 1,6-3-1,0-1 0,0-3-1,1-2 0,-1 0-1,0 1-1,0 0-2,0 2-2,-2 0 0,-3 2-2,-5 1 0,-4 0-2,-3 2-3,-5 1-4,-3 0-6,-4 2-5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5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60798 13818 438,'-9'-8'4,"0"1"6,-2-1 8,1 0 7,-2 2 10,2 6 16,1 4 16,0 6 15,1 6-1,-2 9-15,0 9-17,-1 8-16,-2 7-12,-3 6-7,-3 4-8,-3 5-8,-1 0-10,4-4-12,3-6-12,3-4-13,2-7-7,2-8-1,3-8 0,1-7-2,1-4 3,2-1 4,0 1 5,2 0 5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6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58500 13513 479,'1'-28'40,"2"9"-4,2 7-6,2 8-4,1 4-2,-1 0 2,1 0 1,0 0 1,1 3 2,1 6 5,3 5 4,2 7 3,1 2-1,-1-1-7,1-1-7,0-1-6,-1 0-9,1 1-9,0 1-11,-1 1-9,2 2-9,2 3-10,1 3-9,3 3-9,-2-3-5,-5-6-3,-5-7-2,-4-6-1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6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55800 15950 599,'24'22'143,"-1"-1"-33,1-3-34,-1-1-34,0-1-22,-1 2-10,-1 0-12,0 1-10,-3-1-16,-3-3-20,-3-3-21,-2-2-20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28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62686 13372 414,'-12'22'95,"-8"11"-20,-7 12-23,-8 12-21,-3 3-11,3-3-2,3-4-2,3-4-2,2-3-1,1-4-1,1-2 0,1-3 0,2-3-1,1-2 0,3-2-1,1-1 1,7-5-3,12-7-4,12-7-4,11-6-4,9-8-4,3-6-1,4-7-3,4-7-2,3-5 0,2-1 0,2-2 2,2-2 1,-2 0 1,-4 3 1,-6 3 1,-4 3 1,-4 0 0,-3-1 1,-3-2-1,-3-2 0,-3-3 0,-1-3-2,-3-3 0,-1-2-2,-3-2 0,-4 3 2,-5 2 0,-2 2 2,-4 3 0,-1 3 2,0 5 1,-1 3 1,-2 4 2,-2 3 4,-2 3 2,-2 3 3,-1 2 2,-1 2 0,-1 2 0,-1 2 1,-3 2 0,-2 2-1,-3 2 0,-3 2 0,0 1-1,1 3-2,3 2-1,1 2 0,2 0-2,1 1 0,1 0-1,1-1-1,1 1 1,2 1 1,2 2 1,3 0 1,1 2 1,2 5 3,2 3 2,2 4 2,2 1 1,4-3 2,2-3 1,3-3 1,4-3 0,2-1-3,3-3-1,3-1-3,2 0-1,1 1-1,1 3-1,1 1 0,0 2-1,1 1 1,-1 1 0,1 1 1,-1 0-4,1-1-10,-1-1-8,0-1-9,0 0-6,-1-1-1,-1 1-3,-1-1-2,-1-2 1,-3-3 4,-1-4 4,-2-4 4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12578 28715 999,'-7'-15'-86,"3"4"22,4 2 22,3 4 21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8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30128 55100 575,'15'2'74,"-1"4"-16,0 4-15,-2 3-14,-1 5-9,-2 4 0,-2 3-1,-2 4 0,-2 3-1,-1 1 0,0 1 0,-2 1 0,0 0-1,0 0-2,0 0-2,0 1-2,0-2-2,0-2-4,0-1-4,0-3-4,0-1-4,-2-3-1,0-1-3,-1-2-3,-2-4 0,-2-1 0,-2-4 1,-2-3 1,-2-1 1,-1-2-1,-3-1 1,-2 0-1,-2-2 1,-3-2 1,-3-2 1,-3-2 2,0-2 2,3-2 2,4-2 3,2-1 3,3-3 1,4 0 0,4-1 2,5-1 0,2-2-1,3 0-2,4-1-3,2-1-1,6-1-3,8 1-3,7-1-2,8 1-3,5-1-2,1 0-4,0 1-2,2-1-3,-1 1-2,0 1 0,-1 1 0,-1 1-1,-2 0 0,-2 0 0,-2 1 0,-1-1-1,-5 1 3,-5 2 4,-7 3 5,-5 1 4,-3 1 4,0 0 1,0 0 2,0 1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6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6266 26402 493,'0'-16'0,"0"1"0,0-1 0,0 0 0,0 2 1,0 1 4,0 2 3,0 2 3,0 6 10,2 8 18,0 9 17,2 10 18,-1 2 1,-1-2-15,0-1-15,-1-2-15,-1-3-10,0-1-5,0-3-4,0-1-5,-1 3-2,-1 9 1,0 9 0,-1 9 1,-1 5-1,0 2-2,0 2-2,0 2-1,0-1-2,2-1 1,0-2 0,2-2 0,0-2-4,0-4-6,0-2-7,0-3-7,0-3-4,0-2-1,0-1 0,0-3-1,0-1-2,0-1 0,0-1 0,0-1-2,0-3 2,0-3 3,0-4 4,0-4 4,0-5 0,2-2-3,0-6-2,2-2-3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6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6823 27024 523,'-3'-11'73,"-4"10"-5,-5 10-4,-5 10-5,-3 4-7,1 2-13,-1 2-11,0-1-11,1 1-7,-1-1-1,0-1-2,1-1-2,-1 0-1,1-1-2,-1 1-1,1-1-2,0 0 0,2-3 1,2-1-1,3-2 1,2-2 1,4-1 3,4-1 1,4 0 2,4-3 0,4-1 0,3-2-2,5-2-1,4-1-2,3 2-5,4 0-5,5 1-3,0 1-5,-3 0-5,-4 0-5,-1 0-4,-4 0-3,0 0-2,-1-1 0,0 1-1,-3-1-3,-3 0-4,-3-2-6,-2 0-4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7"/>
    </inkml:context>
    <inkml:brush xml:id="br0">
      <inkml:brushProperty name="width" value="0.0448" units="cm"/>
      <inkml:brushProperty name="height" value="0.0448" units="cm"/>
      <inkml:brushProperty name="color" value="#00BFF3"/>
    </inkml:brush>
  </inkml:definitions>
  <inkml:trace contextRef="#ctx0" brushRef="#br0">8150 27566 491,'16'0'186,"-1"0"-47,1 0-49,0 0-48,-1-1-26,-1-1-6,-1 0-6,0-1-5,-1-1-5,0 2-5,-1 0-4,1 2-5,-3 1-7,-4 4-10,-6 2-11,-4 4-10,-3-1 2,0-1 12,0-2 12,1-2 12,-1-1 16,0 0 17,0-1 17,0 2 18,1 0 6,2 3-3,2 3-4,2 4-4,1 0-6,0 1-8,0 0-6,0-1-9,0 2-6,0 1-5,0 3-4,0 2-5,0 0-6,0 1-4,0-1-5,0 1-6,0-2-3,0-1-4,0-3-3,0-1-3,0-1 0,0-1 4,0 1 4,0 0 4,0-2-1,-2-1-3,0-2-5,-1-2-4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8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7730 29247 531,'-15'0'6,"2"0"10,3 0 11,1 0 12,3-1 6,4 0 2,4-2 3,4 0 2,3-1-2,3 0-9,4 0-7,2 0-9,2 0-7,3 1-6,1-1-6,3 0-6,0 0-5,-1 2-6,-1 0-5,-1 2-5,-2 0-6,-1 0-4,-3 0-4,-1 0-6,-1 0 0,1 0 2,2 0 3,0 0 2,-1 0 1,-3 0-2,-3 0-1,-2 0-3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8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9511 27082 527,'-13'0'11,"8"0"23,7 0 21,6 0 23,5-1 4,3-1-15,3 0-16,4-1-14,0-1-11,1 0-8,-1 0-8,1 0-6,-1 0-8,-1 2-7,-1 0-6,-1 2-7,-2 0-9,-1 2-12,-2 0-12,-2 2-11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8"/>
    </inkml:context>
    <inkml:brush xml:id="br0">
      <inkml:brushProperty name="width" value="0.03997" units="cm"/>
      <inkml:brushProperty name="height" value="0.03997" units="cm"/>
      <inkml:brushProperty name="color" value="#00BFF3"/>
    </inkml:brush>
  </inkml:definitions>
  <inkml:trace contextRef="#ctx0" brushRef="#br0">9448 28150 550,'-9'7'4,"0"-2"8,-1-2 7,-1-2 9,3-1 8,10 0 9,8 0 9,9 0 10,5-1-3,1 0-12,1-2-13,1 0-12,0-1-11,1 2-9,-1 0-7,1 2-8,-1 0-10,-1 0-10,-1 0-10,-1 0-10,-2 0-5,-3 2 4,-3 0 2,-3 2 2,-2 0 5,0 0 5,-2 0 4,0 0 7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8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11540 27508 477,'-5'7'32,"8"-2"10,6-3 10,7 0 12,6-3-1,3-1-10,4 0-11,5-1-10,2-2-7,2 0-2,2-1-3,3-2-2,0 1-2,2 1-4,0 0-2,2 2-4,-1 0-1,-2 2-2,-2 0 0,-2 2-2,2 0-2,6 0-7,6 0-5,6 0-7,2-1-1,-3 0 3,-1-2 2,-2 0 2,-3-1 2,-2-2 0,-4 0 0,-2-1 1,-4-1-4,-4 0-6,-3 0-7,-5 0-7,-4 1-6,-5 1-6,-5 0-5,-4 2-6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39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13141 23650 404,'0'65'120,"0"-9"-26,0-10-25,0-9-24,-1-5-16,0 2-4,-2 2-6,0 3-4,-2 4-3,0 8-2,-1 7-2,-2 9-2,1 0-3,1-5-3,0-6-4,2-6-3,0-6-2,2-4-1,0-5 0,2-5 0,-1-8-3,0-9-5,-2-10-6,0-10-5,1-8 0,4-5 2,4-7 5,4-5 3,2-4 3,1-2 1,1-3 1,2-1 3,0-1 1,1 0 1,1 0 1,1 0 3,0 2 2,-1 4 4,0 3 5,-2 5 4,0 3 2,-1 5 3,1 3 1,0 5 1,-2 2 1,-1 0 0,-2 2 0,-2 1 0,-2 3 0,-1 7 2,0 8 2,-2 6 1,-1 5-2,-2 1-5,-2 3-4,-2 1-5,-2 1-4,-2 1-1,-1-1-1,-3 1-3,-1-2-1,0-1-4,0-3-2,1-1-3,-1-3-1,0-3-1,0-3 0,1-2 1,-1-4-2,0-1-2,0-2-3,1-2-1,-1-1-1,2-2 4,1 0 2,1-2 3,0-1 3,2-1 1,0-3 1,2-2 2,1 0 1,0 1 0,1 0 0,2 2-1,1 0 7,2 2 13,2 1 12,2 0 13,1 3 5,0 4-1,-1 4-2,1 4-1,0 3-4,2 1-4,0 3-4,1 2-4,2 0-4,0-1-2,1-1-3,1-1-2,1-1-3,0-1-4,-1 0-4,1-2-5,1-1-5,1-2-7,3-3-8,2-1-6,0-1-7,2-2-4,2 0-5,0-2-6,-1-1 2,-2-2 6,-1-2 7,-2-1 6,-4-2 2,-3 0-6,-4 0-5,-4 0-5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40"/>
    </inkml:context>
    <inkml:brush xml:id="br0">
      <inkml:brushProperty name="width" value="0.04968" units="cm"/>
      <inkml:brushProperty name="height" value="0.04968" units="cm"/>
      <inkml:brushProperty name="color" value="#00BFF3"/>
    </inkml:brush>
  </inkml:definitions>
  <inkml:trace contextRef="#ctx0" brushRef="#br0">15266 25400 442,'-7'31'201,"2"-2"-49,2 0-47,2 0-48,1-2-30,0 0-13,0 1-13,0-1-12,0 1-14,0 3-17,0 1-17,0 3-16,0-4-6,2-6 8,0-7 6,2-6 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41"/>
    </inkml:context>
    <inkml:brush xml:id="br0">
      <inkml:brushProperty name="width" value="0.05422" units="cm"/>
      <inkml:brushProperty name="height" value="0.05422" units="cm"/>
      <inkml:brushProperty name="color" value="#00BFF3"/>
    </inkml:brush>
  </inkml:definitions>
  <inkml:trace contextRef="#ctx0" brushRef="#br0">13163 27700 405,'0'45'166,"0"-2"-38,0-3-38,0-3-37,0-2-22,0 2-3,0 1-6,0 1-3,-2 0-4,0 2-2,-3 0-3,-2 2-2,0 1-2,0 0-2,2 2-2,1 0-3,-1 1-2,2-2-5,-1 0-5,0-1-4,0-4-2,2-6-2,0-5 0,2-7 0,0-10-4,0-16-5,0-16-6,0-15-5,1-9 0,4 0 6,2-2 7,4 0 6,1 0 4,3 1 3,1 3 1,3 2 2,0 3 2,-1 6 3,0 4 3,-2 5 3,0 2 2,-1 1 5,1-1 3,0 0 4,-1 1 2,-1 1 3,-1 1 2,0 1 3,-2 1 1,1 4 2,0 3 1,0 3 2,-2 2-2,-3 6-5,-2 2-4,-4 5-6,-2 4-2,0 4-1,-2 3 1,0 5-1,-2 0-2,-4 0-3,-2-1-3,-3 0-4,-2-3-3,1-1-2,-1-3-2,0-1-3,1-3-1,1-1 1,1-2-1,0-2 0,1-2 0,1 0 2,-1-2 1,0 0 1,1-3 1,1-3 0,0-2 0,2-3 0,4-2 7,8 2 14,8 1 12,7 0 14,4 3 3,-3 4-5,-1 4-5,-2 4-6,0 2-5,3 3-8,3 2-7,3 2-6,2 0-10,1 1-11,1-1-12,1 1-10,-1-2-6,-3-3 2,-4-3 1,-1-2 1,-4-4 1,-3-1-2,-3-2 0,-2-2-1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9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32090 54581 523,'14'-35'1,"-3"7"1,-2 9 2,-4 7 2,-2 6 7,0 6 14,-2 4 14,0 6 12,-3 5 4,-4 9-9,-4 7-7,-3 9-8,-4 2-7,0 2-5,-1-1-4,-1 0-6,0-2-4,1-4-4,0-3-4,2-5-4,2-4-1,3-3 2,2-4 1,4-5 1,5-4-9,8-8-21,8-6-21,7-7-20,4-4-3,-1 0 13,-1 0 15,-1 1 13,-2 1 13,-3 4 9,-3 4 10,-2 4 10,-3 3 8,-1 0 6,0 2 7,-2 0 6,-1 3 3,0 2 3,-2 3 0,0 3 1,-2 3 0,-1 2-5,0 1-3,-1 3-4,-1 0-3,0 1-4,0-1-3,0 1-3,-2-1-4,0 1-3,-3-1-2,-2 1-5,-1-2-11,0-3-20,0-3-22,1-3-21,0-5-4,2-10 10,2-8 12,2-9 11,1-5 7,2 1 5,0-1 5,2 1 4,-1 0 4,2 3 2,-2 1 3,1 3 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41"/>
    </inkml:context>
    <inkml:brush xml:id="br0">
      <inkml:brushProperty name="width" value="0.0482" units="cm"/>
      <inkml:brushProperty name="height" value="0.0482" units="cm"/>
      <inkml:brushProperty name="color" value="#00BFF3"/>
    </inkml:brush>
  </inkml:definitions>
  <inkml:trace contextRef="#ctx0" brushRef="#br0">15027 29405 456,'22'-14'91,"-1"3"-13,-3 2-13,-1 4-12,-2 2-10,-1 2-6,-1 2-7,0 2-6,-2 2-4,-1 4-3,0 2-3,-2 3-3,-2 2-2,-2 1-2,-4 2-4,-2 0-2,-3 1-3,-2 1-3,-2 1-3,-1 1-4,-3-1 0,0-1 1,-1-3 1,-1-1 2,-1-2 0,0 0-2,1-2-2,-1-1-1,1-1 0,0 0 4,2-2 2,1-1 4,4 0 7,6-2 10,7-1 10,8 0 10,5-2 1,5-2-6,5-2-7,5-2-8,1-1-7,0 0-6,-1 0-8,-1 0-8,-2 1-2,-1 0 1,-3 2 1,-1 0 1,-3 2-3,-3 0-7,-3 2-7,-2 0-8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49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89658 3911 498,'-8'-13'59,"2"8"-10,1 7-10,0 6-10,0 6-6,-2 5 2,-2 5 0,-1 5 1,-2 3-1,0 3-1,0 1-2,1 2-2,-1 3-2,0 4 0,0 4-1,1 4-1,-2 4-1,0 4-3,-1 3-1,-1 5-3,-1 1-1,0 1-1,1-1-2,-1 1-1,1-1-2,1 1-4,0-1-4,2 0-3,0 1-3,1-1-2,-1 1-1,0-1-3,1-3-1,2-6 1,3-8-1,1-6 1,1-7-1,2-6-3,0-6-1,2-5-2,0-7-3,2-7-6,0-6-4,2-8-5,1-4 1,1-3 6,3-4 6,2-2 5,0-1 6,0 1 3,-2 1 4,-1 1 3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0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90278 6228 505,'14'-21'15,"-2"3"4,-4 4 4,-3 5 3,-2 2 4,-4 2 4,-2 2 3,-3 2 4,-4 2-1,-2 4-7,-3 2-7,-3 4-7,-4 2-5,-1 3-3,-4 3-5,-3 3-3,-3 2-2,-1-1 0,-2 1 0,-2-1 1,-1 1-1,-1-1 0,1 1 0,0-1 0,1 1 0,3-1 0,4 1 1,2-1-1,2-1 1,3-1 0,1-2-1,3-2-1,4-2 1,10-1 2,9-1 2,8-1 2,8-1 2,7 0 0,7-2 0,6 0 1,3-2 0,-3-1 0,-4-1-2,-2 0 1,1 0-3,3 2-3,4 2-4,4 1-4,0 1-6,-4 0-9,-4-2-10,-3 0-10,-4-1-5,-3-1-4,-4 1-3,-1 0-2,-4-1 0,-3-2 4,-3-3 4,-2 0 5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0"/>
    </inkml:context>
    <inkml:brush xml:id="br0">
      <inkml:brushProperty name="width" value="0.03981" units="cm"/>
      <inkml:brushProperty name="height" value="0.03981" units="cm"/>
      <inkml:brushProperty name="color" value="#00BFF3"/>
    </inkml:brush>
  </inkml:definitions>
  <inkml:trace contextRef="#ctx0" brushRef="#br0">92366 6597 552,'-12'-7'8,"8"2"17,8 2 15,8 2 17,6 1 5,5-2-7,5-1-6,5 0-7,2-1-6,2 1-7,1-1-7,1 0-7,-2 0-7,-2 2-9,-3 0-7,-3 2-8,-3 0-6,-3 2-3,-3 0-5,-3 2-3,-3 1-7,-4 3-11,-5 3-9,-2 4-10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0"/>
    </inkml:context>
    <inkml:brush xml:id="br0">
      <inkml:brushProperty name="width" value="0.0369" units="cm"/>
      <inkml:brushProperty name="height" value="0.0369" units="cm"/>
      <inkml:brushProperty name="color" value="#00BFF3"/>
    </inkml:brush>
  </inkml:definitions>
  <inkml:trace contextRef="#ctx0" brushRef="#br0">91956 7650 596,'-15'0'0,"4"2"0,3 0 0,3 2 0,0 0 4,0 0 7,-2-1 8,0 1 8,4-1 6,10 0 6,10-1 5,9-2 5,7 0-2,1-2-7,2-1-8,2 0-7,2 0-8,-1 0-6,0 2-6,0 1-6,-1 0-2,-1 3 3,-3 2 1,-2 2 2,-1 0-7,-1-2-21,-1-3-18,-1 0-20,-3-2-7,-5 0 4,-5 0 5,-4 0 6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1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94705 7431 550,'-13'0'59,"6"-2"-10,6-1-8,6 0-8,5 0-6,5 0-2,5 2 0,6 1-3,3-1-1,4-1-1,4 0-1,5-1-2,2-1 0,4 2-1,2 0-1,4 2-1,-1 0-2,-1 0-3,-2 0-4,-2 0-2,4 0-2,10 2-2,9 0-1,11 2-2,2 0-1,-6 0-1,-4-1-3,-4 1-2,-6-1 0,-1 0-1,-4-1 0,-2-2 1,-4 0-2,-1 0-1,-2 0-2,-2 0-2,-2 0 0,-4 2 2,-2 0 2,-3 2 2,-4-1-3,-3 0-6,-5-2-8,-3 0-7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1"/>
    </inkml:context>
    <inkml:brush xml:id="br0">
      <inkml:brushProperty name="width" value="0.05191" units="cm"/>
      <inkml:brushProperty name="height" value="0.05191" units="cm"/>
      <inkml:brushProperty name="color" value="#00BFF3"/>
    </inkml:brush>
  </inkml:definitions>
  <inkml:trace contextRef="#ctx0" brushRef="#br0">97003 2067 423,'0'-16'4,"2"2"7,1 1 7,0 1 8,-1 6 6,-2 12 6,-4 11 6,-2 13 5,-3 8-1,-3 8-8,-4 6-8,-2 8-7,-1 3-6,-1 3-2,0 2-3,1 1-2,-1 2-2,1 1-2,-1 1-2,1 1-2,0-2-1,2-3-1,2-5-2,3-3 0,1-5-2,0-4-2,2-6-2,1-4-2,0-5-1,2-6 3,0-4 0,2-5 2,1-9-5,2-16-9,2-14-9,2-15-10,3-8-1,4-4 5,3-3 7,5-2 5,3-1 5,3 2 3,3 2 3,3 2 2,2 2 3,3 2 1,1 2 2,2 2 2,0 2-1,-3 5 0,-4 3-2,-2 5-1,-1 2 3,1 1 6,1 0 7,1 2 6,-2 2 4,-5 3 2,-5 3 2,-5 2 2,-5 7 1,-6 12 0,-6 10 0,-6 11 0,-4 4-3,-3-2-4,-3-2-4,-3-1-6,-2-3-3,1 0-2,-1-1-3,1-1-2,-1-1-2,2-3-3,1-2-2,1-1-4,1-3 0,1-3-2,1-2 0,1-4 0,0-2-2,2-2-2,1-3-4,1 0-1,1-5-2,0-4-1,2-6 1,1-3 0,0-4 1,2 2 4,1 1 2,0 1 3,2 5 10,2 8 17,2 9 16,2 10 17,2 4 4,2 1-9,2 1-7,2 1-8,1 0-5,1 1-5,1-1-2,1 1-5,2-2-1,2-1 0,1-3 0,3-1 1,2-1-5,3 0-11,3-1-10,2 1-10,2-2-7,-1-3-4,-1-3-2,-1-2-4,-2-3-2,0 0 1,-1-2 1,-1 0 0,-2-3 0,-5-2-2,-3-4 0,-4-2-2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2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99166 4494 504,'-7'-8'0,"2"0"0,2 1 0,2-1 0,2 0 7,2 2 12,2 1 14,2 0 12,2 1 4,5 0-5,4 0-5,4 1-5,1-2-6,1 2-5,-1-1-7,1 0-5,-2 0-4,-3 2-3,-3 0-2,-3 2-3,-3 1-5,-2 4-8,-4 2-7,-2 4-9,-4 0-1,-2 1 7,-4 0 8,-2 0 6,-2-1 4,1 1-2,-1 0 0,0 0-1,1 0 6,1 1 11,0 1 11,2 1 11,1 1 7,2 0-1,2-1 1,2 1 0,1 0-3,0-1-6,0 1-6,0 0-6,2-1-6,2-1-4,4-1-4,2 0-6,1-3-3,1-1-4,0-2-4,0-2-4,0-2-3,1-2-3,2-2-3,0-2-4,1-3 0,1-2 0,1-3 1,2-3 1,-3-1 0,-3 2-1,-4 3-1,-4 1 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2"/>
    </inkml:context>
    <inkml:brush xml:id="br0">
      <inkml:brushProperty name="width" value="0.04978" units="cm"/>
      <inkml:brushProperty name="height" value="0.04978" units="cm"/>
      <inkml:brushProperty name="color" value="#00BFF3"/>
    </inkml:brush>
  </inkml:definitions>
  <inkml:trace contextRef="#ctx0" brushRef="#br0">98963 5255 441,'-14'-13'29,"4"6"13,4 6 14,4 6 15,1 5 0,-2 4-12,-2 3-12,-1 5-13,-1 1-8,2 1-2,2-1-2,2 1-2,1-1-3,0-2-3,0 0-3,0 0-3,1-3-3,4-1-2,2-2-4,4-2-2,2-3-2,3-1-1,3-2-2,3-2 0,4-2-5,3-1-7,4 0-6,5-1-6,2-3-5,2 0-1,2-3-3,2-2-1,-1-1-1,-3 2 0,-5 1-1,-4 1 1,-5 0 2,-5 2 4,-6 0 5,-6 2 5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3"/>
    </inkml:context>
    <inkml:brush xml:id="br0">
      <inkml:brushProperty name="width" value="0.05568" units="cm"/>
      <inkml:brushProperty name="height" value="0.05568" units="cm"/>
      <inkml:brushProperty name="color" value="#00BFF3"/>
    </inkml:brush>
  </inkml:definitions>
  <inkml:trace contextRef="#ctx0" brushRef="#br0">96010 7827 395,'-2'-10'13,"-1"10"28,-2 12 26,-1 10 28,-2 7 4,0 5-20,0 3-19,0 4-20,-1 4-11,-1 6-4,-3 4-5,-2 5-4,0 3-4,-1 2-5,0 0-5,1 1-6,-1 1-4,0 1-4,1 1-4,-1 1-5,1-2 0,2-5 1,3-5 2,1-4 2,1-7 0,2-8-1,1-7-2,1-9-1,1-11-3,3-16-2,4-16-2,2-15-4,4-11 2,4-4 2,3-5 5,5-5 3,3-2 3,1 2 1,2 2 2,3 2 0,0 4 3,2 5 3,1 4 3,1 5 2,-1 5 3,-2 4 0,-1 3 3,-3 5 0,-1 2 4,-3 2 5,-1 2 5,-3 3 5,-1 2 3,-2 2 2,-3 4 1,-1 2 2,-4 6-2,-6 6-3,-6 7-5,-6 7-3,-4 4-5,-3-1-4,-3 0-5,-3 1-3,-3-1-4,0-1-4,-1-1-3,0-1-4,-2-2-1,1-1 1,-1-3 1,1-1 0,1-3 0,3-2-2,3-4-2,3-3-2,2-3-1,2-4-2,3-4-1,1-3-1,3-3 2,4 0 6,4 0 5,4 1 6,2 0 4,1 2 6,2 2 4,0 2 5,1 2 6,1 2 8,1 2 8,2 2 7,0 3 2,3 2-4,2 3-6,1 3-4,3 3-6,1 2-5,3 1-7,1 3-6,2 0-3,1 1 1,0-1 0,2 1 0,0-2-7,1-3-16,-1-3-15,0-3-15,-2-3-7,-3-2 1,-5-4 2,-3-2 2,-4-2 2,-1 0 2,-2 0 2,-2 0 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19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32900 54088 491,'14'-23'-2,"-1"3"-3,-2 1-5,-2 3-3,0-2 3,3-2 8,4-3 8,2-3 8,3 1 5,3 3 4,3 5 2,3 3 2,2 2 1,1 1 0,0-1-1,2 0-1,0 1-3,1 0-4,-1 2-4,1 1-4,-2 0-5,0 2-2,-1 1-5,-1 0-2,-3 1-4,-5 1-4,-5-1-4,-5 0-3,-4-1-3,-2 0-2,-4-1-2,-2-2-1,-4-1-1,-2-1 2,-4-3 1,-2-2 2,-3-2 2,-1-1 5,-3-3 3,-2-1 4,0-2 3,1 1 1,1-1 2,1 1 0,1 0 3,2 1 4,3 1 4,1 1 4,1 1 3,0 2 2,0 3 1,0 1 2,1 2 2,2 1 1,3 0 1,1 2 1,0 3 2,-1 6 3,0 6 2,-1 6 3,-1 5-1,2 5-4,0 5-4,2 5-4,-1 6-4,0 8-1,-2 7-1,0 9-2,-1 6-1,0 5-2,0 5-2,0 5-1,1 0-3,0 0-4,2-3-5,1-1-3,0 0-5,1 4-5,2 4-5,0 4-5,1 1-2,0-2 1,0-2 1,0-2 2,0 0-1,0-1-5,0 0-4,0 0-4,-1-6-1,-1-11 3,0-12 4,-1-12 2,-1-10 2,0-8 1,0-7 2,0-8 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4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98574 8647 525,'-7'-8'4,"2"0"9,2 0 9,2 1 9,3 0 5,4 2 5,4 2 2,3 2 5,2 3-2,-2 4-5,-3 4-6,-1 3-5,-1 4-6,-2 1-5,-1 3-7,0 2-5,-2-1-3,0-1 1,-2-3 1,0-1 0,0-3-5,2-1-11,2-2-11,2-2-12,1-3-9,3-2-5,2-4-5,2-2-6,1-5 1,3-4 9,1-5 8,3-5 8,-1-2 5,-1 3 2,-2 1 1,-2 3 2,-3 1 3,-3 4 4,-3 3 4,-2 2 5,-4 4 17,-4 2 32,-4 4 30,-4 2 32,-2 3 3,-2 2-23,0 2-24,-1 1-23,-2 2-15,-1 1-6,-3 2-7,-1 0-7,-3 0-2,-3 1-1,-3-1 0,-3 1-1,0-1-1,5-1-4,3-1-3,5-1-3,3-1-1,3-2 4,2-3 2,4-1 4,7-3-2,12-6-6,11-4-6,13-5-5,5-3-3,-2 0 2,0 0 1,-1 1 1,-3 0 3,-5 2 1,-5 2 3,-5 2 2,-5 4 5,-6 4 8,-7 5 8,-4 6 8,-6 2 4,-4 1-2,-4 1-1,-3 1-1,-2 0-2,1-3 0,1-1 0,1-2-2,1-2-1,4-1-1,3 0-3,3-2-2,4-1-5,6-2-10,6-3-10,5 0-9,4-4-6,2 0 0,0-3-1,1-2 0,0 0 2,-3 2 6,-1 2 6,-2 2 6,-2 1 4,-1-2 1,0 0 2,-2-1 1,0-2 2,0 0 3,0-2 2,-1 0 4,1-1 1,0 0 1,0 1 1,0-1 1,-1 0 0,-1 0 2,0 0 1,-2 0 2,-3 3 4,-6 4 10,-5 6 8,-7 4 9,-2 2 1,3 0-9,1-2-9,2-1-8,2 0-7,1 0-6,0 0-7,2 0-6,2-3-9,4-2-11,4-6-12,4-2-11,2-3-2,0 2 10,0 1 9,-1 0 10,1 1 5,-2-2 0,-1 0 1,0-1 1,-1-1-1,0 0-1,0 0 0,0 0-2,-1 1 4,1-1 10,0 0 8,0 0 10,1 1 8,2 0 4,2 2 5,2 1 5,-1 1 5,-3 3 4,-2 4 6,-4 2 4,-1 3-3,-2 2-9,0 2-10,-2 1-10,0 1-7,-2 0-5,0-2-4,-1-1-4,-2 0-7,0 2-9,-1 0-8,-1 1-9,-1-1-7,2-1-6,1-2-7,0-2-6,2-2 0,-1-2 8,0-3 9,0 0 7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5"/>
    </inkml:context>
    <inkml:brush xml:id="br0">
      <inkml:brushProperty name="width" value="0.03511" units="cm"/>
      <inkml:brushProperty name="height" value="0.03511" units="cm"/>
      <inkml:brushProperty name="color" value="#00BFF3"/>
    </inkml:brush>
  </inkml:definitions>
  <inkml:trace contextRef="#ctx0" brushRef="#br0">98619 9783 626,'9'-6'23,"0"4"8,1 4 11,2 4 9,-2 2 0,-1 1-8,-2 2-9,-2 0-9,-2 1-6,-2 1-1,-2 1-3,-2 2-2,-3 0-5,-2 1-8,-3 1-7,-3 1-9,-3 2-6,0 1-5,-1 3-6,-1 1-4,-1 1-3,1-3-3,-1-1-1,1-3-1,0-2 1,2-2 7,3-4 6,1-3 7,2-2 5,1 0 3,0-2 4,2 0 4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5"/>
    </inkml:context>
    <inkml:brush xml:id="br0">
      <inkml:brushProperty name="width" value="0.05021" units="cm"/>
      <inkml:brushProperty name="height" value="0.05021" units="cm"/>
      <inkml:brushProperty name="color" value="#00BFF3"/>
    </inkml:brush>
  </inkml:definitions>
  <inkml:trace contextRef="#ctx0" brushRef="#br0">97300 10450 438,'2'30'129,"6"-3"-25,4-3-23,5-3-25,5 0-14,3 5-5,4 3-3,5 5-5,5 0-6,8 0-7,8-1-7,8-1-7,4-2-8,3-2-7,1-1-7,3-3-8,1-2-9,1-4-10,1-5-11,1-3-11,-7-3-1,-13-2 6,-14-3 6,-13 0 6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9"/>
    </inkml:context>
    <inkml:brush xml:id="br0">
      <inkml:brushProperty name="width" value="0.04981" units="cm"/>
      <inkml:brushProperty name="height" value="0.04981" units="cm"/>
      <inkml:brushProperty name="color" value="#FED406"/>
    </inkml:brush>
  </inkml:definitions>
  <inkml:trace contextRef="#ctx0" brushRef="#br0">87954 3133 441,'-50'-56'38,"9"14"-2,11 14-1,10 13-2,5 12 1,2 8 3,2 9 3,3 10 4,-1 6-2,-2 8-7,-2 6-7,-1 8-8,-2 3-4,2 0-1,1 0-1,1-1-2,0 3-1,0 4 0,0 3 0,1 5 1,0 3-2,2 5-1,2 3-2,2 4-1,1 2-3,1-1-4,-1-2-4,0 0-3,0 1-3,0 2 1,0 4-1,0 3-1,0 0 1,0 0-1,0-2 0,0 0 0,-1-1-1,-1 0 1,-3 0 0,-2 0 0,0-3 0,0-7-1,2-7-1,1-7-1,-1-7 1,0-5 0,-1-6 2,-1-6 1,-1-6 0,2-5 0,1-7 0,1-5 0,0-8-6,2-10-11,0-10-11,2-10-11,1-3-2,2 1 8,2 3 9,2 1 7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8:59"/>
    </inkml:context>
    <inkml:brush xml:id="br0">
      <inkml:brushProperty name="width" value="0.04965" units="cm"/>
      <inkml:brushProperty name="height" value="0.04965" units="cm"/>
      <inkml:brushProperty name="color" value="#FED406"/>
    </inkml:brush>
  </inkml:definitions>
  <inkml:trace contextRef="#ctx0" brushRef="#br0">89550 1607 443,'2'-60'3,"4"5"7,4 4 7,3 6 7,3 6 4,0 7-1,-1 9 0,1 7 1,2 5-1,3 1-1,5 0 0,3 2-1,5 0-2,5 0-2,4 1-2,6-1-2,3 1-3,2 2-1,1 2-2,3 2-1,3 1-1,2 2-2,3 0-1,3 2-2,2 0 0,1 2-2,1 0 0,1 1-2,1 1 1,1-2 0,1-1 1,1 0 0,1-1 0,1 0-2,1-1-2,0 2-2,3-2 0,3 1 1,2 0 0,4 0 2,0 0 0,-4 0 0,-2 0-1,-3 0 1,-2 0-2,1 0 0,-1-1-1,0 2-1,0-1 0,-1 1 0,-1 1 1,-1 2 0,-1-1 1,-2-2 1,0-3 2,0 0 2,-1-2 0,2 0-1,3 0-2,1 0-1,-2-1-1,-5-1 1,-6 0 0,-7-1 1,-4-1 0,-2 2-1,-4 0-1,-2 2-1,-4-1-1,-4 0 1,-4-2-1,-3 0 0,-5 0 0,-5 0 0,-5 2 2,-5 0 1,-4 3 2,-4 4 5,-4 4 6,-4 4 5,-3 2 1,-2 3-1,-2 1-3,-2 3-2,-1 1 0,-1 3-2,-1 1 1,-1 3-1,-1 1-1,0 4 1,1 3-1,-1 3 1,0 1-2,0 4 0,1 0-1,-1 4-1,1 0-1,1 1 0,0 2 0,2 0 0,0 2 0,1 2 0,-1 1 1,0 3 0,0 2-1,1 3-1,-1 3-3,0 3-1,2-3-2,2-11-2,4-9-2,3-9-2,2-5 0,1 4 2,3 2 1,2 4 3,1 4 2,-2 6 2,-1 6 1,0 5 2,-2 4 0,-1 1-2,0 1-3,-1 1-3,-2 1-1,-1 1-3,0 1-1,-1 1-1,-3-1-1,-4 0 0,-4-1 0,-3-1 1,-3 0-1,1 3 0,-1 1-1,0 3 0,2-3 0,1-6 1,2-5-1,3-6 2,1-6-4,4-3-3,2-4-6,4-4-4,1-3-3,2-2-2,1-1 0,0-3-2,2-3 0,2-3 1,1-5 2,3-3 2,0-5 2,-2-3 5,-2-4 3,-2-4 5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0"/>
    </inkml:context>
    <inkml:brush xml:id="br0">
      <inkml:brushProperty name="width" value="0.04928" units="cm"/>
      <inkml:brushProperty name="height" value="0.04928" units="cm"/>
      <inkml:brushProperty name="color" value="#FED406"/>
    </inkml:brush>
  </inkml:definitions>
  <inkml:trace contextRef="#ctx0" brushRef="#br0">89175 13028 446,'-70'7'5,"17"-2"2,16-2 3,17-2 1,10-2 8,6-2 14,4-2 14,6-2 14,5 0 2,5-1-9,7 0-9,5 0-9,7 0-6,7 2-5,6 1-4,8 1-4,6-1-4,7 2 0,7-1-3,7 0-1,3 0-1,0 2-2,1 0-1,-1 2-2,0 0-1,2 2-2,1 0-1,1 2-2,-1 0-2,-2 2 0,-2 0 0,-1 1-1,-2 1 0,0 2 1,0 0 1,1 2 1,1-2 1,2 1-1,4-2 0,3 0-1,-1-1 1,-2-1-1,-3 1 1,-3 0-1,-1-1 0,2-2-2,2-3 0,3 0 0,-1-2-2,0 0 0,-2 0-1,0 0 0,-2 0-1,-3 0-1,-3 0-2,-3 0 0,-3-1-2,-1-1-1,-3 0-1,-1-1-2,-3-1 0,-4 2 1,-5 0 2,-3 2 1,-5 0 1,-6 0-1,-5 0 2,-7 0-1,-5 1-1,-5 2-3,-5 2-2,-4 2-4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4"/>
    </inkml:context>
    <inkml:brush xml:id="br0">
      <inkml:brushProperty name="width" value="0.02251" units="cm"/>
      <inkml:brushProperty name="height" value="0.02251" units="cm"/>
      <inkml:brushProperty name="color" value="#00BFF3"/>
    </inkml:brush>
  </inkml:definitions>
  <inkml:trace contextRef="#ctx0" brushRef="#br0">56582 26744 977,'-14'-36'23,"4"9"-25,4 8-23,4 7-24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7"/>
    </inkml:context>
    <inkml:brush xml:id="br0">
      <inkml:brushProperty name="width" value="0.04586" units="cm"/>
      <inkml:brushProperty name="height" value="0.04586" units="cm"/>
      <inkml:brushProperty name="color" value="#00BFF3"/>
    </inkml:brush>
  </inkml:definitions>
  <inkml:trace contextRef="#ctx0" brushRef="#br0">69073 15889 479,'-7'-5'10,"2"6"18,2 6 19,2 6 19,1 3 4,0 3-11,0 1-11,0 3-12,-1 5-7,0 10-3,-2 10-3,0 10-4,-2 4-2,-2 0-3,-2-2-3,-1-1-2,-2 2-3,0 2-3,0 3-4,1 3-2,-1 2-4,0 1-3,0 1-5,1 1-3,0-3-3,4-5-1,2-6-1,4-6-2,1-6-1,0-6-2,0-6-1,0-6-3,0-4-2,0-5-2,0-3-3,0-4-3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7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69679 17205 559,'0'-13'83,"-2"6"-8,0 6-8,-1 6-8,-3 5-10,-2 5-9,-4 5-11,-2 6-10,-3 1-8,-1 0-4,-3 1-6,-1-1-3,-2 0-2,1-3 3,-1-1 1,1-3 3,0-1-2,3-1-7,1-1-7,2 0-6,4-2-2,3-1 6,4-1 4,4 0 5,5-3 4,7-1 1,8-2 3,6-2 1,5-2 1,2-1-1,4 0-2,3-1-1,0-1-1,-1 0-3,-3 0-1,-2 0-1,-2 0-5,-3 0-6,-3 0-7,-3 0-5,-3 0-2,-2 0 4,-4 0 4,-3 0 4,-1 0-2,0 0-9,0 0-9,0 0-9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8"/>
    </inkml:context>
    <inkml:brush xml:id="br0">
      <inkml:brushProperty name="width" value="0.03761" units="cm"/>
      <inkml:brushProperty name="height" value="0.03761" units="cm"/>
      <inkml:brushProperty name="color" value="#00BFF3"/>
    </inkml:brush>
  </inkml:definitions>
  <inkml:trace contextRef="#ctx0" brushRef="#br0">71000 17429 584,'1'-15'61,"4"4"-6,2 3-6,4 2-5,2 2-3,5 0-4,3 0-3,5 1-2,2-1-5,1 0-8,0 0-7,2 0-7,-1 0-7,-5 2-5,-3 0-4,-4 2-5,-4 1-10,-3 2-14,-3 2-16,-2 2-14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7"/>
    </inkml:context>
    <inkml:brush xml:id="br0">
      <inkml:brushProperty name="width" value="0.057" units="cm"/>
      <inkml:brushProperty name="height" value="0.057" units="cm"/>
      <inkml:brushProperty name="color" value="#00BFF3"/>
    </inkml:brush>
  </inkml:definitions>
  <inkml:trace contextRef="#ctx0" brushRef="#br0">88660 1515 385,'-7'-23'2,"2"3"2,2 1 4,2 3 2,2 1 4,0 2 4,2 2 5,0 3 4,1 3 7,0 8 9,0 6 10,0 7 9,-1 5 1,-2 1-9,-2 3-8,-2 1-9,-2 4-7,-2 5-4,-2 4-5,-2 6-4,0 3-5,-1 4-5,0 2-4,0 3-4,1 0-2,3-6 1,1-4 2,2-6 1,1-5-7,2-5-13,0-7-15,2-5-13,0-9-10,2-12-6,0-12-5,2-11-6,-1-7 3,0 1 11,-2 0 11,0-1 12,-1 2 7,2 3 6,0 3 5,2 3 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0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33545 55027 611,'-9'-6'6,"0"2"12,-2 4 12,0 3 11,-1 2 5,-3 5-4,-2 4-5,-1 3-3,-3 5-3,-2 3-4,-1 5-4,-2 3-3,-3 3-4,-1 0-5,-3 2-5,-1 1-6,-1 0-2,-1 0-2,1 0-2,0 0-1,1-1 0,5-1-1,3-3 0,5-2-1,3-3-5,5-7-13,3-5-11,4-6-12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8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71342 17550 563,'-22'7'4,"4"-1"9,4 0 7,5-1 9,1-1 4,0 3-1,0 2 0,0 2 0,1 1 0,2 3 1,2 2 1,2 2 1,1 0-3,-2 1-5,0-1-6,-1 1-5,-1-1-7,0 1-6,0-1-7,0 1-7,0-1-4,2-1-3,0-1-3,2 0-3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8"/>
    </inkml:context>
    <inkml:brush xml:id="br0">
      <inkml:brushProperty name="width" value="0.04069" units="cm"/>
      <inkml:brushProperty name="height" value="0.04069" units="cm"/>
      <inkml:brushProperty name="color" value="#00BFF3"/>
    </inkml:brush>
  </inkml:definitions>
  <inkml:trace contextRef="#ctx0" brushRef="#br0">71748 17950 540,'0'16'125,"0"1"-26,0 1-24,0 2-26,0-1-15,0 1-6,0-1-6,0 1-6,0 0-7,0 1-6,0 1-8,0 1-5,-2 2-5,0 1-3,-4 2-3,0 3-2,-2-1-6,0-3-11,0-4-11,0-1-10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8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70740 19449 553,'-19'0'15,"10"0"21,10 0 20,10 0 20,7 0 3,5 0-15,5 0-15,5 0-16,2-1-11,0-1-10,0 0-7,1-1-10,1-1-3,4 2 4,4 0 2,4 2 2,-3-1-12,-10 0-29,-9-2-29,-10 0-29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9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73011 17866 541,'-13'0'9,"8"0"16,7 0 16,6 0 17,5 0 3,1 0-9,3 0-11,2 0-11,1-1-3,3 0-1,1-2 2,3 0 0,-1-1-6,-2 2-11,-1 0-13,-2 2-12,-3 1-10,-1 2-8,-3 2-7,-1 2-9,-3 1-2,-2-1 4,-4 1 3,-2 0 3,-4-1 2,0 0 1,-3-2 1,-2 0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9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72793 18750 555,'-7'7'6,"0"0"12,2-2 12,1 0 12,1-2 3,3-1-3,4 0-5,2-1-4,4-2-3,6-1-3,4 0-2,5-1-2,3-1-3,3 2 0,1 0-2,3 2-1,-1 0-6,0 0-10,-1 0-12,-1 0-11,-1 0-2,-1 0 6,-2 0 5,1 0 7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09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75200 18365 503,'39'-8'111,"0"2"-21,1 0-20,-1 2-20,1 0-13,4 2-4,3 0-4,2 2-5,2 0-5,0 0-4,0 0-5,0 0-4,-1 0-3,0 0-4,-2 0-3,0 0-3,-1 0-3,0 0-4,0 0-3,0 0-5,-1 0-2,-4 0-5,-2 0-3,-3 0-5,-5-1 1,-4 0 3,-4-2 4,-6 0 3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0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76762 14528 462,'-8'-10'11,"2"12"23,1 12 22,0 11 23,0 9 4,-2 5-16,-1 4-15,-3 6-15,-2 4-9,-2 4-4,-1 3-4,-3 5-3,-1 3-3,-1 5-5,-1 3-4,-1 5-5,1-5-3,5-11-2,3-13-2,4-10-3,3-9-1,0-2-2,2-3-1,1-3-2,2-9-3,5-14-8,6-15-6,4-15-7,3-11-1,1-5 4,2-6 4,0-5 4,2-4 3,3 2 1,3 1 2,3 0 0,0 5 5,-2 6 4,-1 8 6,-2 6 5,-4 7 11,-3 7 14,-5 6 17,-3 8 15,-2 5 3,-2 6-6,-1 4-9,0 5-7,-2 3-6,-2 1-4,-2 1-4,-2 1-4,-3 0-4,-2-1-5,-3-1-4,-3 0-5,-2-2-4,0 1-5,1-1-4,-1 1-4,0-2-4,1-1-4,-1-2-4,0-2-4,1-3-2,1-3 1,0-2 1,2-4 0,1-2 4,1-4 3,0-2 4,2-3 4,1-3 4,2 0 2,2-1 4,2-1 2,2 1 8,2 4 11,2 4 11,2 4 12,1 5 5,0 4 2,0 5 0,-1 6 1,1 2 0,0 1-3,0 1-3,0 1-3,0 0-3,1-1-6,2-1-4,0-1-5,2-2-7,1-1-7,3-2-6,2-2-8,1-3-10,1-1-11,1-2-13,1-2-12,-1-2-6,-3-2-2,-3-2-1,-2-2-2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0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77935 16300 589,'16'1'78,"-2"2"-9,-1 2-8,-1 2-10,-2 1-9,-2 1-11,-4 2-10,-2 0-11,-4 2-6,-2 3-1,-4 3-2,-2 3-2,-2 1-1,1-3-2,-1-1-2,0-2-3,1-3 0,3-1 1,1-2 0,2-2 1,2-1 2,2 0 2,2-1 2,2 1 3,2-1 1,2 0-1,1-2 1,3 0 0,1-2 0,0-1 1,-1 0 0,1-1 2,-1 0 0,-2 3 2,-2 4 0,-2 2 1,-3 3 0,-4 1-2,-4 3-2,-4 2-1,-4 1-1,-3 3 1,-5 1 0,-3 3 2,-4 0-9,0 1-15,0-1-15,-2 1-17,2-4-1,7-4 8,5-4 11,6-6 10,4-3 0,-1 0-9,0-2-9,0 0-9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1"/>
    </inkml:context>
    <inkml:brush xml:id="br0">
      <inkml:brushProperty name="width" value="0.05227" units="cm"/>
      <inkml:brushProperty name="height" value="0.05227" units="cm"/>
      <inkml:brushProperty name="color" value="#00BFF3"/>
    </inkml:brush>
  </inkml:definitions>
  <inkml:trace contextRef="#ctx0" brushRef="#br0">76151 18600 420,'-15'1'100,"2"2"-17,3 2-16,1 2-17,1 2-10,2 5-6,1 4-5,0 3-5,1 4-4,0 1-1,0 3-1,1 1 0,-2 4-2,0 5-2,-2 4-1,0 6-2,-2 2-1,-2 3-3,-2 2-3,-1 2-1,-1-2-4,2-6-2,3-6-3,1-6-3,2-4-1,0-3-1,2-3 0,1-3-1,-1-2-1,2-1-2,-1-1-4,0-1-1,0-7-5,2-12-4,0-14-5,2-11-6,1-7 1,4 1 5,2 1 5,4 1 6,1 0 2,3-3 1,1-1 0,3-2 0,1-2 2,1 1 1,1 0 3,1 0 2,0 0 2,-1 3 2,-1 1 4,0 3 2,-2 2 0,1 3 0,-1 3-3,1 3-1,-1 2 6,-1 2 15,-1 3 13,0 1 15,-3 5 6,-3 10-2,-3 8-1,-2 9-2,-5 4-4,-4 1-8,-6-1-8,-4 1-7,-2-2-6,-1 1-2,0-2-2,1-1-3,-1-2-1,2-1-2,1-3-1,1-1-1,0-2-4,0-3-4,0-1-5,1-2-4,-1-2-5,0-2-3,0-2-3,1-2-3,-2-2 0,0 0 1,-1-2 2,-1 0 2,0-1 4,2 0 3,3 0 5,1 0 4,3 1 11,4 0 18,4 2 17,4 0 18,3 2 5,1 2-10,3 2-8,2 2-9,2 2-5,5 3-3,3 4-1,5 2-3,2 1-5,0-1-9,2-1-10,1 0-9,-1-2-10,-3-1-10,-3-1-11,-3-1-11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2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78075 20200 420,'-8'23'155,"0"-1"-34,0-1-33,0-1-35,1-1-18,0-1-4,2-1-3,1 0-3,1-2-5,3 1-6,4 0-6,2-1-6,4 0-6,4-1-5,4 0-4,3-2-4,3-2-5,1-2-3,1-4-4,1-2-3,0-4-3,-3 0-2,-1-3-1,-2-2-2,-3-1 0,-3 0 2,-3 1 2,-2-1 0,-4 0 2,-3 0 1,-2 0-1,-4 0 2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0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34950 55531 662,'9'-7'2,"1"1"4,3 0 4,2 2 4,1 0 5,1 2 5,2 0 6,0 2 6,1 1 1,1 2-2,1 2-2,1 2-1,1 1-6,-1 1-9,1 2-8,-1 0-9,-1 1-3,-2-1 4,-4 1 2,-3 0 4,-4 1-9,-6 1-20,-6 3-19,-6 2-19,-2-1-7,0-3 5,2-3 7,1-2 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2"/>
    </inkml:context>
    <inkml:brush xml:id="br0">
      <inkml:brushProperty name="width" value="0.05327" units="cm"/>
      <inkml:brushProperty name="height" value="0.05327" units="cm"/>
      <inkml:brushProperty name="color" value="#00BFF3"/>
    </inkml:brush>
  </inkml:definitions>
  <inkml:trace contextRef="#ctx0" brushRef="#br0">78543 20226 413,'-9'-21'33,"0"5"8,-2 5 9,0 5 7,0 4 3,3 5-6,1 6-4,2 4-6,1 4-4,0 1-6,0 3-5,0 1-6,1 3-3,0 1-3,2 3-1,1 1-3,-1 2-7,-1-1-16,0 0-14,-1 1-15,-1-3-14,0-4-16,0-3-13,0-4-15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9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59800 38855 560,'60'-14'139,"-6"2"-31,-6 4-30,-6 3-29,-4 2-20,-2 2-9,-1 2-7,-3 2-10,-2 1-4,-1 2-4,-3 0-3,-1 1-3,-3 1-5,-3-2-8,-3-1-7,-2 0-8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19"/>
    </inkml:context>
    <inkml:brush xml:id="br0">
      <inkml:brushProperty name="width" value="0.04117" units="cm"/>
      <inkml:brushProperty name="height" value="0.04117" units="cm"/>
      <inkml:brushProperty name="color" value="#00BFF3"/>
    </inkml:brush>
  </inkml:definitions>
  <inkml:trace contextRef="#ctx0" brushRef="#br0">60095 39300 534,'-15'1'35,"4"4"10,3 2 10,2 4 11,2 1-2,0 3-11,0 1-12,0 3-13,0 2-7,1 1-5,-2 3-5,2 1-4,-1 1-2,0-1 1,0-1 0,0-1 0,0-1-6,2-3-13,0-1-14,2-2-13,0-3-12,2-1-9,0-2-9,2-2-10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0"/>
    </inkml:context>
    <inkml:brush xml:id="br0">
      <inkml:brushProperty name="width" value="0.04113" units="cm"/>
      <inkml:brushProperty name="height" value="0.04113" units="cm"/>
      <inkml:brushProperty name="color" value="#00BFF3"/>
    </inkml:brush>
  </inkml:definitions>
  <inkml:trace contextRef="#ctx0" brushRef="#br0">60879 39300 534,'-14'2'12,"4"4"23,4 4 24,4 3 22,2 4 4,-2 1-18,-1 3-18,0 2-17,-1 0-12,0 1-6,0-1-5,1 1-6,-1-1-4,0 1 0,0-1-1,0 1 0,0-2-9,2-3-16,0-3-15,2-3-16,1-3-7,2-4 0,2-4 0,2-4 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0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61583 39344 517,'14'-18'51,"-4"10"2,-5 11 2,-2 12 2,-4 5-2,-1 1-7,0 1-6,-1 1-7,-1 0-6,2 1-6,0-1-6,2 1-5,0-1-6,0 1-7,0-1-5,0 1-6,-1-1-6,0-1-7,-2-1-7,0-1-6,-1-2-6,0-3-4,0-3-6,0-2-4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0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59046 41041 499,'-17'7'2,"-3"-2"4,-4-3 3,-1 0 5,0-4 4,4 0 8,6-3 6,5-2 7,5-1 4,6-2-1,6 0 1,6-1 0,7-1-3,9 0-5,8 0-5,10 1-6,6 0-4,4 2-4,3 2-5,5 3-5,2 0-4,0 2-9,-1 0-6,1 2-7,-3-1-8,-5-1-8,-4 0-9,-6-1-8,-5-1-2,-7 2 2,-7 0 2,-7 2 4,-5 0 3,-3 0 6,-3 0 5,-2 0 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1"/>
    </inkml:context>
    <inkml:brush xml:id="br0">
      <inkml:brushProperty name="width" value="0.03769" units="cm"/>
      <inkml:brushProperty name="height" value="0.03769" units="cm"/>
      <inkml:brushProperty name="color" value="#00BFF3"/>
    </inkml:brush>
  </inkml:definitions>
  <inkml:trace contextRef="#ctx0" brushRef="#br0">62783 39432 583,'-6'-8'0,"4"2"0,4 0 0,4 2 0,4 0 10,5 2 19,5 0 20,5 2 19,4 0 5,1 0-12,2 0-10,3 0-12,-1 0-13,-2 0-15,-1 0-17,-3 0-16,-2 1-10,-3 2-3,-3 2-3,-2 2-4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1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62646 40200 544,'-22'0'6,"4"0"15,5 0 12,3 0 14,4 0 5,4 0-3,4 0-3,4 0-3,5 0-4,7 0-6,7 0-6,7 0-6,4 0-5,2 0-6,2 0-5,3 0-5,0 0-2,2 0 3,0 0 2,2 0 3,-5 0-8,-8 0-14,-9 0-17,-8 0-15,-6 0-11,1 2-4,0 0-5,0 2-5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1"/>
    </inkml:context>
    <inkml:brush xml:id="br0">
      <inkml:brushProperty name="width" value="0.04053" units="cm"/>
      <inkml:brushProperty name="height" value="0.04053" units="cm"/>
      <inkml:brushProperty name="color" value="#00BFF3"/>
    </inkml:brush>
  </inkml:definitions>
  <inkml:trace contextRef="#ctx0" brushRef="#br0">65600 38747 542,'2'-14'100,"4"4"-20,4 4-17,3 5-20,5 0-11,6-1-5,4 0-3,4-1-6,4-1-2,-1 2 0,0 0-1,1 2 0,-3 1-6,-3 2-12,-5 2-12,-3 2-11,-4 0-11,-3 1-10,-3 0-10,-2 0-10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1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65854 39000 525,'-16'7'0,"0"-2"0,1-3 0,-1 0 0,1-1 6,1 3 15,0 4 13,2 2 15,1 2 4,1 2-1,0 0-4,2 1-2,0 2-4,2 1-7,1 3-5,1 1-7,-1 3-6,2 1-5,-1 3-6,0 1-6,0 1-2,2-1-3,0-1 0,2-1-2,0-3-10,0-3-18,0-5-19,0-3-19,1-4-5,2-2 8,2-4 9,2-2 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0"/>
    </inkml:context>
    <inkml:brush xml:id="br0">
      <inkml:brushProperty name="width" value="0.03805" units="cm"/>
      <inkml:brushProperty name="height" value="0.03805" units="cm"/>
      <inkml:brushProperty name="color" value="#F2395B"/>
    </inkml:brush>
  </inkml:definitions>
  <inkml:trace contextRef="#ctx0" brushRef="#br0">33841 56883 578,'-16'7'0,"0"0"0,1-2 0,-1 0 0,6-2 13,12-2 27,12-2 27,11-2 27,8-1 0,1 0-29,2 0-27,3 0-28,1 0-18,2 2-11,2 0-10,2 2-11,-4-1-8,-8 0-8,-9-2-8,-8 0-8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2"/>
    </inkml:context>
    <inkml:brush xml:id="br0">
      <inkml:brushProperty name="width" value="0.04007" units="cm"/>
      <inkml:brushProperty name="height" value="0.04007" units="cm"/>
      <inkml:brushProperty name="color" value="#00BFF3"/>
    </inkml:brush>
  </inkml:definitions>
  <inkml:trace contextRef="#ctx0" brushRef="#br0">66529 39287 548,'-7'-6'95,"2"6"-11,2 4-12,2 6-12,1 4-10,0 5-11,0 5-11,0 5-11,-1 3-11,0 2-9,-2 3-12,0 1-10,-2-1-9,0-4-10,-1-4-8,-2-3-9,1-5-1,-1-3 4,0-4 6,0-4 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2"/>
    </inkml:context>
    <inkml:brush xml:id="br0">
      <inkml:brushProperty name="width" value="0.04207" units="cm"/>
      <inkml:brushProperty name="height" value="0.04207" units="cm"/>
      <inkml:brushProperty name="color" value="#00BFF3"/>
    </inkml:brush>
  </inkml:definitions>
  <inkml:trace contextRef="#ctx0" brushRef="#br0">65259 40879 522,'-15'-1'4,"4"-1"6,3 0 6,3-1 7,2-2 7,3 0 6,4-2 8,2 0 7,5-1-1,8 0-5,6 1-7,7-1-6,5 1-6,4 2-4,4 2-4,4 2-5,1 1-4,-4 0-2,-2 0-4,-3 0-3,-5 0-8,-6 0-17,-5 0-14,-6 0-16,-5 0-9,-1 2-1,-2 0-2,-2 2-3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2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67245 40047 571,'-13'-2'3,"4"0"6,6-3 5,5-2 5,4 0 9,7 0 10,6 2 10,5 1 11,5 0 0,1 2-11,2 0-10,3 2-11,-1 0-8,-2 0-6,-1 0-7,-3 0-5,0 0-13,-1 2-18,0 0-18,1 2-18,-3-1-6,-5-1 5,-5 0 6,-4-1 6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3"/>
    </inkml:context>
    <inkml:brush xml:id="br0">
      <inkml:brushProperty name="width" value="0.04151" units="cm"/>
      <inkml:brushProperty name="height" value="0.04151" units="cm"/>
      <inkml:brushProperty name="color" value="#00BFF3"/>
    </inkml:brush>
  </inkml:definitions>
  <inkml:trace contextRef="#ctx0" brushRef="#br0">68800 38900 529,'23'0'124,"-1"0"-27,-1 0-25,-1 0-26,0 0-15,1 2-4,1 0-3,2 2-5,1-1-4,5-1-5,3 0-5,4-1-4,0-1-8,-3 0-9,-5 0-8,-3 0-9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3"/>
    </inkml:context>
    <inkml:brush xml:id="br0">
      <inkml:brushProperty name="width" value="0.0461" units="cm"/>
      <inkml:brushProperty name="height" value="0.0461" units="cm"/>
      <inkml:brushProperty name="color" value="#00BFF3"/>
    </inkml:brush>
  </inkml:definitions>
  <inkml:trace contextRef="#ctx0" brushRef="#br0">69427 39150 477,'-35'9'73,"9"3"-1,9 4-2,9 2-2,4 2-6,2 1-10,0 1-12,2 1-9,0 1-9,0 1-6,0 1-5,0 1-6,0 0-5,0 0-8,0 1-6,0-1-7,0 0-9,0-1-8,0-1-9,0-1-10,-1-3-2,0-3 5,-2-4 4,0-4 5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3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68182 40866 481,'-19'-1'52,"9"-1"6,8 0 6,10-1 7,7-1-3,7 2-9,6 0-11,8 2-10,6 0-10,3 0-8,4 0-9,4 0-10,1 0-5,-1 2-3,-1 0-3,0 2-3,-3 0-6,-4 2-10,-4 0-10,-3 1-10,-6 0-7,-6 0-4,-5-2-5,-6 0-4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4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75460 37474 471,'0'-11'11,"0"10"22,0 10 22,0 10 22,-1 6 3,-1 4-13,0 5-13,-1 3-15,-1 2-9,0 2-4,0 1-5,0 1-5,-1 4-4,-2 7-6,-1 9-5,-3 8-4,0 0-5,0-5-4,2-7-5,1-5-4,1-5-4,2-6-3,2-4-5,2-5-3,1-5-3,0-3-1,0-5-2,0-3-1,1-5-1,2-5 1,2-4 1,2-6 0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5"/>
    </inkml:context>
    <inkml:brush xml:id="br0">
      <inkml:brushProperty name="width" value="0.04319" units="cm"/>
      <inkml:brushProperty name="height" value="0.04319" units="cm"/>
      <inkml:brushProperty name="color" value="#00BFF3"/>
    </inkml:brush>
  </inkml:definitions>
  <inkml:trace contextRef="#ctx0" brushRef="#br0">76029 38374 509,'8'-14'0,"-2"1"0,-1 2 0,0 2 0,-3 3 10,-2 2 21,-4 4 21,-2 3 21,-3 2 2,-4 5-15,-2 4-14,-3 3-15,-3 5-9,-3 3-5,-3 5-2,-3 3-4,-1 1-3,1-3-2,1-3-1,1-3-2,1-3-2,-1-1-3,1-3-3,0-1-3,5-2 2,14-1 7,12-1 7,14 0 6,6-3 0,4-1-6,3-2-8,3-2-6,2-1-7,-1 2-6,0 0-7,1 2-6,-2-1-3,-2-1 2,-1-1 1,-3 0 1,-2-1-3,-5 0-9,-3 0-9,-4 0-9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5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77150 38432 586,'11'-8'117,"5"2"-26,7 0-25,6 2-27,2 0-14,0 2-6,1 0-5,-1 2-4,-1 0-3,-3 0 0,-3 0 2,-3 0 0,-2 0-9,-3 0-23,-1 0-20,-2 0-23,-3 1-7,-4 2 5,-4 2 6,-4 2 5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5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77396 38800 552,'-8'7'8,"0"-2"16,0-3 16,0 0 16,1-1 4,2 3-11,3 4-9,1 2-10,0 3-6,-1 2-1,0 1-3,-1 3-1,-1 0-3,2 1-2,0 0-3,2-1-2,-1 1-4,0 2-8,-2-1-6,0 3-7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0"/>
    </inkml:context>
    <inkml:brush xml:id="br0">
      <inkml:brushProperty name="width" value="0.03211" units="cm"/>
      <inkml:brushProperty name="height" value="0.03211" units="cm"/>
      <inkml:brushProperty name="color" value="#F2395B"/>
    </inkml:brush>
  </inkml:definitions>
  <inkml:trace contextRef="#ctx0" brushRef="#br0">38350 56400 685,'16'2'53,"-1"4"-1,1 4-3,0 3-2,-2 2-6,-3-2-8,-3-3-10,-2-1-9,-3 0-12,-1 0-13,0 1-15,-1 2-15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6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77898 38900 579,'-1'24'153,"-1"3"-39,0 1-39,-1 3-41,-2-1-20,0-2-2,-2-2-2,0-1-2,0-3-8,2-3-14,2-3-16,2-2-15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6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78380 38850 549,'0'23'156,"0"-1"-38,0-1-40,0-1-40,-1 2-20,0 7-2,-2 5-3,0 6-2,-2 1-8,0-3-13,-1-5-13,-2-4-13,1-4-8,1-5-6,0-5-4,2-4-4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7"/>
    </inkml:context>
    <inkml:brush xml:id="br0">
      <inkml:brushProperty name="width" value="0.04097" units="cm"/>
      <inkml:brushProperty name="height" value="0.04097" units="cm"/>
      <inkml:brushProperty name="color" value="#00BFF3"/>
    </inkml:brush>
  </inkml:definitions>
  <inkml:trace contextRef="#ctx0" brushRef="#br0">76299 40166 536,'-37'0'7,"6"0"11,4 0 13,5 0 12,7-1 7,10 0 2,10-2 3,10 0 1,9-1-4,9 2-10,8 0-11,10 2-12,5 0-11,3 2-16,4 0-13,2 2-15,-1-1-8,-5 0-2,-4-2-1,-6 0-3,-7-1 0,-8 2 0,-9 0 1,-8 2 1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7"/>
    </inkml:context>
    <inkml:brush xml:id="br0">
      <inkml:brushProperty name="width" value="0.03942" units="cm"/>
      <inkml:brushProperty name="height" value="0.03942" units="cm"/>
      <inkml:brushProperty name="color" value="#00BFF3"/>
    </inkml:brush>
  </inkml:definitions>
  <inkml:trace contextRef="#ctx0" brushRef="#br0">79300 38550 558,'24'0'134,"-1"0"-28,1 0-30,-1 0-29,2 0-18,3 0-6,3 0-7,3 0-7,-1 1-7,-5 2-8,-5 2-6,-5 2-8,-4 1-7,-2 3-9,-4 2-7,-3 2-10,-2-1-2,-4-1-1,-2-2 2,-3-2 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7"/>
    </inkml:context>
    <inkml:brush xml:id="br0">
      <inkml:brushProperty name="width" value="0.03771" units="cm"/>
      <inkml:brushProperty name="height" value="0.03771" units="cm"/>
      <inkml:brushProperty name="color" value="#00BFF3"/>
    </inkml:brush>
  </inkml:definitions>
  <inkml:trace contextRef="#ctx0" brushRef="#br0">78750 39550 583,'-22'7'8,"4"-2"15,5-2 15,3-2 16,4-1 4,6 0-5,4 0-7,6 0-5,4 0-6,5 0-9,5 0-7,5 0-7,4 1-8,2 2-9,4 2-9,3 2-8,0 0-8,0 1-8,-1 0-7,-2 0-8,-3-1 1,-9-2 9,-7-2 8,-8-2 10,-4-1 2,1 2-2,1 0-2,2 2-2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8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80955 39016 526,'-13'0'7,"6"0"12,6 0 12,6 0 14,6 0 4,5 0-3,7 0-3,5 0-2,9 0-5,13 0-4,10 0-6,13 0-5,3 0-4,-5 0-4,-5 0-3,-5 0-4,0 0 0,4 0 0,3 0 2,5 0 1,1-1-6,-1-1-14,-1 0-12,-1-1-13,-3-1-5,-6 2 2,-7 0 2,-4 2 3,-8 0 0,-4 0 0,-7 0-1,-5 0 0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8"/>
    </inkml:context>
    <inkml:brush xml:id="br0">
      <inkml:brushProperty name="width" value="0.04341" units="cm"/>
      <inkml:brushProperty name="height" value="0.04341" units="cm"/>
      <inkml:brushProperty name="color" value="#00BFF3"/>
    </inkml:brush>
  </inkml:definitions>
  <inkml:trace contextRef="#ctx0" brushRef="#br0">82686 34945 506,'-8'-3'40,"0"11"7,0 11 5,0 11 8,1 7-1,0 2-8,2 4-7,1 3-8,-1 3-6,-2 4-6,-2 3-4,-2 5-6,-1 2-4,-1-1-5,-2 1-4,0 0-3,0-1-8,-1 1-8,0 0-9,0-1-10,3-2-2,3-6 3,4-6 3,4-6 4,2-7 3,0-7 3,0-9 3,0-7 3,1-5-3,2-2-9,2-3-10,2 0-10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8"/>
    </inkml:context>
    <inkml:brush xml:id="br0">
      <inkml:brushProperty name="width" value="0.03687" units="cm"/>
      <inkml:brushProperty name="height" value="0.03687" units="cm"/>
      <inkml:brushProperty name="color" value="#00BFF3"/>
    </inkml:brush>
  </inkml:definitions>
  <inkml:trace contextRef="#ctx0" brushRef="#br0">83282 36455 596,'-1'-14'7,"-1"3"12,0 2 13,-1 4 13,-2 2 4,-2 2-4,-2 2-5,-2 2-4,-1 2-5,-1 4-5,-1 2-6,-1 3-5,-3 3-4,-2 1-3,-3 3-3,-3 2-3,-1-1-2,-1 0 1,1-1 1,0 0 0,1-3-2,2-3-4,4-3-4,3-2-5,3-3 0,3 1 4,2 0 5,4 0 4,2 0 2,2 0 1,2-1 2,2 1 0,4 0 1,6 0 1,5 0 3,7 0 0,3 0-2,1-1-6,0 1-6,2 0-6,0-1-3,-1-2 1,-1-3 0,-1 0 0,-2-2 1,-1 0-1,-3 0 0,-1 0-1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9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84550 36666 680,'21'-7'7,"-3"2"13,-4 2 15,-4 2 13,-1 1 4,5 0-5,4 0-6,4 0-6,0 0-10,0 2-15,-1 0-17,0 2-14,-3 0-13,-3 0-7,-3 0-8,-2 0-8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9"/>
    </inkml:context>
    <inkml:brush xml:id="br0">
      <inkml:brushProperty name="width" value="0.03859" units="cm"/>
      <inkml:brushProperty name="height" value="0.03859" units="cm"/>
      <inkml:brushProperty name="color" value="#00BFF3"/>
    </inkml:brush>
  </inkml:definitions>
  <inkml:trace contextRef="#ctx0" brushRef="#br0">84560 36900 570,'-16'0'8,"2"2"17,1 0 17,1 2 17,1 1 4,2 1-9,2 3-8,3 2-10,0 1-6,2 1-5,0 2-5,2 0-5,-1 1-9,-1 1-10,0 1-11,-1 1-11,-1 0-8,2-1-6,0-1-4,2 0-7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0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38183 57150 632,'-6'7'71,"4"-1"-10,4 0-8,4-2-9,3 1-7,1 0-5,3 1-4,2 2-5,0 0-9,-3 0-10,-1-1-10,-2 1-12,-1-1-13,0 0-17,0-2-17,0 0-17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9"/>
    </inkml:context>
    <inkml:brush xml:id="br0">
      <inkml:brushProperty name="width" value="0.03883" units="cm"/>
      <inkml:brushProperty name="height" value="0.03883" units="cm"/>
      <inkml:brushProperty name="color" value="#00BFF3"/>
    </inkml:brush>
  </inkml:definitions>
  <inkml:trace contextRef="#ctx0" brushRef="#br0">85095 36950 566,'-7'8'143,"2"2"-32,2 0-31,2 1-32,1 1-21,0 2-10,0 0-10,0 1-8,-1 0-10,0-1-7,-2-1-7,0 0-8,-2-1-2,-2 1 3,-2 1 4,-2 2 3,0-2-4,1-3-9,0-3-11,2-2-9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29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83961 37782 568,'-13'-1'10,"8"-1"21,7 0 21,6-1 20,7-1 3,7 0-13,7 0-15,7 0-15,4 0-9,4 2-7,3 0-7,2 2-6,1 0-10,-2 0-10,-2 0-11,-2 0-11,-4 0-9,-7 2-10,-7 0-7,-7 2-9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30"/>
    </inkml:context>
    <inkml:brush xml:id="br0">
      <inkml:brushProperty name="width" value="0.04944" units="cm"/>
      <inkml:brushProperty name="height" value="0.04944" units="cm"/>
      <inkml:brushProperty name="color" value="#00BFF3"/>
    </inkml:brush>
  </inkml:definitions>
  <inkml:trace contextRef="#ctx0" brushRef="#br0">82553 38991 444,'-22'-4'107,"6"8"-18,5 8-18,5 7-17,2 5-12,0 1-2,0 1-5,0 1-4,0 1-4,0 3-4,0 1-6,0 2-4,-1 3-7,-3 5-6,-4 3-8,-2 4-7,-1 4-6,1 5-7,0 5-6,2 5-5,1-1-2,2-8 3,2-8 4,3-8 3,0-8 4,0-8 4,0-7 6,0-8 4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30"/>
    </inkml:context>
    <inkml:brush xml:id="br0">
      <inkml:brushProperty name="width" value="0.04165" units="cm"/>
      <inkml:brushProperty name="height" value="0.04165" units="cm"/>
      <inkml:brushProperty name="color" value="#00BFF3"/>
    </inkml:brush>
  </inkml:definitions>
  <inkml:trace contextRef="#ctx0" brushRef="#br0">82944 39800 528,'-23'9'90,"1"1"-16,1 3-17,1 2-18,-2 1-10,-1-1-3,-4 1-5,-3 0-3,-1-1-4,1-1-2,1-1-2,1 0-3,3-2-1,3-1 1,4-1 1,5 0 0,6-2 0,10-1-2,10 0 0,9-2-1,6 1 0,1 0-1,1 1 0,1 2 0,-1 1-1,0 1-2,-1 3-3,-1 2-1,-1 1-5,-1-1-10,-1 1-10,-1 0-8,-2-2-7,-3-1-4,-3-2-3,-2-2-4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30"/>
    </inkml:context>
    <inkml:brush xml:id="br0">
      <inkml:brushProperty name="width" value="0.04433" units="cm"/>
      <inkml:brushProperty name="height" value="0.04433" units="cm"/>
      <inkml:brushProperty name="color" value="#00BFF3"/>
    </inkml:brush>
  </inkml:definitions>
  <inkml:trace contextRef="#ctx0" brushRef="#br0">84400 40066 496,'9'-7'69,"2"2"-7,1 2-7,3 2-6,1 1-7,2 0-9,0 0-6,1 0-9,0 0-7,-3 0-10,-1 0-9,-2 0-8,-4 1-1,-4 4 8,-6 2 9,-4 3 8,-3 3 6,0 0 3,0 1 5,1 1 3,0 0 0,2-1-2,2 0-3,2-2-3,1 1-6,0 1-7,0 3-7,0 2-8,-1-1-2,0-1 3,-2-3 2,0-1 4,-1-1-7,0 0-17,0-1-17,0 1-17,-1-1-5,0 0 6,-1-2 6,-1-1 6,-1 0 7,2 0 5,0 0 7,2 0 6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31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83814 41313 576,'-14'-1'0,"3"-1"0,2 0 0,4-1 0,5-2 9,8 0 20,8-1 18,7-2 20,6 1 3,3 1-10,2 0-12,4 2-11,3 0-9,3 2-10,2 0-8,4 2-10,-1 0-7,-4 2-6,-4 0-8,-3 2-6,-6 0-11,-6 0-14,-5-1-13,-6 2-15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43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50780 37507 471,'-65'-54'95,"10"19"-19,12 19-18,10 19-18,7 8-12,5 1-4,3 0-4,5 0-4,-1 4-3,-4 7-1,-3 8 1,-5 9-1,0 3-1,1 4-1,3 0-2,1 4-1,2-2 0,1-1-1,1-1-1,1-3 0,1-1-1,2 0-2,2 0-1,3 0 0,1 1-1,2 2 2,2 2 2,2 2 1,1 2 1,2 0 0,0 1 0,2 2-1,1-2-1,1-1 0,3-2-2,2-1-1,2-4-1,1-2 2,3-4 0,2-2 1,1-4 0,1-3-4,1-5-1,1-3-3,1-4-1,1-1 1,1-2 0,1-3 1,0-1 0,1-2-1,-1-2 1,1-2-1,-1-3-1,-1-4 0,-1-4 0,-1-4-1,1-5-1,3-5 1,3-7 0,2-5 1,3-6-1,-1-4-1,0-6-1,1-4 0,-2-5-2,0-2 1,-1-3-1,-1-3 0,-3-1 0,-3 2-1,-5 3 0,-3 1 0,-4 2 0,-1 1 2,-2 0 0,-2 2 2,-2-1 2,-2 0 0,-3-1 2,0-1 1,-5 0 1,-2 2 0,-5 2-1,-4 2 1,-2 4 1,-1 4 3,-1 5 4,-1 6 2,-4 4 1,-3 5 0,-6 5-2,-5 5-2,-2 3 0,0 4 0,0 2-2,-1 4 0,0 3 0,0 6 0,-2 4 0,0 5 1,2 3-1,7-1-1,7 1 1,7 0-2,4-2-10,1-1-23,0-3-23,2-1-21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47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48708 37342 524,'-10'-3'159,"-2"8"-37,-3 9-38,-3 10-37,-3 5-21,-1 6-8,-3 5-5,-1 5-8,-1 1-4,1-1-2,1 0-4,1-1-3,0 0-5,1 0-5,-1 2-6,1 0-6,1-3-4,5-7-3,3-9-1,4-7-3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48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48243 37397 471,'-7'-8'4,"0"0"8,2 1 7,1-1 8,1 1 8,3 2 6,4 2 6,2 2 8,3 4-2,2 6-8,2 5-9,1 7-9,2 4-4,2 3 1,0 3 1,1 3 0,1 3-5,3 6-9,2 4-12,1 6-9,0-2-11,-3-6-11,-3-8-11,-2-6-11,-4-5-7,-1-3-3,-2-3-4,-2-2-3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49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87042 38282 509,'-3'-8'126,"8"2"-25,9 0-26,10 2-26,5 0-15,2 2-6,4 0-5,3 2-5,-1 0-5,-3 0-2,-5 0-3,-3 0-4,-2 0-8,1 0-17,1 0-15,1 0-16,-2 0-8,-3 0-1,-5 0 1,-3 0-1,-4 1 5,-2 4 7,-4 2 9,-2 4 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2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49078 55774 504,'-28'1'61,"7"2"-15,6 2-13,8 2-14,1 3-7,-3 5-1,-5 5-1,-4 5 1,-3 4-2,-3 5-1,-3 3-2,-3 4 0,1 1-1,3-2 0,5-2 2,3-1 0,4-4 1,2-4 0,4-3 0,3-5-1,7-6-2,14-10-4,11-10-4,14-10-4,8-7-2,2-5 1,4-4 2,2-6 1,0 0-4,-2 3-8,-4 5-9,-2 4-9,-6 3-2,-8 4 6,-8 5 4,-7 3 7,-8 5 13,-6 8 23,-8 6 22,-6 7 24,-3 4 5,0 0-11,2-1-10,1 1-12,1-1-6,2 1-5,2-1-2,2 1-4,0 0-3,0 3-3,-2 1-3,0 3-3,0-1-2,2-5-2,2-3-3,2-5-1,3-2-2,2-2-2,3-2-2,3-2-2,2-3-1,2-4 0,0-4 0,1-4 0,0-4 0,1-3 0,0-5-1,-1-3 0,1-4-1,0-1-1,-1-2 0,1-3-2,-2 0 2,-3 0 2,-3 0 4,-2-1 1,-4 3 4,-3 2 2,-2 3 3,-4 3 3,-2 3 1,-3 3-1,-4 3 0,-2 2-1,-2 3 1,-1 3 2,-1 1 2,-1 2 2,-1 2-1,1 2-5,-1 2-5,0 2-5,1 2-6,1 4-7,1 2-8,1 3-7,2 1-1,4-1 5,4 0 4,4-2 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49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86794 39350 514,'-16'7'2,"-1"-2"6,-2-3 5,1 0 6,2-2 7,8 2 11,8 0 10,8 2 10,6-1 1,5-1-10,5 0-9,5-2-10,3 0-6,3 0-3,1 0-1,2 0-3,3 0-3,1 0-5,2 0-5,2 0-4,-1 1-13,-4 0-20,-4 2-20,-3 0-20,-5 1-4,-5 0 11,-5 0 12,-5 0 10,-3 0 9,-2 0 3,-2 0 5,-2 0 4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1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91164 35924 485,'7'-15'0,"-2"0"1,-2 2-1,-2 1 1,-1 0 3,2 1 6,0-1 5,2 0 6,-1 1 3,0 0-1,-2 2 0,0 1 0,-2 2 1,0 4 4,-2 4 4,0 4 3,-2 4 0,0 7-5,-1 6-5,-2 5-4,0 4-3,-1 1-1,-2 1-2,0 0-2,-1 2-1,1 1-1,-1 0-1,0 2-2,0 1-1,1-1-3,-1 0-2,0 0-2,1 1-1,1 0-2,0 2-2,2 1-1,0-2-1,0-2-1,1-3-2,-1-3 0,0-5-3,2-4-3,1-5-3,0-4-2,1-10-4,0-10-1,0-13-3,1-11-3,1-7 2,5-1 3,6-1 4,4 0 5,4 0 2,1 1 2,3 3 2,1 2 2,2 2 0,-1 3 0,1 3 0,-1 3-2,0 2 4,-1 3 8,-1 1 8,0 2 8,-3 2 3,1 2 0,-2 3 1,-1 1-1,-2 1 0,-1 2 0,-2 0-1,-2 2 0,-1 0-1,0 2 1,0 0-2,-1 2 1,0 1-1,-2 1-2,-2 3-2,-2 2-2,-1 1-2,2 0-2,0-1-2,2 1-3,-2 0-1,-4 2-1,-4 0 0,-4 1-2,-2 0-1,-1-1-3,-2-1-1,0 0-2,-1-2-1,-1-1 1,-1 0 1,-1-2 0,0-1 1,2 0-2,3-2 0,1 0-1,1-3 0,1-1 0,-1-2 0,0-1 1,3-1 8,4 2 16,6 2 15,4 2 16,4 3 4,2 5-8,2 5-8,1 6-8,2 0-5,0 0-4,-1-1-4,1 0-3,0-1-5,1 1-6,1 1-5,2 1-5,-3-1-8,-1-3-9,-4-3-10,-3-2-9,-1-4-2,0 1 5,0-2 6,0 0 5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1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92900 37516 550,'16'-7'59,"1"2"-5,1 2-4,2 2-5,-1 2-5,1 2-5,-1 2-5,1 2-4,-2 1-4,-5 1-2,-3 2-2,-4 0-2,-4 1-5,-2 1-4,-4 1-6,-2 2-5,-3 0-3,-3 1 1,-4 1-1,-2 1 0,-1-1 0,1-1 1,1-2 1,1-2 0,1-2 2,2-1 4,2-1 5,3 0 3,3-2 1,6-1-1,6 0-2,5-2-1,5 0 0,3 0-1,4 0 1,2 0-1,1-1-2,1-1-6,-1 0-6,0-1-4,-1-2-10,-3-1-13,-3 0-12,-2-1-13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2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90050 39400 530,'-16'0'0,"2"0"0,1 0 0,1 0 0,2 0 9,6 0 18,4 0 18,6 0 17,5 0 4,5 0-11,7 0-11,5 0-11,7 0-7,7 2-1,6 0-1,8 2-1,3 0-5,3 0-8,2 0-8,1 0-7,0-1-6,-4-1-3,-4 0-1,-4-1-3,-4-2-6,-4-1-7,-4 0-9,-4-1-8,-5-1-3,-5 2 3,-7 0 3,-5 2 2,-5-1 3,-4 0 5,-4-2 5,-4 0 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2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90779 39581 502,'-21'0'3,"5"-2"9,4 0 7,6-1 8,3 2 7,0 7 9,2 7 6,0 8 9,0 3-1,-2 3-9,-2 1-9,-1 3-8,-4 2-7,-2 4-4,-3 4-5,-3 4-5,-1 3-4,2 0-3,3 2-5,1 0-2,2-1-4,0-4-2,2-4-1,1-3-3,0-6-1,2-4 0,1-5 0,0-4 0,3-9-5,4-11-10,4-10-10,4-11-9,2-7-1,3-3 8,2-2 9,2-4 8,0-1 5,1-1 3,-1 1 2,1 0 2,0 1 4,1 3 4,1 4 3,1 2 5,1 2 4,1 3 2,1 1 4,1 3 3,0 1 3,-3 2 1,-1 3 2,-3 1 1,-1 3 1,-2 2 0,-3 4 0,-1 3-1,-2 2-1,-2 1-4,-2 3-1,-2 2-4,-3 2-1,-1 2 1,-2 2-1,-1 1 1,-4 2-2,-4 2-2,-4 0-3,-3 1-3,-3 0-3,0-1-3,1-1-3,-1-1-4,0-1-1,1-2-2,-1-3-2,1-1 0,-1-2-1,2-2 3,1-2 1,1-2 2,1-2 0,2-2 0,3-2-2,1-2 0,4 1 8,8 5 15,6 2 17,8 5 16,2 3 3,1 2-8,-1 2-8,1 1-9,1 3-9,3 2-8,3 1-9,3 3-9,1-2-5,-2-3-2,0-5-2,0-2-1,-3-4-6,-2-1-7,-1-1-8,-2 0-7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3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93313 40300 529,'-22'1'95,"6"4"-15,5 2-15,5 4-14,2 1-11,2 3-5,0 1-5,2 3-6,0 2-4,0 1-5,0 3-5,0 1-4,0 2-8,0 1-11,0 1-10,0 1-10,0-1-7,0-3-4,0-4-3,0-1-4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3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95288 38659 527,'-1'-14'9,"-1"3"18,0 3 18,-1 2 19,-3 4 3,-2 4-11,-3 4-10,-3 4-12,-3 4-7,-2 5-4,-2 5-3,-1 5-3,-1 2-4,-1-1-3,1-2-2,-1 1-3,0-2-3,-1 2-5,-1 1-4,-1 1-3,0-1-6,3-3-8,1-3-6,3-3-7,2-3-2,5-3 5,3-3 4,4-2 4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3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94977 38834 538,'0'-15'4,"-2"2"6,0 3 6,-1 1 8,0 3 7,3 6 9,4 4 8,2 6 9,3 3 0,2 3-9,2 3-10,1 3-9,2 3-7,2 1-5,0 3-5,1 1-4,0 1-8,1-1-8,-1-2-9,1 1-10,-1-3-7,-1-2-7,-1-1-6,0-2-7,-3-4-2,-1-3 1,-2-4 3,-2-4 1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4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97200 39366 560,'10'-7'61,"4"2"-5,3 2-7,5 2-5,3 1-4,7 0-4,3 0-4,6 0-2,4 0-5,2 0-4,4 0-5,2 0-4,1 0-3,-2 2-4,-2 0-2,-2 2-2,-3 0-4,-4 0-3,-4-1-2,-3 1-4,-5 0-4,-3 0-8,-5 0-5,-3 0-8,-3-1-2,-3 0 0,-1-2 1,-2 0 1,-2-3 0,0 0-2,-2-3-2,0-2-1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6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98485 35328 532,'-1'-10'61,"0"12"-3,-2 12-3,0 11-4,-2 8-5,-4 3-7,-2 3-6,-3 2-8,-2 3-4,1 2-3,-1 2-2,0 2-3,0 2-2,-1 0-3,-2 1-2,1 2-2,-1-2-2,0-2-2,2-4 0,1-2-3,1-2-1,2 0-2,3 0-2,1 0-2,3-8-4,6-15-6,4-16-7,6-16-7,2-10 0,1-5 2,1-5 4,2-4 4,0-4 3,1-1 1,1-1 2,1 0 2,1 0 2,1 3 2,1 4 3,2 2 2,-1 3 2,-1 3 3,-1 3 2,-1 3 3,-2 3 4,-3 5 4,-3 3 5,-2 4 5,-1 3 3,1 2 2,3 2 2,2 2 1,-1 3-1,-3 2-3,-2 3-4,-4 3-3,-2 2-2,-2 2-1,-2 0-1,-2 1 0,-3 0-2,-4-1-3,-3-1-2,-5 0-4,-2-2-3,1 1-4,-1 0-4,1-1-3,-1-1-2,0-2 2,1-4 1,-1-3 3,1-2-4,3 0-6,1-1-7,2-2-7,2-1-1,3-2 4,1-2 4,2-1 5,2-2 4,0 0 5,1 0 6,2 0 3,2 3 10,4 4 11,4 6 12,4 4 13,1 3 0,-1 0-8,-1-1-9,-1 1-10,2 1-6,2 1-5,3 3-4,3 2-5,2-1-7,-1-3-6,1-3-9,-1-2-7,0-3-6,-3-1-2,-1-1-4,-2 0-2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51287 56250 515,'25'1'1,"3"4"2,3 2 2,3 4 2,-3 2 7,-7 5 13,-9 3 12,-7 5 13,-7 2 1,-4 2-9,-5 3-11,-5 1-9,-3 1-6,0-1-2,1-2-3,-1 0-3,1-1-1,4-3-1,3-2 0,3-1-1,2-3-2,3-3-2,4-3-2,2-2-3,4-3 0,2-1 0,3-1 1,3 0 0,2 0 2,0 1 0,-1 3 3,1 2 0,-2 1 2,-3 1-2,-3 1 1,-2 1-2,-5 2 2,-2 3 2,-6 3 3,-2 3 2,-6 2-1,-6 3-1,-5 1-4,-7 2-3,-3 1-3,-1-2-2,-1 0-3,0-1-3,-1-4-5,1-5-7,1-7-7,1-5-7,3-6-6,3-6-3,5-6-4,3-6-4,4-3 0,3 1 3,2-1 1,4 0 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6"/>
    </inkml:context>
    <inkml:brush xml:id="br0">
      <inkml:brushProperty name="width" value="0.03083" units="cm"/>
      <inkml:brushProperty name="height" value="0.03083" units="cm"/>
      <inkml:brushProperty name="color" value="#F2395B"/>
    </inkml:brush>
  </inkml:definitions>
  <inkml:trace contextRef="#ctx0" brushRef="#br0">99955 37000 713,'21'2'31,"-6"6"5,-7 4 5,-5 5 5,-4 2-3,-2-3-8,-2-1-10,-1-2-9,-2-2-7,0 1-5,0 0-4,0 0-4,2-1-4,2-1-3,4 0-1,3-2-3,2 0 3,3 0 6,3 0 6,4-1 7,-1 1 3,-1 0-2,-2 0-1,-2 0-2,-2 0-1,-1 3 0,0 2-2,-2 2 1,-3 2-2,-8 5-3,-6 3-2,-7 5-2,-6 2-9,-5 2-13,-5 2-13,-4 3-14,1-4-4,7-8 8,9-7 7,7-8 7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7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97444 40050 489,'-8'8'116,"0"2"-24,0 0-23,1 1-25,-1 2-13,0 3-3,0 3-4,0 4-3,0 2-3,1 5-1,-1 3-2,0 4 0,-1 4-4,0 4-5,-1 4-3,-1 4-6,-1 0-3,0-4-2,0-4-2,1-4-3,-1-3-1,2-3 0,1-4-2,0-2 0,2-3-1,1-4 0,0-5 0,2-3 0,-1-6-2,0-8-2,-1-8-4,-2-8-2,2-3 0,2 3 5,4 1 4,3 2 4,0 2 4,1 1 2,0 0 2,0 2 4,1 0 3,0-2 4,1 0 5,2-1 4,0-1 1,1 1-3,2-1-2,0 0-3,1-1-1,1-3-3,1-3-1,2-3-2,0-3-1,1-2-2,1-1-1,1-2-1,1-1 0,0 1-1,-1 1 1,1 1 1,-1 3 1,-1 3 2,-1 4 4,-1 5 3,-1 3 3,-2 4 6,-3 4 5,-1 4 5,-2 4 1,-2 2-5,-2 3-4,-2 3-5,-2 3-2,-2 3-1,-2 4-1,-2 2 0,-2-1-3,-1-1-5,-3-4-4,-2-3-5,-2-2-4,-1-1-3,-3-1-4,-1 0-3,-1-3-3,1-3-2,1-2-1,1-4-2,2-2 1,4-4 4,4-2 5,5-3 5,1-2 4,2 0 6,0 0 6,2 1 6,1 1 7,2 4 10,2 4 9,2 4 10,1 3 3,1 3-2,1 4-3,2 2-2,1 2-4,3 0-4,3-1-5,3 1-3,2 0-6,1 1-3,1 1-4,1 1-4,1-1-8,-1-2-10,0-4-11,1-3-10,-1-2-7,-1 0-4,-1-2-4,-1 0-4,-3-2-2,-3-1 1,-4 0 1,-4-1 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7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99484 41245 512,'-1'-13'8,"-1"4"19,0 6 16,-1 5 18,-2 3 3,-2 5-10,-2 4-11,-2 4-11,-1 2-7,1 1-2,-1 1-3,0 1-1,1-1-4,3-1-1,1-3-2,2-1-1,2-2-4,2-1-1,2-1-3,2 0-2,3-2-4,6-1-2,4 0-3,5-2-3,2-1 0,1-2 2,-1-3 3,1 0 3,0-3-9,1-1-19,1 0-20,1-1-20,-3-1-2,-3 0 12,-6 0 14,-5 0 14,-3 0 6,0 0 1,-2 0 0,0 1 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9:57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99853 40964 515,'-8'-8'5,"0"1"13,0-1 11,0 0 12,0 2 5,1 4-1,-1 4-1,0 4-1,0 4-2,0 3-5,0 5-5,0 4-4,1 2-4,1 4-3,0 3-5,2 3-3,-1 2-5,0 2-6,-1 3-5,-2 1-7,0 2-9,-2 4-9,0 2-12,-1 4-10,0-4 0,2-10 9,2-10 9,3-9 10,0-5-1,0-1-7,0 1-10,0 0-8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63775 7100 333,'49'20'167,"16"14"-1,16 15 1,16 15 0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0"/>
    </inkml:context>
    <inkml:brush xml:id="br0">
      <inkml:brushProperty name="width" value="0.03945" units="cm"/>
      <inkml:brushProperty name="height" value="0.03945" units="cm"/>
    </inkml:brush>
  </inkml:definitions>
  <inkml:trace contextRef="#ctx0" brushRef="#br0">16694 18787 557,'0'-13'28,"0"6"11,0 6 10,0 6 12,-1 4-1,-2 3-10,-2 4-11,-2 2-10,0 2-8,-1 1-4,0 1-4,0 1-4,0 1-3,0 1-1,1 1-2,-1 1-1,1 0 0,2-1-1,2-1 2,2-1-1,1-2 0,0-1-1,0-3 0,0-1-3,2-5-1,6-6-4,4-8-5,5-6-2,3-7-2,1-5 1,1-7 3,1-5 1,0-3 2,-3-1 0,-1 1 1,-2 0 1,-3 0 0,-1 3 2,-2 2 1,-2 1 1,-2 4 1,-1 3 1,0 5 1,-2 3 1,-1 3-1,-4 2 1,-2 2-1,-3 3 1,-3 0-1,0 0 0,-2 0 1,0 0 0,0 1 0,1 2 0,0 2 0,2 2-1,0 2-4,1 2-8,-1 1-8,0 3-9,1 2-5,2 0-4,2 1-3,2 1-5,1-1 2,-2-2 5,-1-4 7,0-3 5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0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17600 19150 642,'7'7'0,"-1"-1"0,0 0 0,-1-2 0,-2 1 2,1 0 4,0 1 5,0 2 4,0 0 6,0 2 9,0 0 8,0 1 9,0 1 0,0 1-6,0 2-7,0 0-6,0 0-7,1-1-8,2-1-10,0 0-7,0-2-3,0 1 3,-2 0 2,0 0 4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1"/>
    </inkml:context>
    <inkml:brush xml:id="br0">
      <inkml:brushProperty name="width" value="0.04402" units="cm"/>
      <inkml:brushProperty name="height" value="0.04402" units="cm"/>
    </inkml:brush>
  </inkml:definitions>
  <inkml:trace contextRef="#ctx0" brushRef="#br0">18374 18483 499,'-7'-6'73,"2"4"-8,2 4-6,3 4-7,0 3-8,0 1-6,0 3-6,0 2-8,0 1-4,1 3-2,2 2-2,0 1-3,1 2-2,0-1-1,0 1-2,0-1-1,-1 0-1,0-1-3,-2-1-2,0 0-1,-1 0-2,2 2 1,0 4 0,2 3 1,-1-1-1,-1-5-5,0-5-4,-1-4-3,-2-4-4,-1 1 0,0 0-3,-1 0-1,-3-1-1,-2 1-1,-3 0-1,-3 0 0,-2-2-2,0-1 0,0-2-2,1-2 0,-2-1-1,0 0 1,-1 0 0,-1 0 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1"/>
    </inkml:context>
    <inkml:brush xml:id="br0">
      <inkml:brushProperty name="width" value="0.02639" units="cm"/>
      <inkml:brushProperty name="height" value="0.02639" units="cm"/>
    </inkml:brush>
  </inkml:definitions>
  <inkml:trace contextRef="#ctx0" brushRef="#br0">18750 18547 833,'16'-8'4,"-1"2"7,1 1 8,0 0 8,0 1 2,1 1-5,1-1-3,1 0-4,2 0-6,1 2-8,3 0-7,1 2-8,0 0-10,-5 0-12,-3 0-12,-4 0-12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2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24032 18400 453,'0'16'181,"0"1"-44,0 1-43,0 1-44,-1 2-23,-1 1-6,0 3-4,-1 1-4,-1 3-7,0 3-7,0 3-8,0 3-8,0 1-9,2 0-7,0 0-9,2 0-7,0-3-8,0-6-4,0-5-6,0-6-5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3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52900 54281 612,'25'-13'6,"3"3"15,3 4 13,3 4 13,-2 5 4,-6 6-8,-5 5-7,-6 7-7,-5 4-6,-3 3-1,-2 3-4,-4 2-1,-4 3-4,-6-1-2,-5 0-4,-7 0-2,-1-2-3,3-5 0,3-5-2,3-5 0,6-4-2,11-2-6,12-4-4,10-3-5,5-2-6,2-4-9,1-2-7,1-3-8,-2-2-3,-3 0 4,-5 0 2,-3 0 4,-4 1 3,-3 1 5,-3 0 6,-2 2 4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3"/>
    </inkml:context>
    <inkml:brush xml:id="br0">
      <inkml:brushProperty name="width" value="0.0458" units="cm"/>
      <inkml:brushProperty name="height" value="0.0458" units="cm"/>
    </inkml:brush>
  </inkml:definitions>
  <inkml:trace contextRef="#ctx0" brushRef="#br0">30300 17918 480,'7'-5'13,"-2"6"25,-3 6 25,0 6 26,-2 3 3,0 1-20,0 2-18,0 0-20,0-1-12,2-1-5,0-2-4,2-3-5,0-1-4,3 0-4,2-2-2,2 0-4,1-3-3,3-3-3,2-2-3,2-4-4,1-3-1,1-7 1,1-6 0,1-5 2,-1-3 0,-1 1 2,-2 1 1,-2 1 1,-3 1 2,-1 1 3,-2 1 3,-2 1 2,-3 1 4,-3 2 1,-2 2 3,-4 3 3,-2 1 0,-1 2-1,-3 2 0,-2 3 0,-3 1-3,-5 3-3,-5 4-4,-5 2-3,-2 3-5,3 4-10,1 2-8,3 3-8,2 0-7,5-3-2,3-2-4,4-4-2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4"/>
    </inkml:context>
    <inkml:brush xml:id="br0">
      <inkml:brushProperty name="width" value="0.04253" units="cm"/>
      <inkml:brushProperty name="height" value="0.04253" units="cm"/>
    </inkml:brush>
  </inkml:definitions>
  <inkml:trace contextRef="#ctx0" brushRef="#br0">15603 22297 517,'-18'7'13,"14"-2"27,12-3 25,13 0 28,6-4 2,-1 0-22,-1-3-21,-1-2-21,2-1-16,3 0-9,5 1-10,3-1-10,0 1-9,-3 2-9,-5 2-10,-3 2-9,-5 1-3,-3 2 6,-5 0 5,-3 2 6,-2 0 1,0 0 0,0-1-1,0 2 0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4"/>
    </inkml:context>
    <inkml:brush xml:id="br0">
      <inkml:brushProperty name="width" value="0.04532" units="cm"/>
      <inkml:brushProperty name="height" value="0.04532" units="cm"/>
    </inkml:brush>
  </inkml:definitions>
  <inkml:trace contextRef="#ctx0" brushRef="#br0">17718 21666 485,'-14'0'6,"2"2"13,4 0 13,3 2 12,1 0 5,0 3-4,0 2-4,0 2-4,0 1-3,0 1-3,0 1-3,0 2-4,0 1-2,1 3-3,-1 3-3,0 3-2,0 0-3,0-3-1,0-3-3,0-3-1,1-2-2,2-1 1,2 0-1,2-2 1,2-2-3,2-2-6,1-4-5,3-2-6,2-5-3,0-4-2,1-6-3,1-4-2,1-3-1,0-3 1,-1-1 1,1-3 1,-2 0 1,-1 1 2,-2 1 3,-2 1 2,-2 2 2,-2 1 5,-3 3 3,0 1 3,-4 3 4,-2 2 1,-4 4 1,-2 3 2,-2 1 0,1 2-2,-1 0-2,0 2-1,1 1-1,1 2 0,0 2 1,2 2 1,0 1-6,2 1-12,1 2-12,0 0-12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5"/>
    </inkml:context>
    <inkml:brush xml:id="br0">
      <inkml:brushProperty name="width" value="0.03952" units="cm"/>
      <inkml:brushProperty name="height" value="0.03952" units="cm"/>
    </inkml:brush>
  </inkml:definitions>
  <inkml:trace contextRef="#ctx0" brushRef="#br0">18450 22050 556,'15'16'70,"-1"-1"-1,-1 1-3,0 0 0,-2-1-8,-3-1-12,-1-1-12,-2 0-13,-1-1-10,0 1-9,0 1-8,0 2-8,0-1-11,0-1-10,0-1-11,0 0-10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5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19100 21381 508,'29'-13'95,"-3"3"-14,-5 4-15,-3 4-15,-3 3-9,-1 2-5,-1 2-6,0 2-5,-3 2-5,-2 3-5,-4 3-4,-2 3-4,-3 3-4,-1 1-2,0 3-4,-1 1-3,-3 1-1,-2-1-3,-3-1-2,-4-1-1,1-2-1,3-1-1,3-3 1,2-1-1,5-3 2,4-4 1,5-5 2,6-2 1,2-5 0,3 0-2,2-3-3,1-2-3,2 0-4,1 0-7,1 2-6,1 1-6,-2-1-4,-5 2-1,-5-1 0,-4 0 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6"/>
    </inkml:context>
    <inkml:brush xml:id="br0">
      <inkml:brushProperty name="width" value="0.04377" units="cm"/>
      <inkml:brushProperty name="height" value="0.04377" units="cm"/>
    </inkml:brush>
  </inkml:definitions>
  <inkml:trace contextRef="#ctx0" brushRef="#br0">22961 21966 502,'-13'0'64,"8"0"-9,7 0-11,6 0-8,4 0-4,1 0 6,2 0 5,0 0 5,2 0-2,3 0-9,3 0-8,3 0-9,1-1-15,-1-1-21,-1 0-23,-1-1-21,-2-1-11,-3 2-1,-3 0 0,-2 2 0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6"/>
    </inkml:context>
    <inkml:brush xml:id="br0">
      <inkml:brushProperty name="width" value="0.04531" units="cm"/>
      <inkml:brushProperty name="height" value="0.04531" units="cm"/>
    </inkml:brush>
  </inkml:definitions>
  <inkml:trace contextRef="#ctx0" brushRef="#br0">24260 21281 485,'-15'1'8,"1"2"17,0 2 17,2 2 16,1 2 4,2 3-8,2 4-9,3 2-9,0 2-6,0 1-4,0 1-4,0 1-4,0 1-2,2 1-1,0 1-1,2 1 0,0-2-3,2-3-2,0-5-3,2-3-3,1-4-2,2-2-4,1-4-1,3-2-4,2-6-2,2-6-4,1-7-4,3-7-3,0-5-4,-2-1-2,-3-2-3,-1-2-2,-2 0 0,0 3 5,-2 3 3,0 3 5,-3 3 4,-3 3 4,-2 3 3,-4 3 4,-2 2 2,-1 4 0,-3 2 0,-2 4 0,-2 2-1,0 2-3,-1 2-2,-1 2-3,0 1 1,4-1 2,3 1 1,3 0 3,0 0-5,2 0-10,-1 0-11,0-1-10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6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25000 21650 572,'7'8'4,"0"0"9,-2 0 8,0-1 8,-1 1 4,1-2 2,2-1 0,0 0 1,1 0 0,0 2-1,0 1 1,0 3-2,-1 0-3,1 0-7,0-2-8,0-1-7,-1 1-9,-2 0-9,-3 1-9,0 2-10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7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25763 20766 469,'-8'-7'9,"0"2"17,0 2 17,0 2 18,1 4 6,1 6-6,0 5-4,2 7-7,0 3-6,2-1-7,0 1-7,2-1-8,1 0-7,2-1-7,2-1-8,2-1-6,1-1-3,3-2 0,2-3 0,2-1 0,1-2-3,1-2-8,1-3-7,1-1-7,1-2-6,0-4-4,-1-2-3,1-3-5,-1-3 0,-1-2 3,-1-2 4,0-1 4,-3-1 5,-1 2 7,-2 2 6,-2 3 8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7"/>
    </inkml:context>
    <inkml:brush xml:id="br0">
      <inkml:brushProperty name="width" value="0.0486" units="cm"/>
      <inkml:brushProperty name="height" value="0.0486" units="cm"/>
    </inkml:brush>
  </inkml:definitions>
  <inkml:trace contextRef="#ctx0" brushRef="#br0">26116 20747 452,'-22'-21'5,"4"7"9,5 5 10,3 6 9,2 3 5,0 0 0,0 0 0,0 0-1,1 2 1,-1 6 1,0 4 0,0 5 0,0 4-1,0 1-5,0 3-5,1 1-5,-2 3-5,0 5-5,-2 3-4,0 4-6,-1 5-7,1 6-12,-1 6-11,0 6-11,1-4-3,2-13 8,2-12 7,3-13 7,0-6-5,0-1-17,0 1-18,0 0-16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54250 54444 695,'16'-29'67,"-1"7"-10,1 5-9,0 7-11,0 3-7,3 2-5,2 2-5,1 2-6,3 1-8,1 2-10,3 0-11,1 2-10,-1-1-11,-5-1-11,-5 0-10,-4-1-11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8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29100 21197 520,'18'-8'134,"3"2"-28,5 1-29,3 0-29,2 1-15,-1 1-5,-2-1-5,1 0-4,-4 0-8,-1 2-11,-4 0-12,-3 2-11,-2 0-15,-1 2-19,-1 0-18,0 2-18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8"/>
    </inkml:context>
    <inkml:brush xml:id="br0">
      <inkml:brushProperty name="width" value="0.04205" units="cm"/>
      <inkml:brushProperty name="height" value="0.04205" units="cm"/>
    </inkml:brush>
  </inkml:definitions>
  <inkml:trace contextRef="#ctx0" brushRef="#br0">29645 20700 523,'-15'1'10,"2"4"22,2 2 22,2 4 20,2 2 4,2 3-14,3 3-15,1 3-13,0 3-11,-1 1-3,0 2-6,-1 3-4,-1 0-7,0 2-11,0 1-10,0 1-11,0-2-9,2-3-11,0-5-9,2-3-11,0-4 0,2-3 7,0-3 7,2-2 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8"/>
    </inkml:context>
    <inkml:brush xml:id="br0">
      <inkml:brushProperty name="width" value="0.04435" units="cm"/>
      <inkml:brushProperty name="height" value="0.04435" units="cm"/>
    </inkml:brush>
  </inkml:definitions>
  <inkml:trace contextRef="#ctx0" brushRef="#br0">30629 20744 496,'-15'1'10,"2"2"22,2 2 21,2 2 21,3 2 3,0 1-13,4 3-15,1 2-13,0 1-10,0 1-5,-2 1-5,0 1-4,-1 0-3,2-2-1,0-3-1,2-1 0,2-3-5,4-4-5,4-4-6,3-4-7,3-5-1,2-4 1,0-5 3,1-5 3,0-3-5,-3 1-10,-1-1-11,-2 1-10,-3 0-1,-2 1 9,-4 1 10,-2 1 8,-3 1 9,-1 4 6,0 3 7,-1 3 7,-3 2 3,-2 2-3,-3 2 0,-3 2-3,-2 2-1,0 2-2,0 2-1,1 2-2,0 2 0,2 3 1,2 3 1,2 4 2,2-2-9,-1-3-18,0-4-18,0-4-18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9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31300 21350 561,'15'1'121,"-1"2"-24,-1 2-22,0 2-24,-2 1-16,-1 1-11,0 2-10,-2 0-11,-1 1-3,-2 1 3,-3 1 3,0 2 3,-2-1-14,0-1-32,0-1-34,0 0-32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19"/>
    </inkml:context>
    <inkml:brush xml:id="br0">
      <inkml:brushProperty name="width" value="0.04582" units="cm"/>
      <inkml:brushProperty name="height" value="0.04582" units="cm"/>
    </inkml:brush>
  </inkml:definitions>
  <inkml:trace contextRef="#ctx0" brushRef="#br0">31950 20478 480,'8'-8'2,"0"-1"4,0-2 4,-1 0 3,2 0 7,2 2 8,2 3 7,1 1 8,2 1 4,0 2-1,0 0 0,-1 2-1,0 1-3,-2 4-7,-3 2-6,-1 4-6,-2 2-6,-4 3-3,-3 3-4,-2 3-4,-3 2-3,-4 1-4,-2 1-2,-3 1-2,-2-1-4,1-1-1,-1-3-2,0-1-2,1-2-2,3-3 1,1-1 0,2-2 0,3-2 3,6-1 8,5 0 7,4-2 7,3-1 3,3-2-3,2-3-1,2 0-2,1-4-5,1 0-5,1-3-7,1-2-6,-1 0-1,-3 2 3,-3 2 3,-2 2 4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1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43300 19344 553,'42'-28'138,"-10"7"-33,-9 7-34,-10 6-35,-3 4-16,3 1-1,5-1 0,4 0 0,2 0-5,1 2-9,1 0-7,1 2-9,-1 0-9,-1 2-10,-3 0-10,-1 2-11,-3 0-5,-1 0-3,-2-1-1,-2 1-2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1"/>
    </inkml:context>
    <inkml:brush xml:id="br0">
      <inkml:brushProperty name="width" value="0.04209" units="cm"/>
      <inkml:brushProperty name="height" value="0.04209" units="cm"/>
    </inkml:brush>
  </inkml:definitions>
  <inkml:trace contextRef="#ctx0" brushRef="#br0">45394 18547 522,'-14'30'123,"1"-1"-27,2-3-27,2-1-27,1-2-15,0-1-3,1-1-4,-1-1-2,1-1-3,2-3-2,2-1-2,2-2-1,3-3-4,4-4-2,4-4-5,3-4-4,3-4-3,2-4-6,0-4-4,1-3-4,0-4-3,-1 0-2,-1-1 1,0-1-2,-3 1 1,-1 1 3,-2 3 4,-2 1 2,-2 2 3,-2 0 4,-3 2 2,0 1 3,-4 1 3,-2 0 3,-4 2 1,-2 1 4,-2 1-1,1 2 0,-1 2-3,0 2-1,1 2-1,0 2 1,2 2-2,1 2 1,0 1-4,0-1-7,0 1-8,0 0-8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1"/>
    </inkml:context>
    <inkml:brush xml:id="br0">
      <inkml:brushProperty name="width" value="0.04493" units="cm"/>
      <inkml:brushProperty name="height" value="0.04493" units="cm"/>
    </inkml:brush>
  </inkml:definitions>
  <inkml:trace contextRef="#ctx0" brushRef="#br0">46200 18900 489,'14'14'112,"-1"-1"-21,-2-2-21,-2-2-20,-1-1-13,0 2-4,-1 0-5,1 1-3,-1 1-6,-2 0-4,-2 0-5,-2 0-4,-1-1-3,2 1 1,0 0-1,2 0 2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2"/>
    </inkml:context>
    <inkml:brush xml:id="br0">
      <inkml:brushProperty name="width" value="0.04761" units="cm"/>
      <inkml:brushProperty name="height" value="0.04761" units="cm"/>
    </inkml:brush>
  </inkml:definitions>
  <inkml:trace contextRef="#ctx0" brushRef="#br0">47250 18452 462,'7'-7'3,"0"1"7,-2 0 8,0 2 6,-2 1 8,1 4 11,0 2 10,0 4 10,-1 2 0,-2 3-9,-2 3-11,-2 4-9,0-1-7,0 1-3,2-2-5,0-1-3,2-1-6,2-1-9,2 0-8,2-2-9,2-3-5,2-6 1,1-6-1,3-6 1,1-4-1,2-2-1,0-1-1,1-3-1,-1 0 1,-3-1 1,-3 0 3,-2 1 2,-3 0 2,-1 2 3,0 3 2,-2 1 2,-1 2 1,-4 2-1,-2 2 1,-3 3-2,-3 0 3,0 0 3,-2 0 4,0 0 4,0 1 1,1 2-2,0 2-2,2 2-1,1 1-8,0 2-11,2 0-14,1 2-11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2"/>
    </inkml:context>
    <inkml:brush xml:id="br0">
      <inkml:brushProperty name="width" value="0.05343" units="cm"/>
      <inkml:brushProperty name="height" value="0.05343" units="cm"/>
    </inkml:brush>
  </inkml:definitions>
  <inkml:trace contextRef="#ctx0" brushRef="#br0">48038 18033 411,'7'-6'47,"-2"4"3,-2 4 5,-2 4 4,-1 3-2,0 1-8,0 3-8,0 2-7,0 1-5,0-1-3,0 1-2,0 0-3,0 0-3,2 1-3,0 1-3,2 1-2,0 0-3,0-1 1,0-1 1,0 0-1,-1-2-1,1 1-4,0 0-4,0-1-4,1 1-5,0 2-6,1 0-6,2 1-7,-3 0-1,-2-1 3,-6-1 4,-2 0 3,-5-2 2,-2 1 1,-3 0 1,-3-1 1,-2 1-1,1 0-4,-1-1-3,0 1-4,1-2-3,-1-1-2,0-2-2,1-2-2,1-2 0,2-2 1,4-3 3,3 0 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5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59699 56100 493,'-10'10'79,"-3"4"-14,-5 3-16,-3 5-15,-4 2-10,0 4-2,-1 3-2,0 3-4,-3 2-2,1 1-2,-2 0-3,-1 2-2,1 0-4,1-2-2,3 0-5,1-1-3,4-4-1,3-5-1,4-7 1,5-5 0,6-11-5,11-16-10,11-15-9,11-16-10,7-8-1,3 2 5,2 0 6,4 2 7,0 2 4,-2 5 6,-2 6 5,-1 4 5,-5 5 3,-6 7 1,-5 5 1,-7 6 1,-3 3 4,-2 0 5,-3 0 6,-1 1 7,-2 1 3,-2 7 2,-2 6 3,-2 6 3,-1 3-1,0 3 0,0 1-2,0 3-2,0 1-2,0 1-5,0 0-4,0 2-4,0-1-5,0-3-3,0-3-4,0-3-4,2-4-6,6-6-8,4-6-9,5-6-7,4-7-3,1-6 2,3-7 3,1-7 3,1-3 2,-1-1 2,-1 1 1,-1 0 3,-1 2 3,-1 5 4,-1 5 4,0 5 4,-4 4 11,-5 8 17,-5 4 17,-4 8 18,-3 3 3,0 3-9,0 3-11,0 3-9,-1 3-7,-2 5-5,-2 3-5,-2 4-4,0 1-4,2-3 0,2-3-2,2-3-2,1-4 0,0-3 0,0-5-1,0-3 1,3-6-5,4-8-5,5-8-7,6-8-7,2-7-2,3-7 0,1-6 1,3-8 1,-2-2 0,-1 4-1,-4 2 1,-3 4 0,-3 2 2,-3 3 4,-2 3 5,-4 3 4,-2 3 4,0 3 4,-2 3 3,0 3 3,-2 2-1,-4 2-6,-2 2-6,-3 2-5,-2 3-7,2 2-5,0 3-5,2 4-6,2 1-3,2 0 2,4 0 0,3-1 2,3 1 3,7-2 4,5-1 5,7 0 3,2-1 5,-1 2 1,-1 0 3,-1 1 3,-2 2 2,-5 4 3,-3 2 3,-4 3 3,-4 3 5,0 1 4,-4 3 6,0 1 5,-5 2 1,-2 1-1,-5 1-1,-4 1-2,-1-1-2,3-2 1,1-1-2,2-3 1,2-2-3,2-2-2,2-4-4,2-3-3,3 0-1,4 1-1,4 3 0,4 2 0,2 0 0,1-1 0,1-1 1,1-1 0,0 0-1,-2 1-1,-3 2-2,-1 0-2,-3 0-1,-2 1 1,-4-1 0,-2 1 0,-6 0-1,-6 1 0,-7 1-2,-7 1-1,-7 1 0,-5-1-1,-6 1 1,-6-1-1,-3-1-5,2-4-11,0-5-10,2-3-12,4-3-3,8-2 4,7-3 3,8 0 3,6-4 1,1 0 0,2-3-2,2-2 0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2"/>
    </inkml:context>
    <inkml:brush xml:id="br0">
      <inkml:brushProperty name="width" value="0.0389" units="cm"/>
      <inkml:brushProperty name="height" value="0.0389" units="cm"/>
    </inkml:brush>
  </inkml:definitions>
  <inkml:trace contextRef="#ctx0" brushRef="#br0">48550 18263 565,'21'-15'42,"-3"4"-4,-4 3-4,-4 3-4,-2 1-2,0 2 1,-1 0 1,1 2 2,1-1-1,2-1 1,2 0-1,1-1 0,1-1-5,0 2-11,-2 0-10,-1 2-9,-1 1-18,0 2-26,-2 2-24,0 2-25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3"/>
    </inkml:context>
    <inkml:brush xml:id="br0">
      <inkml:brushProperty name="width" value="0.044" units="cm"/>
      <inkml:brushProperty name="height" value="0.044" units="cm"/>
    </inkml:brush>
  </inkml:definitions>
  <inkml:trace contextRef="#ctx0" brushRef="#br0">52400 18398 499,'-16'8'0,"2"-2"0,1-1 0,1 0 0,2-2 9,6 0 16,4-2 17,6 0 17,5-2 6,7 0-7,7-2-6,7 0-6,4-2-7,1 0-8,0-1-9,2-2-7,-1 2-4,-3 1-2,-4 2 0,-2 2-1,-3 0-11,-3 0-25,-3-2-22,-2 0-24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4"/>
    </inkml:context>
    <inkml:brush xml:id="br0">
      <inkml:brushProperty name="width" value="0.04865" units="cm"/>
      <inkml:brushProperty name="height" value="0.04865" units="cm"/>
    </inkml:brush>
  </inkml:definitions>
  <inkml:trace contextRef="#ctx0" brushRef="#br0">54187 18000 452,'-22'22'121,"5"-1"-25,3-3-24,4-1-25,2-1-15,-2 2-3,0 0-4,-1 1-4,0 1-3,0 1-1,2 1-2,1 1-1,0-1-2,2-1-2,1-3-2,0-1-1,4-3-3,6-4-7,6-5-5,6-2-6,3-6-4,1-6-2,1-6-1,1-5-3,-1-4 0,-1 3 0,-3 0 1,-1 1 0,-3 0 2,-1 0 0,-2 1 2,-2-1 2,-2 1 2,-2 3 3,-3 1 4,0 3 4,-4 1 2,0 2 1,-3 2 0,-2 2 0,-1 2 1,-2 0 1,0 2-1,-1 0 1,-1 3-3,0 2-5,0 3-6,1 4-6,0 0-1,0-1 1,2 0 1,1-2 1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4"/>
    </inkml:context>
    <inkml:brush xml:id="br0">
      <inkml:brushProperty name="width" value="0.036" units="cm"/>
      <inkml:brushProperty name="height" value="0.036" units="cm"/>
    </inkml:brush>
  </inkml:definitions>
  <inkml:trace contextRef="#ctx0" brushRef="#br0">54750 18350 611,'14'0'4,"-1"2"8,-2 0 9,-2 2 9,-1 0 5,0 0 2,0-1 2,0 1 2,0 1-1,1 2-5,2 2-4,0 2-5,0 0-6,-1 1-8,0 0-6,-2 0-9,0-1-4,0 1-2,0 0-2,0 0-2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4"/>
    </inkml:context>
    <inkml:brush xml:id="br0">
      <inkml:brushProperty name="width" value="0.04918" units="cm"/>
      <inkml:brushProperty name="height" value="0.04918" units="cm"/>
    </inkml:brush>
  </inkml:definitions>
  <inkml:trace contextRef="#ctx0" brushRef="#br0">55895 17574 447,'-1'-11'15,"-1"10"31,0 10 30,-1 10 31,-1 5 3,2 4-26,0 3-24,2 3-26,-1 2-18,-2 2-11,-2 2-12,-2 3-10,-1 2-4,0 7 0,0 6 3,1 6 0,-1-2 1,2-9-2,0-8-2,2-9-1,0-8-9,2-4-16,0-5-16,2-4-16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5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60944 17829 513,'-22'0'0,"3"0"0,3 0 0,3 0 0,2-2 7,4 0 16,2-3 16,4-2 14,3-1 6,6 2-6,4 1-5,5 0-6,4 1-5,3 0-3,3 0-4,3 1-4,2-1-6,1 0-8,0 0-9,2 0-7,-1 0-8,-1 2-10,-3 0-8,-1 2-9,-3 0-7,-2 0-4,-1 0-4,-2 0-4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5"/>
    </inkml:context>
    <inkml:brush xml:id="br0">
      <inkml:brushProperty name="width" value="0.04406" units="cm"/>
      <inkml:brushProperty name="height" value="0.04406" units="cm"/>
    </inkml:brush>
  </inkml:definitions>
  <inkml:trace contextRef="#ctx0" brushRef="#br0">61942 17022 499,'-8'-7'6,"0"-1"13,0 0 12,0 0 12,1 4 9,0 8 4,2 8 5,1 7 4,-1 7-5,0 5-13,-2 5-14,0 5-13,-1 2-13,0 0-11,0 0-12,0 0-13,1-3-3,1-4 4,0-5 3,2-5 4,0-4-6,2-3-16,0-3-18,2-2-17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6"/>
    </inkml:context>
    <inkml:brush xml:id="br0">
      <inkml:brushProperty name="width" value="0.04628" units="cm"/>
      <inkml:brushProperty name="height" value="0.04628" units="cm"/>
    </inkml:brush>
  </inkml:definitions>
  <inkml:trace contextRef="#ctx0" brushRef="#br0">63389 17478 475,'-29'38'136,"5"-5"-29,5-4-30,5-3-28,3-4-17,2-1-3,2-2-4,3-2-4,2-3-3,5-3-4,6-3-4,4-2-4,4-5-6,3-6-9,3-6-9,3-6-8,1-3-7,-1-3-1,-1-1-2,0-3-2,-4 0 2,-1 1 4,-4 1 5,-3 1 5,-3 2 3,-2 3 4,-4 3 3,-2 3 4,-4 2 2,-2 4 4,-4 2 2,-2 4 3,-3 2 1,-3 2 0,-4 2 0,-1 2-2,-2 1 1,2 3 0,3 2 1,1 2 0,3-1-1,2-1-2,4-2-3,3-2-1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6"/>
    </inkml:context>
    <inkml:brush xml:id="br0">
      <inkml:brushProperty name="width" value="0.03759" units="cm"/>
      <inkml:brushProperty name="height" value="0.03759" units="cm"/>
    </inkml:brush>
  </inkml:definitions>
  <inkml:trace contextRef="#ctx0" brushRef="#br0">64050 18100 585,'21'14'122,"-3"-1"-23,-4-2-24,-4-2-24,-3-1-17,0 2-11,-2 0-13,0 2-10,-2-1-12,-1 1-10,0 0-10,-1 0-11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26"/>
    </inkml:context>
    <inkml:brush xml:id="br0">
      <inkml:brushProperty name="width" value="0.04622" units="cm"/>
      <inkml:brushProperty name="height" value="0.04622" units="cm"/>
    </inkml:brush>
  </inkml:definitions>
  <inkml:trace contextRef="#ctx0" brushRef="#br0">64950 17142 476,'8'-15'4,"2"3"10,0 1 10,1 2 9,2 2 6,0 0 3,1 2 4,1 1 3,0 2 0,-2 5-5,-3 6-3,-1 4-4,-1 4-5,-2 1-6,-1 3-7,0 2-6,-3 0-5,-4 3-5,-4 0-3,-4 1-5,-3 0-2,-1 0-2,-3 1-1,-2-1 0,0-1-2,1-3 0,1-3 0,1-2 0,4-4 2,10-3 7,8-3 7,10-2 7,4-3 2,1-2-2,1-2-1,1-2-1,0-1-7,1 0-11,0 0-10,-1 0-11,-1 1-7,-1 0-3,-2 2-4,-2 0-3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7"/>
    </inkml:context>
    <inkml:brush xml:id="br0">
      <inkml:brushProperty name="width" value="0.05681" units="cm"/>
      <inkml:brushProperty name="height" value="0.05681" units="cm"/>
      <inkml:brushProperty name="color" value="#00BFF3"/>
    </inkml:brush>
  </inkml:definitions>
  <inkml:trace contextRef="#ctx0" brushRef="#br0">88911 1457 387,'8'-16'0,"0"0"1,-1 1 0,1-1 0,0 1 1,2 1 0,0 0 1,1 2 0,2 1 2,2 2 5,1 3 4,3 1 4,0 1 1,-1 2-1,-1 0-3,0 2-2,-2 0-1,1 0-1,0 0-2,-1 0 0,0 1-1,-3 2 1,-1 2 1,-2 2 0,-2 1 1,0 1 1,-2 2 0,0 0 2,-2 0 1,-1 1 2,0 0 4,-1 0 2,-1 1 2,0 5 1,0 3 2,0 5 1,0 2 0,0 1-4,0 1-4,0 1-3,0 1-3,0 4 0,0 3-2,0 3-2,0 0 0,0 2-3,0-1-3,0 0-1,0-2-2,1-2-4,2-3-1,0-3-4,0-4-1,0-2-1,-1-3-1,-2-2-2,-2-6-5,-6-3-9,-4-6-10,-5-4-10,-3-7-1,-1-8 6,-1-8 6,-1-7 6,-1-6 5,1-1 4,-1-2 4,1-2 4,0 0 2,3 3 0,1 4 0,3 2-1,2 3 5,4 3 6,4 3 7,4 3 7,4 1 4,6 0 3,4 1 3,5-1 2,4 1 1,3 1-4,3 0-1,3 2-4,0 2-2,-1 2-2,-3 4-3,-1 3-2,-4 2-3,-3 3-2,-5 4-2,-2 2-3,-7 5-2,-5 5-2,-6 7-3,-5 5-1,-6 4-1,-3 1 3,-5 0 3,-3 2 2,-2-1 2,-1-2 0,1-2 1,0-1 2,0-3-1,3-1 1,1-3-1,3-1 1,8-7 1,14-9 4,15-10 2,15-10 4,7-6-5,1-1-10,-1-3-13,0-1-10,0 0-4,-3 3 4,-2 3 4,-1 3 4,-3 0-6,-2 0-15,-1-1-15,-2-1-16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5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63800 55444 629,'8'-15'2,"0"4"6,0 3 4,-1 3 5,4 1 7,6 0 8,5 0 7,7 0 9,1 0 0,-2 0-7,-1 0-8,-2 0-8,0 0-7,5 1-5,3-1-5,4 0-6,0 0-3,-5 2-3,-5 0-2,-5 2-3,-4 0-12,-3 2-21,-3 0-22,-2 2-22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38"/>
    </inkml:context>
    <inkml:brush xml:id="br0">
      <inkml:brushProperty name="width" value="0.03821" units="cm"/>
      <inkml:brushProperty name="height" value="0.03821" units="cm"/>
    </inkml:brush>
  </inkml:definitions>
  <inkml:trace contextRef="#ctx0" brushRef="#br0">61250 42563 575,'2'-29'7,"4"8"13,4 7 13,3 7 13,2 5 3,0 4-10,-2 4-9,-1 4-9,-1 3-5,-2 5-2,-2 3-1,-2 5-2,-2 4-1,-1 7-3,0 5-2,-2 6-3,0 2-2,0 0-2,0-2-1,0 0-3,0-3 0,0-4 0,0-4 0,0-3 0,0-5 1,0-4 0,0-3 1,0-4 1,1-4 3,0-1 3,2-2 5,0-2 3,2-3 2,2-3-1,2-2 0,2-4-1,2-2-2,3-5 0,3-4-1,3-4-2,1-2 0,-1-1-1,-1-1-1,0-1 0,-2-2-1,1-5 0,-1-3 0,1-4 0,-1-2 0,-1 1-1,-1 2 0,0 0 0,-3 1 0,-1 3 0,-2 2 0,-2 1 1,-2 2-1,-1 1-2,-1 1 0,0 2-2,-1-1-2,0 1-2,0-1-1,0 0-2,-1 1-1,-1 1-2,0 1 1,-1 1-2,-2 1 0,-1 3 0,0 1 0,-1 3 0,-1 0-1,0 2-1,0 1 0,0 0-1,-1 3-3,0 2-7,-1 4-6,-1 3-5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38"/>
    </inkml:context>
    <inkml:brush xml:id="br0">
      <inkml:brushProperty name="width" value="0.03394" units="cm"/>
      <inkml:brushProperty name="height" value="0.03394" units="cm"/>
    </inkml:brush>
  </inkml:definitions>
  <inkml:trace contextRef="#ctx0" brushRef="#br0">63000 44080 648,'14'0'46,"-1"0"-8,-2 0-7,-2 0-7,0-1-5,4-2-2,2-2 0,3-2-2,2 0-2,1 0-3,1 2-3,2 1-4,-3 0-1,-3 0 1,-5 0 0,-3 0 1,-3 4-4,-2 8-6,-2 8-7,-2 7-6,-2 4 0,-2-1 10,-2-1 8,-2-1 9,0-2 5,-1-1 1,0-3 0,0-1 2,1-2 0,4-1 2,3 0 0,2-2 2,3-2-4,2-2-6,2-4-7,2-2-6,0-2-7,1 0-6,0 0-7,0 0-5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39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63028 44850 531,'-21'0'4,"3"0"6,4 0 8,5 0 6,2 1 7,2 2 5,2 2 6,2 2 6,1 2-1,2 1-7,0 3-8,2 2-6,-1 1-6,-1 1-1,0 1-2,-1 2-3,-1-2-1,2-1-3,0-2-2,2-3-2,1-1-2,3-2-5,3-2-3,4-2-4,2-2-6,5-2-6,3-2-7,5-2-6,2-2-5,2-2 0,2-2 0,3-2-2,-4 0-1,-8 3-3,-7 1-3,-8 2-3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39"/>
    </inkml:context>
    <inkml:brush xml:id="br0">
      <inkml:brushProperty name="width" value="0.02567" units="cm"/>
      <inkml:brushProperty name="height" value="0.02567" units="cm"/>
    </inkml:brush>
  </inkml:definitions>
  <inkml:trace contextRef="#ctx0" brushRef="#br0">65400 44197 857,'58'-21'75,"-8"7"-28,-10 5-27,-8 6-27,-6 3-18,-3 2-9,-3 0-9,-2 2-8,-4 0 1,-3 3 10,-3 2 9,-2 2 10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39"/>
    </inkml:context>
    <inkml:brush xml:id="br0">
      <inkml:brushProperty name="width" value="0.02973" units="cm"/>
      <inkml:brushProperty name="height" value="0.02973" units="cm"/>
    </inkml:brush>
  </inkml:definitions>
  <inkml:trace contextRef="#ctx0" brushRef="#br0">65277 44950 740,'-10'0'6,"10"0"12,12 0 13,10 0 12,6 0 3,2 0-6,3 0-6,1 0-7,1 0-12,-1 2-21,-1 0-18,-2 2-21,-2 0-7,-5 0 2,-5 0 3,-4 0 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1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67738 42120 502,'7'-7'5,"0"-1"9,-2 0 9,0 0 9,-2 3 5,-1 6-2,0 6-1,-2 6-1,0 3-2,-2 3-4,0 1-4,-1 3-3,-2 1-3,0 3-1,-2 1-2,0 3-2,-1 1 0,-2 4-2,0 3 0,-1 3-1,0 2-2,0 6-1,2 2-3,1 5-2,-1 1-3,0-2-2,-1-2-3,-1-2-3,0-4-2,2-4 0,2-6-1,2-4 1,1-5-1,0-3 1,0-5-1,1-3 1,-2-3 0,2-2 1,-1-3 0,0-1 0,0-4 1,2-8-2,0-6 1,2-7-2,2-7 0,4-5 0,4-6 0,3-7 0,3-3 0,2-2 1,0-2 0,1-2 1,1 1 1,3 2 2,1 4 0,3 2 2,-1 4 1,-1 6 0,-3 4 1,-1 5 1,-2 3 3,-1 4 7,-1 3 6,0 3 6,-3 4 5,-1 6 0,-2 6 2,-2 5 2,-4 5-2,-3 2-3,-4 1-3,-3 3-4,-4 0-3,0 1-3,-2-1-4,0 1-3,-1-1-3,-1-1-2,-1-1-3,-1-1-2,-1-1-2,0-3-1,1-1-1,-1-2-1,0-3 0,2-1 1,1-2 0,1-2 1,1-2-1,0 0-1,2-2-1,1 0-2,1-3 1,2-2 1,2-4 3,2-2 0,1-1 3,0 1 2,0 0 2,0 2 1,0 0 7,0 1 10,0-1 10,0 0 11,1 2 4,2 4-4,2 4-2,2 4-2,1 3-4,1 3-3,2 4-2,0 2-4,1 1-2,1 1-2,1-1-2,2 1-2,0-1-3,-1-1-5,1-1-4,0 0-4,0-2-8,1-1-7,1-1-9,1-1-8,0-2-7,-1-2-3,-1-4-4,0-2-4,-3-2 1,-1 2 3,-2 0 4,-2 2 5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1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69582 44600 523,'-14'1'63,"4"4"-3,4 2-3,4 4-1,2 1-6,0 1-6,0 1-9,0 1-6,0 1-6,0 0-3,0 0-5,0-1-2,0 1-5,0 0-5,0-1-3,0 1-6,0 0-8,0-1-12,0 1-12,0 0-12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2"/>
    </inkml:context>
    <inkml:brush xml:id="br0">
      <inkml:brushProperty name="width" value="0.03632" units="cm"/>
      <inkml:brushProperty name="height" value="0.03632" units="cm"/>
    </inkml:brush>
  </inkml:definitions>
  <inkml:trace contextRef="#ctx0" brushRef="#br0">70551 43494 605,'0'-28'5,"0"5"10,0 6 9,0 7 10,-1 3 1,-2 2-4,-2 2-7,-2 2-5,-1 1-4,1 0-2,-1 0-2,0 0-2,-1 1-1,0 4 0,-1 2 1,-1 4-1,-1 1 1,0 1-1,0 1 1,1 1-1,-1 1 0,0 2-2,0 0 0,1 1-1,-1 1 0,2 1 0,1 1 0,0 1 0,2 0 1,1-1 0,0-1 0,2-1 0,0-1-1,2-1 0,0 0 0,2-2-1,1-2-1,4-1-2,2-2-1,4-2-1,2-2-6,3-2-9,3-3-10,3 0-9,2-3-5,1-1 1,1 0 2,1-1 1,-2-1 2,-3 0 6,-4 0 4,-5 0 6,-2 1 0,0 0-5,-2 2-4,0 0-4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3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72148 43150 568,'-15'0'0,"2"0"0,2 0 0,3 0 0,-1 2 8,-2 4 13,-2 4 16,-1 3 14,-2 3 2,2 0-8,1-1-8,1 1-10,1 0-6,0 1-1,2 1-4,1 2-2,-1 1-1,-2 2-1,-2 4 0,-1 3 0,-1 2-2,2-1-1,2 1-2,3-1-2,1-1-4,2-1-3,2-3-5,2-1-5,3-3-5,4-3-7,4-3-7,3-3-7,3-3 0,2-2 4,0-4 5,1-2 5,-1-2 0,-1 0-4,-2 0-5,-2 0-3,-3-2-1,1 0 4,-2-3 4,0-2 4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3"/>
    </inkml:context>
    <inkml:brush xml:id="br0">
      <inkml:brushProperty name="width" value="0.0374" units="cm"/>
      <inkml:brushProperty name="height" value="0.0374" units="cm"/>
    </inkml:brush>
  </inkml:definitions>
  <inkml:trace contextRef="#ctx0" brushRef="#br0">72734 43445 588,'6'-13'7,"-3"4"13,-2 6 15,-4 5 14,-1 3 3,-2 5-8,0 4-7,-1 4-8,-1 3-5,-2 2-2,0 4-3,-1 4-2,-2 0-3,-2 0-1,-1 1-2,-3-1-2,-1-1-3,1-1-3,-1-3-2,1-1-4,1-3-2,2-3 2,4-3 0,3-3 1,3-4-12,4-4-24,4-6-24,4-4-23,2-3-4,0 0 17,-1 1 17,1-1 18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6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71513 55527 559,'-11'-6'6,"-4"2"13,-5 4 12,-5 3 13,0 0 2,5 1-9,5 0-9,5 0-8,-1 3-4,-4 6 4,-5 5 2,-5 7 3,-2 2 0,3-1-2,1-1-1,3-1-3,3-2-2,4-1-6,6-3-4,5-1-4,4-2-6,4-1-3,3 0-4,5-2-4,3 0-2,3 0 1,3-1 0,3 1 0,1-1 2,-3-1 3,-1 0 3,-3-2 2,-2 0 3,-4 2 0,-5 0 1,-3 1 1,-3 2 3,-4 0 3,-2 1 3,-3 1 4,-3 0 2,-2 0 0,-2-2-1,-1-1 1,-6 1-2,-6 3-3,-7 4-2,-6 2-3,-3 0-3,3-1-5,4-3-4,2-1-5,3-3-6,5-2-5,3-4-6,5-3-6,4-4-6,8-8-4,7-6-5,6-7-5,3-1 3,-1 3 9,0 4 11,-2 4 9,0 2 6,2-1 1,0-2 1,1 0 1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4"/>
    </inkml:context>
    <inkml:brush xml:id="br0">
      <inkml:brushProperty name="width" value="0.04592" units="cm"/>
      <inkml:brushProperty name="height" value="0.04592" units="cm"/>
    </inkml:brush>
  </inkml:definitions>
  <inkml:trace contextRef="#ctx0" brushRef="#br0">73050 43699 479,'7'-11'17,"0"10"15,-2 10 13,0 10 14,-2 4 3,1-1-11,0-1-9,0-1-9,-1-1-7,0-1-6,-1-1-3,-2-1-6,1-1-5,4-1-8,2 0-7,4-2-7,0-3-3,1-6-1,0-6 0,0-6 1,0-4-1,-1-3-1,1-3-1,0-3-1,0-2-2,1-1-3,2-1-2,0-1-4,0 1 3,-3 3 9,-1 3 6,-2 3 9,-2 2 6,0 2 6,-2 3 5,0 1 5,-1 1 6,2 0 9,0 1 7,1-1 8,1 3 1,-2 8-4,-1 6-5,0 7-4,-2 4-4,-2 1-3,-2 1-4,-2 1-4,-2 1-2,0 1-1,-1 1-2,-2 1-2,1 0-2,1-1-5,0-1-4,2-1-3,0-2-6,2-1-8,0-3-5,2-1-8,0-2-7,0-1-6,0-1-6,0 0-7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4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74510 43100 507,'14'0'38,"-1"2"3,-2 0 2,-2 2 3,-1 1-2,2 1-5,0 3-5,1 2-6,2 2-3,0 1-1,1 3-1,1 2-1,0 1-3,0 1-1,-2 1-4,-1 1-2,-1 1-2,-2 1-4,-2 1-1,-2 1-3,-3 0-4,-4 1-2,-4-1-4,-4 0-3,-4 1-2,-3 1-2,-5 1-2,-3 1-2,-5-1-6,-1 0-14,-4-1-12,-3-1-12,2-3-4,5-5 8,7-5 7,5-4 6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5"/>
    </inkml:context>
    <inkml:brush xml:id="br0">
      <inkml:brushProperty name="width" value="0.03974" units="cm"/>
      <inkml:brushProperty name="height" value="0.03974" units="cm"/>
    </inkml:brush>
  </inkml:definitions>
  <inkml:trace contextRef="#ctx0" brushRef="#br0">75650 44450 553,'15'1'84,"-1"2"-7,0 2-8,-2 2-7,-1 0-9,0 1-9,-2 0-11,0 0-9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6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76301 43344 484,'8'-16'3,"0"1"3,-1-1 6,1 0 4,-2 3 6,-4 3 5,-4 4 7,-4 4 5,-3 4 2,-3 4-3,-4 4-5,-2 3-2,-1 4-4,1 1-2,1 3-3,1 2-4,0 1-1,0 2-1,1 3-2,-1 1-1,1 2-1,1-1-2,0 0-1,2 1-2,1-3-1,2-2 0,3-3-2,1-2 0,1-4-2,2 0-1,0 0 0,2-2-3,2-2-1,6-1-1,4-2-4,5-2-1,4-2-4,3-2-5,3-3-6,3 0-6,3-4-4,2-2-5,4-4-4,3-2-5,-2-1 2,-8 1 8,-5 0 7,-8 2 8,-5 0 1,-1 2-4,-2 1-4,-2 1-4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6"/>
    </inkml:context>
    <inkml:brush xml:id="br0">
      <inkml:brushProperty name="width" value="0.02802" units="cm"/>
      <inkml:brushProperty name="height" value="0.02802" units="cm"/>
    </inkml:brush>
  </inkml:definitions>
  <inkml:trace contextRef="#ctx0" brushRef="#br0">77700 42397 785,'1'-14'0,"2"2"1,2 4 1,2 3 1,1 1 2,1 2 5,2 0 5,0 2 4,0 1 2,1 2-1,0 2-1,0 2 0,-2 1-3,-3 1-4,-2 2-3,-4 0-4,-1 1-2,-2 3 1,0 2 0,-1 2 1,-3-1-1,-2-1-3,-4-3-3,-2-1-2,-1-2-1,1-1 2,1 0 2,1-2 3,2 0 1,8-2 3,4-1 1,8 0 2,3-2-4,5-1-6,3 0-9,5-1-7,0-2-9,-1-1-11,-3 0-9,-1-1-11,-3-1 1,-3 2 11,-3 0 11,-2 2 11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7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78167 43300 504,'-23'2'7,"2"4"14,3 4 14,1 3 14,2 4 4,1 1-5,1 3-6,0 2-6,1 1-3,-1 4-3,-1 3-1,-2 3-2,1 1-3,1-2-4,1 0-3,1-1-5,1-2-4,4-1-3,2-3-6,4-1-3,2-3-2,4-1 0,2-3 1,4-1 0,2-3-4,5-4-9,3-5-9,5-2-9,0-5-10,-1 0-11,-3-3-11,-1-2-10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7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78931 43474 540,'-9'-11'84,"-2"10"-10,-2 10-12,-1 10-11,-2 5-9,0 2-5,1 3-6,-1 1-5,0 1-6,1 1-5,-1-1-4,0 0-5,0 0-5,-1-1-9,-1-1-8,-1-1-7,1-3-6,2-3-5,4-5-4,3-3-5,3-4-4,4-4-4,4-4-5,4-4-4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8"/>
    </inkml:context>
    <inkml:brush xml:id="br0">
      <inkml:brushProperty name="width" value="0.04672" units="cm"/>
      <inkml:brushProperty name="height" value="0.04672" units="cm"/>
    </inkml:brush>
  </inkml:definitions>
  <inkml:trace contextRef="#ctx0" brushRef="#br0">79400 43630 470,'7'-8'4,"-1"2"6,0 1 7,-1 0 6,-2 4 9,-1 6 9,0 6 11,-2 6 9,1 3 0,0 3-11,2 1-12,0 3-10,0 0-7,0 1-2,-2-1-2,0 1-2,-1-2-2,0-2-2,0-1-3,0-2-2,0-3-4,2-1-2,0-2-4,2-3-3,2-5-2,7-12-2,6-10-1,6-11-1,1-6-1,-2-3 3,-1-1 0,-2-2 3,-3 0 0,-1 1-1,-2 3 0,-3 2 0,-1 2-2,0 3-2,-2 3-3,0 3-1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8"/>
    </inkml:context>
    <inkml:brush xml:id="br0">
      <inkml:brushProperty name="width" value="0.04547" units="cm"/>
      <inkml:brushProperty name="height" value="0.04547" units="cm"/>
    </inkml:brush>
  </inkml:definitions>
  <inkml:trace contextRef="#ctx0" brushRef="#br0">80524 42933 483,'30'-6'57,"-3"4"-3,-3 4-2,-3 4-3,-2 3-3,1 1-5,0 3-5,-1 2-4,-1 1-4,-2 1-3,-4 1-3,-3 1-3,-2 2-4,0 1-1,-2 3-4,0 1-1,-3 2-4,-4 1-2,-4 1-5,-4 1-3,-4 1-3,-3 0-2,-5 2-1,-3 1-3,-4 0-5,-3-2-7,-3 0-9,-3-1-7,1-3-3,6-5 3,4-5 2,5-4 2,3-5 0,2 1-2,3-2-1,1 0-3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8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82145 43871 581,'-2'-8'10,"12"0"20,11 0 21,13 0 20,4 1 1,-2 1-14,-2 0-17,-1 2-15,-3 1-9,-3 2-2,-3 2 0,-3 2-3,-4 2-12,-3 3-24,-4 4-25,-4 2-24,-3 1-8,-2-1 9,-2-1 10,-2 0 9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7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73666 55982 646,'-2'-14'94,"0"4"-3,-3 4-5,-2 4-4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9"/>
    </inkml:context>
    <inkml:brush xml:id="br0">
      <inkml:brushProperty name="width" value="0.03347" units="cm"/>
      <inkml:brushProperty name="height" value="0.03347" units="cm"/>
    </inkml:brush>
  </inkml:definitions>
  <inkml:trace contextRef="#ctx0" brushRef="#br0">81820 44700 657,'-11'0'11,"8"0"22,9 0 21,10 0 23,6 0-1,5 0-23,4 0-22,6 0-24,2 0-15,1 0-10,-1 0-10,0 0-9,-2 0-4,-6 2 0,-4 0 1,-4 2 1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9"/>
    </inkml:context>
    <inkml:brush xml:id="br0">
      <inkml:brushProperty name="width" value="0.04582" units="cm"/>
      <inkml:brushProperty name="height" value="0.04582" units="cm"/>
    </inkml:brush>
  </inkml:definitions>
  <inkml:trace contextRef="#ctx0" brushRef="#br0">83939 43709 480,'-15'-13'96,"2"6"-18,2 6-17,2 6-18,2 5-10,-1 4-4,0 3-3,0 5-3,0 2-4,-2 1-1,0 1-3,-1 1-2,0 0-2,2 1-1,2-1-2,2 1 0,1-3-2,0-3 1,0-5 0,1-3 0,2-4-5,7-4-10,7-4-9,8-4-10,2-5-6,1-6-1,0-5-3,-1-7-2,-1-4 2,-1-1 3,-2-2 5,-2-2 3,-3-1 5,-3 3 3,-3 1 3,-2 3 4,-3 3 4,-2 5 3,-2 4 4,-2 6 4,-2 4 0,-2 2-1,-2 4-3,-1 3-1,-2 2-1,0 3 0,0 3 1,0 4 1,1-1 0,3-1 0,1-2 0,2-2-1,1-1-5,0 0-13,0-1-11,0 1-13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49"/>
    </inkml:context>
    <inkml:brush xml:id="br0">
      <inkml:brushProperty name="width" value="0.03881" units="cm"/>
      <inkml:brushProperty name="height" value="0.03881" units="cm"/>
    </inkml:brush>
  </inkml:definitions>
  <inkml:trace contextRef="#ctx0" brushRef="#br0">84700 44400 566,'1'36'135,"2"-5"-29,2-7-28,2-5-28,1-3-19,0-1-10,-1 1-10,1 0-10,0-1-8,-2-1-11,-1-1-8,0-1-9,-1-1-11,0 0-9,0-2-10,0 0-11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0"/>
    </inkml:context>
    <inkml:brush xml:id="br0">
      <inkml:brushProperty name="width" value="0.04711" units="cm"/>
      <inkml:brushProperty name="height" value="0.04711" units="cm"/>
    </inkml:brush>
  </inkml:definitions>
  <inkml:trace contextRef="#ctx0" brushRef="#br0">85202 43481 466,'9'-13'4,"0"3"7,1 4 7,2 4 7,0 4 6,1 4 3,1 4 3,2 3 4,-3 3-3,-3 0-8,-4-1-9,-4 1-8,-4 1-5,-2 3-2,-3 3-2,-4 3-3,-2 1-1,-3-1 1,-3-1-2,-3-1 1,-1-1-1,1-1-1,1-1-1,0-1-1,3-2 1,3-2 2,3-4 4,2-3 4,7-2-2,8-4-4,9-3-6,10-2-3,2-3-3,-1-4 1,-3-2 1,-1-3 0,0-3-3,3-3-8,3-4-8,3-1-8,-1-3-2,-3 1 4,-5-1 3,-3 1 4,-2 0 4,0 3 3,-1 1 3,1 3 4,-1 1 2,-3 2 0,-1 3 0,-2 1-1,-2 2 13,0 2 24,-2 3 23,0 1 25,-2 4 7,-2 6-9,-2 5-9,-2 7-9,-1 3-9,2-1-6,0 1-8,2 0-8,0-1-4,0 1-4,0-1-3,0 1-4,0 1-2,0 5-2,0 3-3,0 5 0,0-1-2,2-4 0,0-3-1,2-4 1,0-4-2,0-1-1,-1-3-3,1-1-1,-1-1-3,-4 2-2,-2 0-2,-3 1-3,-4 0 0,-2-1-1,-3-1-1,-3 0 1,-3-2-3,0-1-3,-1 0-3,-1-2-3,0-1-3,1 0-2,1-2-3,1 0-3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0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86600 43232 660,'22'-8'6,"-3"2"12,-3 0 13,-2 2 12,-2 0 4,3 2-6,1 0-5,3 2-5,1 0-4,-1 2-4,1 0-3,0 2-4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2"/>
    </inkml:context>
    <inkml:brush xml:id="br0">
      <inkml:brushProperty name="width" value="0.03436" units="cm"/>
      <inkml:brushProperty name="height" value="0.03436" units="cm"/>
    </inkml:brush>
  </inkml:definitions>
  <inkml:trace contextRef="#ctx0" brushRef="#br0">87555 43850 640,'-38'24'103,"5"1"-21,4 1-23,3 1-23,2 0-12,-1 1-5,-1-1-3,-1 1-5,0-2-4,1 0-4,1 0-6,1-2-5,2-2-5,1-3-5,3-3-5,1-3-5,2-2-4,2-2-4,3-2-3,1-2-4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2"/>
    </inkml:context>
    <inkml:brush xml:id="br0">
      <inkml:brushProperty name="width" value="0.03905" units="cm"/>
      <inkml:brushProperty name="height" value="0.03905" units="cm"/>
    </inkml:brush>
  </inkml:definitions>
  <inkml:trace contextRef="#ctx0" brushRef="#br0">87300 44074 563,'0'-14'1,"0"1"1,0 2 2,0 2 2,1 3 10,4 2 19,2 4 20,4 3 19,1 3 2,1 7-15,1 5-16,1 7-16,2 3-11,2 3-7,1 1-7,3 2-8,0 0-9,1-3-11,-1-3-12,1-3-11,-3-4-3,-3-5 6,-4-5 7,-4-4 5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3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89375 43853 548,'-1'-12'9,"-2"8"17,-2 8 18,-1 8 17,-2 3 3,0 1-10,0 0-11,0-1-10,1 1-7,-1 2-4,0 0-4,0 1-4,0 0-3,0 1-2,1 0-1,-1-1-2,1 0-3,2-2-3,2-3-2,2-1-4,2-3-3,4-4-3,2-4-3,4-4-2,1-4-2,3-4 1,1-4 0,3-3 1,0-4 1,-1-1 1,-1-3 2,0-1 1,-3-1 2,-3 1 1,-3 1 1,-2 1 2,-3 1 1,-1 1 2,0 1 1,-1 1 2,-2 1 1,-1 2 1,0 2 0,-1 3 2,-2 1-1,-2 2 1,-2 2-1,-1 3 0,-2 1-4,0 3-8,0 4-7,1 2-7,-1 3-6,2 2-3,0 2-4,2 1-2,1 1 0,1 0 4,0-2 6,2-1 4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3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90050 44500 695,'14'9'7,"-2"1"14,-4 3 15,-3 2 15,-1 0 2,0-1-8,0-1-8,0 0-9,0-2-9,0 1-12,0 0-9,0 0-12,-1-1-7,-1-1-7,0-1-5,-1 0-6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4"/>
    </inkml:context>
    <inkml:brush xml:id="br0">
      <inkml:brushProperty name="width" value="0.04642" units="cm"/>
      <inkml:brushProperty name="height" value="0.04642" units="cm"/>
    </inkml:brush>
  </inkml:definitions>
  <inkml:trace contextRef="#ctx0" brushRef="#br0">90337 43400 473,'-8'24'108,"0"-1"-21,0 1-21,0-1-20,1 1-12,0 3-4,2 1-2,1 3-4,0-1-3,2 0-2,0-1-3,2-1-3,0-1-2,0 1-2,0-1-3,0 1-1,0-2-2,0-3-3,0-3-1,0-3-3,0-1-3,0-1 0,0 1-3,0 0-2,-1-1 0,0-1-1,-2-1-1,0 0 0,-2-3 0,-2 1 0,-2-2-1,-1 0 1,-4-1 0,-2-1 0,-3 1 1,-3 0 1,-2 0-2,-1 0-3,-1 0-4,-1-1-4,0 1-2,3-2-3,1-1-1,3 0-3,1-2 0,0-1-1,2 0 1,1-1 1,1-2 2,2-1 8,3 0 6,1-1 7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73650 56200 333,'49'20'167,"16"14"-1,16 15 1,16 15 0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4"/>
    </inkml:context>
    <inkml:brush xml:id="br0">
      <inkml:brushProperty name="width" value="0.02872" units="cm"/>
      <inkml:brushProperty name="height" value="0.02872" units="cm"/>
    </inkml:brush>
  </inkml:definitions>
  <inkml:trace contextRef="#ctx0" brushRef="#br0">91150 43879 766,'22'-35'8,"-1"11"16,-2 9 16,-2 10 16,-2 5-1,1 2-20,0 0-19,0 2-20,-2 0-12,-1 2-3,-2 0-4,-2 1-3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4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92070 42964 604,'9'-8'2,"3"1"4,3-1 4,4 0 4,0 2 9,1 4 13,-1 4 13,1 4 13,-3 4 0,-3 3-13,-4 5-13,-4 4-14,-6 1-8,-6 1-6,-7-1-5,-7 1-7,-3-2-2,1-1-2,1-3 0,1-1-2,1-3 0,2-4 1,2-5 0,3-2 1,6-5 0,12-2 1,12-4 1,11-2 1,5-1-4,0 2-8,-1 2-8,-1 3-8,-2 0-5,-3 2-3,-3 0-3,-3 2-3,-3-1 2,-3 0 8,-3-2 7,-2 0 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5"/>
    </inkml:context>
    <inkml:brush xml:id="br0">
      <inkml:brushProperty name="width" value="0.0518" units="cm"/>
      <inkml:brushProperty name="height" value="0.0518" units="cm"/>
    </inkml:brush>
  </inkml:definitions>
  <inkml:trace contextRef="#ctx0" brushRef="#br0">93397 42537 424,'6'-6'9,"-4"6"19,-4 4 17,-4 6 19,-2 3 4,-2 5-9,0 3-9,-1 5-9,-2 3-7,0 3-4,-1 2-3,-1 4-4,-1 4-3,-1 4-3,-2 6-1,1 4-2,-3 3-3,0 0-2,-1-1-3,-1 1-2,0-3-3,-1-4-5,1-6-3,-1-4-4,3-6-4,3-6-2,4-5-3,5-6-4,4-11-3,8-15-6,6-14-6,7-14-5,4-7 1,1 3 8,1 3 7,1 4 8,-1 3 5,-4 5 0,-5 5 2,-3 5 1,0-1-1,5-6 0,5-5-3,6-6 0,0-1 1,-2 5 4,-1 5 5,-2 5 5,-3 4 3,-1 2 4,-3 4 4,-1 3 2,-2 1 3,0 0-2,-2 0 1,-1 0-1,0 2 1,-2 2 3,-1 3 3,0 4 3,-2 1 0,0 1-2,-2 2-2,0 0-3,-3 2-1,-2 3-3,-4 3-1,-2 4-2,-3-1-3,-3-1-1,-3-3-4,-3-1-2,-1-2-2,1-1-4,1-1-2,1 0-3,1-3-3,2-3-3,2-2-3,3-4-2,1-2-3,0-2-1,2-2-1,1-1-1,2-2 9,4 2 17,4 0 19,4 2 17,2 1 9,1 2-2,2 2-1,0 2-1,1 2-3,1 4-3,1 2-3,2 3-3,0 1-4,1-1-4,1 0-4,1-2-4,1 0-7,1 1-8,1 2-8,1 0-8,0-1-9,-3-1-7,-1-2-9,-2-2-7,-3-2-1,-1-1 9,-2 0 6,-2-2 9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0:56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95665 44700 552,'0'23'98,"0"1"-9,0-1-10,0 1-9,-1 0-14,-1 3-19,0 1-19,-1 3-18,-1-1-13,0-2-4,0-2-5,0-1-6,0-3-9,0-3-14,0-3-16,0-2-14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3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59700 48694 587,'24'-22'78,"1"5"-16,1 3-14,1 4-15,2 3-10,2 1-2,4 0-4,3 2-4,1 0-1,-2 2-2,0 0-2,-1 2 0,2 0-3,4 0-2,6 0-3,4 0-2,2 0-1,-2 0 1,-2 0 1,-2 0 1,-2 0 1,-2 0 1,-2 0 1,-1 0 1,-3 0 0,-2 2 0,-2 0 1,-1 2 0,-2 0-1,1 0-1,-1-1-1,0 2-1,0-2 0,-1 1 0,-1 0 0,-1 0 2,-1-1-1,1 0 2,-1-2 0,1 0 0,-1-1 1,2 0-1,1 0-1,1 0 0,0 0-1,-1 0 0,-1 0 0,-1 0-1,-1 0-2,1 0-1,-1 0-1,1 0-3,-1 0 0,0 0 1,1 0 1,-1 0 2,1 0-1,-1 2-1,0 0-1,1 2-1,-1 0-1,1 2 2,-1 0 0,1 1 1,-2 1 0,0 0 0,0 0 0,-2 0-1,-1 0 1,-2-1 0,1 1 1,-2 0 0,0-1 1,1-2-2,1-3 0,1 0-2,1-2 0,1 2 0,1 0 0,1 2 1,0-1 0,-1 1 1,-1 0 1,-1 0 0,1 0 1,3 0-1,3 0 0,3 0-1,1-1 0,0 0 0,0-2 0,1 0 1,-1-1 0,0 0-1,0 0 0,1 0-2,-1 0 1,0 0 0,0 0 0,1 0 0,0 1 1,0 3 1,2 4 2,1 2 2,-1 1-1,0 0 1,-1-2-1,-1-1-1,-1 0-1,2-2 1,1-1-1,1 0-1,0-2 0,2-2 0,1-2-1,0-2 0,2-1 0,2 0 1,2 0 1,2 0 1,1 0 1,0-2 0,0 0 0,0-1 2,-1-1-1,0 2 0,-1 1-1,-2 0 1,1 1-1,0 0 1,2 0 0,0 1 0,0-2 0,0 2 0,-1-1 0,-2 0 0,-1 0 0,-2 2 3,-2 0 1,-1 2 1,-2 0 2,0 2-2,0 0 1,0 2-1,1-1 0,-1 0-1,0-2 1,0 0-2,0-1 1,1 0 0,-1 0 0,0 0 0,1-1 0,2 0-1,2-2-2,2 0 0,1-2-1,-2-2-1,0-2-1,-1-1 0,-1-2 0,0 2 2,0 1 2,0 0 1,-1 2 0,-2 1 1,-1 0-1,-3 2 0,-1 0 0,1 0 1,-1 0 0,0 0 0,0 1-2,-2 0-2,0 2-4,-1 0-3,-2 1-1,-1-2 2,-3 0 1,-1-1 1,-3-1-2,-3 2-3,-3 0-5,-2 2-5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5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82544 47025 510,'-21'7'0,"5"-1"0,4 0 0,6-2 0,5 0 8,4-2 15,5 0 16,6-2 14,5-2 3,9-4-11,7-4-12,8-3-10,5-3-9,0-2-5,2 0-4,0-1-6,-2 2-2,-8 3-2,-6 4-2,-7 4-1,-11 7 1,-14 8 6,-15 9 4,-15 9 5,-10 5 3,-3 1 1,-4 1 2,-4 0 1,-3 2 0,0-1-4,-1 0-2,-2 0-2,2 0-2,4-1 0,4-1 2,4-1-1,5-4 1,5-4-2,7-5-2,5-4-1,9-6-4,10-7-6,12-4-8,10-7-5,7-4-3,2-2 2,4-1 2,3-3 2,-1 1 3,-3 3 3,-5 2 3,-3 4 4,-4 3 2,-3 2 3,-3 4 2,-3 2 3,-3 3 2,-4 2-1,-4 2 1,-4 2-1,-3 2 1,-2 3 3,-2 3 1,-1 3 3,-3 2-1,0-1 0,-1 1-1,-1-1-2,-1-1-2,2-1-3,1-2-3,1-2-3,2-8-9,4-13-14,4-12-12,4-13-14,3-9-5,4-6 5,2-6 4,3-6 5,1-2 5,0-1 5,-2 0 5,-1 0 5,0 2 6,2 1 4,0 2 6,1 2 6,1 5 4,0 6 4,-1 7 4,1 7 5,-2 6 3,-1 5 4,-2 5 2,-2 5 4,0 3 2,1 3 1,3 4 0,2 2 1,1 5-1,-1 6-3,1 5-3,0 7-2,0 2-2,1 2-1,1 1-1,1 1-1,1 3-1,0 6-4,-1 6-2,1 6-4,-2 7-3,-1 11-5,-2 9-6,-2 10-5,-2 2-5,1-6-4,0-6-5,0-5-4,-1-9-6,1-9-8,0-10-7,0-10-9,-2-8 2,-1-7 8,-2-7 9,-2-7 9,-1-4 4,0 0 0,0-2 1,0 0 0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5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84283 48020 578,'-4'-11'7,"-6"8"17,-7 9 15,-7 10 16,-5 6 4,-3 5-9,-3 4-8,-3 6-7,-2 5-8,-2 4-6,-2 6-7,-2 4-6,0 1-2,3-2 2,4-4 2,2-2 2,4-6-8,5-8-17,5-7-18,5-9-18,4-6-6,3-6 3,2-6 3,4-6 5,2-3 4,2-2 4,2 0 6,2-1 4,1-1 4,0 0 0,0 0 2,0 1 2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5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84700 46889 714,'7'-14'0,"-1"1"0,0 2 0,-1 3 0,-1-1 4,3 0 7,2-2 8,2 1 7,0-1 3,-1 2-4,0 2-2,-2 2-4,0 4 1,2 6 2,0 6 3,1 6 3,1 4-5,0 4-11,-1 4-13,1 5-11,-1-2-15,-2-6-15,-2-5-16,-2-6-16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5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86364 46982 534,'-8'-19'53,"0"9"-4,0 8-3,0 10-5,-2 6-3,-3 5-6,-5 5-6,-3 5-4,-4 3-6,-2 4-7,-1 3-5,-2 2-7,0 0-2,5-5 1,3-5 1,5-5 2,5-6-9,8-7-20,8-7-18,8-6-21,3-4-1,-1 0 14,-1 0 14,0 0 15,-3 0 10,-1 0 7,-2 0 7,-2 0 6,-1 2 10,0 4 12,0 4 13,0 4 12,-1 3 5,1 1-4,0 3-4,0 2-4,-1 2-4,0 5-5,-1 3-6,-2 4-4,0 4-5,-2 3-4,-1 2-5,0 4-3,-1 0-2,-2-2 1,0-2 2,-1-2 0,-1-3-10,0-5-18,0-6-19,0-3-19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6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86964 46494 602,'21'-29'0,"-3"7"0,-5 5 0,-3 7 0,-1 3 7,4 2 14,2 2 14,3 2 15,0 3 1,-3 4-10,-2 4-11,-4 3-10,-3 4-11,-4 1-11,-4 3-10,-4 2-12,-4 0-6,-3 1-1,-5-1-1,-4 1-2,-1-3 0,1-3 2,1-5 0,1-3 1,1-2 5,1-2 7,1-1 7,1 0 8,1-2 5,2-1 6,2 0 3,3-1 5,3-1 5,5 0 4,7 0 5,6 0 5,3-2-2,1 0-6,2-3-7,0-2-7,0-1-3,-1 2-2,-1 1 0,-1 1-1,-2 1 0,-2 6 2,-4 2 2,-2 5 2,-5 2 1,-2 2 2,-5 0 2,-4 1 1,-3 2 0,-2 1 0,-1 3 0,-3 1-1,0 1-1,3-3-2,1-1-1,2-2-3,6-4-8,7-3-14,7-4-16,9-4-14,4-4-7,3-2 4,2-3 2,1-3 4,1-2 2,-3 0 2,-1 0 4,-3 1 2,-2 0 6,-3 2 9,-2 2 10,-4 2 9,-3 2 11,-4 0 10,-4 2 12,-4 0 10,-4 3 2,-6 4-8,-4 4-8,-4 4-8,-4 1-4,1 1-3,-1 0-1,1-1-2,-2 1-6,-1 0-7,-2-1-8,-3 1-8,1-1-3,2-1 0,1-1 1,3 0 1,2-2 3,3-1 8,3 0 8,3-2 7,5-1 5,8-2 2,8-3 3,8 0 2,6-2-2,7 0-5,5 0-6,6 0-5,4-2-4,-1 0-5,0-3-2,0-2-4,0 0-2,-2 0-2,0 2-2,-1 1-1,-3 0-1,-5 2 1,-5 0 2,-5 2 1,-6 1-8,-6 1-16,-8 3-16,-6 2-16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9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73426 55346 614,'-2'-10'18,"0"12"9,-4 12 7,0 12 9,-3 4 2,-2 0-6,-2-1-5,-1-1-5,-1-1-4,4-1-3,3-1-2,3-1-4,0-1-3,2 1-3,-1-1-4,0 1-4,0-1-1,2-1 0,0-1-1,2-1 0,1-2 0,2-3-1,2-2-1,2-4-2,4-4-1,7-6 0,7-6-2,7-6 0,3-5-1,-1-3 3,-2-5 0,0-3 2,-1-2 1,-1 2-2,-1 0-2,-1 1-1,-2 0 0,-3 1 1,-3-1 0,-2 1 2,-4-1 0,-3-1 1,-3-1 0,-2 0 1,-3-1 1,-1 3 0,0 1 1,-1 3 1,-3 2 0,0 3 1,-3 3 1,-2 2 0,-2 3 0,-2 3 0,-2 1-2,-1 2 0,-3 2-3,-3 2-5,-4 2-6,-1 2-5,-4 3-2,-1 4 2,-3 3 1,-1 5 2,1 1-1,5-1-5,5-1-3,5 0-4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07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87331 48800 557,'0'18'118,"0"3"-26,0 5-27,0 3-26,-1 3-16,-2-1-4,-2 0-4,-1 1-4,-1-2-3,2-3-5,2-4-3,2-1-4,4-8-5,6-9-7,5-10-8,7-9-6,4-8-4,5-1 0,3-4 2,5-3-1,-1 0 5,-4 3 5,-4 3 7,-3 3 6,-4 3 6,-3 6 6,-3 5 6,-2 4 6,-4 4 4,-3 2 3,-2 2 3,-4 2 2,-3 2 3,-4 4-1,-4 2 1,-3 3-1,-3 2-1,2-1-3,1 1-3,1 0-4,1-2-3,2 1-4,2-2-5,3-1-3,3-1-9,7-1-9,7 0-11,8-2-10,2-2-6,1-4-4,-1-4-2,1-4-3,-3-2 1,-3 0 3,-4 0 3,-4 0 5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1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75600 47894 507,'1'-15'4,"2"4"7,2 3 8,2 2 7,1 4 5,3 4 1,2 4 1,2 4 1,0 2-2,-1 1-3,-1 2-6,0 0-3,-2 1-4,-1 1-2,-1 1-1,0 1-2,-1 0-1,1-1-2,2 0-1,0-2-2,1 0 0,0-1-1,-1 1 0,1 0-1,0-2 0,0-3 0,-1-3 0,1-2 1,1-3 0,3-2 0,3-2 1,4-2 0,2-5 1,5-6 1,3-7 1,4-7 1,4-5 0,2-2 0,4-4-1,2-3 0,3 0-4,2 0-12,2 1-9,2 2-10,-1 0-7,-4 3-6,-4 2-4,-4 2-5,-6 2-1,-6 7 0,-7 3 1,-7 6 1,-4 3 4,-4 3 7,-3 1 6,-2 2 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2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89630 47841 698,'-9'-2'7,"14"-2"14,14-4 13,13-2 13,3-1 2,-7 3-10,-9 1-12,-7 2-10,1-1-6,8-2-2,8-3-2,10-3-1,0 0-1,-7 2 0,-9 4 2,-7 3-1,-7 1-1,-6 2-7,-6 0-5,-6 2-6,-3 0-1,1 0 7,-1 0 5,0 0 5,1 0 3,0 0 1,2 0 0,1 0 1,0 1-13,2 2-25,1 2-26,0 2-26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3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89516 47340 519,'16'-14'52,"3"1"-10,2 2-9,1 2-10,3 1-6,1 1-3,2-1-3,3 0-3,1 0-2,1 0-5,0 0-2,2 1-5,-1 0-1,-3 2-3,-3 2 0,-3 2-1,-4 0-4,-3 0-3,-4-2-5,-4 0-4,-5-1-3,-5 0 1,-4 0 0,-5 0 0,-4-1 3,-2-2 5,-1-1 7,-3-3 5,0-1 4,1-2 0,0 0 3,2-1 0,1 0 2,1-1 2,1 0 1,1 1 3,1-1 3,2 2 3,2 1 4,2 1 3,1 1 2,0 2 0,0 2 0,0 2 0,1 4 5,1 6 11,0 6 10,2 6 10,-1 5 1,-1 5-9,0 4-9,-1 6-9,-2 3-6,0 0-2,-2 2-3,0 1-2,-1 2-5,1 4-6,-1 3-7,0 5-6,0 1-4,0-2-2,0-2-2,1-2-1,-1-5-2,2-6-2,0-7 0,2-7-2,-1-7-1,-2-5-1,-2-6-2,-1-6 0,-3-6 1,0-2 6,-1-5 4,-1-4 5,0-3 4,2-3 0,2-3 1,3-3 1,1-1 2,2 1 3,2 1 3,2 1 4,2 1 2,4-1 1,2 1 1,4-1 1,3 0 0,5-1-2,5-1-2,5-1-2,2 0-3,2 0-3,1-1-4,1 1-4,0-1-4,-2 1-4,0-1-6,-1 1-5,-2 1-2,-5 5 1,-3 3 1,-4 5 2,-3 1 1,-1 0 3,-1 0 2,-1 1 3,-1-1 2,-2 2 2,-2 1 2,-2 1 1,0-2 3,1-2 2,3-3 1,2-3 3,1-1 2,0 0 2,-1 2 1,1 1 3,-1 2 1,0 2 1,-2 4 1,-1 3 1,-2 6 2,-4 10 4,-4 9 5,-4 11 3,-3 4 1,-1 0-5,-3 0-3,-2 1-4,0-3-4,1-2-1,1-3-3,0-3-2,6-7-7,9-12-11,8-12-11,9-12-11,5-7-4,-1-1 3,1-2 4,-1-2 3,-1-1 3,-1 3 2,-2 1 3,-2 3 2,-4 2 6,-3 5 10,-4 3 9,-4 4 9,-3 5 6,0 4 0,-2 6 1,0 4 1,-1 4 0,0 1 0,0 3 0,0 2-1,1-1-1,2 1-3,2-2-3,2-1-3,3-2-3,4-2-4,4-4-3,3-3-3,4-1-6,0-2-6,0 0-8,3-2-6,-2 0-2,-1-2 3,-3 0 4,-1-2 2,-5 2-2,-6 2-10,-8 4-9,-6 2-9,-4 1 0,0 0 11,1-2 10,-1 0 11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3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91004 48281 638,'-23'15'2,"3"-2"5,1-3 5,2-1 5,6-2 2,11-2 3,8-2 2,11-2 2,6-3-2,3-2-6,3-3-5,3-3-6,0-2-4,0 0-2,-1 0-3,-1 1-2,-3 0 0,-5 4 4,-5 2 2,-5 4 4,-5 2 4,-4 4 6,-5 2 4,-6 4 6,-4 2 0,-6 3-4,-4 3-4,-4 3-4,-5 2-5,1 1-6,-2 1-6,-1 1-6,1-1-3,3-1-2,3-3 0,3-1-2,2-3-2,1-1-5,0-2-5,2-2-4,1-3-3,1-3-1,1-3 0,1-2-1,0-4 1,0-6 3,0-4 3,1-5 4,0-4 4,4 0 4,2 0 6,4-2 5,1 0 2,0 2 2,0 3 0,0 1 2,2 4 11,4 3 21,4 4 22,3 4 22,4 4 4,3 6-13,4 4-13,2 5-13,2 3-10,2 1-7,3 1-7,1 1-8,2 1-2,2 1 1,3 1 1,1 1 0,-3-2-13,-8-5-29,-7-5-29,-8-4-30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4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92330 47522 487,'-13'-8'5,"8"2"7,7 0 9,6 2 8,7 0 2,5 0-3,7 0-5,5 0-3,4 0-5,3 1-3,1-1-4,2 0-3,0 0-5,-2 2-5,-1 0-6,-3 2-4,-4-1-3,-5 0-2,-7-2 0,-5 0-2,-6-3-1,-4-2-3,-6-3-3,-4-3-2,-4-2 1,0-2 7,-1 0 5,-1-1 7,-1 0 4,2-1 1,1 0 2,1 1 1,0-1 3,0-1 3,0-1 4,0-1 3,1 1 2,2 2-1,2 5 0,2 1 0,1 3 3,-2 3 6,0 1 6,-1 2 6,-1 5 7,0 8 9,0 8 9,0 7 8,-1 6-2,-2 5-11,-2 3-11,-1 4-12,-2 2-8,0 0-3,0 0-3,0 0-4,1 2-4,1 4-4,0 4-6,2 4-3,1-1-4,0-4 0,2-6 0,1-4-2,0-6-1,2-7-2,0-8-2,2-5-3,-2-8-5,-2-8-10,-4-8-10,-2-8-9,-2-5-1,-1-5 9,-2-3 9,0-5 9,0-2 6,-1-2 4,0-2 4,1-2 4,0-1 1,2 3 1,2 2-1,3 2 1,1 2 3,2 1 8,2 3 8,2 2 7,2 2 4,4 3-3,2 2-1,3 5-3,3 1-2,2 2-2,1 2-3,3 3-1,1 1-2,1 2-2,1 2 0,1 2-1,-1 2-1,-2 4-2,-4 2 0,-3 3-2,-2 2-1,-1 0-1,0-1-1,-2 1-2,0 0 0,-2 0 1,-1-1-1,0 1 1,-1-2-1,2-2-1,0-4 0,1-2-1,2-3 0,2 0 0,2-2 1,1 0 0,2-2-1,0-2-3,0-2-2,-1-1-3,0-2 1,-2 2 3,-3 1 5,-1 1 3,-2 0 4,0 2 6,-2 0 5,0 2 4,-3 2 8,-4 4 7,-4 4 9,-4 4 7,-4 3 0,-3 3-7,-5 3-9,-3 3-9,-5 3-5,-3 3-2,-4 3-4,-5 3-3,0 1-1,0 2-3,1 1-1,2 1-2,2-1-1,5 0-1,5-2 0,5 0-2,4-3-1,5-7-4,3-5-3,4-6-3,6-7-3,8-5 0,8-6-2,7-5-1,6-7 0,3-6 2,2-5 1,4-7 3,2 1 2,1 4 7,0 4 4,2 7 6,-3 2 5,-5 4 2,-7 3 3,-5 2 3,-5 4 2,-3 4 0,-3 4 0,-2 4 1,-4 3-2,-1 1-3,-2 3-2,-2 2-3,-1 0-3,0-1-2,0-1-2,0-1-2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5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93840 46987 471,'22'-28'0,"-3"5"0,-3 7 0,-2 5 0,-2 4 3,-1 2 7,1 2 6,0 2 7,-2 3 0,-2 2-5,-4 4-5,-3 2-5,-2 3-3,-3 3-3,-4 3-1,-2 3-1,-4 2-2,-2 1-1,-3 1 0,-3 1-2,0-1 0,3-5-1,3-3 0,3-4-1,4-5 2,8-3 1,6-4 3,8-4 2,4-3 1,3 0-1,3-1 1,3-1-1,1-1 0,-1 0-2,-1 0 0,-1 0-1,-6 3-1,-9 6 0,-10 6-1,-9 6 1,-9 3-1,-4 1 1,-5 1 0,-4 2 0,-3-1 2,1 1 2,1-1 3,1 1 2,1-1 1,1-1-1,2-1-2,0-1 0,2-1-1,2 0 3,4-2 2,3-1 2,3-1 2,1 0 2,2-2 2,2-1 2,6-1 1,8-2-1,9-2 0,10-2 0,4-3-3,2-2-3,3-3-3,1-3-4,2-2-4,1 2-3,0 1-4,2 0-3,0 2-2,0 2-2,1 3-1,-1 1 0,-2 1-2,-4 0-2,-3 0 0,-5 0-1,-2 0-2,-3 0-2,-1 0-2,-2 0-2,-3-1-1,-3 0 3,-3-2 1,-2 0 1,-3-2 4,-1-2 4,0-2 4,-1-1 4,-1-3 4,0-2 0,0-2 0,0-1 2,-2-3 0,0 1 1,-3-2-1,-2-1 1,-1-2 0,2-1 0,1-3 0,0-1 0,2-1 0,1-1 2,0 1 1,2 0 1,-1 0 1,-1 1 2,0 1 2,-1 1 0,-1 1 3,0 1 2,0 1 3,0 1 1,0 3 3,0 3 5,0 4 3,0 5 4,0 4 4,1 8 6,-1 6 5,0 7 6,0 6-1,0 3-9,0 4-7,0 5-9,-1 3-6,0 4-2,-1 4-4,-1 4-3,-2 5-3,0 8-4,-2 5-3,0 9-5,-1 7-4,-3 10-8,-2 10-8,-1 9-8,-3 5-6,0-3-7,-1-1-7,-1-2-6,2-12 1,5-20 11,5-21 10,5-20 11,1-12 3,2 0-6,-1 0-5,0-2-5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96416 49533 999,'-7'-6'-5,"2"4"-11,2 4-10,2 4-11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6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98400 48016 621,'9'-7'7,"1"2"-4,3 2-4,2 2-3,3 1 5,3 0 12,5 0 13,3 0 12,3 0 5,1 0-7,1 0-5,1 0-5,-2 1-9,-3 2-11,-5 2-10,-3 2-11,-5 1-3,-3 1 4,-4 2 4,-4 0 5,-4 1 2,-4-1-1,-4 1 1,-4 0 0,-3 1 3,-2 1 7,-1 3 6,-3 2 6,-1 1 5,-1 1 2,-1 1 1,-1 1 1,0 0-1,1-1-8,1-1-7,1-1-7,1-1-3,2-3 0,2-1 0,3-2 0,2-7-10,6-12-24,4-12-22,6-11-24,3-6-4,1 3 14,3 2 14,2 1 14,-1 3 10,-1 3 5,-2 3 7,-2 3 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6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98549 47149 582,'14'-42'1,"-3"10"4,-3 9 3,-2 11 3,-3 7 5,-2 8 7,-2 6 7,-2 7 7,-4 5 2,-4 5-2,-5 3-4,-5 5-3,-4 2-2,-3 0-2,-3 2-2,-3 1-2,-2 0-4,-2 0-4,-2 0-5,-3 0-4,2 0-3,2-2-3,3 0-1,3-1-1,8-7-12,11-11-19,12-12-19,12-12-20,5-6-3,-1 1 13,-1-1 12,0 0 13,-1 0 9,-1 1 3,1-1 3,0 0 3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29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74337 56300 505,'16'0'3,"-1"0"6,1 0 7,0 0 6,0 0 3,-1 0 0,1 0 0,0 0 1,-2 1-2,-1 4-5,-2 2-3,-2 4-5,-3 1-2,-1 3-2,-2 1-1,-2 3-1,-3 1-2,-6-1 0,-4 1-2,-5 0-1,-3 0 0,-1 1-1,-1 0 0,-1 3 1,1-2 0,2-3 1,4-3 1,3-3 2,4-1 1,4 0-1,6-1 0,4 1 1,5 0-1,4 0 1,3-1 1,5 1-1,2 0 1,1 0 0,1-1-2,1 1 1,0 0 0,-3 2 1,-1 0 2,-3 1 1,-2 1 1,-4-1 0,-4 1 0,-5 0-1,-2 0 1,-4 1-1,-2 1 0,-3 1-1,-4 0 0,-2-1 1,-3-1 2,-3 0 0,-3-2 0,-2 1-2,-1 0-2,-3-1-2,-1 2-3,-1 1-4,-1 3-4,0 2-4,-2 0-5,-1-2-8,-1 0-6,-1 0-8,3-3-5,5-3-6,6-3-4,7-2-4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6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99850 48200 588,'34'0'3,"-8"2"8,-8 0 7,-10 2 6,-5 1 4,0 1 0,-2 3 0,0 2 0,-2 1 0,-2 2 2,-2 0 0,-2 1 1,0 0 0,2-1-5,3-1-4,1 0-3,2-2-4,3-1-7,4 0-4,2-2-7,3-1-6,3-2-7,3-3-8,4 0-8,0-1-2,-2 1 3,0 3 2,0 2 4,-4 2 2,-3 2 4,-4 2 4,-4 1 3,-3 1 2,-1 0 1,0-2 1,-1-1 0,-2-3-5,-1-4-9,0-6-10,-1-4-9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7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100907 45647 472,'-28'-14'0,"5"2"0,6 4 0,7 3 0,5 1 7,7 2 14,8 0 15,6 2 13,5 1 3,3 2-8,3 2-9,3 2-8,2 0-8,1 1-8,1 0-7,0 0-9,-1 0-2,-7 0 0,-5-1 0,-7 1 2,-6 0-9,-10 2-16,-8 0-16,-9 1-16,-6 0-2,-1-2 14,-3-2 12,-1-2 12,-1-1 11,1 2 4,2 0 7,0 1 5,2 1 6,2 0 4,4 0 5,3 0 5,3 1 3,1 5 3,2 4 3,2 3 2,2 3 2,1 1 0,0 1-1,2 1 1,0 1-1,2 3-2,0 1-1,2 2-1,-1 2-2,-2 1-3,-2 0-1,-2 2-3,-1 2-1,-2 4-2,0 4-1,-1 4-2,-3 5-2,-5 7-4,-5 7-3,-5 7-3,-4 2-5,-1-3-2,-2-3-5,-2-3-3,-1-6-7,1-7-11,2-8-9,0-8-10,2-6-4,5-6 4,3-4 3,5-4 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7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101200 47506 484,'30'-14'0,"-1"1"0,-3 2 0,-1 2 0,1 2 2,7 1 4,5 0 4,6 2 4,2-1 3,0 0 5,-1-1 4,-2-2 5,0 1-4,-3 1-8,-2 0-8,-2 2-9,-3 1-5,-7 0 1,-5 1 0,-6 2 1,-7-1-8,-7-2-13,-6-2-16,-7-2-13,-4 0-2,0-1 12,1 0 11,-1 0 13,1-1 6,0-2 3,2-1 2,1-3 3,1 0 2,0 1 5,2 1 4,1 0 4,1 2 3,2 1 4,2 0 4,2 2 3,0 5 7,0 10 9,-2 10 10,0 9 11,-2 4-1,-2-1-10,-1-3-11,-3-1-9,-2 0-7,0 5-2,-1 3-1,-1 4-3,1 0-2,6-6-4,5-4-4,4-4-3,5-5-3,2 1 0,3-2-1,4-1-2,2-1-3,3-1-8,3-1-9,3 0-7,1-2-5,1-3 0,-1-1-1,1-2-1,-2-1 0,-3 0 0,-3 0 1,-3 0 0,-2-1 0,-3-2 1,-1-2 0,-2-2 1,-2-2 1,0 0 2,-2-1 2,0-2 1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8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103250 48150 741,'8'29'122,"2"-3"-39,0-5-37,1-3-39,0-3-18,0-1 1,-2-1 1,0 0 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8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104182 46267 527,'-19'-15'4,"9"2"8,8 2 8,10 3 8,6 0 3,7 2-1,5 0-1,7 2-1,2 0-4,2 0-6,1 0-6,1 0-6,-1 1-7,-2 0-6,-2 2-5,-1 1-7,-4-1-4,-6-1-2,-3 0-2,-6-1-2,-6-3-2,-6-2 0,-8-3-1,-6-3-1,-3-3 3,1-2 7,0-1 6,2-3 7,1 0 5,1-1 2,0 1 2,2-1 4,0 1 1,0 1 2,1 1 2,-1 1 2,0 2 3,0 5 7,0 3 5,0 4 7,1 4 5,2 4 6,3 4 6,1 4 6,0 6-1,-1 9-10,0 9-8,-1 8-9,-1 7-5,0 4-1,0 4-1,0 4-2,-2 3-1,-2 3-5,-3 3-3,-3 3-4,-3 3-9,-2 6-14,-1 5-13,-2 4-14,-1-2-7,2-9 0,3-11 1,1-9-1,3-11 5,5-12 8,3-11 8,4-13 8,1-5 5,0 0-3,-2 0-1,0 0-1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8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104574 47487 602,'6'-29'0,"-3"8"0,-2 7 0,-4 7 0,-4 4 6,-7 2 10,-7 2 11,-7 2 12,-3 3 3,-1 4-2,1 3-2,-1 5-4,1 2-2,0 3-4,-1 1-3,1 3-4,1-1-4,5-3-3,3-3-3,5-3-4,5-2-7,8 0-12,8-2-13,8-1-12,6-3-4,5-4 4,5-6 5,5-4 4,-1-2 1,-6 0-1,-5 2-1,-6 1-2,-4-1 0,-1 0 0,0-2 0,-2 0 0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19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105550 46127 630,'16'-8'3,"-1"2"6,1 1 6,0 0 6,-2 2 2,-1 1-1,-2 0 0,-2 2 0,1 0-1,5 0 0,5 0 1,5 0 1,3-1-2,1-1-3,1 0-4,1-1-2,-1-1-6,-1 0-7,-3 0-8,-1 0-6,-4 0-7,-3 0-4,-4 0-4,-4 0-5,-5 0-3,-2 1-1,-6-1-3,-2 0-1,-5-1 3,-2-2 8,-3-2 8,-3-1 8,-1-3 5,1-2 3,0-2 2,2-1 2,1-2 2,1 1 1,1-1-1,0 1 2,2 1 2,3 4 4,1 4 6,2 5 4,2 3 9,0 5 14,1 6 13,2 4 14,0 4 1,0 3-10,0 3-10,0 3-11,-1 3-7,-4 3-5,-2 2-5,-3 4-6,-2 0-5,2-3-5,1-4-7,0-2-5,2-4-6,1-5-4,0-4-6,2-6-4,3-6-6,7-8-7,8-8-5,6-7-7,1-4 1,-3 2 8,-4 3 7,-4 1 8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20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105457 45980 623,'30'-21'2,"-5"5"4,-3 4 3,-4 6 4,-9 6 6,-13 10 9,-12 8 8,-13 9 9,-7 5 0,0 0-9,-2 2-7,-1 1-9,1 0-4,2-2 1,1 0-1,3-1 0,3-3-3,5-3-5,5-5-5,5-3-7,6-4-11,8-2-21,8-4-19,8-3-21,2-2-1,1-2 15,-2-2 15,-1-2 16,-2 2 11,-4 4 9,-5 6 8,-2 4 8,-6 4 6,-2 1 2,-5 3 2,-4 1 3,-3 1 3,-1-3 2,-3-1 3,-1-2 3,0-3-2,4-1-4,5-2-6,3-2-4,5-4-4,8-5-4,6-4-4,7-5-3,5-4-5,3 0-5,3-1-5,3-1-4,1 0-3,-1 2 1,-1 3 1,-1 1 1,-2 2 5,-5 0 10,-3 2 10,-4 1 9,-7 1 7,-7 6 3,-7 2 5,-9 5 2,-3 1 0,2 0-5,3-2-6,1-1-5,1 0-5,1-2-7,-1-1-6,0 0-7,0-1-3,1 0-2,-1-1 0,0 2-1,-2-1-1,-3 3 2,-5 2 1,-3 2 1,-5 1 1,-3 1 2,-5 1 1,-3 2 2,0-1 4,4 1 6,3 0 5,5-1 7,4 0 4,5-4 3,5-3 3,5-2 4,4-3 0,6-1-2,4 0-3,5-2-1,7-1-2,9-4-3,9-2-3,9-3-1,4-1-5,2 0-5,1 2-6,0 1-6,-1 0-2,-2 2-1,-3 1-1,-3 0 0,-5 2 0,-4 0-1,-5 2-1,-5 0 0,-6 1-4,-6-2-9,-8 0-7,-6-1-9,-6-2-1,-2 0 6,-3-2 6,-3 0 6,-1-1 6,2 0 6,3 1 5,1-1 6,2 0 5,2 2 7,2 1 5,3 0 7,0 2 7,0 2 9,0 2 9,0 2 8,-1 3 0,0 4-8,-1 3-7,-1 5-9,-4 2-6,-4-1-6,-5 1-5,-5 0-6,-4 0-5,-1 3-5,-2 1-6,-3 3-4,0-1-6,0 0-5,-1-1-4,1-1-5,2-2-3,5-4-4,5-5-2,5-3-3,4-3 3,2 0 7,4-2 7,3 0 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20"/>
    </inkml:context>
    <inkml:brush xml:id="br0">
      <inkml:brushProperty name="width" value="0.02962" units="cm"/>
      <inkml:brushProperty name="height" value="0.02962" units="cm"/>
      <inkml:brushProperty name="color" value="#F2395B"/>
    </inkml:brush>
  </inkml:definitions>
  <inkml:trace contextRef="#ctx0" brushRef="#br0">106150 48700 742,'15'8'0,"-1"2"0,-1 0 0,0 1 0,-1 2 0,0 1 0,-1 3 0,1 2 0,0 1 7,0 3 14,-1 1 13,1 3 15,-1 1 1,-2 1-10,-2 1-10,-2 1-11,-2-2-11,-1-4-17,0-3-14,-1-4-16,-2-4-8,-1-1-2,0-2-3,-1-2-2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21"/>
    </inkml:context>
    <inkml:brush xml:id="br0">
      <inkml:brushProperty name="width" value="0.04679" units="cm"/>
      <inkml:brushProperty name="height" value="0.04679" units="cm"/>
      <inkml:brushProperty name="color" value="#F2395B"/>
    </inkml:brush>
  </inkml:definitions>
  <inkml:trace contextRef="#ctx0" brushRef="#br0">102325 50155 470,'11'-14'4,"5"3"10,7 2 8,6 4 10,0 2 0,-4 2-5,-3 2-6,-4 2-6,-1 1-4,3 2-1,3 0-2,3 2 0,-1 0-3,-3 3-4,-4 2-6,-5 2-4,-3 0-3,-4 1 0,-4 0-2,-4-1 0,-5 1-3,-8 1-3,-6 2-3,-6 0-3,-5-1-1,-1-1 1,-1-2 2,-1-3 2,0-1 3,0 0 3,-1-2 4,1 0 4,1-3 4,3-1 4,3-2 5,3-2 4,3 0 4,3 0 3,3 2 3,3 0 4,3 0 3,6 0-1,4-2 2,6 0 1,5-2-2,7 0-2,7-2-3,7 0-3,5-1-3,5 0-2,3 0-3,4 0-3,-1 0-2,-4 1-2,-5-1-2,-6 0-3,-3 0-3,-5 0-6,-3 0-5,-4 0-6,-7-1-4,-9 0-2,-8-1-4,-9-1-3,-5-1 1,1 0 4,-1 0 4,0 0 4,1 0 6,1-2 8,1 0 6,1-1 9,1 1 5,2 2 3,2 4 5,3 3 2,0 2 4,0 1 0,0 3 2,0 2 1,1 2 0,0 4-1,2 2 0,1 3-1,-1 2-3,0 1-3,-2 1-3,0 1-5,0 0-2,0-3-3,2-1-3,1-2-3,2-3-5,7-3-10,6-3-10,6-2-8,4-6-5,3-6 1,3-7 2,3-7 0,0-3 4,-1 2 7,-3 3 7,-1 1 7,-4 3 5,-3 3 1,-4 2 1,-4 4 2,-6 4 6,-7 8 10,-6 6 9,-7 7 10,-3 3 3,3-3-5,1-1-4,2-2-5,7-5-9,10-7-15,11-6-14,12-8-16,5-3-7,4-3 0,3-2-1,3-1-1,-2 0 4,-6 2 6,-6 4 6,-5 3 8,-5 2 2,-3 2 2,-3 2 1,-2 2 0,-3 2 10,-1 0 16,0 2 18,-2 0 17,0 2 2,-2 0-10,0 1-10,-2 2-12,-3 0-8,-6 3-6,-5 2-5,-7 2-7,-5 1-3,-3 3-3,-4 1-3,-4 3-2,-4 1-1,-3 3 0,-2 1 1,-4 3 1,1-2 1,4-2 1,4-3 1,4-2 1,3-5 4,3-3 7,3-4 7,3-4 8,6-4 3,11-1 0,9-2 1,9-1 1,9-4-3,7 0-2,7-3-4,7-2-4,2 0-1,-2 1-2,-1 0-2,-3 2 0,-2 1-4,-2 2-2,-1 2-3,-3 2-4,-2 1-2,-4 0-1,-5 0-2,-3 0-1,-6 0-2,-8-2-5,-8 0-4,-8-2-4,-4-1 1,1-1 5,-1-3 5,1-2 6,1-1 4,4-2 2,4 0 3,5-1 4,1 0 1,0 1 2,0 1 3,0 0 1,1 2 1,0 1-1,2 0-2,0 2 0,0 4 9,-2 6 19,-2 8 18,-1 6 20,-2 6 2,2 5-13,0 4-12,2 6-13,0 2-8,0 1 0,0-1-2,0 0-1,2-1-2,2-2-3,4-2-3,2-1-3,7-4-5,9-5-6,11-5-7,9-5-6,11-5-7,13-4-8,13-6-8,13-4-9,1-4-1,-10-2 6,-9-2 7,-10-1 5,-7-1-2,-4 1-9,-4 0-9,-4 2-11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31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82171 54889 562,'0'-14'2,"0"1"6,0 2 4,0 2 6,-2 6 4,0 8 6,-3 9 5,-2 10 5,0 4 1,0 2-4,2 3-4,1 1-3,-1 2-4,-2 0-2,-2 2-2,-2 1-2,-1-1-2,1-2-3,-1-2-1,0-1-2,0-2-4,1 1-3,-1-1-5,0 1-4,1-2-1,3-2 2,1-2 2,2-1 1,5-10-11,8-18-28,7-18-27,9-17-26,0-4-4,-5 10 21,-6 9 22,-6 10 21,-3 5 13,1-1 5,2-2 4,0 0 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29"/>
    </inkml:context>
    <inkml:brush xml:id="br0">
      <inkml:brushProperty name="width" value="0.05499" units="cm"/>
      <inkml:brushProperty name="height" value="0.05499" units="cm"/>
      <inkml:brushProperty name="color" value="#FED406"/>
    </inkml:brush>
  </inkml:definitions>
  <inkml:trace contextRef="#ctx0" brushRef="#br0">58964 23090 400,'7'-57'65,"-2"14"-10,-2 12-12,-2 13-11,-2 5-6,-2 0-2,-2-1-2,-2-1-1,0 0-2,-1 2-3,0 3-2,0 1-3,0 1-1,-2 0 0,0 1-1,-1-1-1,-1 1 0,0 2 0,0 2 0,1 2-1,-2 1 0,0 2 0,-1 0-2,-1 2-1,-1 1 1,-2 1 0,0 3 1,-1 2 1,0 1-1,-1 2 0,0 0-2,1 1 0,-1 2-2,1 1 2,-1 3-1,1 1 0,-1 2 1,0-1 2,1 1 0,-1-1 3,2 0-1,3-1 0,2-1 0,4-1 0,2 1-1,1 1-1,0 3 0,2 1-1,0 2-1,2-1 0,0 0-1,2 1-1,1 0 0,4 1 0,2 0-1,4 2-1,1 0 1,1-3 0,1-2 0,1-1 1,0-3-1,0-3-1,-2-3 0,-1-2-1,1-4 0,0-1-1,1-2-1,1-2 0,2-2-1,1-1 0,3 0 0,2-1-1,0-3 0,1 0-1,-1-3 0,1-2-1,-1-2 0,1-4-1,-1-2 1,1-3 0,-1-2 0,1-3-1,-1-1-1,1-3 0,-1 0 0,1 1 0,-1 1 0,1 1 1,-2 1 0,-1 1 1,-3 1 0,-1 1 0,-2 1 0,-2-1 1,-3 0-1,-1 1 1,-1-2 1,-2-1-1,-1-3 0,0-1-1,-2-2 1,-1 1 0,0 0 0,-1-1 1,-3 1-1,0 0 0,-3-1 1,-2 1-1,-1 0 2,-2 3 3,0 1 3,-1 3 2,-2 1 3,0 2 2,-1 3 3,-1 1 2,-1 2 1,-2 1 1,0 0 1,-1 2 0,0 1 0,-1 0-3,0 2-2,1 1-3,-2 2-1,-1 5-4,-3 6-2,-1 4-2,-2 5-5,1 3-6,-1 5-4,1 3-7,0 3-5,-1 1-6,1 0-6,-1 2-6,4-3 1,5-5 8,6-7 7,7-5 8,2-3 1,0 0-9,0-1-7,0 1-7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1"/>
    </inkml:context>
    <inkml:brush xml:id="br0">
      <inkml:brushProperty name="width" value="0.04764" units="cm"/>
      <inkml:brushProperty name="height" value="0.04764" units="cm"/>
      <inkml:brushProperty name="color" value="#FED406"/>
    </inkml:brush>
  </inkml:definitions>
  <inkml:trace contextRef="#ctx0" brushRef="#br0">66849 53622 461,'-5'8'6,"4"-2"10,6-1 12,4 0 11,4-3 2,1-2-5,3-4-5,2-2-6,0-2-5,1-2-2,0 0-3,-1-1-4,2-3-3,3-2-2,3-3-4,3-3-2,-1 0-2,-3 3-1,-5 3-2,-3 3 0,-5 5 4,-6 8 11,-6 8 11,-6 7 11,-4 6 3,-2 1-7,-2 3-4,-1 1-7,-3 3-5,-2 1-6,-1 2-7,-3 3-5,0 1-4,-1 2-1,1 2 0,-1 2-1,0 0-1,-1-3 0,-1-4-1,0-2-1,0-4-1,2-5-1,4-5-2,3-5-1,2-4-2,1-2-1,1-4-1,0-2-1,2-6-2,3-8 0,1-8 0,2-7-2,2-7 2,2-4 3,2-6 2,2-4 4,1-1 1,2 4 2,0 3 1,2 5 0,-1 5 3,-1 4 5,-1 4 4,0 7 5,0 4 13,2 6 23,1 6 22,3 6 24,2 4 3,2 3-14,1 4-14,3 2-14,1 3-11,1 3-6,1 3-7,1 3-6,2 2-4,1 2-1,3 2 0,1 3-1,2-1-8,1 0-18,1-2-16,0 0-18,0-3-8,-5-7-1,-3-5-1,-5-7 0,-2-3 1,-1-2 6,-1-2 6,0-2 6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2"/>
    </inkml:context>
    <inkml:brush xml:id="br0">
      <inkml:brushProperty name="width" value="0.03631" units="cm"/>
      <inkml:brushProperty name="height" value="0.03631" units="cm"/>
      <inkml:brushProperty name="color" value="#FED406"/>
    </inkml:brush>
  </inkml:definitions>
  <inkml:trace contextRef="#ctx0" brushRef="#br0">70150 52150 605,'35'7'135,"-7"-1"-35,-9 0-35,-7-2-34,-4 1-17,0 0-1,0 1 1,-1 2-2,1 0-3,0 2-8,0 0-7,0 1-8,-3 1-11,-2 1-13,-6 2-13,-2 0-13,-4-1-3,0-1 10,-1-2 8,-1-2 9,-2-1 8,0 0 5,-1-1 7,-1 1 5,0-1 4,2 0 3,2-2 2,3 0 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3"/>
    </inkml:context>
    <inkml:brush xml:id="br0">
      <inkml:brushProperty name="width" value="0.04309" units="cm"/>
      <inkml:brushProperty name="height" value="0.04309" units="cm"/>
      <inkml:brushProperty name="color" value="#FED406"/>
    </inkml:brush>
  </inkml:definitions>
  <inkml:trace contextRef="#ctx0" brushRef="#br0">69265 52947 510,'-16'15'0,"-1"-3"1,-2-1 1,1-2 0,-1-2 1,2 0 2,2-2 3,3 0 1,4-2 6,8 1 8,8 0 9,8 0 9,6-2 0,6-6-6,7-4-8,5-5-8,2-3-4,0 2-1,-1 1-3,-1 1-2,-3 1-1,-4 2-2,-3 2-1,-5 3-1,-5 3-4,-8 7-5,-8 7-4,-8 8-5,-7 2-2,-4 1 0,-5-1 1,-5 1 1,-2-3 1,3-3 1,1-5 2,3-3 0,1-2 0,1-2 1,0-1-2,2 0 0,2-2 0,1 0 0,2-2 0,2 0 1,4-3 7,6 0 13,6-3 14,6-2 13,2 0 2,-1 0-8,-1 2-9,0 1-9,-5 4-7,-8 7-9,-8 9-8,-8 8-8,-4 1-3,1-2 0,-1-3 0,1-2 0,-2-3 2,0-1 2,-1-1 2,0 0 3,-2-2 3,0-1 7,1-1 5,-1 0 7,2-1 4,3-1 4,3 1 2,3 0 5,2 0 1,2 2 0,2 0 0,2 1 1,2 1 1,0 2 0,2 0 0,1 1 1,0 2-1,0 3-5,0 3-5,0 3-5,-1 1-3,-1 1-2,0-1-4,-1 1-2,-1-2-2,0-1 2,0-3 0,0-1 0,4-11-11,10-16-27,8-19-26,9-17-25,4-8-5,-2 2 17,0 2 17,0 2 17,-2 3 13,1 4 7,-1 3 7,0 5 8,0 4 4,-1 5 0,-1 5 0,-1 5 2,0 3 4,-1 2 10,1 2 10,0 2 9,-1 1 5,1 2-2,-1 0-1,1 2-2,-1 1-1,1 1-4,-1 3-3,1 2-3,-1 2-2,-1 1-1,-1 3-1,-1 2-2,-1 1 0,-1 1 0,-1 1 1,0 1-1,-3 1 0,-3 3 0,-3 1 0,-2 3-2,-3-1-1,-2-2-3,-2-1-3,-2-3-3,-3-1-3,-4-1-3,-4-1-2,-3-1-3,-4-1-4,-3-2-4,-3-3-4,-3-1-4,-1-2-2,1-2 1,1-3 2,1-1 1,1-3 1,1-6 0,1-4 0,1-5 0,2-6 2,3-5 0,3-7 3,3-5 1,2-3 2,4 2 2,2 0 3,4 1 2,3 4 2,4 4 1,4 5 2,3 5 1,3 3 3,0 4 5,0 3 3,-1 3 5,0 2 3,-2 6 0,-3 2 3,-1 5 0,-1 3 0,-2 1-1,-1 3-2,0 2-1,-3 1-2,-4 1-3,-4 1-2,-4 1-3,-2 0-3,-2 1-1,0-1-2,-1 1-2,0-3-1,-1-3-2,0-4 0,0-4-1,1-4 0,-1-1 1,0-2 0,1-2 2,0-3 1,2-4-1,2-4 0,3-3 0,1-5-1,2-5-1,2-5-2,2-5 0,4-2-1,6 0 1,5-1 2,7 1 0,1 2-5,-3 5-12,-3 5-12,-2 5-13,-3 4-4,1 1 2,0 2 2,0 2 3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4"/>
    </inkml:context>
    <inkml:brush xml:id="br0">
      <inkml:brushProperty name="width" value="0.04672" units="cm"/>
      <inkml:brushProperty name="height" value="0.04672" units="cm"/>
      <inkml:brushProperty name="color" value="#FED406"/>
    </inkml:brush>
  </inkml:definitions>
  <inkml:trace contextRef="#ctx0" brushRef="#br0">73041 53632 470,'-13'0'7,"6"0"14,7 0 13,5 0 13,3 0 4,1 0-9,1 0-7,2 0-8,1-1-4,5 0-2,3-2-1,5 0-1,2-2-2,1-2-1,1-1-3,1-3-3,0-2-2,1 0-3,-1-1-3,0-1-3,-1 0-5,-5 2-4,-3 3-5,-4 1-4,-7 5 4,-7 8 14,-8 8 14,-7 7 13,-6 4 5,0-1-6,-1-1-5,-1 0-5,-1-1-4,-1 2-1,-1 3-1,-1 2-1,-2 0-2,-1 2-3,-3 1-1,-1 1-4,-1 1-2,1 1-1,1 0-3,1 2-2,1-1 0,1-1 1,1-3 2,1-2 0,2-3-3,3-7-10,3-5-9,3-6-9,2-5-7,4-4-4,2-4-4,4-4-5,1-5 2,2-7 7,0-7 8,2-6 6,0-5 7,0 1 6,-1 0 8,2 0 6,-2 2 4,-1 5 2,0 5 2,-2 5 2,-1 4 3,-2 3 5,-2 3 6,-1 3 5,0 2 9,6 4 9,4 2 12,6 4 10,3 2 0,3 3-10,3 4-9,3 2-11,3 4-5,1 3-2,3 5 0,1 3-1,3 3-6,2 2-12,4 3-11,3 1-12,1 0-9,0-4-6,0-2-8,1-3-8,-4-4 1,-4-3 6,-5-4 7,-5-5 6,-4-2 3,-3-2-4,-3-2-2,-2-2-3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4"/>
    </inkml:context>
    <inkml:brush xml:id="br0">
      <inkml:brushProperty name="width" value="0.03475" units="cm"/>
      <inkml:brushProperty name="height" value="0.03475" units="cm"/>
      <inkml:brushProperty name="color" value="#FED406"/>
    </inkml:brush>
  </inkml:definitions>
  <inkml:trace contextRef="#ctx0" brushRef="#br0">75932 53795 633,'-8'-7'0,"2"0"0,0 2 0,2 1 0,0 2 9,2 5 19,0 6 18,2 4 19,0 3 2,0 1-14,0 2-14,0 0-13,0 1-11,0 1-4,0 1-6,0 1-4,0-1-2,0-1 0,0-3 2,0-1 2,1-4-13,2-6-22,2-6-25,2-6-23,0-3-4,0-2 15,-2 0 14,0-1 16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5"/>
    </inkml:context>
    <inkml:brush xml:id="br0">
      <inkml:brushProperty name="width" value="0.05439" units="cm"/>
      <inkml:brushProperty name="height" value="0.05439" units="cm"/>
      <inkml:brushProperty name="color" value="#FED406"/>
    </inkml:brush>
  </inkml:definitions>
  <inkml:trace contextRef="#ctx0" brushRef="#br0">76528 52394 404,'8'-23'2,"-2"3"4,-1 1 4,0 3 3,-2 4 11,-1 8 15,0 8 16,-1 8 15,-1 6 2,0 5-11,0 5-12,0 5-11,0 3-8,0 4-5,0 2-3,0 4-4,-1 5-3,-1 8-1,0 7-1,-1 9-1,-3 8-5,-2 12-7,-3 10-7,-3 11-7,-1 3-9,2-5-7,2-5-8,3-4-8,1-7-3,2-6 3,2-8 1,2-6 3,1-10 5,2-13 6,0-12 8,2-13 6,0-9-1,0-3-7,-1-4-7,2-4-8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5"/>
    </inkml:context>
    <inkml:brush xml:id="br0">
      <inkml:brushProperty name="width" value="0.03817" units="cm"/>
      <inkml:brushProperty name="height" value="0.03817" units="cm"/>
      <inkml:brushProperty name="color" value="#FED406"/>
    </inkml:brush>
  </inkml:definitions>
  <inkml:trace contextRef="#ctx0" brushRef="#br0">76250 53566 576,'4'-12'9,"8"8"19,7 8 18,9 8 19,3 4 3,0 3-10,1 1-11,-1 3-11,0 1-9,-1 1-7,-1 1-7,-1 1-6,-2-2-12,-1-3-16,-3-4-15,-1-5-16,-3-2-9,-3-2-1,-3-2-2,-2-2-1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6"/>
    </inkml:context>
    <inkml:brush xml:id="br0">
      <inkml:brushProperty name="width" value="0.05302" units="cm"/>
      <inkml:brushProperty name="height" value="0.05302" units="cm"/>
      <inkml:brushProperty name="color" value="#FED406"/>
    </inkml:brush>
  </inkml:definitions>
  <inkml:trace contextRef="#ctx0" brushRef="#br0">77129 52808 414,'-21'0'7,"3"0"14,4 0 13,5 0 13,3 1 4,6 0-10,4 2-7,5 0-9,5 1-5,4 0-3,3 0-1,5 0-3,3-1-2,2-2-3,4-2-2,3-2-4,0-3-3,-2-2-3,-2-3-3,-1-3-2,-4-1-2,-5 4 0,-5 3 2,-5 3 0,-6 3 0,-8 7 0,-8 6 1,-7 6-1,-6 3 1,-2 1 2,-1 1 2,-2 1 2,-2 1 2,1-1-1,-1 1 1,1-1-1,-1 1 1,-1-1 1,-1 1 1,-1-1 0,1 1 2,1-1 3,3 1 4,2-1 4,1-1 1,4-3 0,3-3 0,3-2-1,6-5 0,10-3 0,10-4-1,9-4-1,8-4-1,5-6-4,4-4-3,6-5-4,2-1-1,0 1-1,0 3-1,0 1 0,-1 2-3,-3 2-2,-4 3-4,-2 1-2,-8 1-10,-11 0-18,-12 1-17,-12-1-17,-6-1-1,1-2 15,-1-2 15,0-1 15,-1-4 10,-3-6 4,-4-4 5,-2-4 5,-1-4 3,1-1 0,1 0 2,1-2 1,1 0 2,3 2 3,1 0 4,3 1 4,0 3 2,0 5-1,0 5 0,0 5-1,3 9 11,5 12 18,4 13 19,6 14 20,1 6 3,-1 4-12,-1 2-12,0 4-12,-3 1-9,-2 2-7,-3 0-6,-4 2-5,-2 1-6,-3 1-5,-4 3-5,-2 2-3,-3-1-6,-3-2-5,-3-4-5,-2-2-5,-3-5-5,-1-2-7,-1-5-6,-1-4-5,1-5-3,3-7 2,3-7 3,4-6 2,2-6-1,5-4-3,3-4-3,4-4-2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6"/>
    </inkml:context>
    <inkml:brush xml:id="br0">
      <inkml:brushProperty name="width" value="0.04719" units="cm"/>
      <inkml:brushProperty name="height" value="0.04719" units="cm"/>
      <inkml:brushProperty name="color" value="#FED406"/>
    </inkml:brush>
  </inkml:definitions>
  <inkml:trace contextRef="#ctx0" brushRef="#br0">78750 55050 466,'29'24'6,"-3"-1"14,-5 1 14,-3-1 12,-1 1 7,1 1-1,3 1-2,2 1 0,0-1-4,1-1-6,-1-3-8,1-1-6,-2-3-4,-1-3-1,-3-3-3,-1-2-1,-6-5-19,-8-2-39,-10-6-38,-8-2-37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32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82600 54928 603,'7'-15'0,"-2"2"0,-3 2 0,0 3 0,-1-2 0,3-4 0,4-4 0,2-3-1,3-1 2,0 3 2,1 3 3,1 2 3,1 3 3,2 3 2,0 1 4,1 2 2,0 2 2,1 2 0,0 2 0,-1 2 0,-1 3-1,-2 4-3,-4 3-2,-3 5-4,-2 2-1,-4 3-4,-3 1-2,-2 3-3,-4 0-1,-4 1 0,-3-1 0,-5 1 0,-2-3-1,1-3-1,-1-5-1,1-3-1,0-3 0,2-2 2,2-3 1,3-1 1,3-1 0,8-2-1,6 0 0,8-2-2,5 1 1,5 0 0,5 2 0,5 0 1,0 2 0,-2 2-1,-3 2 1,-3 1-1,-3 2 1,-2 0 0,-4 0 2,-3-1 1,-3 1 1,-4 0 1,-4 0 0,-4 0 2,-4 0 0,-4 1 2,-4 1 0,-3 1 2,-4 1 0,-2 0 0,-1-1 1,-3 1-1,0-1 0,0-1-2,-1-1-1,1 0-2,0-2-2,1-1-4,0 0-2,3-2-2,1-3-11,4-4-15,4-6-16,5-4-15,3-3-3,6-1 11,4-2 11,6 0 12,1 0 4,1 1 0,0 1-2,0 1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6"/>
    </inkml:context>
    <inkml:brush xml:id="br0">
      <inkml:brushProperty name="width" value="0.04457" units="cm"/>
      <inkml:brushProperty name="height" value="0.04457" units="cm"/>
      <inkml:brushProperty name="color" value="#FED406"/>
    </inkml:brush>
  </inkml:definitions>
  <inkml:trace contextRef="#ctx0" brushRef="#br0">84660 53500 493,'-35'50'136,"9"-10"-29,9-10-28,9-9-29,3-2-17,2 7-3,-1 7-6,0 7-3,0 3-6,2 2-6,0 0-7,2 2-5,2-2-7,6-4-7,4-4-7,5-4-6,4-5-8,3-7-5,3-7-7,3-6-5,-1-5 0,-5-2 9,-5-2 8,-4-2 9,-4-2 3,1-2 0,0-2-1,0-1 0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8"/>
    </inkml:context>
    <inkml:brush xml:id="br0">
      <inkml:brushProperty name="width" value="0.04437" units="cm"/>
      <inkml:brushProperty name="height" value="0.04437" units="cm"/>
      <inkml:brushProperty name="color" value="#FED406"/>
    </inkml:brush>
  </inkml:definitions>
  <inkml:trace contextRef="#ctx0" brushRef="#br0">85966 51975 495,'1'-29'27,"3"3"0,4 5 1,2 3 0,2 5 0,2 3-2,0 4-3,1 4-2,1 2-2,1 2-1,1 0-3,2 2-2,-2 2-2,-1 5-5,-3 5-4,-1 6-4,-4 1-5,-4 3-5,-5 0-4,-6 0-5,-5 2-2,-5 1-2,-7 1-2,-5 1 0,-4-1-1,-1-3 3,-1-4 1,-1-1 2,0-4 3,0-1 3,0-2 4,-1-3 2,3-2 5,6-2 7,3-4 7,6-2 6,8-4 6,10-2 5,12-4 7,10-2 5,5-1 0,-1 1-5,-1 0-7,-1 2-6,-2 1-4,-1 2-3,-3 3-4,-1 1-2,-2 1-3,-1 0 0,0 0-2,-2 0 0,-2 1-1,-4 1 0,-4 3 0,-4 2-1,-3 2 2,-2 2 3,-2 2 2,-2 1 4,-1 1 2,-1-1 2,-1 0 2,-1-2 2,3-2-6,8-4-17,8-4-15,8-4-16,4-3-6,1-2 5,1-2 5,1-2 5,0 0 3,-1 1 2,-1 0 0,0 2 2,-3 2 2,-3 4 6,-3 4 5,-2 4 6,-5 2 3,-4 0 1,-5 0 1,-6 0 2,-3 0 2,-1 1 3,-3 1 2,-1 2 4,-2-1 1,-1 1 0,-1 0 1,-1 0-1,0-1 0,3 1-1,1 0-2,3 0-1,1-1-3,3-1-1,1-1-2,2 0-3,1-2-1,1-1 0,-1 0-1,0-2 0,3-1 1,6-4 3,6-2 3,6-3 4,5-3 0,6 0-1,3-2-1,7 0-1,2 0-3,4 1-2,3 0-3,2 2-3,2 0-1,-1 1 2,-2-1 1,0 0 1,-2 0-2,-3 2-5,-4 1-7,-2 0-4,-3 2-5,-5 0-2,-3 2-4,-4 1-2,-8 0-4,-10 0-5,-12 0-5,-9 0-5,-6 0 2,4 1 9,4 2 10,2 0 8,2 1 8,2 0 6,2 0 4,3 0 5,0 0 2,0 0 0,1 0-1,-1 0-1,1-1 2,0 2 1,2-2 2,1 1 3,0 1 4,2 0 5,1 1 5,0 2 6,0 1 1,0 1-5,-1 3-4,-1 2-4,-3 1-3,-2 3-2,-3 2-1,-3 1-1,-3 3-1,0 1-2,-1 2 0,0 3-2,-2-1-2,1 0-2,-1-1-2,0-1-2,2-2-3,3-5-1,3-3-1,3-4-2,6-8-6,10-11-10,10-10-10,9-11-11,6-4-3,-1 3 6,0 4 4,1 2 6,-1 2 4,-1 2 3,-1 2 4,-1 3 3,-2 2 3,-3 2 0,-3 4 3,-3 2 0,-5 5 7,-8 6 11,-8 6 12,-7 5 11,-6 4 4,0 1-4,-1 1-2,0 1-4,-2 0-3,2-3-3,1-1-3,1-3-2,2-1-4,3-1-3,3-1-4,2 0-3,6-5-11,8-7-16,8-6-18,8-7-16,3-4-4,-1 0 10,-1 0 10,-1 1 11,-1 0 8,-3 2 5,-1 2 7,-2 2 5,-3 3 5,-1 2 7,-2 3 6,-2 4 6,0 2 5,0 3 4,1 4 4,2 2 3,0 1 4,1-1 1,2-1 3,0-1 3,1-1-3,3 0-4,2-2-7,2-1-5,1-2-8,1-2-12,1-4-12,1-2-10,1-4-5,3-2 2,1-4 3,3-2 3,-2-2-5,-4-1-10,-3-2-10,-4 0-11,-4 0-4,-1 1 5,-2 1 3,-2 1 5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39"/>
    </inkml:context>
    <inkml:brush xml:id="br0">
      <inkml:brushProperty name="width" value="0.05631" units="cm"/>
      <inkml:brushProperty name="height" value="0.05631" units="cm"/>
      <inkml:brushProperty name="color" value="#FED406"/>
    </inkml:brush>
  </inkml:definitions>
  <inkml:trace contextRef="#ctx0" brushRef="#br0">87629 51876 390,'21'-21'0,"-3"5"0,-5 5 0,-2 5 0,-4 4 6,1 5 12,0 6 13,0 4 11,0 4 3,0 1-6,-1 3-7,1 1-6,1 1-5,2-3-5,2-1-4,1-2-4,1-3-3,-1-1 0,0-2-1,-2-2-1,-3-1-5,-4 1-12,-6 2-10,-4 0-12,-7 2-2,-7 3 6,-9 3 6,-7 3 6,-4 2 4,1-1 2,2 1 2,0-1 1,1-1 3,3-2 1,2-4 2,1-3 2,4-2 2,5-3 3,5-1 3,5-2 4,6-2 0,8-4 1,8-2-1,7-3 0,6-2-1,1 0-2,3 0-2,1 0-1,1 1-1,-1 0 0,-2 2 1,1 1 1,-5 1 0,-3 2 0,-6 2-1,-5 2 1,-4 2 1,-4 5 1,-4 4 3,-4 4 1,-5 2 1,-5 1 0,-7 1 1,-5 1-1,-5 0-1,-1 1-4,-2-1-3,-2 1-2,-1-2-3,1-1 1,1-3 0,2-1 1,1-3-2,5-4-3,3-5-3,5-2-4,4-6 0,6-2 0,6-5 0,7-4 2,5-3 1,9-1 2,8-3 4,7-1 1,5-1 3,2 3 1,2 1 1,3 3 2,-2 1 0,-4 4 1,-4 3-1,-3 2 0,-5 3 0,-5 2 0,-5 2 1,-4 2-1,-6 2 0,-3 2-2,-4 2 0,-3 2-1,-6 1 0,-6 3 0,-6 2 0,-5 1 0,-3 1 0,1-1-3,1 0-2,1-2-2,2-1-2,-1-1-1,2-1 1,2 0-2,1-3 2,4-1 1,5-2 2,3-2 1,4-1 2,6 2 1,4 0 1,6 2 1,1-1 0,1 1 0,0 0-2,0 0-1,-2 1 0,-1 1 0,-2 3-1,-2 2 1,-3 1 0,-4 1-1,-4 1 1,-4 1 0,-2 0 1,1-2 2,-1-3 2,0-1 3,6-5 0,12-8-3,12-8-1,11-8-1,7-4-3,-1-1-3,0-1-1,1-1-3,-3 0-2,-4 1-3,-3 1-1,-5 1-3,-3 1-1,-2 1 0,-4 1 0,-3 1 0,-3 0 1,-2 0 2,-4 1 3,-2-1 3,-4 1 1,-4 0 4,-3 2 1,-5 1 3,-1 1 3,1 0 4,0 2 4,2 1 5,2 1 2,1 2 1,2 2 1,2 2 2,2 2 4,-1 0 9,0 2 8,0 0 9,1 2 0,2 4-7,2 2-6,2 3-8,1 3-5,0 1-2,0 3-2,0 2-3,0 3-1,0 6 0,0 6 0,0 7-1,0 3-2,0 5-3,0 4-4,0 4-4,-1 2-3,-4-1-5,-2 1-4,-3 0-5,-4 2-1,-2 7 2,-3 5 1,-3 6 2,-3 1-6,-1-3-12,-2-5-12,-3-3-11,-1-6-7,-4-7 1,-3-7 1,-3-6 0,2-8 3,6-7 6,5-9 4,7-7 5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1:40"/>
    </inkml:context>
    <inkml:brush xml:id="br0">
      <inkml:brushProperty name="width" value="0.04437" units="cm"/>
      <inkml:brushProperty name="height" value="0.04437" units="cm"/>
      <inkml:brushProperty name="color" value="#FED406"/>
    </inkml:brush>
  </inkml:definitions>
  <inkml:trace contextRef="#ctx0" brushRef="#br0">90985 52930 495,'10'-21'0,"2"5"0,3 4 0,3 6 0,4 8 7,5 14 14,5 11 13,5 14 14,-2 3 4,-7-8-3,-9-6-4,-7-7-4,-4-4-5,-2-3-6,-1-1-6,0-2-6,-2 3-3,-1 7 0,0 8 1,-1 9-1,-3 7-1,0 7-3,-3 9-3,-2 8-3,-6 2-5,-8 0-8,-8-1-8,-10-1-9,-8-2-8,-6-5-8,-7-3-8,-8-4-8,3-7-4,13-8 3,10-9 1,13-9 1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2"/>
    </inkml:context>
    <inkml:brush xml:id="br0">
      <inkml:brushProperty name="width" value="0.03904" units="cm"/>
      <inkml:brushProperty name="height" value="0.03904" units="cm"/>
      <inkml:brushProperty name="color" value="#FED406"/>
    </inkml:brush>
  </inkml:definitions>
  <inkml:trace contextRef="#ctx0" brushRef="#br0">2546 3265 563,'-34'-15'9,"10"4"16,12 3 17,11 3 17,10-2 4,9-4-9,11-5-9,9-5-9,4-2-7,-2 3-4,-1 1-4,-3 2-4,1 2-6,2-1-11,4 0-8,3 1-10,-2 0-7,-6 4-2,-5 3-3,-7 3-3,-4 1 0,-5 2 2,-3 0 1,-4 2 3,-5 0-3,-4 0-5,-6 0-8,-4 0-5,-2-1 2,2 0 10,3-2 10,1 0 10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2"/>
    </inkml:context>
    <inkml:brush xml:id="br0">
      <inkml:brushProperty name="width" value="0.04241" units="cm"/>
      <inkml:brushProperty name="height" value="0.04241" units="cm"/>
      <inkml:brushProperty name="color" value="#FED406"/>
    </inkml:brush>
  </inkml:definitions>
  <inkml:trace contextRef="#ctx0" brushRef="#br0">3167 2047 518,'-29'-36'-6,"8"7"7,7 7 6,7 7 6,3 5 10,0 6 12,0 4 11,0 6 12,1 5 3,0 7-8,2 7-7,1 7-8,0 4-6,0 2-6,0 3-5,0 1-6,0 2-6,1 4-5,2 2-7,0 4-6,1-1-3,0-3-1,0-2 0,0-3-1,-1-4-1,0-4-1,-2-4-2,0-3-1,-2-6-5,-2-4-5,-2-4-6,-2-6-6,-2-5 0,-2-4 6,-1-6 6,-3-4 6,-1-5 4,1-3 2,-1-5 0,0-3 3,1-4 0,1-3 3,1-3 1,1-2 3,1-2 1,4 3 3,2 2 2,4 2 2,1 2 3,0 5 1,0 3 1,0 5 2,1 2-2,2 4-4,2 3-4,2 2-5,0 3-3,-1 2-3,0 2-4,-2 2-2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8225 7375 333,'49'20'167,"16"14"-1,16 15 1,16 15 0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6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2396 2586 549,'-8'7'3,"2"-1"7,1 0 7,0-2 7,4-3 6,6-8 6,6-6 6,6-7 6,4-3-1,2-1-6,4 1-7,4-1-5,0 2-6,2 3-3,1 3-4,1 3-4,1 2-3,0 4-3,2 2-3,1 4-2,-1 1-3,-4 0-1,-2 0-2,-3 0-1,-2-1-3,-1 0-4,-1-2-4,-1 0-4,-2-1-3,-3-2-2,-3 0-2,-2-1-2,-3-2 0,-1 0 0,0-1 1,-2-1 1,-1-1 1,-2 2 2,-3 1 3,0 0 0,-2 2 3,0-1 1,0 0 0,0 0 2,-3 0 1,-2 0 0,-5 1 0,-4-1 0,-1-1 2,-1 0 2,0-2 2,1 1 2,-1-2 2,2 2 1,1 0 2,1 2 0,0 1 1,2-1 0,1 0 1,0 0-1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7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3245 1671 490,'-28'-29'-5,"5"7"5,6 5 5,7 6 6,3 8 9,2 8 15,2 9 15,2 10 15,1 4 2,2 4-10,0 3-11,2 3-9,-1 1-9,-1 2-4,0 1-6,-1 0-4,-1 3-5,2 4-2,0 4-2,1 4-3,1-1 0,0-5 0,0-4 2,0-5 1,-1-6-3,0-6-8,-2-5-6,0-7-7,-3-5-7,-2-6-6,-3-6-7,-4-6-6,-1-6 0,-3-6 7,-2-5 6,-1-6 6,-1-4 5,0-1 2,2-1 2,1 0 3,-1-4 2,-1-5 3,-3-4 3,-1-6 4,0 3 3,6 10 4,5 10 3,5 9 4,2 7 3,2 1 3,0 2 2,2 2 3,1 2 1,4 1-3,2 0-1,4 2-1,2 0-3,3 0-3,3 0-2,3 0-3,2 0-3,-1 0-5,1 0-4,-1 1-4,2-1-6,1 0-10,3 0-10,1 0-9,0-2-2,-1-2 4,-3-3 4,-1-3 4,-3-2 4,-3 0 3,-3 1 4,-3-1 3,-2 2 4,-2 2 8,-2 4 6,-2 3 8,-4 3 8,-4 4 11,-6 4 12,-4 4 11,-2 3 2,1 3-7,1 3-7,0 3-7,0 2-5,-1 1-1,-3 1 0,-1 1-2,-4 2-3,-2 5-3,-3 3-4,-2 4-4,-2 2-5,1 2-4,1 0-5,1 2-5,2-2-3,3-6-1,3-4-1,3-5-1,2-5-4,4-5-6,3-5-7,3-5-6,1-4-2,3-4 0,2-4 1,3-4 2,1-4 3,5-5 8,4-5 7,4-5 7,2-3 5,1 1 2,1-1 1,1 1 3,1 1 2,1 3-1,1 3 1,1 3 0,0 3 6,1 2 8,-1 4 10,1 3 9,-2 1 4,0 2-1,-1 0-1,0 2-2,-3 1-2,0 4-6,-1 2-4,0 4-5,-3 0-4,-1 1-1,-2 0-2,-2 0-1,-3-1-2,-1 1-3,-2 0-3,-2 0-3,-2 0-7,-2 1-10,-2 1-12,-2 1-11,-2 0-3,-2-2 6,-2-3 6,-1-1 7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7"/>
    </inkml:context>
    <inkml:brush xml:id="br0">
      <inkml:brushProperty name="width" value="0.03977" units="cm"/>
      <inkml:brushProperty name="height" value="0.03977" units="cm"/>
      <inkml:brushProperty name="color" value="#F2395B"/>
    </inkml:brush>
  </inkml:definitions>
  <inkml:trace contextRef="#ctx0" brushRef="#br0">2937 4057 553,'-18'15'1,"-4"1"3,-3 0 2,-4-1 3,0 0 1,6-4-1,7-3-1,5-2 0,5-3 6,4 1 12,4 0 12,4 0 14,6-1 2,8-4-7,7-2-6,8-4-7,6-2-6,2-3-5,4-4-6,3-1-5,-1-3-7,-1 0-5,-1 1-5,-3-1-6,-4 1-2,-6 3 3,-5 1 2,-7 3 3,-6 1-11,-8 2-25,-8 2-25,-8 2-24,-4 2-2,0 0 19,0 2 21,1 0 20,-1 0 12,0-2 5,0-2 4,1-1 4,-1-1 6,2 2 5,1 2 6,1 2 6,0 1 4,0 2 6,0 0 4,0 2 5,1 1 2,0 3 1,2 4 0,1 2 0,-1 3 0,-2 3-1,-2 3-2,-2 3-1,-2 2-2,-5 3-4,-4 1-4,-3 3-4,-4 1-5,-3 2-6,-3 2-6,-2 2-5,-1 1-5,3-2 0,3 0-1,3-1-1,4-4-5,3-6-11,4-5-10,5-6-11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32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84347 53894 480,'6'-8'0,"-1"0"0,-2 1 0,-2-1-1,0 0 3,2 0 5,2 0 6,2 0 5,2 1 2,1 1 1,3 0 1,2 2 0,2 0 0,1 2 1,3 0 0,1 2 0,3 0-1,1 0-5,3 0-3,1 0-4,0 1-4,-3 2-7,-3 2-5,-3 2-5,-3 1-5,-3-1 0,-2 1-2,-4 0-2,-4 1 0,-6 1 0,-6 3 2,-6 2-1,-4-1-1,-3-1-3,-3-2-5,-3-2-3,-1-1 0,1 0 6,1 0 4,1-1 5,2 0 4,1-2 3,2-2 2,3-2 3,0-1 1,0 2 2,1 0-1,-1 2 1,1 0 4,0 0 4,2-1 6,1 2 6,1-1 1,0 1-1,2 1-1,1 2-2,1 1 3,2 3 6,2 4 5,2 2 7,1 1 1,-2 1-2,-1-1-5,0 1-2,0 1-2,0 1-1,2 3 1,0 1-1,0 2-2,-2 3-1,-2 1-3,-1 3-2,-3 2-1,-2 8-2,-2 4-2,-1 8-1,-3 5-1,0 6-4,-1 8-1,-1 7-3,0 0-4,1-5-3,1-7-5,1-5-4,1-6-4,4-7-5,3-5-5,2-5-4,2-6-1,1-4 4,-2-4 2,2-3 4,-1-5-4,0-3-13,0-4-11,0-4-12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8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3650 5050 567,'70'0'94,"-17"0"-21,-16 0-21,-17 0-21,-6 1-9,2 4 6,3 2 4,3 4 6,2 1-5,1 3-12,1 1-13,1 3-12,0 0-6,-1-1-2,-1-1-1,-1 0-1,-3-3 2,-3-1 4,-4-2 5,-4-2 4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8"/>
    </inkml:context>
    <inkml:brush xml:id="br0">
      <inkml:brushProperty name="width" value="0.04414" units="cm"/>
      <inkml:brushProperty name="height" value="0.04414" units="cm"/>
      <inkml:brushProperty name="color" value="#F2395B"/>
    </inkml:brush>
  </inkml:definitions>
  <inkml:trace contextRef="#ctx0" brushRef="#br0">5300 2579 498,'0'-9'84,"2"12"-6,0 13-6,2 14-6,0 7-9,2 4-11,0 4-10,1 4-11,1 1-9,-2 0-4,-1-2-5,0 0-4,-1-2-7,0-4-7,0-2-6,0-3-7,-1-5-6,-1-4-6,0-4-6,-1-6-5,-3-4-4,0-3 1,-3-3 1,-2-2 0,-1-3 4,2-2 6,1-2 6,0-2 7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8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5450 3245 527,'14'-22'5,"-3"5"9,-2 3 9,-4 4 10,0 2 5,2 0 5,2 1 2,2-1 4,1 0-1,1 0-7,1 0-5,2 0-6,0 0-5,1-2-6,1 0-5,1-1-5,1 0-9,-1 1-15,1 0-14,0 2-14,-2 0-9,-3-2-2,-3 0-2,-2-1-3,-4-2 2,-3 0 7,-2-1 6,-4-1 6,-1 0 7,1 2 7,-1 3 7,0 1 7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8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6281 2401 389,'-13'-36'-14,"3"7"9,4 7 8,4 7 10,2 6 10,2 6 14,0 6 14,2 6 14,-1 5 3,0 5-9,-2 5-8,0 5-8,-1 4-6,2 2-5,0 4-5,2 3-5,-1 1-4,-1 0-1,0 0-3,-2 0-1,1-2-2,2-4-3,2-4-1,2-3-2,1-4-2,2-1-1,0-3-2,1-1 0,2-4-1,2-3 0,1-4 1,3-4-1,2-3-2,3-1-6,3 0-6,3-1-6,0-2-3,-1-1-1,-3 0-2,-1-1 0,-2-1 0,-1 0 4,-1 0 3,0 0 3,-3 0-4,-3-2-8,-3 0-10,-2-1-9,-4-1-4,-3 0 2,-2 0 3,-4 0 2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08"/>
    </inkml:context>
    <inkml:brush xml:id="br0">
      <inkml:brushProperty name="width" value="0.05125" units="cm"/>
      <inkml:brushProperty name="height" value="0.05125" units="cm"/>
      <inkml:brushProperty name="color" value="#F2395B"/>
    </inkml:brush>
  </inkml:definitions>
  <inkml:trace contextRef="#ctx0" brushRef="#br0">6931 1970 429,'-9'-11'40,"0"8"19,-2 9 19,0 10 20,0 5 0,-1 2-22,0 4-20,0 3-20,-1 8-16,-5 13-11,-4 12-10,-3 13-10,-1 0-5,3-13 5,3-13 3,3-12 3,2-8-12,0-1-31,2-3-30,1-1-31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0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2235 7850 500,'-24'18'152,"3"5"-35,0 5-34,1 5-34,0 4-21,0 4-6,1 4-6,-1 4-7,0 1-3,1 0 0,-1-2 0,1 0-1,1-3-6,2-6-13,4-4-13,3-5-13,3-6-11,6-7-12,4-7-10,6-6-11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0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2800 7857 469,'8'-28'18,"0"7"11,0 7 11,-1 6 11,1 6 2,0 4-6,0 4-5,0 4-7,0 3-4,-1 5-3,1 4-4,0 3-3,-1 3-3,-1 1-2,0 1-3,-1 1-1,-2-1-2,1-1 0,0-3 0,0-1-1,1-6-1,2-9-3,2-8-4,2-10-4,1-7-1,1-7 2,1-7 0,1-7 2,1-2-1,0 2-4,-1 2-4,1 1-3,-1 3-2,-1 3-1,-1 3 0,0 3-1,-2 2 0,-1 1-3,0 1-2,-2 1-3,-1 4-7,-2 8-16,-3 8-14,0 8-16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1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3900 7609 407,'21'-1'17,"-3"-2"-1,-4-2-1,-4-2-1,-1 0 1,1-1 3,3 0 3,2 0 3,0 1 0,-1 2-2,-1 2-3,0 2-3,-3 3-2,-1 4-1,-2 4-2,-2 4-2,-2 4 0,0 7-2,-2 5 0,0 6-1,-2 2-1,0-1 2,-2-3 0,0-2 1,-2-1 0,0-3 1,-1-2 0,-2-1 0,3-3-1,3-5-1,4-3-2,3-4-2,5-6-4,4-8-4,4-8-6,3-7-5,3-7-3,-1-1-1,1-4-1,-1-3 0,0-1-2,-3-1-4,-1 1-3,-2 0-4,-2 0 0,-1-1 1,-1 1 3,0 0 1,-3 0 4,-1 1 2,-2 1 4,-2 2 3,-2 1 3,0 3 2,-2 3 4,0 3 3,-2 2 3,0 2 5,-2 3 4,0 1 4,-1 2 5,0 0 7,0 2 6,0 1 6,1 2 8,2 4 11,2 4 11,2 4 10,1 2-1,0 1-14,0 2-14,0 0-13,0 3-8,0 7-4,0 5-3,0 7-4,-1 3-5,-1 2-7,0 3-9,-2 1-7,0 1-8,-2 0-8,0 0-8,-1 0-8,-1-4-4,0-7 0,0-9 0,0-7 1,0-7 4,0-5 4,0-4 7,0-5 5,1-6 3,0-6-1,2-5 0,0-7 0,1-2 2,0 2 4,0 0 5,0 1 4,2 1 5,2 3 7,4 1 5,2 3 7,2 1 5,-1 2 7,1 3 5,0 1 7,0 2 1,1 0-6,2 2-4,0 1-5,1 0-6,-1 2-7,1 1-7,0 0-8,-1 2-5,-1 0-6,-1 2-5,-1 1-5,-1-1-3,0-1-1,-2 0-2,0-1-1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1"/>
    </inkml:context>
    <inkml:brush xml:id="br0">
      <inkml:brushProperty name="width" value="0.05647" units="cm"/>
      <inkml:brushProperty name="height" value="0.05647" units="cm"/>
      <inkml:brushProperty name="color" value="#F2395B"/>
    </inkml:brush>
  </inkml:definitions>
  <inkml:trace contextRef="#ctx0" brushRef="#br0">6016 6424 389,'0'-11'32,"0"10"12,0 10 11,0 10 12,0 7 2,2 6-9,0 6-7,2 7-8,-1 3-7,-1 5-5,0 4-6,-1 4-6,-3 6-3,0 11-2,-4 9-2,0 10-2,-1 1-6,2-8-11,2-8-11,2-8-12,1-7-8,0-8-2,0-9-3,0-6-3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1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6647 7837 464,'-21'-6'63,"7"6"2,5 4 2,6 6 2,3 2-5,2 1-13,0 1-12,2 2-12,1 0-8,3 3-3,4 1-4,2 3-3,2-2-2,-1-3 0,1-4 1,0-4 0,0-4-4,3-3-6,1-2-8,3-4-8,1-2-8,-1-3-13,1-4-10,-1-2-12,-2-1-5,-3 1 1,-4 1 2,-4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32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84600 56010 690,'9'-10'3,"1"-2"4,3-3 4,2-3 6,1 0 5,1 5 8,2 2 8,0 6 8,2 1-1,5 2-9,3 0-8,4 2-10,3 0-9,1 0-12,1 0-11,0 0-11,-1 0-6,-3 0-3,-5 0-2,-3 0-1,-5 0-3,-3 2 0,-4 0-2,-4 2-1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1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7271 7350 425,'-23'0'47,"4"2"0,3 0 1,3 2 1,2 1 0,1 3 1,0 4 0,2 2 1,1 4-3,0 5-7,2 5-7,1 5-6,-1 5-8,0 8-9,-2 6-10,0 8-8,0 0-10,0-5-13,2-4-12,1-6-11,0-5-10,0-5-5,0-7-5,0-5-6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6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62130 25957 524,'0'-17'29,"0"14"17,0 14 18,0 13 16,-2 7 1,0-1-17,-3-1-16,-2-1-18,0 0-12,0 0-7,2 2-7,1 1-7,0-1-6,2-1-7,0-3-6,2-1-6,-1-2-8,0 1-7,-2-1-8,0 1-9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6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62250 26394 583,'14'-15'53,"-1"4"0,-2 3-2,-2 3-1,1 1-4,4 0-6,3 0-6,5 0-5,1-1-6,1 0-6,-1-1-4,1-1-6,-2 0-6,-3 2-9,-3 2-7,-2 2-7,-3 1-10,1 0-9,0 0-10,0 0-9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7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63084 25524 491,'-1'-11'30,"-1"10"15,0 10 14,-1 10 15,-1 4 1,2 1-13,0-1-13,2 0-13,-1 1-9,-2 1-6,-2 1-5,-2 1-5,-1 1-8,1 1-9,-1 1-10,0 1-9,0-1-7,0-2-1,0-1-1,1-3-3,-1-2-1,2-5-4,0-3-2,2-4-4,1-5 2,2-2 4,2-6 6,2-2 4,1-3 5,0 0 4,0 0 5,0 1 4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7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63350 26387 573,'9'-9'2,"1"0"4,3-2 3,2 0 4,0 0 4,-1 3 6,-1 1 5,0 2 5,-2 2 3,-1 2 0,0 2 1,-2 2 1,-1 3-3,-2 4-6,-3 3-6,0 5-5,-3 1-4,-1 1-3,0 0-3,-1-1-2,-2 1-3,0-1-2,-1 1-1,-2 0-2,1-2-2,2-1-1,3-3-2,1-1-2,3-4-1,7-4-3,6-6-2,6-4-4,2-4-3,1-4-4,-1-2-5,1-3-4,-3 0-1,-3 3 1,-5 3 2,-3 2 1,-2 3 0,0 1 0,0 0 0,0 2-2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7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64583 25277 477,'-6'-6'48,"4"2"7,4 4 5,4 3 5,2 2-1,1 3-10,2 3-10,0 4-10,0 0-7,-1 1-7,0 0-5,-2-1-6,-1 1-3,0 2 1,-2 0 0,0 1 0,-1-1-7,2-1-14,0-2-14,1-2-15,1-3-13,0 1-9,0-2-11,0 0-9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8"/>
    </inkml:context>
    <inkml:brush xml:id="br0">
      <inkml:brushProperty name="width" value="0.05592" units="cm"/>
      <inkml:brushProperty name="height" value="0.05592" units="cm"/>
      <inkml:brushProperty name="color" value="#F2395B"/>
    </inkml:brush>
  </inkml:definitions>
  <inkml:trace contextRef="#ctx0" brushRef="#br0">65227 24863 393,'7'-15'3,"-1"4"6,0 3 5,-2 3 7,-2 4 6,-6 7 7,-4 7 7,-5 8 7,-3 3-1,-2 1-9,0 1-9,-1 1-10,-1-1-5,1 0-1,-1-1-3,1-1-1,0-1-3,0-3-2,2-1-3,1-2-2,1-3-4,2-1-4,3-2-4,1-2-5,3-1 8,4-1 20,4 1 18,4 0 20,0 4 4,-2 7-9,-4 9-9,-2 7-10,-3 7-7,-2 8-5,-2 6-6,-2 8-5,0 4-6,1 2-9,0 4-9,2 4-8,0-3-7,0-6-6,1-5-6,-1-6-6,1-8-3,2-8-2,2-9-1,2-9-2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9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66028 24566 556,'8'-7'63,"1"2"-5,2 2-6,0 2-6,1 1-4,0 2-5,-1 0-5,1 2-5,-1 1-5,-1 1-3,0 3-5,-2 2-4,-2 3-3,-6 5-1,-5 5-1,-4 5-2,-3 2-3,-3-3-5,-2-2-5,-1-1-6,-1-3-3,0-1 0,2-2 1,1-2-1,0-2 0,-1-1 1,-1-1 1,-1-1 1,1-1 1,2-2 3,4-2 3,3-2 3,3-2 6,6-1 10,4 0 9,6-1 10,3-3 2,5 0-4,3-3-4,5-2-5,1 0-3,1 2-1,-1 2-3,1 2 0,-3 1-9,-1 0-12,-4 0-14,-3 0-13,-2 0-9,-1 0-4,-1 0-4,0 0-3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9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66939 25082 622,'-5'-8'55,"6"2"-4,6 0-5,6 2-3,3 0-4,3 2-5,2 0-4,1 2-5,2 0-4,1 0-5,1 0-5,1 0-5,-1 0-6,-3 0-4,-3 0-5,-3 0-6,-2 1-7,-4 2-7,-3 2-8,-2 2-7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19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67327 24141 505,'-22'-4'44,"6"8"16,5 8 18,5 7 16,2 8-4,2 7-23,0 7-24,2 6-25,-1 5-18,-2 2-14,-2 2-15,-2 2-14,0-5-12,1-10-8,0-12-10,2-9-8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93850 2200 333,'49'20'167,"16"14"-1,16 15 1,16 15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7:33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84933 56216 468,'18'-1'5,"5"-1"8,5 0 9,5-1 10,0-1 2,-2 2-3,-3 0-2,-3 2-4,-3 1-3,-5 4-5,-3 2-4,-4 4-4,-3 0-4,-2 1 0,-3 0-2,0 0 0,-5 0-1,-2 1 1,-5 1-1,-4 1 0,-2 0 0,-1-1-1,-1 0-2,-1-2-1,0 0 1,2 0 6,3-1 5,1 1 4,4 0 3,4 2-1,6 0-1,4 1-1,3-1-2,2-1-2,0-2-4,1-2-3,0-1-1,0 2-2,-2 0 0,0 1-1,-2 1 1,1 0 0,0-1 3,0 1 0,-1 0 2,-1 0 1,0-1 1,-2 1 1,-1 0 1,-2 0 3,-2-1 1,-2 1 3,-2 0 0,-5 0-3,-4-1-3,-4 1-3,-4 1-3,-7 1-3,-5 3-5,-6 2-4,-9 1-4,-12 3-6,-12 1-6,-11 3-5,-7-1-7,0-1-6,-2-3-7,0-1-7,6-3-1,15-3 1,14-3 3,16-2 2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0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72377 26634 498,'-14'-36'5,"4"9"10,4 7 10,4 9 9,2 6 9,0 8 6,0 6 5,0 7 7,0 6-2,0 3-10,0 4-10,0 5-9,0 2-10,-2 0-7,0 2-7,-1 1-9,-2 0-6,0 0-9,-2 0-8,0 0-8,0-2-7,0-5-7,2-5-5,1-5-6,0-4 0,0-3 4,0-3 6,0-2 5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72400 27110 582,'9'-15'28,"1"2"6,3 2 6,2 3 5,2 0 1,1 0-3,3 0-4,2 0-3,0 1-5,1 1-4,-1 0-6,1 2-3,-2 0-9,-3 2-9,-3 0-9,-3 2-11,-2 0-11,0 2-11,-2 0-12,0 2-12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0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73515 26188 470,'-8'-15'19,"2"2"9,0 3 8,2 1 10,0 5 5,2 8 1,0 8 0,2 7 1,0 6-3,0 1-8,0 3-7,0 1-7,0 3-8,0 2-8,0 4-6,0 3-9,0 2-2,0 4 1,0 2 2,0 4 2,0-5 1,0-10 0,0-12 1,0-9 0,-1-7-17,0 1-32,-2 0-32,0 0-33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1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74200 26250 538,'15'8'127,"-1"0"-27,-1-1-26,0 1-27,-2 1-15,1 2-6,0 2-4,0 1-6,-1 2-4,-1 0-7,0-1-4,-2 1-7,-1 1-3,-1 1-2,0 3-2,-1 1-2,-2 0-5,1-1-5,0-2-6,0-2-6,1-3-7,0-3-7,1-3-7,2-2-8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2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74766 26090 394,'-11'-5'86,"-4"8"-18,-5 6-16,-5 7-16,-2 3-12,1-1-4,1-1-6,1 0-6,2-2-2,1-1-2,3-1-1,1-1-2,1 0-1,-2 0-3,0 0-1,-1-1-3,2 1 6,5 0 13,4 0 14,6-1 14,2 3 4,0 4-5,0 3-6,0 5-5,0 3-4,0 4-5,0 4-3,0 5-5,-1 2-4,-2 6-8,-2 2-5,-1 5-7,-4 3-6,-2 2-7,-3 1-5,-3 3-6,-1-1-5,0-1-6,2-2-6,1-3-4,2-5 1,5-10 11,3-10 8,4-9 10,1-6 4,0-3-2,-2-1-2,0-2-1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2"/>
    </inkml:context>
    <inkml:brush xml:id="br0">
      <inkml:brushProperty name="width" value="0.03282" units="cm"/>
      <inkml:brushProperty name="height" value="0.03282" units="cm"/>
      <inkml:brushProperty name="color" value="#F2395B"/>
    </inkml:brush>
  </inkml:definitions>
  <inkml:trace contextRef="#ctx0" brushRef="#br0">75900 26313 670,'8'-21'46,"0"6"-6,0 6-4,-1 7-6,3 2-2,6 0 2,4 0 0,5 0 1,3-1-3,1-1-9,1 0-9,1-1-9,0-1-8,0 2-11,1 0-9,-1 2-10,-3 0-8,-5 0-5,-6 0-6,-6 0-5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2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76456 25427 527,'-9'-8'-2,"0"2"-4,-2 1-5,0 0-4,0 0-1,1-3 2,0-4 2,2-2 2,0 0 9,0 2 16,1 4 16,-1 3 16,1 5 9,2 10 2,2 8 3,2 9 1,1 4-5,0 1-12,0-1-13,0 0-11,-1 2-7,0 3 0,-2 2-1,0 4 1,-2 1-3,0-2-4,-1 0-6,-1-1-4,-1-4-16,2-8-29,0-6-27,2-6-28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4"/>
    </inkml:context>
    <inkml:brush xml:id="br0">
      <inkml:brushProperty name="width" value="0.05009" units="cm"/>
      <inkml:brushProperty name="height" value="0.05009" units="cm"/>
      <inkml:brushProperty name="color" value="#F2395B"/>
    </inkml:brush>
  </inkml:definitions>
  <inkml:trace contextRef="#ctx0" brushRef="#br0">82761 27193 439,'-14'-8'2,"3"2"7,3 1 4,2 1 6,5 1 9,6 3 10,6 4 12,6 2 11,2 3 1,1 2-7,-1 2-8,1 1-7,-1 3-7,-1 3-4,-1 4-4,-1 2-5,-1 0-5,0 0-5,-2-1-5,-1-1-6,-1-1-6,0-1-9,-2-1-9,-1 0-8,-1-3-7,-2-1-3,-2-3-5,-2-1-3,0-2-1,2-2 3,2-2 3,2-2 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25"/>
    </inkml:context>
    <inkml:brush xml:id="br0">
      <inkml:brushProperty name="width" value="0.06314" units="cm"/>
      <inkml:brushProperty name="height" value="0.06314" units="cm"/>
      <inkml:brushProperty name="color" value="#F2395B"/>
    </inkml:brush>
  </inkml:definitions>
  <inkml:trace contextRef="#ctx0" brushRef="#br0">83798 26996 348,'8'-8'4,"0"2"9,-1 1 9,1 0 7,-3 4 8,-8 6 6,-6 6 4,-7 6 6,-6 3-3,-1 1-11,-4 1-9,-3 1-11,-2 1-7,-1 2-3,-1 3-4,-1 1-4,1 0-2,3-3-1,3-3-1,4-3-1,1-3-2,2-3-5,3-2-4,1-4-3,4-1 6,4 2 17,6 0 19,5 1 17,0 2 6,-1 1-6,-2 3-7,-1 2-7,-2 0-5,2 1-3,0-1-4,2 1-3,-1 0-3,0 3-2,-2 1-2,0 3-3,-1 3-2,0 6-5,0 6-4,0 7-4,-1 7-7,0 11-8,-1 11-8,-1 10-8,-1 5-4,0-4 2,0-2 2,0-3 3,1-10 1,0-15 3,2-16 1,1-16 3,0-7 0,0 0-2,0-1-1,0 1-1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1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51905 50500 562,'-13'1'8,"6"4"17,6 2 16,6 4 17,3 0 3,0 1-9,0 0-11,-1-1-10,2 2-7,2 2-1,2 1-3,1 3-3,1 0-3,0-1-3,-2-1-4,-1 0-3,0-1-3,0 3-5,-1 1-2,1 3-5,-1 0-1,-2 1 0,-2-1 0,-2 1 0,-2-2-3,1-1-3,0-3-5,0-1-4,2-4-8,2-6-9,3-6-10,3-6-11,1-3 2,-4 0 14,-3 0 12,-2 1 13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09"/>
    </inkml:context>
    <inkml:brush xml:id="br0">
      <inkml:brushProperty name="width" value="0.05366" units="cm"/>
      <inkml:brushProperty name="height" value="0.05366" units="cm"/>
      <inkml:brushProperty name="color" value="#F2395B"/>
    </inkml:brush>
  </inkml:definitions>
  <inkml:trace contextRef="#ctx0" brushRef="#br0">9563 36725 409,'-28'-49'2,"9"12"4,7 11 3,8 13 4,6 9 8,4 8 12,4 7 13,3 9 13,2 6 1,0 3-11,-2 4-11,-1 5-11,0 2-7,0 4-3,-1 2-2,1 4-4,1 0-1,0-2-1,1-2-1,1-2-1,1-2 0,0 0-1,-1-2 0,1 0 0,0-1-2,-1 1-1,1-1-2,0 0-2,-1-1-1,1-4 2,0-2-1,-1-3 1,1-4 1,2-5 0,0-5 1,1-4 0,2-5 0,5-3 1,3-2-1,5-4 0,3-4 0,4-9 0,4-8 0,4-7-1,3-6 1,2-2 0,2-4 0,2-2 0,1-4 0,1 0 3,2-3 3,0-2 1,1-3 1,1-4-2,2-3-1,0-5-2,0 0-1,1 1-1,0 3 0,-1 1-2,2 1-1,3 1 1,3-1 0,3 0 0,-4 5 0,-10 8 0,-12 10 0,-10 8 0,-7 5-2,0 1-3,-1 1-2,-1 1-4,-6 1-15,-11 1-31,-10 1-29,-12 1-29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2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52828 50478 470,'8'-7'0,"0"-1"0,-1 0 0,1 0 0,0 0 1,0 0 2,0 1 3,0-1 2,-1 1 4,1 2 5,0 2 5,0 2 5,-1 2 2,-2 4-3,-3 2-3,0 4-2,-4 0-2,-2 1-1,-4 0-1,-2 0-2,-3 1 0,-1 3-3,-3 3-1,-2 3-3,-1 2-1,-3-1-2,-1 1-2,-3-1-1,-1 1-2,-1 1-1,-1 1 0,0 1 0,0-2-2,5-3 0,3-5-3,5-3 0,2-3-1,2 0 2,2-2 0,3-1 1,2 0 5,6-2 10,4-1 8,5 0 9,2 1 2,-2 5-3,-2 5-5,-2 6-3,-1 2-4,0 2-2,-1 3-2,1 1-2,0 3-3,-2 1 0,0 2-1,-2 2 0,-1 3-2,-2 2 2,-2 4-1,-1 3 2,-2 2-9,0 3-15,0 3-16,0 4-15,1 0-8,0-1 1,2-1 1,1 0 1,0-8 5,2-10 10,0-13 9,2-11 9,-1-7 4,0 1-4,-2 0-4,0 0-3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2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53648 52072 481,'1'-19'66,"0"7"-5,2 8-3,0 8-4,1 5-5,0 2-8,0 1-8,0 3-7,-1 3-5,-1 5-3,0 5-2,-1 5-2,-1 1-2,0-1-3,0-3 0,0-1-3,-1-2 0,-1 0 0,0 1-1,-1-1 0,-1 0-2,0-3-3,0-1-3,0-3-4,0-1-4,0-2-1,0-3-2,0-1-3,-1-4-4,-3-4-5,-4-6-6,-2-4-5,-1-4-1,3-4 6,1-2 5,2-3 5,1-3 2,-2-3 2,0-3 1,-1-3 0,0-1 2,0 1 5,2 1 3,1 2 5,0 1 2,2 6 1,0 5 1,2 5 1,0 5 7,0 8 12,0 6 12,0 8 12,0 2 2,1 1-8,-2-1-8,2 1-8,-2-1-7,0 1-7,-2 0-6,0-1-8,-1 0-2,0-1-1,1 0 0,-1-2 0,1-1-8,2-1-16,2-1-15,2 0-15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2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55000 52950 548,'29'15'93,"-5"-1"-15,-5-1-15,-5 0-14,-2-2-9,0 1-7,-1 0-4,1 0-7,-1-1-4,-1 1-4,0 0-6,-2 0-3,-1-1-8,0 1-7,-2 0-8,0 0-9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4"/>
    </inkml:context>
    <inkml:brush xml:id="br0">
      <inkml:brushProperty name="width" value="0.04065" units="cm"/>
      <inkml:brushProperty name="height" value="0.04065" units="cm"/>
      <inkml:brushProperty name="color" value="#F2395B"/>
    </inkml:brush>
  </inkml:definitions>
  <inkml:trace contextRef="#ctx0" brushRef="#br0">26250 51055 541,'22'-13'82,"-1"6"-14,-2 6-13,-3 6-14,0 3-8,0 2-3,0 0-2,-1 1-2,1 1-3,0 2-3,-1 0-2,1 1-4,0 2-3,1 3-4,2 3-4,0 3-6,-1 1-3,-1 1-5,-2-1-3,-2 1-5,-2-2-4,1-2-6,0-1-4,0-2-5,-1-4-2,1-3 2,0-4 3,0-4 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5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27892 50761 420,'6'-13'32,"-3"8"7,-2 7 5,-4 6 7,-2 5-2,-3 3-8,-4 3-8,-2 4-8,-4 1-6,-5 4-4,-5 3-5,-5 3-4,-2 1-1,0 1 0,-1-1 0,1 0 0,1-2-1,3-3-4,3-5-5,4-3-4,2-4-2,4-3-2,5-3-1,3-2-1,4-4 2,6-3 3,4-2 4,6-4 4,0 3 8,-3 6 9,-2 7 10,-4 8 11,-1 2 3,0-2-6,0 0-4,0 0-4,0-1-5,-2 1-2,0 1-3,-2 1-3,1 1-3,1 3-4,0 1-3,2 3-2,-1 2-4,-1 4 0,0 4-3,-1 4 0,-1 6-5,2 6-7,0 7-6,2 7-8,0 3-5,0-1-6,0-1-5,0-1-6,0-6 1,0-12 6,0-12 6,0-12 6,0-7 3,0-3 2,0-3 2,0-2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5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28366 52619 499,'-12'0'60,"8"0"-1,8 0-1,8 0-3,6-2-4,5 0-6,5-3-8,5-2-7,2-2-5,2-4-5,1-2-4,1-3-5,-1 0-2,-2 2 0,-2 4-1,-1 3 0,-4 2-12,-5 0-20,-5 2-22,-5 1-21,-4 1-6,-4 3 9,-4 4 10,-4 2 9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5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28548 51561 464,'-21'-13'10,"6"8"21,7 7 19,5 6 21,4 5 4,1 1-13,3 3-11,2 2-13,0 4-7,-2 8-3,-2 9-4,-2 7-3,-3 3-3,-2-1-5,-3 0-5,-3-2-3,-3-1-7,-2-4-5,-2-2-7,-1-3-7,-2-4-5,1-3-4,-1-5-4,1-3-5,-1-4-1,2-1 2,1-3 0,1-1 2,1-3 0,2-2 1,3-4 1,1-2 1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45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29750 53450 516,'22'14'43,"-3"-1"2,-3-2 2,-2-2 3,-2 0-1,1 2-5,1 1-5,2 3-5,-1 0-3,-1-2-4,-1-3-2,-1-1-4,-1-1-4,0 0-8,-2 0-6,0 0-8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0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54472 43050 543,'-16'16'98,"2"-1"-20,1 1-19,1 0-19,-1 0-11,0 3-4,-1 1-2,-1 3-3,-1 2-3,1 5-2,-1 3-4,0 4-2,0 3-2,-1 0-1,-2 2-2,1 1 0,-2-1-1,2 0-1,1-2 1,1 0 0,1-2-2,0-3-7,2-4-4,1-2-6,4-9-13,6-14-17,7-16-20,8-14-18,1-6-1,-1 2 16,-2 1 17,-2 3 16,-1 2 11,0 2 5,-1 5 5,1 1 6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1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54555 43270 450,'29'-42'2,"-3"8"3,-5 9 3,-3 9 4,-4 8 6,-1 6 9,-2 7 8,-2 8 8,-2 4 3,-2 5-5,-2 3-4,-2 5-5,-1 2-2,0 2-4,0 3-1,0 1-3,-1 0-2,0 0-2,-2-1-3,0-1-2,-2 0-4,0 2-2,-1 2-4,-2 2-4,1-1-1,1-4-1,0-3-1,2-5 0,-1-4-3,0-3-3,-1-4-4,-2-5-4,-1-4-6,-3-8-9,-4-6-8,-2-7-8,-1-6 0,-1-2 7,0-3 9,1-3 8,1-1 6,2 2 2,4-1 3,3 3 3,2 0 4,0 4 7,2 3 6,1 3 6,2 2 6,5 1 5,6 0 5,4 2 6,4 0 0,3 2-7,3 1-5,3 1-6,4-1-6,3 0-3,4-2-5,5 0-4,0-2-4,0-2-5,-2-2-6,0-1-4,-4-1-1,-5 2 2,-7 3 2,-5 1 3,-5 2-1,-1 0-3,-2 2-4,-2 1-4,-3 0 10,-4 0 21,-4 0 21,-4 0 21,-3 4 7,-4 8-9,-2 7-10,-3 9-9,-1 2-6,3-1-1,1-3-1,2-1-2,3-2-1,3 1-1,2-1 0,4 1-1,2-1-3,2-3-6,2-1-7,2-2-7,2-5-4,5-6-6,4-8-3,3-6-4,2-4-4,-3-2 0,-1 0-1,-2 0-2,-3-1 3,-1 2 5,-2 2 5,-2 3 5,-4 1 9,-2 2 12,-6 2 12,-2 3 13,-3 1 3,0 3-2,0 4-4,0 2-3,1 3 0,-1 4 2,0 2 1,0 3 3,1 2 0,0 1-3,2 1-2,1 1-3,0 2-3,2 1-2,0 3-4,2 1-2,-1 2-2,0 0-1,-2 2-1,0 1 0,-1 0-2,0 1-1,0-1-2,0 0-1,0 0-1,0 0-2,0 1-1,1-1-2,-2-2-2,2-2-2,-1-3-2,0-3-2,-1-2 0,0-3 1,-1-1 1,-2-2 1,-1-3 0,-1-3 0,-3-3 1,-2-2 0,-1-3 1,-1-1 1,-2 0 1,1-1 1,-2-4 2,0-2 1,1-5 1,-1-4 2,2-3 1,5-3 1,3-3 1,4-3 2,5-2-1,4-3-1,5-1 0,6-2-1,4-1-1,5-1-1,5 1-1,5 0-2,1 0-4,0 1-7,-1 2-7,-1 0-7,-3 2-6,-3 5-5,-5 3-4,-3 5-5,-3 2 0,-3 2 5,-1 3 5,-2 1 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14"/>
    </inkml:context>
    <inkml:brush xml:id="br0">
      <inkml:brushProperty name="width" value="0.05959" units="cm"/>
      <inkml:brushProperty name="height" value="0.05959" units="cm"/>
      <inkml:brushProperty name="color" value="#FED406"/>
    </inkml:brush>
  </inkml:definitions>
  <inkml:trace contextRef="#ctx0" brushRef="#br0">17924 40021 369,'-11'0'33,"10"0"-2,10 0-3,10 0-3,3 0-1,0 0 0,-1 0 0,0 0 0,-1 0-2,3 0-2,1 0-3,3 0-2,0 0-3,1 0-2,-1 0-2,1 0-3,-2 0 0,0-2-2,-1 0 1,0-2-1,-1 1-1,2 0-2,3 2 0,1 1-3,2-2 0,-1-1 0,0-2 0,1-1 0,-2-1 0,0 2 1,-1 2 1,-1 2 0,-1 1 2,-1 0 0,-1 0 1,-1 0 0,-1 0 1,-3 2 1,-1 1 0,-2 0 0,-2 1 1,1 2 0,0 0-1,-1 2 1,0-1 0,0-1 1,-2-1 0,-1 0 1,0-1 0,2 0 0,0 0 0,1 0 1,1 0-1,-1 0 0,1-1 0,0 1 0,1 0-1,3-2-2,3 0-2,3-2-1,2 0-2,1-2-2,1 0 0,1-2-2,1-1-1,2-1 0,3-3-1,1-2 0,1 0-1,0 2 1,0 2 0,1 3 0,-3 0 2,0 0 2,-3 0 3,-1 0 1,-3 1 1,0 2-1,-1 2-2,-1 2 0,-1 1 1,-1 2 4,-1 0 3,-1 2 3,0-2 3,1-1-2,1-2 0,1-2 0,1 0-2,1 0-1,1 2-1,1 0-1,0 0-1,2-2-1,1-2-2,1-2 0,0-1-2,0 0 0,1 0 0,-1 0-2,0 0 1,1 1-1,-1-2 1,0 2 1,0-1-1,-1 0-1,-2 0 0,0 0-1,1-1 0,1 0 0,2-1 0,3-2 1,0 1 0,0-1-1,0 0 1,0 0 0,0 1 1,-1 2 0,-2 2 1,0 2 0,-2 1 2,-1 0 1,-3 0 2,-1 0 2,-3 2 1,0 2-2,-1 4 0,0 2 0,-3 1-2,-3-1-1,-3 0-1,-3-2-1,1-1-1,4 0 2,3-2 1,5 0 1,2-2 0,2-1-3,3 0-2,1-1-2,1-3-1,1-1 0,-1-2 0,0-1 0,1-2 0,1 2 1,0 1 0,2 0 2,0 2 0,0 0 0,1 2 0,-1 0 0,0 2 0,0 0 0,0 2 0,1 0 0,-2 1 1,-2 0 1,-2 0 3,-1 0 0,-2-1 1,2 0-2,1-2-1,1 0-2,1-1-1,0 0 0,2 0-1,1 0 0,0 0 0,2 0 1,1 0 0,1 0 1,-1 0 1,-2 2 0,-2 0-1,-2 2 1,-1 0 0,-3 1 1,-2 2 1,-1 0 0,-2 1 0,1 0 0,-1 0 0,1 0 0,-1-1-1,2-1-1,1-1-3,1 0-2,2-4-1,3-4-3,2-5-1,4-5-3,2-3 0,0 0 0,2 1 1,0-1 0,0 1 1,-3 4 2,-4 3 2,-2 3 2,-2 1 2,1 2 3,-1 0 2,0 2 4,-1 0 1,-1 2 1,-3 0 2,-1 2 0,-3 0 0,0 1 1,-1 2-1,-1 0 0,0 0-1,1-2-1,1-2-1,1-2-2,2-1 0,3 0-1,3 0 1,3 0-1,1 0-1,2 0-1,1 0-2,0 0-2,1 0-1,-2 2 0,0 0-1,-1 2 0,0-1 0,2-1 1,2 0 0,2-1 0,2-1 0,0 0-2,2 0-1,0 0-2,2-2-1,0-1 0,1-2-1,2-1-1,-1-2 1,0 2 2,-2 1 3,0 0 1,-3 3 3,-2 2 3,-4 4 2,-2 2 3,-3 3 1,-4 3 1,-2 4 2,-3 2 0,-2 2 0,-3 1 0,-1 1-1,-3 1 1,0-1-1,1-2 0,1-4 0,2-3 0,0-2-1,2-2-4,3-3-3,1-1-4,4-3-3,3-6-3,4-4-3,4-5-4,2-4-1,2-3-1,1-4-1,0-1-1,-2-1 1,-4 6 1,-5 5 2,-5 5 0,-5 3 3,-3 2 4,-5 2 3,-3 2 3,-2 2 4,-1 4 3,1 2 3,0 4 3,0-1-1,3-3-7,1-2-6,3-4-6,0-1-4,1 0 2,-1 0 2,1 0 0,4-1 1,9-4 0,8-2-1,10-3 0,3-2 1,-1 2 2,-1 1 3,0 1 1,-3 1 2,-4 2 0,-4 2 1,-4 2 0,-2 2 1,1 3 0,-1 4 0,0 2 1,0 1 0,2 0 1,1-2 0,1 0 1,-1-1 0,0 1 0,-2 2 0,0 0 0,-1 0-1,-2-1 1,0 0-1,-1-2-1,0-1-1,2 0-1,3-2-3,1 0-2,2-4-3,2-5-4,2-4-4,2-5-4,2-4-2,2-1 2,2-3 1,2-1 2,-1-1 1,-1 4 3,-2 3 2,-2 3 1,-3 2 4,-2 2 2,-3 2 3,-4 3 3,-2 0 2,-3 2 3,-4 0 2,-1 2 2,-4 0 2,0 2 1,-1 0 2,0 2 2,-1-1-1,2-1-1,3 0-1,1-2-1,2 1-2,1 0-4,1 2-2,1 0-4,0 0-1,0 0-1,0-2-1,1 0 0,0-1-2,4 0-2,3 0-3,2 0-2,5-1-1,4 0 1,5-2 2,6 0 1,2-2 1,1-2 1,1-1-1,1-3 1,0 0 1,-1 2 1,-1 2 1,-1 2 2,-1 2 0,-2 1 0,-3 0 1,-1 2 0,-2 0-1,-2 0 0,-2 0 0,-2 0-1,-3 1 1,-2 1 1,-4 3 2,-2 2 1,-2 1 1,-2-2 0,0-1-2,-1 0 0,0-2-1,2 0-2,3-2 0,1 0-1,1-1-2,0 0-1,0 0-2,0 0-2,1-2 0,2 0 0,2-3 1,2-2 0,1 0 1,0 0 1,0 2 0,0 0 2,-1 1 0,0 1 1,-1-1-1,-2 0 1,0-1-1,0 0 0,0-2 0,0 0 0,0 0 0,-2 2-1,0 2 0,-1 3-1,-1-1 0,0-1-1,0 0-1,0-1 0,-2-1-2,-3 2 0,-5 0-2,-4 2 0,-2 0 0,-3 2 1,-1 0 0,-3 2 0,-5-1-5,-8-3-13,-10 0-14,-8-3-12,-5-1-5,-1 0 2,-2 0 2,1 0 3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1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56450 43480 576,'58'-15'151,"-10"4"-35,-10 3-35,-9 3-34,-7 1-26,-3 0-13,-3 0-15,-2 0-15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1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56913 42827 455,'-15'0'6,"2"-2"12,2 0 12,3-1 12,1 0 8,2 3 5,2 4 5,2 2 4,1 4-2,0 4-11,0 3-11,0 5-10,0 3-10,0 5-8,0 3-8,0 5-8,0 2-8,0 4-8,0 2-8,0 4-7,0-3-5,0-8 2,0-8-1,0-7 2,0-6-4,0-1-7,0-2-7,0-2-6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6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48900 39650 578,'-15'8'71,"2"2"-13,2 0-13,3 1-12,-1 3-7,0 3-2,-2 5-1,0 3-1,-1 5-1,-3 3-2,-2 4 0,-1 4-3,-2 4-1,1 2-4,-1 4-3,0 2-4,1 1-2,-1-2 0,0-2 0,1-2-1,1-5-5,2-6-8,4-7-8,3-7-9,4-10-10,6-10-10,6-13-12,6-12-12,1-3 2,-1 3 14,-2 5 12,-2 3 15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7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49006 40097 425,'7'-14'1,"-1"2"2,-1 4 2,0 3 2,0 1 7,0 2 9,1 0 11,2 2 10,0 2 2,-1 4-6,1 4-6,0 3-6,-1 4-4,0 3-2,-2 3-2,0 3-2,-2 3-1,-1 3-2,0 3 0,-2 3-2,0 1-1,-2 2-3,0 0-1,-1 2-2,-2-2-3,2-2-4,-1-3-4,0-3-4,0-4-5,0-6-4,0-3-5,0-6-5,-2-5-5,-3-6-4,-5-6-6,-4-6-5,-1-5 1,1-6 10,1-3 8,1-6 8,0-1 8,2 5 4,1 3 5,1 5 6,1 2 2,2 2 2,2 3 2,2 1 0,4 0 6,6 0 6,6-1 7,6-1 8,3-1-1,1 2-8,1 1-8,1 1-8,1 0-7,1 2-5,1 0-7,1 2-5,0-1-3,1-2-1,-1-2 0,1-1-1,-2-2-2,-1 0-1,-3 0-1,-1 1-3,-3-1 1,-1 0 1,-2 0 3,-2 1 2,-3-1 3,-3 0 4,-2 0 5,-4 1 4,-1 0 4,0 0 4,0 2 3,0 1 4,-1 1 2,-2 2-2,-2 2 0,-2 2-1,-1 1 4,-1 0 7,-2 0 8,0 0 9,-1 2 1,1 4-4,-1 4-5,0 3-3,1 3-4,0 2-1,2 0-2,1 1-1,0-1-1,2-1-3,1-2 0,0-3-3,2 0 0,0 0-2,2 0-2,1-1 0,1 0-6,5-2-10,4-2-9,4-2-9,2-3-6,-1-2 2,1-4 0,0-2 0,-1-3 2,-1-2 2,-1-2 2,0-1 1,-3-1 3,-1 0 0,-2 2 2,-2 1 0,-2 1 6,0 0 7,-2 2 9,0 1 8,-2 3 7,0 6 9,-2 6 9,0 6 7,-1 3 1,2 3-5,0 1-7,2 3-6,-1 1-4,0 1-5,-2 1-3,0 1-4,0 0-2,0 1 0,2-1 1,0 0-1,1 1 1,-2 1 0,0 1-1,-1 1 1,-1 0-2,2 0-3,0 1-5,2-1-2,-1-1-4,0-3-1,-2-3-1,0-3-2,-1-2-2,0-1-1,0-1-2,0-1 0,-1 0-2,0 0 1,-1-1 1,-1 1-1,-1-2 1,0-1 0,0-2 1,0-2 1,-1-2 0,-1-2 2,-3-3 2,-2 0 2,0-2 2,1 0 1,1 0 2,0 0 1,2-2 1,1 0-1,0-3 0,2-2-1,1-2 1,2-2 1,2-2 1,2-1 1,3-3 0,2-3 2,4-3 0,2-3 1,4-4-3,5-3-5,5-4-7,5-4-6,2-3-2,-1 0-2,-1-2 0,-1 0-1,-3 2-1,-3 7-3,-4 8-3,-5 6-2,-2 4-3,-2 2-2,-2 3-4,-2 1-2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8"/>
    </inkml:context>
    <inkml:brush xml:id="br0">
      <inkml:brushProperty name="width" value="0.04576" units="cm"/>
      <inkml:brushProperty name="height" value="0.04576" units="cm"/>
      <inkml:brushProperty name="color" value="#F2395B"/>
    </inkml:brush>
  </inkml:definitions>
  <inkml:trace contextRef="#ctx0" brushRef="#br0">50787 39489 480,'-6'-5'45,"6"6"11,4 6 12,6 6 11,1 2 0,1 1-16,0 0-14,0 0-15,-1-1-10,-1 1-9,0 0-7,-2-1-9,0 0-2,0 0 1,-1-2 1,1-1 2,0-1-13,2 0-28,0-2-27,2 0-27,-2-3-6,1-3 17,-2-2 18,0-4 16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9"/>
    </inkml:context>
    <inkml:brush xml:id="br0">
      <inkml:brushProperty name="width" value="0.05518" units="cm"/>
      <inkml:brushProperty name="height" value="0.05518" units="cm"/>
      <inkml:brushProperty name="color" value="#F2395B"/>
    </inkml:brush>
  </inkml:definitions>
  <inkml:trace contextRef="#ctx0" brushRef="#br0">51583 39175 398,'7'-8'3,"-1"-2"7,0 0 5,-2-1 7,-1 1 5,-4 4 1,-2 4 4,-3 4 1,-3 4-1,-2 2-5,-2 3-5,-2 3-6,-1 3-2,-3 1-2,-2 3 0,-1 2 0,-1-1-2,3-1-2,1-3-2,2-1-1,2-3-3,1-1-1,1-2-2,0-2-3,2-1 5,2 2 10,3 0 11,1 1 9,1 2 3,2 3-4,0 3-5,2 4-5,0 0-3,0-2-2,0 0-1,0 0-2,0 0-2,0 5-3,0 3-1,0 4-3,0 4-4,0 3-6,0 2-4,0 4-5,0 1-6,0 0-5,0 0-6,0 0-5,0-3-4,0-4-2,0-5-1,0-5-2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9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52250 38834 569,'17'-16'118,"3"2"-24,3 1-25,3 1-23,2 1-14,1 0-7,1 2-5,1 1-5,-1 0-7,-3 2-4,-3 0-7,-3 2-5,-3 1-13,-1 2-22,-2 2-20,-2 2-22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2:59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52813 37950 511,'-28'3'49,"9"6"9,7 5 8,8 7 8,4 4-3,2 5-12,0 3-12,2 4-13,-1 3-13,-1 1-11,0 0-14,-1 2-12,-1-1-9,2-2-7,0-2-6,2-1-7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4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24600 45212 602,'25'0'115,"5"0"-24,3 0-25,4 0-24,2-1-14,-1-1-6,-2 0-5,0-1-6,1-2-5,1-2-8,2-2-5,2-2-7,-1 0-7,-3 2-7,-5 2-7,-4 3-6,-4 0-4,-5 2 3,-4 0 2,-6 2 2,-5-1 1,-4 0 2,-6-2 1,-4 0 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4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25045 44718 606,'-29'-8'1,"7"1"2,5-1 1,6 0 1,4 2 8,1 6 14,0 4 12,2 6 14,0 4 3,0 5-9,0 5-7,0 5-8,-1 2-7,-2 1-5,-1-1-5,-3 0-5,-2 1-7,0-1-7,-1 1-8,-1-1-8,-1 2-6,1 4-5,-1 5-6,0 3-4,2-2-3,1-6 1,2-7 0,2-7 0,2-5 3,-1-1 5,0-2 5,0-2 5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15"/>
    </inkml:context>
    <inkml:brush xml:id="br0">
      <inkml:brushProperty name="width" value="0.0447" units="cm"/>
      <inkml:brushProperty name="height" value="0.0447" units="cm"/>
      <inkml:brushProperty name="color" value="#FED406"/>
    </inkml:brush>
  </inkml:definitions>
  <inkml:trace contextRef="#ctx0" brushRef="#br0">16600 35147 492,'7'-31'63,"-2"15"-5,-3 16-6,0 16-7,-2 8-6,0 2-6,0 3-6,0 1-7,-1 6-3,0 9 1,-2 8 2,0 9 0,-1 3 0,2-3-2,0-2-2,2-4-1,0-1-3,2 0-4,0 0-3,2-1-3,1 2-3,2 2 0,1 2 1,3 1-1,1 1 0,0 0-3,0-2-1,0-1-2,-1-1-1,-1-2-2,-1-2 0,0-2-2,-2-2 0,-2-1 2,-3 0 1,0-2 1,-2-1 2,0-2 0,0-2 1,0-1 0,-1-5-1,-1-6 0,0-5-2,-1-7 0,-1-11-7,2-20-11,0-18-12,2-18-10,0-5-6,2 8 2,0 10 1,2 8 2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4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25550 45900 659,'57'1'78,"-10"4"-13,-11 2-12,-11 4-13,-5 2-9,1 3-4,1 3-6,1 3-4,1 2-9,1 1-12,1 1-12,1 1-13,-2-2-12,-5-5-9,-5-5-11,-4-4-10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5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29954 43700 547,'-35'22'107,"9"-1"-25,8-3-24,10-1-24,4 0-12,-2 2-3,0 1-1,-1 3-2,-2 2 0,0 5-1,-1 3 0,-1 4-1,-1 1-1,0-3-2,0-4-4,0-1-2,0-2-4,-1 2-7,-1 2-6,-2 3-5,1-2-4,1-1-2,1-5-1,0-1-1,2-5-1,3-1-1,1-4 0,2-3 0,2-4-3,2-6-5,2-6-5,2-6-4,1-3 0,2 1 7,0-1 6,2 0 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6"/>
    </inkml:context>
    <inkml:brush xml:id="br0">
      <inkml:brushProperty name="width" value="0.05193" units="cm"/>
      <inkml:brushProperty name="height" value="0.05193" units="cm"/>
      <inkml:brushProperty name="color" value="#F2395B"/>
    </inkml:brush>
  </inkml:definitions>
  <inkml:trace contextRef="#ctx0" brushRef="#br0">30081 43890 423,'0'-29'3,"0"5"4,0 5 6,0 5 5,1 3 5,2 2 5,2 2 5,1 2 6,2 4 0,0 6-3,0 6-4,0 6-3,-2 5-4,-1 4-1,-2 6-3,-1 5-1,-2 2-3,0 0-1,0 1-1,0-1-2,0 0-2,0 0-1,0 0-2,0 1-1,-1-3-3,-1-2 0,0-3-2,-1-3-1,-1-4-5,0-1-12,0-4-9,0-3-11,-1-5-9,-2-5-7,-2-6-7,-1-5-7,-3-6 1,-2-2 12,-2-3 11,-1-3 10,-1-2 9,1 1 4,0-1 6,2 0 5,2 2 5,3 3 5,2 3 3,4 3 5,2 1 7,2 2 12,2 0 12,2 2 12,3 0 0,6 0-10,4 0-11,5 0-11,3 0-7,1 1-6,1-2-6,1 2-6,3-3-6,6-4-6,7-4-7,5-3-5,0-3-4,-6 1 2,-6-1-1,-5 0 2,-6 2 1,-1 1 4,-4 2 3,-3 3 4,-3 0 2,-3 2 3,-2 1 3,-4 0 3,-2 2 4,-2 1 3,-2 0 4,-2 2 4,-2 1 3,-2 0 5,-1 1 4,-3 2 4,-1 2 3,0 4 0,0 4 1,1 3 1,-2 3 0,0 0-2,-1-1 0,-1 1-1,0 1-1,2 1-1,3 3-1,1 2-2,1-1 0,0 0-4,0-1-1,0 0-3,2-3-1,1-1-3,2-2-1,2-3-1,4-2-6,5-2-10,7-4-9,6-2-9,2-5-3,-1-4 2,-1-5 3,-1-5 3,-1-3-1,-3 1-3,-1-1-4,-2 0-3,-3 2 1,-3 1 7,-2 2 6,-4 3 7,-2 2 3,-2 4-1,-2 4 0,-1 4-1,-2 3 7,2 2 11,1 1 13,0 3 13,2 3 8,0 4 4,2 3 7,0 5 4,1 0-2,0 0-10,0-1-9,0 0-10,0-1-6,0 2-4,0 3-4,0 1-5,0 3-1,0 1-1,0 2 0,0 2 0,0 1-3,0-2-4,0 0-4,0-1-5,-1-2-5,-2-3-3,-2-3-3,-1-3-5,-3-3 0,-2-3 1,-2-3 2,-1-3 2,-2-3 3,0-2 3,1-4 3,-1-2 3,0-4 2,0 0 2,1-3 1,-1-2 1,1-3 2,2-6 2,3-4 1,1-4 2,3-5 1,6-1-1,4-3 1,6-1-2,3-2 1,3-1-1,3 0 1,3-2-1,2 1-2,1 2-4,1 2-5,1 1-5,0 2-4,-1 1-5,-1 2-6,-1 0-4,-2 2-3,-4 5 2,-5 3 1,-3 4 0,-3 3 3,0 1 4,-2 0 2,0 2 4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6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31909 43605 461,'-15'-7'7,"4"0"15,3 2 14,3 1 14,2 0 6,3 0-3,4 0-3,2 0-3,3 1-4,0 2-5,1 2-5,2 2-4,0 3-4,1 6-6,1 4-4,2 5-4,-2 3-6,-1 3-8,-3 1-8,0 2-7,-2 0-2,1-3 2,2-3 2,0-3 2,0-3-4,-1-3-11,0-2-12,-2-4-12,0-2-4,2-2 2,0-3 2,1 0 3,0-4 5,-2 0 7,-2-3 7,-2-2 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7"/>
    </inkml:context>
    <inkml:brush xml:id="br0">
      <inkml:brushProperty name="width" value="0.06065" units="cm"/>
      <inkml:brushProperty name="height" value="0.06065" units="cm"/>
      <inkml:brushProperty name="color" value="#F2395B"/>
    </inkml:brush>
  </inkml:definitions>
  <inkml:trace contextRef="#ctx0" brushRef="#br0">32720 43309 362,'7'-8'4,"-1"0"8,0 0 7,-2 0 8,-1 2 5,-4 2 5,-2 4 3,-3 3 5,-3 2-2,0 3-6,-2 3-6,0 4-6,-2 2-5,-1 5-4,-3 3-3,-2 5-3,0 2-3,-1 2-1,0 2-2,1 3-2,0-2-1,0-4-1,2-4 0,1-3-1,1-4-1,2-3-3,3-3-3,1-2-2,3-4 3,6-1 11,4-2 8,6-2 11,0 1 4,-3 5 0,-2 5-1,-4 6 0,-1 2-2,0 1-3,0 1-4,0 1-2,0 1-5,0 4-4,0 3-4,0 3-5,0 2-5,0 4-3,0 2-6,0 4-4,1 1-8,0 2-10,2 0-9,0 1-10,0-3-1,0-7 10,-1-9 10,-2-8 9,0-5 1,2-3-7,1-3-6,0-2-7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7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32900 45311 481,'16'-21'84,"-1"3"-11,1 4-12,0 5-12,-1 1-6,1 2-3,0 0-3,-1 2-2,0 4-5,-2 10-5,-3 8-6,-1 9-6,-4 4-6,-6-2-5,-6 0-5,-5-1-5,-4-1-3,2-3-2,1-1 0,1-3 0,1-1 0,0-2 5,2-3 3,1-1 4,3-2 3,8-2 5,6-3 4,7-1 5,4-2-3,1-4-11,1-2-11,1-3-9,0-3-11,-3 0-9,-1-2-9,-2 0-10,-2 0-3,-1 1 1,-1 0 1,0 2 2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8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33200 43244 416,'9'-15'85,"3"4"-7,4 3-7,2 3-6,2 0-7,3 0-8,1-2-8,3 0-7,1 0-6,1 0-5,1 2-5,1 1-4,-1 0-6,-3 2-6,-3 0-6,-3 2-6,-2 0-13,-1 2-20,-1 0-21,0 2-19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08"/>
    </inkml:context>
    <inkml:brush xml:id="br0">
      <inkml:brushProperty name="width" value="0.06045" units="cm"/>
      <inkml:brushProperty name="height" value="0.06045" units="cm"/>
      <inkml:brushProperty name="color" value="#F2395B"/>
    </inkml:brush>
  </inkml:definitions>
  <inkml:trace contextRef="#ctx0" brushRef="#br0">34000 42711 363,'-43'-15'5,"11"4"9,9 3 10,11 3 9,4 3 11,2 5 14,0 6 12,2 4 13,1 4-2,2 3-16,2 3-16,2 3-16,0 3-10,0 5-3,-2 3-3,0 4-3,0 4-10,2 2-18,2 3-16,2 4-18,0-4-15,-1-10-11,0-10-12,-2-9-12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15"/>
    </inkml:context>
    <inkml:brush xml:id="br0">
      <inkml:brushProperty name="width" value="0.05922" units="cm"/>
      <inkml:brushProperty name="height" value="0.05922" units="cm"/>
      <inkml:brushProperty name="color" value="#00BFF3"/>
    </inkml:brush>
  </inkml:definitions>
  <inkml:trace contextRef="#ctx0" brushRef="#br0">23048 27877 371,'8'-48'57,"0"15"6,0 15 4,0 15 7,0 9-4,-1 4-12,1 3-11,0 5-12,0 3-8,0 3-5,0 3-4,0 3-4,-1 1-3,-1 2-1,-1 1 0,0 1-2,-1 0 0,0 1-1,0-1-2,0 0-2,-1 0 0,-1-2-1,0 0 1,-1-1 0,-1 0-1,0-1-1,0 0-1,0 1-1,-2-1-1,0 0-1,-3 1-1,-2-1 0,-1-1-1,2-1 1,1-3 1,0-1 0,-1-6-3,-3-7-6,-5-8-6,-4-8-7,-1-8-3,3-7-2,1-9 0,3-7-2,-1-5 1,0-1 2,-1 0 1,-1-2 2,-1 1 2,2 2 0,1 2 1,1 2 1,0 2 2,2 5 2,0 3 3,2 5 3,0 3 3,1 3 3,-1 2 3,0 4 3,0 2 7,0 2 9,0 2 11,1 3 10,-1 1 3,2 5-2,0 4-3,2 4-3,1 2-2,0 3-2,1 2-3,2 1-2,-1 3-2,0 1-2,-2 2-3,0 3-2,-1 0-2,-2-2-4,0 0-2,-1-1-3,0-1-4,2-1-3,2-1-5,2-1-3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15"/>
    </inkml:context>
    <inkml:brush xml:id="br0">
      <inkml:brushProperty name="width" value="0.0557" units="cm"/>
      <inkml:brushProperty name="height" value="0.0557" units="cm"/>
      <inkml:brushProperty name="color" value="#00BFF3"/>
    </inkml:brush>
  </inkml:definitions>
  <inkml:trace contextRef="#ctx0" brushRef="#br0">24800 29000 394,'22'0'36,"-3"2"-4,-3 0-5,-2 2-4,-2 1 1,1 1 6,1 3 7,2 2 7,0 2 3,1 2 2,1 1 0,1 3 2,-1 0-4,-3-3-6,-2-1-9,-4-2-7,-2-1-14,0 1-20,-2 1-22,0 2-21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16"/>
    </inkml:context>
    <inkml:brush xml:id="br0">
      <inkml:brushProperty name="width" value="0.05215" units="cm"/>
      <inkml:brushProperty name="height" value="0.05215" units="cm"/>
      <inkml:brushProperty name="color" value="#FED406"/>
    </inkml:brush>
  </inkml:definitions>
  <inkml:trace contextRef="#ctx0" brushRef="#br0">17000 34532 421,'15'-21'2,"-1"5"3,-1 4 4,0 6 4,0 2 1,3 0 0,3 0-1,3 1 0,2-1 0,-1 2-3,1 0-1,0 2-2,-1 0-1,2 0-2,1 0 0,1 0 0,2 0-2,1 2 0,2 0-1,3 2-1,1-1-1,0 1 0,2 0-2,1 0 0,1-1-1,2 0 2,2-2 0,2 0 1,1-1 0,0 0 1,0 0-1,0 0 1,1-1-1,2 0-1,2-2 0,2 0-2,1 0 0,0 0 1,0 2 0,0 0 2,-1 1 0,-1-2 0,0 0 2,-2-1 1,0-1 1,0 2-2,0 0 1,0 2-1,0 0 0,0 0-1,0 0 1,0 0 0,-1 0 1,0 0-1,-2 0 0,0 0 1,0 1 0,2 1-1,2 3 0,2 2 0,2 0 0,3-2 1,4-2-1,2-2 0,2-1 1,1 2 0,1 0 0,1 2 0,0-1 0,-1-2 1,-1-2-1,0-2 0,0-2 1,5-2-2,3-2 1,5-1-1,1-2 0,0 0-1,1 0 0,-1 1 0,0 0-1,-2 2 0,0 2 0,-1 2 0,0 1 0,-1 0 0,1 0 0,-1 1 0,-1-1 1,-1 2 1,-3 0 0,-1 2 0,-3-1 1,-1-1-1,-2 0 0,-2-1-1,-1-1 1,1 2 3,1 0 1,1 2 2,0-1 0,-3 0 1,-1-2-1,-2 0 0,-1 0-1,2 0 0,0 2-1,1 0-1,2 0 0,3-2 0,3-2 0,4-1 0,0-2-1,0 2-1,1 1-1,-1 0-1,1 1-1,-1 0 0,1 0-1,-1 1-1,1-1 0,-1 2 1,1 0-1,-1 2 1,0 0 0,-1 0 0,-1 0 0,-1 0 1,-1 0 0,-1 0 0,-1 0 0,0 0 0,-2 0 0,-1 2 0,-1 0 1,-1 2 1,0-1-1,-2 1 0,-1 0-1,-1 0-1,0-1 1,0 0-1,0-2 1,0 0-1,0-1 1,3 2 0,2 0-1,2 2 0,2-1 1,2-1 0,4 0 2,4-1 0,0-3 1,2 0-1,1-3 0,1-2 0,1-1-1,2 2 1,3 1-1,1 1 0,0-1 1,0 2 0,-1-1 1,-1 0 1,-1 0 0,0 2-1,1 0 1,-1 2-2,0 0 0,0 0 1,0 0-2,1 0 1,-2 0 0,-2 0-1,-2 0 1,-1 0-1,0 0 1,2 0-1,4 0 1,3 0-1,0 0 0,-4 0 1,-2 0 1,-3 0 1,-3 0 0,-1 2 0,-3 0 0,-1 2 1,-1-1 0,1-1 0,1 0 1,1-1 0,0-1 1,-3 2-1,-1 0-1,-3 2 0,-1-1 0,-2-1-1,-3 0-1,-1-2-1,0 1 1,2 0-1,1 2 1,3 0 0,0 0 0,-3 0 1,-1-2 0,-2 0 1,0-1 0,1 2 0,3 0-1,2 2 0,2 0 1,5 0-1,3-1 2,5 2-1,1-2 1,0-1-2,1 0-1,-1-2-1,2 0 0,5 0-1,2 0-1,6 0 0,0 0-1,0 0 0,-2 0-2,0 0-1,-4 0 0,-8-2 1,-6 0 0,-7-1 0,-5-1 0,-4 2-1,-4 0 1,-4 2-1,-6 0 0,-6 0 0,-7 0 0,-8 0 1,-3 1 3,-3 1 6,-1 3 5,-2 2 5,-1 1 0,1-2-7,1-1-7,1 0-7,1-2-3,0-1 0,-1 0 1,1-1 0,-2-1 1,-1 2 2,-2 0 1,-2 2 2,-3 0 4,-3 3 6,-2 2 6,-4 2 6,-1 0 3,0 1-1,0 0-2,0 0 0,0 0-3,0 1-2,0 1-2,0 2-3,0-1-1,0 1-2,0 0 0,0-1-2,0 2 0,0 3 0,0 4 1,0 2 0,0 1 0,0 0-2,0 1-2,0-1-1,0 3 0,2 7 2,0 5 3,2 6 3,-1 2-1,-2 0-2,-2-2-2,-2 0-2,-2-2-2,0-2 1,-1-2 1,-2-2 0,1-1-1,1-2 0,0 0 0,2-1-2,0-1 0,0 1-1,0-1-1,0 0 0,1-1 0,0-3 0,2-3 1,0-3 0,2-2 0,0-2-1,2 0-1,0 0-1,1-2-1,0 1 0,0-1-1,0 1 1,-1-1-4,-2-1-5,-2-1-4,-2 0-7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16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23705 45552 444,'-21'7'5,"3"-2"8,4-3 8,4 0 10,7-3 9,8-1 9,9 0 9,10-1 11,4-2-3,2 0-11,3-1-14,1-2-12,2 0-8,0-1-2,2-2-4,1 0-3,0 0-4,0 1-4,1 0-7,-1 2-4,0 1-3,2 2-1,1 2-1,0 2-1,-1 1 0,-5 0 1,-5 0-1,-5 0 2,-4 1-5,-3 0-7,-3 2-8,-3 0-7,-1-1-6,0-4-3,-1-4-4,1-3-3,-2-4 3,-2 0 6,-4-1 8,-2-1 8,-3 0 5,-1 4 5,0 3 4,-1 3 5,-2 1 3,0 0 1,-1 0 2,-2 0 1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16"/>
    </inkml:context>
    <inkml:brush xml:id="br0">
      <inkml:brushProperty name="width" value="0.05302" units="cm"/>
      <inkml:brushProperty name="height" value="0.05302" units="cm"/>
      <inkml:brushProperty name="color" value="#00BFF3"/>
    </inkml:brush>
  </inkml:definitions>
  <inkml:trace contextRef="#ctx0" brushRef="#br0">24404 44311 414,'-8'-8'0,"2"2"0,1 1 0,0 0 0,1 1 4,0 0 9,0 0 7,1 1 9,-1 1 8,3 5 7,2 6 9,3 4 8,-1 5-2,1 3-9,0 5-10,0 3-9,-1 3-7,0 3-3,-2 1-2,0 2-3,-3 3-2,-6 2-1,-4 4 0,-5 2-1,-4 3-3,-1 2-6,-3 2-4,-1 2-5,-4 2-4,-5 5-1,-5 4-3,-4 3 0,-1-2-3,4-11-3,3-9-3,5-9-3,4-10-3,3-6-3,5-6-3,3-8-2,4-6-4,3-2-1,2-6-2,4-2-2,2-3 1,2 0 4,2 0 6,2 1 4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17"/>
    </inkml:context>
    <inkml:brush xml:id="br0">
      <inkml:brushProperty name="width" value="0.05473" units="cm"/>
      <inkml:brushProperty name="height" value="0.05473" units="cm"/>
      <inkml:brushProperty name="color" value="#00BFF3"/>
    </inkml:brush>
  </inkml:definitions>
  <inkml:trace contextRef="#ctx0" brushRef="#br0">26000 46450 401,'9'8'6,"1"2"12,3 0 11,2 1 12,0 1 7,-1 0-1,-1-1 1,0 1 1,0 2-2,3 4-4,3 3-4,4 5-4,0 1-3,1 1-5,-1-1-4,1 1-4,-1-2-3,-1-2-4,-1-1-2,-1-2-5,-1-3-1,-3-1-4,-1-2-1,-2-3-2,-4-4-18,-6-10-33,-6-8-33,-6-9-33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27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43450 42325 537,'1'-21'9,"2"3"17,2 4 17,2 5 17,0 3 4,-1 4-12,0 4-11,-2 4-12,1 3-6,0 1-2,1 3-2,2 2-2,-1 1-2,-1 1-3,0 1-2,-2 1-3,1 1-2,2 1 0,2 1-2,2 2-2,0-2 0,-1-3-4,-1-3-1,0-3-2,1-4-1,5-4 4,5-6 2,6-4 3,2-5 1,2-6 0,3-4-2,1-5 0,1-3-1,1-1-1,-1 0 1,0-2-2,-1 1 1,-3 3 1,-3 3 0,-3 3 1,-4 3-1,-3 2-3,-4 4-3,-4 3-3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27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45787 45093 540,'-6'9'65,"6"2"-8,4 2-8,6 1-9,2 2-5,1 2-5,1 0-5,2 1-4,-1-2-4,1-3-2,0-4-1,-1-4-3,1-3-1,2-1 0,0 0 0,1-1-1,1-4 1,1-6-2,1-6 0,1-5-2,2-5 0,1-1-3,2-3-2,3-1-3,1-2-2,0-1-6,2-1-3,1 0-5,0-2-7,-2-1-10,0-1-8,-1 0-10,-3 2-4,-7 7 1,-5 7 0,-6 7 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29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57466 47286 527,'-7'-13'59,"2"6"-3,2 6-3,2 6-1,2 4-6,2 2-8,2 1-8,2 3-8,1 3-5,-1 5-2,1 5-1,0 5-2,-1 1-1,0-3 0,-2-3 0,0-3 0,-1-3-3,1 0-3,2-1-4,0 0-3,3-5-3,4-7-2,3-6-1,5-8-1,1-7 1,1-7 2,0-9 2,-1-7 4,1-5 0,1 0 1,1-2-1,1 0 0,1-1 0,1 1 0,1 2-2,1 0 0,-1 1-2,-2 2-2,-1 0-3,-2 1-3,-3 2-1,0 2-1,-1 1 0,0 3-2,-4 1-2,-3 3-4,-4 1-6,-4 3-4,-3 2-6,-2 2-5,-2 4-7,-2 3-5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30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57984 52300 432,'-20'9'0,"-7"3"0,-9 4 0,-7 2 0,2-1 1,10-3 3,10-4 2,12-4 3,5-3 2,-2 0 3,0-2 3,-1 0 2,1-1 4,4 0 4,4 0 2,4 0 5,5 0-1,5 0-1,7 0-3,5 0-3,5 0-2,3 0-2,3 0-4,2 0-2,3 0-2,2 0-2,2 0-2,2 0-2,0-1-2,-2 0-1,-2-2-3,-1 0-2,-1 0 0,3 2 1,4 2 1,3 2 2,-1 2 0,-1 1-2,-2 3-1,-2 2-1,-2 0 0,-3 0-2,-4-2 1,-2-1-1,-3 0 0,-3 0 1,-3 0 1,-3 0 1,-4 0 0,-3 1 1,-5 2 0,-3 0 1,-3 2 0,-2 5 1,-2 4 1,-2 3 1,-2 3 1,-4 3 2,-2 1 1,-3 3 1,-3 0 1,0 2-3,-1 1-1,-1 0-2,-2 3-1,0 2-2,-1 4-1,-1 3 0,-1 0-3,1-1-2,-1 0-2,1-1-3,0-4-1,2-2 0,3-5 1,1-4 0,2-4 0,2-3 1,2-5 0,3-3 2,4-3-1,9-1 0,10 0 0,8-2 0,6-2 1,4-2 2,4-4 3,4-2 2,4-2 1,2 0-1,4 0-1,2 0 0,4 0 0,5 0 3,5 0 3,5 0 3,3 0 0,-1 0-2,1 0-2,-1 0-2,-1 0-2,-1 0-3,-3 0-2,-1 0-4,-4 0-1,-5 0-2,-5 0-1,-4 0-1,-5 0 0,-2 0 0,-3 0 2,-4 0 0,-3-1-2,-3-1-3,-5 0-4,-3-1-4,-4-2-2,-3 0-2,-3-1-1,-3-2-1,-2 1-2,0-1-1,-2 0-2,0 0-2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30"/>
    </inkml:context>
    <inkml:brush xml:id="br0">
      <inkml:brushProperty name="width" value="0.05989" units="cm"/>
      <inkml:brushProperty name="height" value="0.05989" units="cm"/>
      <inkml:brushProperty name="color" value="#00BFF3"/>
    </inkml:brush>
  </inkml:definitions>
  <inkml:trace contextRef="#ctx0" brushRef="#br0">69321 52455 367,'20'-13'40,"-7"6"6,-6 6 5,-8 6 6,-6 5 2,-5 4-5,-7 3-4,-5 5-4,-5 2-5,1 2-3,-2 3-5,-1 1-4,-2 2-5,-1 1-3,-2 1-4,-2 1-4,-2 1-4,-1 6-5,-1 3-4,0 4-4,2 0-6,5-2-7,7-4-7,6-2-8,3-4-7,2-4-8,2-3-7,3-5-8,2-7-3,4-10 1,4-12 2,4-10 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31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68836 52331 383,'-15'-22'2,"2"3"3,3 3 4,1 3 4,4 6 12,6 11 22,6 12 22,6 10 22,3 6 2,3 2-17,1 2-16,3 3-17,2 1-12,1 4-7,2 2-7,3 4-8,-1 1-7,0 3-8,-1 2-8,-1 2-9,-2 1-7,-3 3-7,-3 2-5,-2 1-6,-4-4-7,-3-12-7,-3-12-8,-2-11-8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33:32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9677 55015 445,'0'-30'-1,"0"5"-1,0 3-2,0 5 0,0 1-2,0 2 2,0 1 1,0 1 1,0 0 1,0 1 1,0-1 1,0 0 2,0 1 1,0 0 0,0 2-1,0 1 1,0 0 0,-2 0 1,0 0 2,-1 1 2,0 7 9,3 15 18,4 17 18,2 15 18,2 7 2,2-1-13,0-1-12,2 0-12,-1-2-9,-1 0-3,-1-2-5,0 0-2,0 0-5,1 2-2,3 2-2,2 2-4,0 0-1,-1-1-2,-1-1-1,0 0 0,-1-4-2,1-4-2,1-5 0,2-5-2,0-6 0,5-6 1,2-5-1,3-6 1,3-7 1,4-8-1,4-8 1,5-7-1,6-10 0,9-9-3,11-10-3,10-10-2,6-7-3,4-3-3,4-5-3,4-3-3,3-1-2,0 3-1,1 3-1,2 3-1,-4 3-3,-6 1-2,-7 2-3,-7 3-3,-10 5-1,-13 10 3,-12 9 1,-13 11 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17"/>
    </inkml:context>
    <inkml:brush xml:id="br0">
      <inkml:brushProperty name="width" value="0.05107" units="cm"/>
      <inkml:brushProperty name="height" value="0.05107" units="cm"/>
      <inkml:brushProperty name="color" value="#FED406"/>
    </inkml:brush>
  </inkml:definitions>
  <inkml:trace contextRef="#ctx0" brushRef="#br0">65900 40887 430,'16'9'124,"-1"2"-28,1 2-28,0 1-27,-1 2-16,1 2-1,0 0-4,-1 1-1,0 1-2,0 1-1,-2 1 0,-1 1 0,-1 1-1,0 1-2,-2 1-1,-1 1-2,0-1-1,-2-1-2,-1-3-1,0-1-1,0-3-2,3-3-1,4-2 0,2-4-1,4-4-1,3-6 0,5-6 0,3-6 0,7-7-1,9-11 2,8-9 0,9-10 1,9-7-3,9-6-4,9-4-6,8-4-4,5-2-5,-2 2-4,-1 4-5,0 3-4,-10 7-5,-16 10-1,-16 11-3,-17 12-3,-11 5-2,-3 2-2,-5 3-4,-3 1-2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27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43450 42325 537,'1'-21'9,"2"3"17,2 4 17,2 5 17,0 3 4,-1 4-12,0 4-11,-2 4-12,1 3-6,0 1-2,1 3-2,2 2-2,-1 1-2,-1 1-3,0 1-2,-2 1-3,1 1-2,2 1 0,2 1-2,2 2-2,0-2 0,-1-3-4,-1-3-1,0-3-2,1-4-1,5-4 4,5-6 2,6-4 3,2-5 1,2-6 0,3-4-2,1-5 0,1-3-1,1-1-1,-1 0 1,0-2-2,-1 1 1,-3 3 1,-3 3 0,-3 3 1,-4 3-1,-3 2-3,-4 4-3,-4 3-3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27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45787 45093 540,'-6'9'65,"6"2"-8,4 2-8,6 1-9,2 2-5,1 2-5,1 0-5,2 1-4,-1-2-4,1-3-2,0-4-1,-1-4-3,1-3-1,2-1 0,0 0 0,1-1-1,1-4 1,1-6-2,1-6 0,1-5-2,2-5 0,1-1-3,2-3-2,3-1-3,1-2-2,0-1-6,2-1-3,1 0-5,0-2-7,-2-1-10,0-1-8,-1 0-10,-3 2-4,-7 7 1,-5 7 0,-6 7 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29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57466 47286 527,'-7'-13'59,"2"6"-3,2 6-3,2 6-1,2 4-6,2 2-8,2 1-8,2 3-8,1 3-5,-1 5-2,1 5-1,0 5-2,-1 1-1,0-3 0,-2-3 0,0-3 0,-1-3-3,1 0-3,2-1-4,0 0-3,3-5-3,4-7-2,3-6-1,5-8-1,1-7 1,1-7 2,0-9 2,-1-7 4,1-5 0,1 0 1,1-2-1,1 0 0,1-1 0,1 1 0,1 2-2,1 0 0,-1 1-2,-2 2-2,-1 0-3,-2 1-3,-3 2-1,0 2-1,-1 1 0,0 3-2,-4 1-2,-3 3-4,-4 1-6,-4 3-4,-3 2-6,-2 2-5,-2 4-7,-2 3-5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30"/>
    </inkml:context>
    <inkml:brush xml:id="br0">
      <inkml:brushProperty name="width" value="0.05085" units="cm"/>
      <inkml:brushProperty name="height" value="0.05085" units="cm"/>
      <inkml:brushProperty name="color" value="#00BFF3"/>
    </inkml:brush>
  </inkml:definitions>
  <inkml:trace contextRef="#ctx0" brushRef="#br0">57984 52300 432,'-20'9'0,"-7"3"0,-9 4 0,-7 2 0,2-1 1,10-3 3,10-4 2,12-4 3,5-3 2,-2 0 3,0-2 3,-1 0 2,1-1 4,4 0 4,4 0 2,4 0 5,5 0-1,5 0-1,7 0-3,5 0-3,5 0-2,3 0-2,3 0-4,2 0-2,3 0-2,2 0-2,2 0-2,2 0-2,0-1-2,-2 0-1,-2-2-3,-1 0-2,-1 0 0,3 2 1,4 2 1,3 2 2,-1 2 0,-1 1-2,-2 3-1,-2 2-1,-2 0 0,-3 0-2,-4-2 1,-2-1-1,-3 0 0,-3 0 1,-3 0 1,-3 0 1,-4 0 0,-3 1 1,-5 2 0,-3 0 1,-3 2 0,-2 5 1,-2 4 1,-2 3 1,-2 3 1,-4 3 2,-2 1 1,-3 3 1,-3 0 1,0 2-3,-1 1-1,-1 0-2,-2 3-1,0 2-2,-1 4-1,-1 3 0,-1 0-3,1-1-2,-1 0-2,1-1-3,0-4-1,2-2 0,3-5 1,1-4 0,2-4 0,2-3 1,2-5 0,3-3 2,4-3-1,9-1 0,10 0 0,8-2 0,6-2 1,4-2 2,4-4 3,4-2 2,4-2 1,2 0-1,4 0-1,2 0 0,4 0 0,5 0 3,5 0 3,5 0 3,3 0 0,-1 0-2,1 0-2,-1 0-2,-1 0-2,-1 0-3,-3 0-2,-1 0-4,-4 0-1,-5 0-2,-5 0-1,-4 0-1,-5 0 0,-2 0 0,-3 0 2,-4 0 0,-3-1-2,-3-1-3,-5 0-4,-3-1-4,-4-2-2,-3 0-2,-3-1-1,-3-2-1,-2 1-2,0-1-1,-2 0-2,0 0-2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30"/>
    </inkml:context>
    <inkml:brush xml:id="br0">
      <inkml:brushProperty name="width" value="0.05989" units="cm"/>
      <inkml:brushProperty name="height" value="0.05989" units="cm"/>
      <inkml:brushProperty name="color" value="#00BFF3"/>
    </inkml:brush>
  </inkml:definitions>
  <inkml:trace contextRef="#ctx0" brushRef="#br0">69321 52455 367,'20'-13'40,"-7"6"6,-6 6 5,-8 6 6,-6 5 2,-5 4-5,-7 3-4,-5 5-4,-5 2-5,1 2-3,-2 3-5,-1 1-4,-2 2-5,-1 1-3,-2 1-4,-2 1-4,-2 1-4,-1 6-5,-1 3-4,0 4-4,2 0-6,5-2-7,7-4-7,6-2-8,3-4-7,2-4-8,2-3-7,3-5-8,2-7-3,4-10 1,4-12 2,4-10 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31"/>
    </inkml:context>
    <inkml:brush xml:id="br0">
      <inkml:brushProperty name="width" value="0.05732" units="cm"/>
      <inkml:brushProperty name="height" value="0.05732" units="cm"/>
      <inkml:brushProperty name="color" value="#00BFF3"/>
    </inkml:brush>
  </inkml:definitions>
  <inkml:trace contextRef="#ctx0" brushRef="#br0">68836 52331 383,'-15'-22'2,"2"3"3,3 3 4,1 3 4,4 6 12,6 11 22,6 12 22,6 10 22,3 6 2,3 2-17,1 2-16,3 3-17,2 1-12,1 4-7,2 2-7,3 4-8,-1 1-7,0 3-8,-1 2-8,-1 2-9,-2 1-7,-3 3-7,-3 2-5,-2 1-6,-4-4-7,-3-12-7,-3-12-8,-2-11-8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33:32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9677 55015 445,'0'-30'-1,"0"5"-1,0 3-2,0 5 0,0 1-2,0 2 2,0 1 1,0 1 1,0 0 1,0 1 1,0-1 1,0 0 2,0 1 1,0 0 0,0 2-1,0 1 1,0 0 0,-2 0 1,0 0 2,-1 1 2,0 7 9,3 15 18,4 17 18,2 15 18,2 7 2,2-1-13,0-1-12,2 0-12,-1-2-9,-1 0-3,-1-2-5,0 0-2,0 0-5,1 2-2,3 2-2,2 2-4,0 0-1,-1-1-2,-1-1-1,0 0 0,-1-4-2,1-4-2,1-5 0,2-5-2,0-6 0,5-6 1,2-5-1,3-6 1,3-7 1,4-8-1,4-8 1,5-7-1,6-10 0,9-9-3,11-10-3,10-10-2,6-7-3,4-3-3,4-5-3,4-3-3,3-1-2,0 3-1,1 3-1,2 3-1,-4 3-3,-6 1-2,-7 2-3,-7 3-3,-10 5-1,-13 10 3,-12 9 1,-13 11 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17"/>
    </inkml:context>
    <inkml:brush xml:id="br0">
      <inkml:brushProperty name="width" value="0.04922" units="cm"/>
      <inkml:brushProperty name="height" value="0.04922" units="cm"/>
      <inkml:brushProperty name="color" value="#00BFF2"/>
    </inkml:brush>
  </inkml:definitions>
  <inkml:trace contextRef="#ctx0" brushRef="#br0">44738 23705 446,'-15'8'106,"2"2"-26,3 0-25,1 1-26,-1 5-12,-4 8 1,-4 7 1,-3 8 0,-2 4 0,1 0-4,1 0-2,1 0-3,0 1-2,1 2-1,-1 2-1,1 2-1,0-1-2,2-4-3,2-4-4,3-3-3,1-6 0,2-4-1,2-5 1,3-5 1,1-5-6,3-6-12,4-6-13,2-6-13,3-7-2,4-7 4,2-9 6,3-7 4,2-7 5,-1-4 3,1-6 4,0-4 2,-1-2 3,1 3 5,-1 1 3,1 2 3,-1 4 4,-1 6 2,-1 5 3,-1 7 3,-1 4 1,-2 1 4,-3 3 2,0 1 3,-3 3 1,-1 3 0,-1 3-2,0 3 0,-1 1 2,2 2 6,0 0 4,2 2 6,-1 1 4,1 2 2,0 2 2,0 2 2,-2 3-1,-1 4-4,-2 3-4,-1 5-4,-2 3-3,0 3-3,0 3-2,0 3-2,-1 2-2,-1 4-1,0 3-3,-1 3-1,-2 2-3,-2 3-2,-2 4-3,-2 2-3,0 0-2,1-4 2,0-4 0,2-4 2,1-4-3,0-5-5,2-5-4,1-5-6,-1-5-6,-2-7-7,-2-5-9,-2-6-7,-1-6-1,1-5 8,-1-7 7,0-5 7,0-4 5,1 1 2,-1-1 2,0 1 2,1 1 4,3 3 5,1 3 5,2 3 5,1 2 4,0 2 2,0 3 4,0 1 2,2 1 3,2 2 4,4 1 4,2 0 4,3 2-1,3 0-6,4 2-8,2 0-5,3 1-6,3-2-4,3 0-3,3-1-3,0-2-6,-2 0-6,-1-2-6,-2 0-7,-3-1-3,0 1 3,-1-1 1,0 0 2,-3 0 2,-1 0 3,-2 0 3,-3 1 3,-1-2 5,-2 0 6,-2-2 5,-2 0 7,-2-1 2,-1 1-2,0-1-1,-1 0-3,-3 1 3,0 3 5,-3 1 7,-2 2 5,-1 2 4,-2 0 0,0 2 1,-1 0 0,0 2-1,0 4-2,2 2-2,1 4-2,0 2-2,0 5-3,0 3 0,0 5-3,1 0-1,0-1 1,2-3-1,1-1-1,0-2 0,2-1-4,0-1-3,2-1-2,1-1-4,4-4-3,2-3-4,3-2-3,3-3-4,0-1-5,1 0-4,1-2-5,1-1-1,0-2 2,-1-2 2,1-1 2,-2-3 4,-1-2 2,-2-2 4,-2-1 3,-2-2 4,-2 2 2,-3 1 2,0 1 3,-2 1 4,0 0 4,0 2 4,0 1 4,-1 2 8,-1 6 9,0 4 9,-1 6 10,-1 2 0,2 3-8,0 2-8,2 1-9,-1 2-5,0 1-3,-2 1-2,0 1-2,-1 1-2,0-1-1,0 1-1,1-1-2,-1 1 0,2 1-4,0 1-2,2 1-4,-1 1 0,-1 1-1,0 1 0,-1 1-1,-1 1 0,0 2 0,0 3 0,0 1-2,0 2 1,0 2-1,0 2 0,0 2-1,0-1 0,-2-2-1,0-3 0,-1-3 0,-1-4-1,0-2 0,0-3 0,1-3 0,-1-3 1,0-1-1,0-3 1,0-1 0,0-2 0,-2-2 1,0-3-1,-1-1 1,-1-1 0,-2-2 1,0-1 0,-1 0 2,0-3-1,-1-4 2,0-4 1,1-4 0,-1-4 1,2-3 0,1-5-1,1-3 1,1-4-1,4-3 0,2-3 0,4-2-1,3-3 0,4-1-1,4-1-2,3 0 0,4-1-2,2 0-1,1 0-3,3 0-2,0 2-3,1 4-3,-1 3-3,1 5-4,-2 3 1,-3 5 3,-3 3 5,-3 5 3,-2 1-1,0 2-4,-2 1-6,0 0-6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17"/>
    </inkml:context>
    <inkml:brush xml:id="br0">
      <inkml:brushProperty name="width" value="0.03938" units="cm"/>
      <inkml:brushProperty name="height" value="0.03938" units="cm"/>
      <inkml:brushProperty name="color" value="#00BFF2"/>
    </inkml:brush>
  </inkml:definitions>
  <inkml:trace contextRef="#ctx0" brushRef="#br0">46700 24150 558,'9'7'126,"3"0"-29,4-2-27,2 0-29,3-2-16,3-1-2,3 0-2,3-2-3,0 1-4,-3 0-8,-3 2-6,-3 0-6,-2 1-8,-1 0-7,-1 0-8,-1 0-6,-1 0-8,-4 2-7,-3 0-6,-2 2-6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18"/>
    </inkml:context>
    <inkml:brush xml:id="br0">
      <inkml:brushProperty name="width" value="0.04046" units="cm"/>
      <inkml:brushProperty name="height" value="0.04046" units="cm"/>
      <inkml:brushProperty name="color" value="#00BFF2"/>
    </inkml:brush>
  </inkml:definitions>
  <inkml:trace contextRef="#ctx0" brushRef="#br0">47292 23429 543,'-22'0'5,"6"-2"9,5 0 10,5-1 9,2 1 7,2 5 7,0 6 7,2 4 5,0 5-2,2 3-11,0 5-12,2 3-10,-2 4-11,-3 5-6,-2 3-9,-3 4-8,-3 5-9,0 5-11,-2 7-11,0 6-11,0-4-7,1-11-1,0-12-1,2-11-2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22"/>
    </inkml:context>
    <inkml:brush xml:id="br0">
      <inkml:brushProperty name="width" value="0.03553" units="cm"/>
      <inkml:brushProperty name="height" value="0.03553" units="cm"/>
      <inkml:brushProperty name="color" value="#F2395B"/>
    </inkml:brush>
  </inkml:definitions>
  <inkml:trace contextRef="#ctx0" brushRef="#br0">53518 27050 619,'-33'0'18,"13"0"18,12 0 17,14 0 17,6 0 1,1 0-15,1 0-17,2 0-16,-1 0-11,-1 0-9,-1 0-9,-1 0-8,-1 0-8,0 2-7,-2 0-8,0 2-8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19"/>
    </inkml:context>
    <inkml:brush xml:id="br0">
      <inkml:brushProperty name="width" value="0.04123" units="cm"/>
      <inkml:brushProperty name="height" value="0.04123" units="cm"/>
      <inkml:brushProperty name="color" value="#00BFF2"/>
    </inkml:brush>
  </inkml:definitions>
  <inkml:trace contextRef="#ctx0" brushRef="#br0">40423 19400 533,'-2'16'110,"0"1"-22,-3 1-23,-2 2-23,-2 2-13,0 6-4,-1 7-4,-1 5-4,-2 2-2,0 0-1,-1-1-1,-1-1-1,-1-2-2,0 0-5,1-1-4,-1-1-6,0-3-5,2-2-6,1-3-5,1-3-7,2-6-10,6-10-15,4-10-16,6-10-14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19"/>
    </inkml:context>
    <inkml:brush xml:id="br0">
      <inkml:brushProperty name="width" value="0.05313" units="cm"/>
      <inkml:brushProperty name="height" value="0.05313" units="cm"/>
      <inkml:brushProperty name="color" value="#00BFF2"/>
    </inkml:brush>
  </inkml:definitions>
  <inkml:trace contextRef="#ctx0" brushRef="#br0">40591 18893 414,'8'-16'0,"0"-1"-1,0-2 1,0 1 0,-1-1 1,-1 2 4,-1 2 2,0 3 3,0 5 8,2 10 14,2 10 12,2 9 14,-1 6 1,-3 3-11,-3 1-11,-2 3-10,-2 0-7,0 2-4,0 1-2,0 0-4,-1 2-4,0-1-3,-2 0-5,0 0-4,-2-1-3,0-2-2,-1-2-3,-1-1-2,-1-4-2,0-3-2,0-5-2,0-3-1,0-4 0,1-3-1,-1-2 0,0-4 1,-2-2 0,-2-2 2,-3-2 3,-3-2 1,-1-3 2,3-3 2,1-5 3,2-4 3,2-1 2,2 3 3,3 1 3,1 3 3,1 0 2,2 2 1,0 1 1,2 0 1,1 2 1,4-1 2,2 0 1,4 0 2,1 0-1,3-2-4,1 0-3,3-1-3,1-1-3,1 0-1,1 0-2,2 1-1,-1 0-2,-2 0 0,0 2-3,0 1 0,-2-1-2,-1-2 0,-1-2 1,0-1-1,-2-2 0,-1 2 2,-1 1 1,-1 1 2,-2 1 0,-2 0 0,-4 2-1,-2 1 1,-4 1 6,-2 2 14,-4 2 15,-2 2 13,-2 4 5,-1 8-4,-1 6-5,-1 7-4,-1 4-4,2 1-3,1 0-2,1 2-3,1-1-4,2-3-2,2-3-2,2-3-4,3-2-6,4-3-7,4-1-10,4-2-8,2-3-5,1-3-1,1-2-1,2-4-1,-1-3 0,-1-3 1,-1-5 2,0-4 1,-2-2 2,-1-1 4,-1-2 2,0 1 2,-2-1 4,-1 2 2,0 2 3,-2 3 2,-1 3 12,-4 6 19,-2 6 20,-3 6 20,-1 5 4,2 5-15,2 5-12,2 5-14,1 1-8,0-1-5,0-3-3,0-1-4,-1 0-3,0 6-2,-2 5-1,0 5-3,-1 4 0,0 4-3,0 4-2,0 4-2,0 0-3,-2-1-2,0-2-2,-1-2-4,-1-4-1,0-6 0,0-6 0,1-5-1,-2-6 0,0-2 2,-2-2 0,0-4 0,-2-3 2,-1-3 2,-3-3 2,-1-2 2,-2-3 1,2-2 3,1-2 2,1-2 1,1-4 2,0-6-2,2-5 0,1-7-2,2-6 0,4-6-1,4-8-1,4-6-1,4-3-1,4 2 0,3 2 0,5 2 1,2 2-2,0 4-1,-1 2-1,1 4-1,-1 2-2,-1 3-4,-1 3-4,-1 3-3,0 2 0,0 1 3,0 1 2,-1 1 4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0"/>
    </inkml:context>
    <inkml:brush xml:id="br0">
      <inkml:brushProperty name="width" value="0.03898" units="cm"/>
      <inkml:brushProperty name="height" value="0.03898" units="cm"/>
      <inkml:brushProperty name="color" value="#00BFF2"/>
    </inkml:brush>
  </inkml:definitions>
  <inkml:trace contextRef="#ctx0" brushRef="#br0">42061 18611 564,'-13'-13'54,"8"8"1,7 7 2,6 6 1,4 5-5,0 1-10,-1 3-11,1 2-11,0 1-5,0 3-2,-1 1 0,1 3-1,-1-1-7,-1 0-14,0-1-13,-2-1-12,0-2-10,0-3-5,0-3-5,0-2-5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0"/>
    </inkml:context>
    <inkml:brush xml:id="br0">
      <inkml:brushProperty name="width" value="0.04915" units="cm"/>
      <inkml:brushProperty name="height" value="0.04915" units="cm"/>
      <inkml:brushProperty name="color" value="#00BFF2"/>
    </inkml:brush>
  </inkml:definitions>
  <inkml:trace contextRef="#ctx0" brushRef="#br0">42828 18382 447,'5'-19'9,"-6"9"19,-6 8 17,-6 10 19,-4 5 2,-3 5-15,-3 3-15,-3 5-15,-1 1-8,1 1-2,1-1-4,1 1-2,1-3-4,4-2-4,3-2-5,3-4-5,5-3-3,6-1-2,7-2-3,8-2-2,1 0 6,-3 3 16,-2 3 15,-4 4 16,-2 2 6,0 2-2,-2 4-1,0 3-3,-1 3-2,0 1-4,0 2-2,0 3-3,-1 1-4,0 2-2,-2 2-3,0 2-2,-1 2-9,0 4-12,0 2-13,0 3-12,1 1-8,1-2-6,0-2-3,2-2-6,0-7 4,0-10 11,0-11 11,0-11 11,0-5 3,0 0-3,0 0-5,0 0-3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1"/>
    </inkml:context>
    <inkml:brush xml:id="br0">
      <inkml:brushProperty name="width" value="0.03439" units="cm"/>
      <inkml:brushProperty name="height" value="0.03439" units="cm"/>
      <inkml:brushProperty name="color" value="#00BFF2"/>
    </inkml:brush>
  </inkml:definitions>
  <inkml:trace contextRef="#ctx0" brushRef="#br0">43550 17791 639,'0'-15'4,"2"2"5,0 3 8,2 1 6,1 1 5,3 0 3,4 0 3,2 1 2,3-1 1,1 0-4,3 0-3,1 0-4,3 1-5,3 2-4,3 3-7,3 1-6,0 0-5,-3-1-7,-3 0-7,-3-1-6,-3-1-9,-3 2-10,-3 0-12,-3 2-9,-2 0-2,-2 2 10,-2 0 8,-2 2 10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1"/>
    </inkml:context>
    <inkml:brush xml:id="br0">
      <inkml:brushProperty name="width" value="0.04258" units="cm"/>
      <inkml:brushProperty name="height" value="0.04258" units="cm"/>
      <inkml:brushProperty name="color" value="#00BFF2"/>
    </inkml:brush>
  </inkml:definitions>
  <inkml:trace contextRef="#ctx0" brushRef="#br0">44191 16810 516,'-8'-8'0,"0"0"0,0 0 0,0 0 0,0-1 1,0-1 0,0-3 2,0-2 0,2 7 11,2 14 21,4 15 20,3 15 19,0 8 3,1 2-15,0 2-17,0 2-15,0 1-10,-2 2 0,0 0-3,-2 1-1,0-3-6,0-10-10,0-8-9,0-9-9,0-5-16,-2-1-21,0-1-21,-2 0-20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2"/>
    </inkml:context>
    <inkml:brush xml:id="br0">
      <inkml:brushProperty name="width" value="0.03835" units="cm"/>
      <inkml:brushProperty name="height" value="0.03835" units="cm"/>
      <inkml:brushProperty name="color" value="#00BFF2"/>
    </inkml:brush>
  </inkml:definitions>
  <inkml:trace contextRef="#ctx0" brushRef="#br0">15375 23705 573,'-2'-13'11,"0"6"16,-3 6 16,-2 6 17,-2 6 2,-2 5-9,-2 7-10,-1 5-9,-3 7-8,-1 5-4,-3 6-5,-1 6-5,-2 4-3,1 3-4,-1 4-2,1 2-5,0-1-2,3-5-4,1-5-3,2-4-3,3-6-3,3-8-5,3-6-3,2-7-4,5-10-5,6-12-7,6-14-6,6-11-6,0-6 2,-1 5 10,-4 3 10,-3 5 11,-1 0 5,0 0 0,0-1-2,0-1 0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3"/>
    </inkml:context>
    <inkml:brush xml:id="br0">
      <inkml:brushProperty name="width" value="0.0503" units="cm"/>
      <inkml:brushProperty name="height" value="0.0503" units="cm"/>
      <inkml:brushProperty name="color" value="#00BFF2"/>
    </inkml:brush>
  </inkml:definitions>
  <inkml:trace contextRef="#ctx0" brushRef="#br0">15370 23869 437,'21'-51'33,"-3"24"11,-5 23 9,-3 24 10,-3 12-1,0 2-12,-2 3-10,0 1-12,-2 3-7,-1 6-4,0 4-4,-1 6-3,-2 0-3,-1-1-3,0-2-1,-1-2-3,-1-4-3,0-4-5,0-5-4,0-5-5,0-6-4,0-4-4,0-5-4,0-4-4,-1-5 0,-2-3 3,-1-2 2,-3-4 4,-2-2 1,-3-4 2,-4-2 1,-2-3 1,-1-4 2,1-4 4,1-3 3,1-5 3,1-1 2,3 1-1,1 1-1,3 2 0,1 1 3,4 4 9,2 5 8,4 3 7,3 2 7,4 2 5,4 1 4,3 0 4,4 1-2,1 1-8,3-2-9,2 2-9,2-3-7,5-2-5,3-3-5,4-4-5,2-1-4,-2-3-3,0-2-2,-1-1-3,-2-1-1,-3 1 0,-3 1 1,-3 1-1,-4 2 3,-3 2 6,-5 4 6,-3 3 4,-5 2 8,-8 0 7,-6 2 9,-7 1 8,-4 2 3,-1 5 2,-1 6 0,-1 4 0,0 4-1,2 3-4,3 3-3,1 3-4,3 1-3,3-3-1,2-1-3,4-3-1,2-1-2,0-1-1,2 0-2,0-2 0,4-2-7,6-1-14,6-2-13,5-2-14,3-4-4,-1-6 4,-1-6 5,0-6 5,-3-3 4,1-1 3,-2-2 3,-1 1 3,-2-1 2,-2 0 5,-4 2 2,-3 1 4,-2 1 4,0 3 5,-1 1 7,-2 2 5,-2 3 5,-4 4 3,-4 4 5,-3 4 3,-2 3 2,4 2-2,3 1-1,3 3-2,1 4-2,0 5-3,0 6-4,0 7-3,0 2-3,2 2-1,0 1-3,2 0-1,-1 2-3,0 2-1,-2 2-3,0 2-2,-1 3-1,-2 2-3,0 3-3,-1 4-2,-1-2-2,2-5-1,1-5 0,0-4-1,1-6-1,0-6 1,0-5 0,1-7 0,-4-4-1,-4-4 0,-5-4-2,-5-5 0,-2-2 0,2-4 3,3-2 4,1-3 2,3-5 3,1-4 1,2-5 1,2-5 1,3-5 1,4-7-2,4-5 0,4-6-2,4-3-1,6-2-4,4 0-3,5-1-4,2 0-2,1 2-3,-1 2-1,1 2-3,-2 2-2,-2 0-1,-1 2-1,-2 0-2,-3 1 1,-1 0 4,-3 0 1,-1 0 4,-2 2 1,-2 7 1,-2 6 0,-2 5 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3"/>
    </inkml:context>
    <inkml:brush xml:id="br0">
      <inkml:brushProperty name="width" value="0.03879" units="cm"/>
      <inkml:brushProperty name="height" value="0.03879" units="cm"/>
      <inkml:brushProperty name="color" value="#00BFF2"/>
    </inkml:brush>
  </inkml:definitions>
  <inkml:trace contextRef="#ctx0" brushRef="#br0">17066 23600 567,'-12'2'41,"8"4"4,8 4 6,8 3 4,3 3-1,-1 2-7,-1 0-6,0 1-6,-1 1-8,1 3-7,1 1-8,2 3-8,-1 0-3,1-1-2,0-1 1,0-1 0,-1-2-8,-1-1-15,-1-3-13,0-1-15,-2-3-9,1-4-1,0-5-3,0-2-2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4"/>
    </inkml:context>
    <inkml:brush xml:id="br0">
      <inkml:brushProperty name="width" value="0.05612" units="cm"/>
      <inkml:brushProperty name="height" value="0.05612" units="cm"/>
      <inkml:brushProperty name="color" value="#00BFF2"/>
    </inkml:brush>
  </inkml:definitions>
  <inkml:trace contextRef="#ctx0" brushRef="#br0">18170 23861 392,'14'-15'3,"-2"4"7,-4 3 8,-3 3 6,-3 3 7,-6 5 6,-4 6 5,-5 4 7,-4 3-2,0 1-10,-1 1-10,-1 2-9,-1 0-7,1 1-4,-1 1-3,0 1-4,2-1-3,1-3-5,2-3-2,3-3-5,1-1 2,4 0 6,2-1 6,4 1 5,1 2 8,0 4 6,0 3 7,0 5 8,0 1 0,0 0-3,0 1-5,0-1-4,0 1-3,0 1-2,0 1-3,0 1-2,0 2-1,0 6-1,0 5 0,0 4-1,0 5-4,0 2-5,0 3-7,0 4-7,0 2-7,0 3-9,0 3-9,0 3-8,0-6-1,2-15 10,0-14 9,2-15 9,-1-7-1,0-1-16,-2 1-14,0 0-14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23"/>
    </inkml:context>
    <inkml:brush xml:id="br0">
      <inkml:brushProperty name="width" value="0.04367" units="cm"/>
      <inkml:brushProperty name="height" value="0.04367" units="cm"/>
      <inkml:brushProperty name="color" value="#F2395B"/>
    </inkml:brush>
  </inkml:definitions>
  <inkml:trace contextRef="#ctx0" brushRef="#br0">51922 26259 503,'-24'0'44,"13"0"4,14 0 5,14 0 3,6 0-2,1 0-10,-1 0-10,1 0-10,2-1-6,5-1-3,4 0-1,6-1-2,1-2-2,-2 0-1,-1-2-1,-3 0 0,0 0-2,2 0-1,2 2-2,3 1-1,-1 0-2,0 2 1,-1 0 0,-2 2 0,0 0 0,-1 0-1,-2 0-1,0 0-1,0 0-1,-1 0 0,0 0-1,1 0 0,-2 0-1,-2 0 2,-2 0 0,-1 0 2,-1 0 0,3 0 0,1 0 1,2 0 0,1 0 1,-1 0 0,-1 0 1,-1 0 0,-2 0 0,0 0 0,-1 0 1,-1 0-1,0 0 1,1 0-1,1 0 0,1 0-1,0 0 0,1 0 0,-1 0 0,0 0 0,2-1 0,3 0-1,3-2-1,2 0 0,2-1 0,-2 2-2,0 0 0,-1 2-1,-1 0-1,0 0 1,1 0 0,-1 0 0,0-1 0,2 0 1,1-2 1,1 0 1,-1 0 1,-2 0-1,-2 2 1,-2 0 0,0 1 0,1 0-1,0 0 0,2 0-1,-1 0 0,-1 0 1,-3 0 0,-2 0 0,-1 0 0,-1 0 0,-1 0 0,-1 0 0,-1 0 0,1 0 1,-1 0 1,1 0 0,0 0 2,1 0 0,0 0 2,2 0 1,1 0 1,-1 0 0,1 0-1,-1 0 1,0 0-1,1 0 1,-1 0-1,0 0 0,1 0 0,1 0-2,1 0-2,1 0-1,-1 0-2,0 0 1,-1 0 0,-1 0-1,-2 0 0,-1 0 1,-3 0-1,-1 0-1,-3 0 1,-3 0-2,-3 0-1,-3 0 0,0 0-2,0 0 0,1 0 0,1 0-1,2 0 2,1 0 1,3 0 3,2 0 2,-1 0 2,-3 0 2,-3 0 0,-3 0 2,-4-1-13,-4-2-26,-6-2-26,-4-1-26,-3-2-7,0 2 15,1 0 13,-1 2 13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4"/>
    </inkml:context>
    <inkml:brush xml:id="br0">
      <inkml:brushProperty name="width" value="0.03764" units="cm"/>
      <inkml:brushProperty name="height" value="0.03764" units="cm"/>
      <inkml:brushProperty name="color" value="#00BFF2"/>
    </inkml:brush>
  </inkml:definitions>
  <inkml:trace contextRef="#ctx0" brushRef="#br0">18434 25931 584,'9'-7'76,"3"1"-11,4 0-12,2 2-11,0 0-9,-1 2-7,-2 0-7,-2 2-7,-3 1-5,-1 4-1,-2 2-2,-2 4-2,-3 1-2,-2 3-2,-4 1-2,-2 3-2,-4 1-1,-3 1-1,-5 1 0,-4 1-2,0-1 2,1-3 2,3-3 2,1-2 2,2-3 3,2-3 6,3-1 4,1-2 6,3-1 1,6 0-1,4 0-1,6 0-2,2-1-1,3-1-3,2 0-3,2-1-2,2-2-6,2-1-6,4 0-7,3-1-8,0-1-5,-5 2-6,-3 0-6,-5 2-4,-2-1-5,-4-2-2,-3-2-2,-2-2-3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4"/>
    </inkml:context>
    <inkml:brush xml:id="br0">
      <inkml:brushProperty name="width" value="0.03586" units="cm"/>
      <inkml:brushProperty name="height" value="0.03586" units="cm"/>
      <inkml:brushProperty name="color" value="#00BFF2"/>
    </inkml:brush>
  </inkml:definitions>
  <inkml:trace contextRef="#ctx0" brushRef="#br0">18890 23662 613,'-19'-8'46,"10"0"3,10 0 3,10 0 2,6 0-2,3 0-10,3 1-7,3-1-10,1 1-7,1 2-8,-1 2-7,1 2-6,-1 1-9,-1 0-6,-1 0-7,-1 0-8,-2 0-1,-3 0 2,-3 0 2,-3 0 3,-2-1-2,0 0-7,-2-2-7,0 0-8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25"/>
    </inkml:context>
    <inkml:brush xml:id="br0">
      <inkml:brushProperty name="width" value="0.04373" units="cm"/>
      <inkml:brushProperty name="height" value="0.04373" units="cm"/>
      <inkml:brushProperty name="color" value="#00BFF2"/>
    </inkml:brush>
  </inkml:definitions>
  <inkml:trace contextRef="#ctx0" brushRef="#br0">19441 22964 503,'-16'-8'4,"2"1"8,1-1 10,1 0 7,2 2 9,4 4 10,4 4 8,4 4 9,3 4-1,0 5-11,1 5-12,2 5-10,0 5-11,-1 3-9,1 4-9,0 5-9,-1-1-6,-2-2-6,-3-3-4,0-3-5,-2-4-9,0-4-17,0-3-16,0-4-16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1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13232 6391 611,'0'-28'0,"0"5"-1,0 6 0,0 7 0,0 1 0,0 0 2,0-2 3,0 1 1,1-1 9,2 4 13,2 2 13,2 4 14,1 3 1,0 4-12,-1 4-10,1 3-12,0 3-6,0 2-1,0 0-2,0 1 0,0 1-2,-1 3-1,1 1-2,0 3-2,0 0-1,0-1-1,0-1 0,-1-1-2,0-1-1,-2 1 0,-2-1 0,-2 1 0,-1-1-1,2 1-1,0-1 1,2 1 0,-1 0-1,-2 1 1,-2 1 0,-2 1 0,-1-2 1,0-1-1,0-4 0,0-3 0,-1-3 0,-2-1-2,-1-2-2,-3-2 0,-1-2-2,0-2-1,0-3-1,1 0-1,-1-3 0,0-1-1,0 0 0,1-1-1,-1-1 1,2 0 0,1 0 0,1 0 1,0-1 0,0 0 0,0-1 0,0-1 0,0-2 0,-2 0 0,0-2-1,-1 0 0,-1-1 0,0-3-1,1-2 1,-1-1-1,0-2 1,0 1 2,1-1 3,-1 0 1,1 2 1,2 3 1,2 3-1,3 3 1,-1 1 2,0 2 7,-2 0 5,0 2 7,0-1 3,0 0 0,2-1-1,1-1 0,-1 1 1,2 4 2,-1 4 2,0 4 2,0 3 0,2 5-6,0 4-4,2 3-5,0 3-4,0-1-3,0 1-4,0-1-3,0 0-2,0-3 1,0-1 2,0-2 0,0-2-5,2-1-14,0-1-13,2 0-13,1-3-6,6-1 1,2-2 1,5-2 1,0-2 4,-3-1 7,-3 0 7,-2-1 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1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15100 7350 614,'15'21'67,"-1"-3"-9,-1-4-11,0-4-9,-1-1-7,1 1-2,1 3-2,2 2-3,-1 0-3,1-1-4,0-1-4,-1 0-5,0-1-3,-1 1-5,0 1-3,-2 2-4,-2-1-6,-2-1-6,-4-1-8,-2-1-6,-2 0-2,0 0 5,0 0 4,0-1 4,-2 0-2,0 0-9,-3-2-10,-2 0-8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2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11184 25533 563,'-17'0'3,"0"0"4,-1 0 6,-1 0 5,3 1 5,7 2 7,6 2 6,8 2 7,4-1 0,5 0-6,4-4-5,3 0-6,4-3-4,3-1-3,3 0-4,3-1-2,2-1-2,0 0 0,2 0 1,1 0 0,-2 0-3,-2 2-8,-3 0-6,-3 2-6,-3 0-7,-1 0-4,-3 0-4,-1 0-5,-5-1-8,-7 0-11,-6-2-12,-8 0-11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2"/>
    </inkml:context>
    <inkml:brush xml:id="br0">
      <inkml:brushProperty name="width" value="0.0412" units="cm"/>
      <inkml:brushProperty name="height" value="0.0412" units="cm"/>
      <inkml:brushProperty name="color" value="#F2395B"/>
    </inkml:brush>
  </inkml:definitions>
  <inkml:trace contextRef="#ctx0" brushRef="#br0">10984 24359 533,'-43'-14'14,"11"3"2,9 3 2,11 2 3,6 4 4,4 4 6,4 4 5,4 4 7,1 5 1,-1 7-3,0 7-4,-2 7-3,-1 3-3,0 0-6,-1 0-5,-2 0-5,-2 3-5,-4 4-5,-4 6-4,-3 4-6,-4 0-3,-2-4-2,-1-6-2,-3-4-2,-1-2-3,-1 0-7,-1 2-5,-1 1-7,-1-2-3,-1-2 0,-1-4-1,0-2-1,0-5 1,7-7 2,3-7 3,6-6 3,3-5 2,1-1 5,0 0 4,2-1 5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2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12400 26500 642,'37'24'96,"-3"-1"-17,-5 1-16,-4-1-17,-2 0-13,-1-1-10,-1-1-9,0-1-11,-2 0-4,-1 0-1,-1-1 0,-1 1-1,-2-2-5,-4-1-10,-5-2-10,-2-3-10,-3-1-8,0 0-5,0-2-6,0 0-6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5"/>
    </inkml:context>
    <inkml:brush xml:id="br0">
      <inkml:brushProperty name="width" value="0.02429" units="cm"/>
      <inkml:brushProperty name="height" value="0.02429" units="cm"/>
      <inkml:brushProperty name="color" value="#F2395B"/>
    </inkml:brush>
  </inkml:definitions>
  <inkml:trace contextRef="#ctx0" brushRef="#br0">18450 34631 905,'16'1'-8,"-1"0"3,1 2 2,0 0 3,-1 1 2,1 0 2,0 0 2,-1 0 3,2-1 0,2 0 1,1-2 1,3 0 0,2-1-1,3 0-3,3 0-3,2 0-2,3 0-1,1 0 2,0 0 1,2 0 1,1 0 0,-1 2-2,0 0 0,0 2-2,1-1-1,0-1 0,2 0-1,1-1-1,2-2 0,6-1 1,4 0 0,5-1 0,3-1 1,2 0 0,0 0 0,1 0 1,1 0 0,1 0-1,1 0 1,2 0-1,-2 0 0,0 0-1,0 0 1,-2 1 0,-1-1-1,1 2 1,0 0-1,-1 2 1,2 0-1,0 0 1,1 0-1,1 0 1,0 0-1,-1 2 0,-1 0 0,-1 2-1,0-1 0,1-1 0,1 0-1,2-2-1,-1 0 0,-1 0 0,-1 0-1,-1 0 0,-1 0 0,-3 0 1,-1 0 0,-2 0 2,-2 0 0,-3 0 0,-1 0 1,-2 0 0,0 1 1,2 0 1,2 2 2,2 0 0,1 0 2,1 0-1,2-1 0,0-2 1,2 0-1,1 0-1,3 0 1,1 0-1,3 0 0,3-2 0,3-1 0,3 0 1,1-1-2,1 0-2,-1 0-1,0 1-2,1-1-2,-1 2 0,0 0 0,1 2-1,0-1 0,2 0 2,2-2 1,3 0 0,-2-1 2,-2 2 1,-3 0 1,-3 2 1,-2 0 1,-2 0-1,0 0 0,0 0 1,-3 0-1,-2 0-1,-1 0 1,-2 0-1,-3 0-1,-1 0 2,-2 0-1,-2 0 0,-3 0 0,-1 0 0,-2 0-1,-2 0-1,-2 0 1,-2 0-1,-2 0 0,-2 0 0,-3 0 1,-6 2-1,-3 0 0,-6 2 0,-5-1 0,-1 0 0,-4-2 0,-3 0 1,-4-1-4,-6 0-7,-6 0-6,-6 0-8,-3 0-3,-2 0-1,0 0-2,-1 0-1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6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17617 33061 650,'7'-14'0,"-1"3"2,0 3 1,-2 2 0,-2 5 7,-6 6 11,-4 6 12,-5 6 11,-6 5 1,-7 6-8,-7 7-9,-7 5-9,-4 2-5,0-2-3,-2-2-2,0-1-4,-1-4-1,2-2 0,0-3-1,1-3 0,3-3-1,4-1-3,3-2-1,5-2-1,3-2-2,3-1 2,3-1 0,3-1 1,2 1 0,4 0-1,3 1 1,3 1 0,3 0 0,5-1 2,6 0 3,4-2 1,4 1 1,1 1 1,3 3 1,2 2 0,0 1 0,1 1 0,-1 1 0,1 1 0,0 1-1,3 1-1,1 1-1,3 1-1,-1-1-2,-2 0-1,-1 0-1,-3-2-3,0-2-1,-1-1-2,1-3-1,0-1-2,-2-3-1,-1-1-1,-3-2-2,-1-2-2,-3-1-3,-3 0-5,-2 0-5,-4-1-6,-2 1-4,-2 0-2,-2 0-2,-2 0-4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28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44255 32513 508,'-13'-22'3,"6"6"13,6 5 12,6 5 13,3 2 2,2 2-5,0 0-7,1 2-6,2 1-3,1 4-3,3 2-1,2 4-2,0 0-1,-1 1-1,-1 0 0,-1 0-1,0-1 0,0 1-2,-1 0-1,1 0-1,-1-1-1,-1 1-1,-1 0-2,0 0 0,-1-1-1,1 1-3,2 0-1,0 0-2,0-2-1,-1-1 0,-1-2 1,0-2-1,-1-2 1,3-1-2,2 0 0,1-1-1,3-4 0,0-2-1,1-5 1,1-4 0,0-1 1,1 1 0,-1 1 0,1 1 1,-1 1 1,1 2 0,-1 2 0,1 2 0,-2 2 1,-1 0 0,-3 2 0,-1 0 0,-1 2 1,0 2 1,-1 2 2,1 2 0,0 1 1,-1 0-1,1 0 0,0-1-1,-1 1 1,-1 0 3,-1 0 4,-1 0 3,0-1 1,0-1-3,0-1-2,0 0-2,-1-1-2,1 0-1,0 0-1,0 0-2,0-1-1,1-1-1,1 0-2,1-1-1,1-3-1,0 0-2,-1-3 0,1-2-1,1-2-2,3-2 0,3-2-1,3-1-2,1-1 0,-3 1 2,-1 0 1,-3 2 0,-1 2 1,-2 2 1,-3 4-1,-1 3-1,-1 1 3,0 2 5,-1 0 3,1 2 5,-1 0 3,-2 3 4,-3 2 2,-1 2 5,0 0 0,0-1-2,1 0 0,2-2-2,1-1-2,3-1-2,4 0-3,2-1-2,1-4-4,-1-2-2,-1-5-5,-1-4-2,0-2-3,2 0-1,0 0-1,1 1-1,0 0 0,-1 2 2,-1 2 1,0 3 2,-2 0 2,1 2 4,0 0 5,-1 2 3,0 0 3,-1 2 1,0 0 0,-2 2 1,1-1 0,1 1 0,3 0-1,2 0-1,-1 0-2,-1 0-3,-2 0-2,-2 0-4,-2-1-1,1-1-1,0 0 0,0-1-1,-1-1 0,1 0 1,0 0 0,0 0 1,1-2-1,3-2-2,3-4-1,3-2-2,0-1 0,-1 2 1,-2 3 2,-3 1 0,-1 0-7,-4-2-18,-3-2-16,-2-1-16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7"/>
    </inkml:context>
    <inkml:brush xml:id="br0">
      <inkml:brushProperty name="width" value="0.03055" units="cm"/>
      <inkml:brushProperty name="height" value="0.03055" units="cm"/>
      <inkml:brushProperty name="color" value="#F2395B"/>
    </inkml:brush>
  </inkml:definitions>
  <inkml:trace contextRef="#ctx0" brushRef="#br0">20022 35083 720,'-19'-6'60,"7"4"-8,8 4-7,8 4-8,5 2-7,2 1-8,1 2-7,3 0-7,0 2-4,-1 1-2,-1 3 1,0 2-2,-2-1-1,-1 1-3,0-2-5,-2-1-2,0 0-5,0-1-5,0 1-6,0 0-4,-1-2-3,1-3 3,0-3 3,0-2 2,0-3-1,1-1-1,2 0-3,0-1-2,0-3 1,-1 0 7,0-3 6,-2-2 6,0-1 4,0-2 1,0 0 3,0-1 1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8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20898 34980 610,'20'-27'-6,"-7"9"16,-6 8 16,-8 10 16,-6 6 3,-5 4-10,-7 3-12,-5 5-10,-3 2-5,2 1-1,3 1-1,1 1 0,3-1-2,1-3-3,2-3-5,3-2-2,1-3-3,2-1 2,2-1 0,2 0 0,1-1 1,-2 0 1,0-1-1,-1 1 2,0 0 4,2 0 9,2 0 10,2 0 10,1 0 2,0 3-4,0 2-4,0 2-4,0 2-4,0 3-1,0 3-3,0 3-1,0 4-3,0 6-1,0 6-1,0 7-1,-1 3-2,0 3-4,-2 3-1,0 4-4,-1 1-3,-2 3-6,0 2-6,-1 1-6,0 0-5,2-3-6,2-3-5,2-2-6,1-8 0,0-10 4,0-12 4,0-9 4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8"/>
    </inkml:context>
    <inkml:brush xml:id="br0">
      <inkml:brushProperty name="width" value="0.02981" units="cm"/>
      <inkml:brushProperty name="height" value="0.02981" units="cm"/>
      <inkml:brushProperty name="color" value="#F2395B"/>
    </inkml:brush>
  </inkml:definitions>
  <inkml:trace contextRef="#ctx0" brushRef="#br0">21150 36487 737,'2'-15'7,"6"2"12,4 3 14,5 1 12,5 1 3,3 2-9,4 1-8,5 0-8,0 1-10,0-2-8,-1 0-11,-1-1-9,-3-1-6,-3 2-4,-5 1-3,-3 1-4,-5 1-4,-6 3-3,-6 4-5,-6 2-3,-3 2 2,0-2 11,0-1 9,1 0 10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8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21371 36078 698,'-8'-7'-3,"2"-1"-8,1 0-7,0 0-8,1 1 6,0 0 15,0 2 17,1 1 16,-1 3 10,3 7 6,2 7 4,3 8 6,-2 3-3,-1 3-10,-2 1-11,-1 2-9,-4 2-9,-2-1-7,-3 0-7,-4 1-7,0-2-7,-1-2-7,0-2-6,1-1-6,-1-3-4,2-3 1,1-3 1,1-2 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39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21950 37150 614,'22'15'23,"-3"-1"5,-3-1 4,-2 0 4,-2-2 2,1 1-3,1 0-1,2 0-3,-1-1-3,-1 1-5,-1 0-5,-1 0-4,-1-1-2,0-1-1,-2-1 0,0 0 1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2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54474 4672 607,'-22'-19'17,"6"7"12,5 8 10,5 8 12,2 6 0,2 4-7,0 3-9,2 5-9,-1 3-4,-2 5-2,-2 3-1,-2 4-1,0 4-4,1 6-7,0 5-6,2 4-8,-1 1-1,0-4 1,-1-4 1,-2-4 3,1-4-5,1-4-7,0-4-9,2-3-8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2"/>
    </inkml:context>
    <inkml:brush xml:id="br0">
      <inkml:brushProperty name="width" value="0.03062" units="cm"/>
      <inkml:brushProperty name="height" value="0.03062" units="cm"/>
      <inkml:brushProperty name="color" value="#F2395B"/>
    </inkml:brush>
  </inkml:definitions>
  <inkml:trace contextRef="#ctx0" brushRef="#br0">54650 5126 718,'23'-7'103,"-1"2"-25,-1 2-25,-1 2-26,-1 1-15,-1 0-5,0 0-6,-2 0-4,-1 0-7,-1 0-7,-1 0-6,0 0-7,-2-1-6,-1-2-8,0-2-7,-2-2-7,-1-2 3,-2-2 13,-2-1 11,-2-3 13,-1 0 7,2 2 2,0 3 3,2 1 2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2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55207 4527 641,'-1'-36'5,"0"9"8,-2 7 10,0 9 8,-1 5 4,0 4-3,0 4-2,0 4-3,0 4-2,0 3-1,0 5-3,1 3-2,-2 4-2,0 3-1,-2 3-2,0 3-1,-1 2-3,-2 0-6,0 2-7,-1 1-4,0-1-7,0 0-4,2-1-6,1-1-4,1-4-4,2-6 0,2-5 0,2-7 0,1-5 0,0-6 1,0-6 0,0-6 1,1-4 2,4-5 4,2-3 3,4-5 4,1-1 3,1 1 5,1 1 3,1 1 5,1 3 0,0 3-1,-1 4-3,1 5-2,-1 2 6,-1 2 11,0 2 13,-2 2 13,-1 4 3,-2 6-2,-3 5-2,-1 7-4,-2 3-2,-4 1-3,-2 1-1,-3 1-3,-2-1-1,0 0-3,0 0-1,0-2-2,1-2-1,2-3 0,2-3 1,3-3 0,1-3-5,5-4-7,4-4-10,4-4-7,3-5-4,1-6 3,3-5 3,1-7 2,1-1-3,-1 1-9,-1 3-9,0 1-9,-4 3-5,-3 3 1,-4 2 0,-4 4 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3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56200 4295 625,'1'-13'37,"4"4"7,2 6 6,4 5 7,0 4-1,1 5-12,0 5-10,0 5-11,-2 3-8,-1 1-5,-2 1-5,-2 1-6,-2 1-5,0-1-5,-2 1-5,0-1-6,-1-1-5,0-3-3,0-3-4,0-3-3,1-3-2,2-4 0,2-5 0,1-2 1,2-5 2,-2 0 4,-1-3 5,0-2 4,-1-1 5,0 0 3,0 0 3,0 1 5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3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56572 4177 525,'5'-6'24,"-6"2"4,-6 4 6,-6 3 5,-2 2-1,1 3-9,1 3-8,0 4-8,-1 2-5,-5 3-1,-5 3-3,-5 3-1,-1-1-1,3-3-1,3-5-2,3-3 0,2-3-1,3 0-2,1-2 0,2-1-2,2 0-1,1-2 2,0-1 0,2 0 1,1-1 6,2 2 12,3 0 10,1 1 12,1 2 3,1 0-5,2 1-6,0 2-4,1 1-6,0 3-3,0 3-4,0 3-3,-1 5-4,0 9 0,-2 7-3,0 8 0,-2 6-4,-2 3-4,-2 5-3,-2 4-5,-1 3-3,1 4-4,-1 5-1,0 3-4,0 2-4,0-2-5,0 0-6,1-1-5,-1-9-2,2-15 2,0-16 0,2-15 2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37"/>
    </inkml:context>
    <inkml:brush xml:id="br0">
      <inkml:brushProperty name="width" value="0.02577" units="cm"/>
      <inkml:brushProperty name="height" value="0.02577" units="cm"/>
      <inkml:brushProperty name="color" value="#F2395B"/>
    </inkml:brush>
  </inkml:definitions>
  <inkml:trace contextRef="#ctx0" brushRef="#br0">55250 18929 853,'22'-14'68,"-1"4"-21,-3 4-21,-1 4-20,-2 2-12,-2-2-1,-3-1-1,-1 0-1,-1 0-2,0 0-2,0 2-4,0 0-2,1 1-3,3-2-2,4 0-1,2-1-3,1-1 0,1 0 2,-1 0 2,1 0 1,-1 0 4,-1 2 4,-1 0 4,0 2 5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4"/>
    </inkml:context>
    <inkml:brush xml:id="br0">
      <inkml:brushProperty name="width" value="0.03182" units="cm"/>
      <inkml:brushProperty name="height" value="0.03182" units="cm"/>
      <inkml:brushProperty name="color" value="#F2395B"/>
    </inkml:brush>
  </inkml:definitions>
  <inkml:trace contextRef="#ctx0" brushRef="#br0">57502 2948 691,'0'-14'0,"2"2"0,0 4 0,2 3 0,3-1 4,7-2 9,7-3 9,7-3 9,1 3 1,-7 8-5,-5 9-6,-6 10-5,-5 6-4,-4 5-5,-4 4-3,-4 6-5,-4 3-2,-6 0-1,-4 2-1,-5 1-2,-1-2 0,1-4 1,2-4-1,3-3 0,2-5 1,2-3 1,4-5 1,3-3 0,4-4 7,6-4 9,6-4 10,6-4 10,4-2 3,3 0-7,3 0-6,3 0-6,0 1-6,-1 0-5,-2 2-5,-3 0-5,-2 1-6,-2 0-4,-4 0-6,-3 0-4,-1 1-8,0 0-10,0 2-10,0 0-10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4"/>
    </inkml:context>
    <inkml:brush xml:id="br0">
      <inkml:brushProperty name="width" value="0.03014" units="cm"/>
      <inkml:brushProperty name="height" value="0.03014" units="cm"/>
      <inkml:brushProperty name="color" value="#F2395B"/>
    </inkml:brush>
  </inkml:definitions>
  <inkml:trace contextRef="#ctx0" brushRef="#br0">58416 3644 730,'-7'-9'16,"2"0"6,2-1 6,2-1 6,3 0 2,6 2-3,4 2-2,5 2-2,4 1-6,3 1-9,3-1-11,3 0-8,0 0-9,-1 2-8,-3 0-9,-1 2-6,-3 1-5,-1 2 1,-2 2 0,-3 2 1,-1 0 2,-4-1 6,-3-1 6,-2 0 4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4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58977 2905 613,'-23'-1'6,"4"-2"14,3-2 12,3-1 13,3 1 4,2 8-4,4 6-5,3 7-5,1 6-4,2 7-3,0 5-4,2 6-3,-1 5-11,-1 4-16,0 4-18,-2 4-16,0-3-5,-2-8 10,0-10 8,-1-8 10,-1-5-2,0-3-12,0-1-13,0-2-13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5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63676 4850 551,'-14'1'89,"4"4"-16,4 2-17,4 4-17,2 1-10,0 3-2,0 1-4,0 3-3,0 2-1,0 3-2,0 3 0,0 3-2,-1 3-2,-4 5-5,-2 3-5,-3 4-4,-2 1-8,2-2-14,1-2-11,0-2-13,2-3-4,1-5 5,0-5 3,2-5 6,0-4 1,2-3 1,0-3 0,2-2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5"/>
    </inkml:context>
    <inkml:brush xml:id="br0">
      <inkml:brushProperty name="width" value="0.0325" units="cm"/>
      <inkml:brushProperty name="height" value="0.0325" units="cm"/>
      <inkml:brushProperty name="color" value="#F2395B"/>
    </inkml:brush>
  </inkml:definitions>
  <inkml:trace contextRef="#ctx0" brushRef="#br0">63750 5594 676,'2'-22'24,"4"5"7,4 3 9,3 4 8,3 3-1,0 0-6,0 2-8,-1 1-8,1 0-6,2 2-8,0 0-6,1 2-8,-1 0-6,-1 0-8,-2 0-6,-2 0-7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6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64498 4782 575,'-8'-19'32,"2"9"9,0 8 9,2 10 10,0 5-2,0 5-9,0 3-11,0 5-11,0 2-6,2 1-3,0 0-4,2 2-3,0 1-5,0 1-9,0 1-8,0 1-8,0-1-8,0-2-10,0-1-10,0-3-9,0-3-3,0-5 3,0-5 3,0-4 3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6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65277 4255 596,'0'-14'6,"-2"3"12,0 2 13,-1 4 12,0 2 4,3 2-4,4 2-4,2 2-5,3 2-2,2 4-3,2 2-3,2 3-3,0 2-5,-1 1-7,-1 2-8,0 0-7,-3 0-8,-1 1-8,-2-1-9,-2 1-9,-1-1-4,0-1 1,0-1 0,0 0 0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6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66025 3955 472,'-2'-13'9,"0"6"16,-3 6 18,-2 6 17,-2 5 1,-2 4-12,-2 3-13,-1 5-14,-3 1-8,-3 1-5,-4-1-5,-1 1-5,-2-2-1,1-1 0,1-3 2,1-1 2,2-3-3,3-1-5,3-2-5,2-2-6,5-1 1,5 0 6,4-1 7,6 1 7,0 0 7,-1 2 6,-2 0 6,-2 1 7,-1 3 1,0 4-3,0 3-3,0 5-2,0 3-4,0 2-3,0 4-3,0 3-3,0 3-3,-2 6-3,0 4-3,-2 6-2,0 3-7,1 5-12,-2 3-11,2 5-10,-2 2-7,0 1-1,-2 1 0,0 1-1,0-8 2,0-13 8,2-16 6,1-14 8,0-7 2,0 0-2,0-1-1,0 1-2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7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67144 3762 597,'-8'-7'5,"2"-1"11,1 0 11,0 0 10,3 1 4,4 2-3,4 3-3,4 1-3,4 0-2,5-1 0,5 0-2,5-1 0,2-1-4,-1 2-7,-1 0-6,-1 2-7,-1 0-6,1 2-5,-1 0-4,1 2-4,-2 0-5,-3 1-2,-3 2-5,-3 0-2,-3 1-5,-2 0-4,-4 0-4,-3-1-5,-2 1 0,-4 0 4,-2 0 5,-3 0 5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7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67727 2987 516,'-9'-10'1,"-2"-2"5,-2-3 3,-1-3 5,0 3 8,4 10 13,4 10 14,4 10 14,2 7 1,0 7-10,0 5-11,0 6-11,0 4-6,0 0-3,0 2-3,0 0-2,0 2-13,-2 0-23,0 2-23,-1 0-22,-1-4-10,0-10 1,0-9 2,0-10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1"/>
    </inkml:context>
    <inkml:brush xml:id="br0">
      <inkml:brushProperty name="width" value="0.03494" units="cm"/>
      <inkml:brushProperty name="height" value="0.03494" units="cm"/>
      <inkml:brushProperty name="color" value="#00BFF3"/>
    </inkml:brush>
  </inkml:definitions>
  <inkml:trace contextRef="#ctx0" brushRef="#br0">24139 20750 629,'7'14'95,"0"-1"-21,-2-2-23,0-2-21,-2 0-12,-1 1-3,0 3-1,-2 2-2,1 2-2,0 3 0,2 3 0,0 3-1,0 3-1,0 5-1,-2 3-3,0 4-1,-1 2-3,0 0-1,0 0-1,0 1-3,0-2-1,0 0 1,0-2 1,0 0 0,0-3 0,0-3 1,0-5 0,0-3 2,-1-4-1,0-3-2,-2-3-1,0-3-1,-2-3-3,-2-2-2,-1-4-3,-3-2-4,-2-4 1,0-2 0,-1-4 3,-1-2 1,-1-4 0,-2-3 0,0-5-1,-1-3-1,0-4 1,-1-1 3,0-2 2,1-3 3,0 1 3,3 0 1,1 1 2,2 1 1,3 2 3,2 3 1,4 3 3,3 3 2,2 2 1,3 1 0,4 1 0,2 1 0,2 1 1,0 2 0,-1 3 1,1 1 1,0 2-1,0 2-3,-1 2-2,1 2-3,-1 2-2,-2 4 0,-2 2-1,-2 4 0,-3 3-1,-2 7-2,-4 5-1,-2 7-2,-3 1 0,-2 0 1,-2-1 3,-1-1 0,-2-2 3,2-3 0,1-4 1,1-1 2,0-4 0,0-3 1,1-3-1,-1-2 2,3-7-1,6-9-1,6-8-1,6-9-1,5-5-6,5-1-11,5 0-11,5-2-12,1 2-3,-1 7 4,-3 5 4,-1 7 3,-3 3 5,-1 3 5,-3 4 6,-1 3 4,-2 2 5,-2 5 7,-3 4 7,-1 4 5,-1 1 4,-2 1 1,-1-1 2,0 1 0,-1-1 2,0-3 1,0-1 2,0-2 2,-1-2-4,1-1-6,0-1-8,0 0-6,2-2-8,2-2-5,3-3-7,3 0-6,3-6-2,3-4 1,4-7 2,2-5 1,0-6-4,-1-5-9,-3-5-8,-1-5-9,-3 2-1,-3 8 7,-3 7 7,-2 9 6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38"/>
    </inkml:context>
    <inkml:brush xml:id="br0">
      <inkml:brushProperty name="width" value="0.02457" units="cm"/>
      <inkml:brushProperty name="height" value="0.02457" units="cm"/>
      <inkml:brushProperty name="color" value="#F2395B"/>
    </inkml:brush>
  </inkml:definitions>
  <inkml:trace contextRef="#ctx0" brushRef="#br0">56800 19100 895,'14'0'-21,"-3"2"6,-2 0 6,-4 2 4,1-1 7,2-1 7,3 0 5,3-1 8,2-1 1,0 0-4,0 0-3,-1 0-3,1 0-3,0 0-3,-1 0-1,1 0-3,0 1-2,-1 1-3,1 3-2,0 2-3,-1 1 0,1-2 1,0-1 1,-1 0 1,1-1 0,0 0 0,0-1 0,-1 2 0,1-2 0,2 1 4,0 0 2,1 0 3,0 0 2,-1 0-1,-1 0 2,-1 0-1,0-1 0,2-1 0,0 0-2,1-1 0,1-1-1,-1 0-2,1 0-3,-1 0-2,2-1-2,0-1-3,1 0-3,1-1-2,0-1-2,-1 0 2,-1 0 0,-1 0 0,-1 1-1,-1 0-5,-1 2-5,0 0-4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8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76105 5731 647,'-13'-13'7,"6"3"15,6 4 15,6 4 15,4 5 3,3 6-9,4 5-8,2 7-8,1 4-8,1 3-4,-1 3-5,1 2-4,0 2-6,-1-3-4,1-2-5,-1-1-5,-1-4-6,-2-2-7,-4-2-5,-3-4-6,-2-3-4,0-1-1,-2-2-1,0-2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8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77071 5466 467,'-3'-12'42,"-4"8"1,-6 8 0,-4 8 1,-3 5-3,-3 5-7,-1 3-6,-3 5-6,0 0-5,-1 0-3,1-1-4,0-1-2,0-1-3,0 1-3,2-1-2,2 1-4,1-3-2,4-3-2,4-5-4,5-3-2,2-2 1,4 0 4,2-1 4,4 1 5,0 0 5,0 0 5,-2-1 5,0 1 6,-1 0 2,0 1 0,0 2 0,0 0 0,0 2-1,0 5-3,0 3-3,0 5-2,-1 4-3,0 6-1,-2 6-2,0 6-2,-1 5-4,0 4-7,0 3-7,0 5-6,0 2-7,-2 1-7,0 1-8,-1 1-7,0-4-3,2-5 4,2-8 2,2-7 3,1-7 1,0-7 0,0-9-1,0-7 0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1:49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77950 6776 646,'1'-23'6,"2"2"12,2 3 12,2 1 11,3 3 6,5 2-2,5 4-2,5 3-1,4 1-6,3 2-11,3 0-10,2 2-9,3 0-7,-1 2 0,0 0 0,0 2-2,-4 0 1,-7 0 2,-9-1 1,-7 2 2,-4-2-13,0 1-27,0 0-25,0 0-28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1"/>
    </inkml:context>
    <inkml:brush xml:id="br0">
      <inkml:brushProperty name="width" value="0.04366" units="cm"/>
      <inkml:brushProperty name="height" value="0.04366" units="cm"/>
    </inkml:brush>
  </inkml:definitions>
  <inkml:trace contextRef="#ctx0" brushRef="#br0">84409 6560 503,'35'-54'86,"-11"17"-13,-9 19-13,-10 17-13,-6 10-9,-1 3-5,0 4-4,-1 2-4,-2 2-4,-2 3-4,-2 1-2,-1 3-3,-3 0-2,0 1-1,-1-1-1,-1 1 0,-1 0-3,0 0-5,1 2-3,-1 1-5,1 1-2,1 1-3,0 1-2,2 0-1,1 1-2,1-1 1,0-1-1,2-1 1,2-7-6,6-11-13,4-12-12,6-12-11,2-10-2,3-9 9,2-9 11,1-8 10,1-3 5,-2 6 4,-3 4 2,-1 5 3,-2 6 3,-2 5 3,-3 6 3,0 7 4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2"/>
    </inkml:context>
    <inkml:brush xml:id="br0">
      <inkml:brushProperty name="width" value="0.04654" units="cm"/>
      <inkml:brushProperty name="height" value="0.04654" units="cm"/>
    </inkml:brush>
  </inkml:definitions>
  <inkml:trace contextRef="#ctx0" brushRef="#br0">84861 6146 472,'15'-49'0,"-4"12"0,-3 11 0,-2 13 0,-3 5 2,2 0 3,-2 1 4,1-1 3,1 3 8,0 8 11,1 6 12,2 7 11,-2 4 1,-1 1-9,-2 1-9,-1 1-9,-2 1-6,1-1-2,2 1-3,0-1-1,1 1-2,-2 1-1,0 1-2,-2 1-1,0 0-1,0 1-3,0-1-2,0 1-1,0 0-4,-2 0-1,0 2-4,-2 1-1,0-1-6,1-1-5,-2-3-6,2-1-6,-1-3-3,0-1 0,0-3 1,0-1 0,-1-3 1,-2-3 2,-2-2 2,-1-4 1,-3-3 2,0-2 3,-1-3 1,-1-4 3,-2-4 1,0-5 1,-1-7 1,-1-5 0,1-2 2,3 3 2,2 3 3,4 3 1,2 3 3,-1 1 5,0 2 5,0 3 3,3 0 8,6 2 11,6 1 11,6 1 11,5 0-1,7 2-14,5 0-12,6 2-13,3-1-9,-1 0-2,-2-1-2,0-1-4,-1-1-2,-3 0-3,-2 0-4,-1 0-2,-3 0-3,-3 1 0,-3-1 0,-3 0-2,-3-1 2,-1 0 3,-2-1 2,-2-1 4,-2-1 2,-2 2 4,-3 1 3,0 1 4,-3-1 4,0 0 3,-2-2 3,0 0 4,-2 1 3,-2 3 0,-2 2 3,-1 4 1,-2 1 1,2 2 1,1 0 0,0 2 0,1 1 0,-2 3-4,0 4-2,-1 2-3,0 2-3,2 1-1,3 1-1,1 1-3,1 0-1,2-1-1,0 0-3,2-2-1,2-2-6,4-3-7,4-3-8,3-2-7,2-3-4,-1 0 4,0-2 4,-2 0 2,-1-3 2,-2-2 1,-2-4 0,-2-2 0,-2-1 4,1 1 5,0 0 6,0 2 5,-1 2 10,0 4 10,-2 4 11,0 4 11,-2 3 2,0 2-8,-2 1-8,0 3-7,0 3-6,0 3 0,2 5-3,0 3-1,1 3-1,-2 1-2,0 1-2,-1 0-1,-2 5-1,0 6-2,-2 8-1,0 6-2,0 1-1,0-7-4,2-5-1,1-5-3,-1-5-3,2-2 0,-1-2-2,0-1-2,-1-4 0,0-4 1,-1-3 0,-2-4 1,-2-4 2,-3-3 1,-5-3 3,-3-2 2,-2-5 1,4-6 2,3-6 1,3-6 2,2-4 0,2-3 1,2-3-1,3-2 1,2-3 0,4 1-2,3 0-1,5-1-1,6-4-3,8-10-4,7-10-5,8-9-4,3-2-5,-2 8-3,-1 8-3,-3 8-3,-3 7-2,-3 4 1,-5 5 1,-3 5 0,-5 4 4,-3 3 4,-4 2 5,-4 4 5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2"/>
    </inkml:context>
    <inkml:brush xml:id="br0">
      <inkml:brushProperty name="width" value="0.03155" units="cm"/>
      <inkml:brushProperty name="height" value="0.03155" units="cm"/>
    </inkml:brush>
  </inkml:definitions>
  <inkml:trace contextRef="#ctx0" brushRef="#br0">86597 6173 697,'-7'-10'2,"0"-2"3,2-3 4,1-3 3,3-1 6,7 0 6,7 2 6,8 1 7,3 2 0,1 2-5,1 4-5,1 3-5,0 1-5,1 2-4,-1 0-3,0 2-4,-1 0-4,-3 2-7,-3 0-4,-2 2-6,-4 0-2,-1 2 1,-2 0 0,-2 1 1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2"/>
    </inkml:context>
    <inkml:brush xml:id="br0">
      <inkml:brushProperty name="width" value="0.03858" units="cm"/>
      <inkml:brushProperty name="height" value="0.03858" units="cm"/>
    </inkml:brush>
  </inkml:definitions>
  <inkml:trace contextRef="#ctx0" brushRef="#br0">87206 5274 570,'-15'-14'1,"2"3"2,2 2 3,3 4 2,0 1 4,0 0 7,0 0 7,0 1 7,1 0 2,0 3 1,2 4-1,1 2 0,0 5-2,2 7-4,0 8-4,2 5-4,-2 5-3,0 3-2,-3 1 0,-2 2-2,-1 1-5,2 0-10,1 0-10,0 0-8,1-2-10,1-3-10,-2-5-9,2-4-9,-1-4-3,0-5 3,0-5 4,0-4 3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3"/>
    </inkml:context>
    <inkml:brush xml:id="br0">
      <inkml:brushProperty name="width" value="0.03319" units="cm"/>
      <inkml:brushProperty name="height" value="0.03319" units="cm"/>
    </inkml:brush>
  </inkml:definitions>
  <inkml:trace contextRef="#ctx0" brushRef="#br0">87630 7232 662,'-21'-1'4,"5"-1"5,4 0 7,6-1 6,6-1 7,10 0 9,8 0 9,9 0 8,5 0-4,2 2-14,3 0-16,1 2-15,1 0-7,-2 2 1,0 0 1,-1 2 1,-2 0-2,-3 0-7,-3 0-6,-3 0-6,-4-1-6,-3-1-5,-4 0-6,-4-1-4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3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88473 6527 563,'-9'-8'0,"-2"0"0,-2 1 0,-1-1 0,-1 0 4,2 2 10,2 1 9,2 0 9,3 4 6,1 6 3,2 6 3,2 6 3,1 3-2,0 3-6,0 1-8,0 3-6,-1 1-6,0 4-4,-2 3-3,0 3-4,-2 2-10,0 4-14,-1 2-15,-2 4-14,1-2-7,1-4 4,0-5 2,2-6 3,0-4 1,2-7 0,0-5 1,2-6-1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3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89609 5461 530,'-15'-28'4,"4"5"8,3 6 8,3 7 8,2 4 7,3 4 7,4 4 6,2 4 7,2 4-2,2 3-9,0 5-8,2 3-11,-2 4-5,1 1-3,-2 3-4,0 1-3,-1 1-4,1-1-4,2-2-6,0 1-4,0-3-8,-1 0-9,0-1-11,-2-1-8,0-2-5,0-4 0,0-5 2,-1-3 0,1-3 2,0-2 2,0-3 3,0 0 3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39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83997 11282 460,'-8'-9'2,"0"-2"4,1-2 4,-1-1 4,1-2 3,2 2 2,2 1 2,2 1 2,1-1 0,2 0-2,0-1-1,2-1-3,1-1 0,3-1 1,4-2 1,2 1 0,3-4 0,3-2 0,3-2-1,3-4-1,3-2-1,3 1-2,3 0 0,3-1-2,0 2-1,0 2-1,-2 1-1,1 3 0,-2 2-1,0 3 0,0 3 0,1 2 0,-1 3 0,0 3-2,0 1-2,1 2-2,-3 2 0,-2 2-1,-3 2 0,-3 2 0,-1 1-1,-1 2 2,1 0 0,-1 2 1,0 0 0,-1 1-1,-1 1 0,0 2 0,-2-1-1,-1-1 1,-1-1-1,-1 0 1,-1-1 0,-1 1 0,0 2 1,-2 0 0,-1 1 0,-1 1 0,0 1-1,-2 2 0,0-1 0,-2 1-1,-1 0 0,0-1 1,-2 1-2,-1 0 0,0-1 0,-1 1-2,-3 1 1,0 1-1,-3 3 0,-2 1 0,-1 1 0,-2-1 1,0-1 0,-1 0 0,-3-2-2,-2 1-3,-3-1-5,-3 1-4,-3 0-1,-1 3 0,-2 1 1,-3 3 1,-1 1-6,-2 0-13,-3 2-12,-1 1-12,2-1-3,6-3 6,5-3 6,7-3 6,3-2 6,2-3 4,2-1 4,3-2 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4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90444 5569 466,'0'-22'5,"0"3"11,0 3 10,0 3 10,-1 4 6,-1 6 3,0 6 1,-1 6 2,-3 4-4,-2 3-11,-3 3-9,-3 3-10,-2 2-6,0-1-3,1 1-1,-1-1-3,0 0-1,-2-1-3,0-1-2,-1 0-1,0-3-3,1 1-1,1-2-2,1-1-2,1-1 5,2-3 8,2-1 9,3-2 9,1-1 4,2 2 0,2 0 0,2 1-1,0 2-2,0 0-2,-2 1-4,0 1-2,0 3-1,0 3 0,2 5 1,0 3 0,1 5-6,-2 6-14,0 7-12,-2 5-13,0 4-10,1 5-7,-2 4-8,2 3-6,-1-4-1,0-14 7,0-14 6,0-13 8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5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91911 7150 587,'-13'0'61,"8"0"-7,7 0-10,6 0-8,5 0-5,1 0-1,3 0 0,2 0-2,1 0-3,3 0-2,1 0-4,3 0-4,1 0-4,0 2-6,2 0-5,1 2-7,-1-1-3,-1 0-3,-3-2-2,-1 0-2,-3-1-4,-3 2-7,-3 0-6,-2 2-7,-4-1-4,1-1-4,-2 0-2,0-1-4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5"/>
    </inkml:context>
    <inkml:brush xml:id="br0">
      <inkml:brushProperty name="width" value="0.03741" units="cm"/>
      <inkml:brushProperty name="height" value="0.03741" units="cm"/>
    </inkml:brush>
  </inkml:definitions>
  <inkml:trace contextRef="#ctx0" brushRef="#br0">93266 6397 588,'-7'-8'0,"2"0"0,2 0 0,2 1 0,2 0 8,2 2 15,2 2 17,2 2 15,2 2 4,1 2-9,3 2-10,2 2-8,1 1-8,1 3-4,1 2-6,2 2-4,-2 1-2,1 1 1,-2 1 0,-1 1 1,-1 0-10,-1-3-19,0-1-21,-2-2-20,-1-2-7,-2 1 6,-2 0 5,-2 0 7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5"/>
    </inkml:context>
    <inkml:brush xml:id="br0">
      <inkml:brushProperty name="width" value="0.03161" units="cm"/>
      <inkml:brushProperty name="height" value="0.03161" units="cm"/>
    </inkml:brush>
  </inkml:definitions>
  <inkml:trace contextRef="#ctx0" brushRef="#br0">91828 7750 695,'-10'0'41,"12"0"2,12 0 2,11 0 3,8 0-4,1 2-9,2 0-9,2 2-10,2 0-10,1 0-8,0-1-9,2 2-10,-2-1-6,-2 1-4,-3 2-6,-3 0-3,-5 0 0,-5-2 5,-7-2 6,-5-2 6,-4-1 1,0 2-1,-2 0-1,0 2-2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5"/>
    </inkml:context>
    <inkml:brush xml:id="br0">
      <inkml:brushProperty name="width" value="0.03062" units="cm"/>
      <inkml:brushProperty name="height" value="0.03062" units="cm"/>
    </inkml:brush>
  </inkml:definitions>
  <inkml:trace contextRef="#ctx0" brushRef="#br0">91772 8050 718,'-19'1'49,"7"2"-13,8 2-14,8 2-14,6 2-1,6 3 12,4 3 11,5 4 12,3 1-2,2 1-18,3 1-16,1 1-16,-2-2-7,-7-5 4,-7-5 5,-7-4 3,-2-3-7,0 0-19,1 0-20,2 0-19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8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95414 6250 497,'-30'0'86,"5"2"-24,3 0-23,5 2-24,1 0-13,0 0 0,1-1-2,-1 1-1,1 0-2,2-2-4,3 0-3,1-2-5,2 2 8,2 4 15,2 4 16,2 4 17,1 2 5,0 3-5,0 1-7,0 3-6,-1 0-3,-2 1-4,-2-1-1,-2 1-4,0 0-2,1 1-4,0 1-3,2 1-4,0-1-2,0 0-1,0-1 0,0-1-2,1 0-2,0 1-1,2 1-1,0 1-2,1 0-1,-2-1-1,0-1 0,-1-1 0,-2-1-2,2-1-3,-1-1-4,0-1-2,0-1-6,2-1-9,0-1-9,2 0-9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8"/>
    </inkml:context>
    <inkml:brush xml:id="br0">
      <inkml:brushProperty name="width" value="0.04329" units="cm"/>
      <inkml:brushProperty name="height" value="0.04329" units="cm"/>
    </inkml:brush>
  </inkml:definitions>
  <inkml:trace contextRef="#ctx0" brushRef="#br0">96520 6232 508,'-9'-19'57,"0"9"2,-2 8 1,0 10 2,-1 5-4,-3 5-10,-2 3-9,-1 5-10,-2 2-8,0 2-4,1 3-4,-1 1-6,0 1-1,1 1-1,-1-1 0,1 0-1,0 0-3,0 1-5,2-1-6,1 0-6,1-1-6,3-5-8,1-4-6,2-3-8,2-4-2,0-3 0,2-3 1,1-2 1,1-5 3,3-2 6,4-6 5,2-2 5,2-4 3,-2 0 1,-1-1 0,0-1 2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9"/>
    </inkml:context>
    <inkml:brush xml:id="br0">
      <inkml:brushProperty name="width" value="0.04752" units="cm"/>
      <inkml:brushProperty name="height" value="0.04752" units="cm"/>
    </inkml:brush>
  </inkml:definitions>
  <inkml:trace contextRef="#ctx0" brushRef="#br0">96832 6074 462,'8'-11'11,"-2"10"22,-1 10 21,0 10 23,-2 5 2,0 2-14,-2 3-15,0 1-16,-2 2-8,-2 1-3,-2 1-3,-2 0-4,-1 1-4,-2-1-5,0-1-5,-1-1-6,0-2-4,0-2-4,2-1-4,1-3-3,0-2-4,2-3-3,1-3-5,0-2-3,-1-4-4,-6-3-3,-4-2-3,-5-4-3,-1-3 2,1-6 8,2-4 7,3-5 9,1-3 6,2 1 4,2-1 4,3 1 5,1 1 5,2 2 6,2 4 5,2 3 6,3 1 5,4 2 6,4 1 6,3 0 5,5 2-2,4 0-11,3 2-12,5 1-10,1-1-7,0-1-4,1 0-2,-1-1-5,0-2-2,1 0-2,-1-2-3,1 0-2,-3-1-1,-2 1 1,-3-1 1,-2 0 2,-5 0 3,-3 0 2,-4 0 3,-4 1 3,-4-1 7,-4 0 13,-4 0 13,-4 0 11,-2 1 5,0 2-6,0 3-5,1 1-5,-2 2-2,0 1 1,-1 3 0,-1 2 2,0 2-1,2 2-4,3 2-3,1 1-4,1 2-2,2 1-3,1 2-3,0 0-2,1-1-2,0-1-3,0-2-1,1-3-3,0 0-3,2 0-5,2 0-5,2-1-5,1 0-4,3-2-2,2-2-2,2-2-2,1-2 0,1-1 3,2 0 2,0-1 3,-1-3 1,-1-2-1,-2-4 1,-2-2-1,-2-2 2,0-2 3,-2 0 5,0-1 3,-2 1 8,1 1 14,0 2 13,0 2 14,-2 4 7,-2 6 3,-3 6 2,-4 6 2,0 3-3,2 1-10,3 1-10,1 1-9,0 5-8,0 7-3,-2 8-4,0 8-3,-2 3-5,0-2-3,-1-2-3,-2-2-3,0-1-3,-2-2 0,0 0 0,-1-1-1,0-3 0,0-6 0,2-4 0,1-4-1,0-6 0,0-1 1,0-4-1,0-3 1,-1-1 0,-1-2 2,-3-1 2,-2 0 1,0-2 3,-1-1 1,0 0 2,1-1 2,0-3 2,2-2 3,2-4 1,3-2 3,1-3 0,4-3 0,2-3-2,4-3 1,4-5-2,7-5 1,7-6-1,7-6 1,5-4-5,1-1-7,2 0-8,3-1-7,-2 0-7,-2 2-5,-3 2-5,-3 2-5,-5 5-1,-5 7 5,-6 9 4,-6 7 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39"/>
    </inkml:context>
    <inkml:brush xml:id="br0">
      <inkml:brushProperty name="width" value="0.03542" units="cm"/>
      <inkml:brushProperty name="height" value="0.03542" units="cm"/>
    </inkml:brush>
  </inkml:definitions>
  <inkml:trace contextRef="#ctx0" brushRef="#br0">98550 5997 621,'14'-14'64,"-1"2"-12,-2 4-13,-2 3-12,0 1-7,1 2 2,3 0 2,2 2 0,1 2 1,-1 4-2,1 4-3,0 3-1,-2 4-5,-1 2-9,-2 1-7,-2 3-10,-1 0-3,-1 1 1,1-1 1,0 1 0,-1-3-3,0-3-8,-2-4-9,0-4-8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0"/>
    </inkml:context>
    <inkml:brush xml:id="br0">
      <inkml:brushProperty name="width" value="0.05069" units="cm"/>
      <inkml:brushProperty name="height" value="0.05069" units="cm"/>
    </inkml:brush>
  </inkml:definitions>
  <inkml:trace contextRef="#ctx0" brushRef="#br0">99388 5620 434,'-2'-11'36,"-2"8"5,-4 9 3,-2 10 5,-3 4-4,-1 1-8,-3 1-11,-2 1-8,-1 0-7,-1 1-1,-1-1-3,-1 1-2,0-1-2,1-1-4,1-1-2,1-1-4,1-2-3,2-1-2,3-2-1,1-2-2,2-2-4,2-1-4,2-1-6,3 0-4,1-3 4,4-1 15,2-2 14,4-2 16,0 0 8,-1 2 5,-1 2 4,0 2 3,-2 1 1,0 2-4,-2 0-4,0 1-4,-2 1-2,0 0-2,-2-1-2,0 1-2,-1 2-1,0 4-1,0 3-1,0 5 0,0 4-2,-2 6-1,0 6-2,-1 6-1,-1 6-8,2 4-11,1 5-13,0 5-13,0 1-9,-1-3-9,-3-3-7,-2-2-8,0-9 2,2-10 13,2-13 12,3-11 14,0-7 6,0 1-1,0 0 0,0 0-1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39"/>
    </inkml:context>
    <inkml:brush xml:id="br0">
      <inkml:brushProperty name="width" value="0.05391" units="cm"/>
      <inkml:brushProperty name="height" value="0.05391" units="cm"/>
      <inkml:brushProperty name="color" value="#F2395B"/>
    </inkml:brush>
  </inkml:definitions>
  <inkml:trace contextRef="#ctx0" brushRef="#br0">85400 15350 408,'7'16'113,"0"1"-19,-2 1-19,0 2-21,-2-2-13,1 1-6,0-2-6,0-1-7,-1 0-4,0 1-2,-1 2-3,-2 0-3,1 1-1,0 1 1,2 1 0,0 1 0,0 0-1,0-1-1,-2-1-1,0-1-2,-1-1-2,2-1-3,0 0-2,2-2-3,-1-5-12,-1-10-20,0-10-21,-1-10-21,-1-3-6,0 3 5,0 3 8,0 3 6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1"/>
    </inkml:context>
    <inkml:brush xml:id="br0">
      <inkml:brushProperty name="width" value="0.04621" units="cm"/>
      <inkml:brushProperty name="height" value="0.04621" units="cm"/>
    </inkml:brush>
  </inkml:definitions>
  <inkml:trace contextRef="#ctx0" brushRef="#br0">99680 6466 476,'15'-1'96,"1"-1"-25,0 0-26,-1-1-26,1-1-13,0 2-2,0 0 0,-1 2-1,0 0-1,-2 2-2,-3 0-2,-1 2-1,-1 0-2,-2 2-2,-1 0-2,0 1-1,-2 2 3,-1 2 8,0 2 8,-1 1 8,-2 2 4,-1 0-1,0-1 0,-1 1-2,-1 0 0,0 1-1,0 1 1,0 2 0,1 0-1,0 1-2,2 1 0,0 1-1,1 0-2,0 1-1,0-1-1,0 1 0,0 0-2,0 1-1,0 1 0,0 1-1,0 0-2,0 1-1,0-1-3,0 0-1,0 0-1,-2-1 1,0-1 1,-2-1 1,0-1-1,1-1-2,-1-1-1,0-1-1,0-1-2,0-2 2,0-3-1,0-1 1,-1-1 0,-2 0-2,-2-1-2,-1 1-2,-2-1 0,0-1 0,0 0 0,1-2 0,-3 0-1,-2-2-1,-3-1-1,-3 0-3,-3-2-1,-1-1-5,-3 0-3,-1-1-3,-1-3-3,-1 0-1,1-3-1,-1-2-2,4-1 0,5-2-2,7 0 0,5-1-2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2"/>
    </inkml:context>
    <inkml:brush xml:id="br0">
      <inkml:brushProperty name="width" value="0.03425" units="cm"/>
      <inkml:brushProperty name="height" value="0.03425" units="cm"/>
    </inkml:brush>
  </inkml:definitions>
  <inkml:trace contextRef="#ctx0" brushRef="#br0">101950 6047 642,'31'-21'84,"-1"7"-12,-2 5-11,1 6-11,-3 3-11,0 0-11,-1 0-11,0 0-10,-3 0-10,0 0-9,-1 0-7,0 0-9,-3 0-2,-3 0 1,-3 0 2,-2 0 2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2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102476 5150 584,'-14'4'12,"4"10"23,4 8 24,4 9 24,1 6 1,-2 4-19,-2 4-21,-1 4-19,-2 2-16,0 0-11,0 0-11,0 0-11,1-5-5,0-8 3,2-9 1,1-9 2,-1-4-6,0-1-13,-2 1-13,0 0-12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5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83705 19070 610,'-3'-11'40,"-2"8"1,-5 9 0,-4 10 1,-2 7-1,-1 10-4,-1 9-4,-1 8-4,0 1-4,2-8-4,3-7-4,1-9-4,-1-1-5,-5 7-6,-5 5-8,-5 6-6,-2 2-5,3 0-1,2-2-1,1 0-2,3-3-1,3-6-1,3-4 0,3-5-2,2-4 0,4-5-1,2-3-2,4-4 0,3-5-1,6-6 0,4-6 0,5-6 0,1-2 3,-4 1 5,-5 1 4,-3 0 5,-1 2 3,0-1 0,1 0 2,2 1-1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6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84165 19370 528,'6'-11'39,"-1"8"1,-2 9 1,-2 10 1,-1 5-2,0 2-5,0 4-5,0 3-6,0 1-3,-2-1-2,-1-1-1,0-1-2,-1 0-2,1 1-2,-2 0-3,2 2-2,-1 1-2,0-1-3,0 0-2,0 1-2,-1-2 0,-2 0 1,-2-1 1,-1-1 1,-1-2-6,2-5-13,2-3-13,2-4-13,1-4-4,-2-3 4,0-3 5,-1-2 4,-1-4 4,0-4 2,0-4 2,0-3 2,-1-4 3,-1-2 3,-3-1 4,-2-3 4,1 0 2,3 1-1,3 1 0,2 1 0,2 2 3,0 5 8,0 3 9,1 4 7,1 3 8,5 0 7,6 2 9,4 0 6,4 1-1,1 0-11,3 0-11,1 0-10,3 0-8,3 0-7,3 0-5,3 0-6,1-1-4,1-4 0,-1-2-1,0-3 0,-2-2-2,-3 0-1,-5 1-3,-3-1-3,-4 0 1,-1 0 1,-2 1 1,-2-1 2,-3 0 5,-3 0 6,-3 1 6,-2-1 8,-4 1 6,-2 2 6,-3 2 5,-3 3 6,-3 0 1,-2 4-2,-2 0-3,-1 4-3,-2 1 2,1 3 5,-1 3 5,0 4 6,2 0-1,1 1-4,2 0-5,3-1-4,1 1-5,2 0-2,2-1-3,2 1-3,2-1-2,0-1-4,2-1-2,1 0-3,1-2-3,3-3-3,4-1-3,2-2-3,2-2-4,1 0-4,2-2-5,0 0-5,1-2-3,1-4-1,1-2-2,1-3-2,-1-3 2,-2 0 5,-4-1 5,-3-1 5,-2 0 4,-2 2 1,-2 3 1,-2 1 1,-2 4 14,0 8 26,-2 6 27,0 7 25,-1 4 6,0-1-15,0 1-17,0 0-15,1 0-10,1 3-5,0 1-6,2 3-4,-1 1-4,-1 4-2,0 3-4,-1 3-1,-2 1-3,0 0-1,-1 0-2,-2 0 0,0-1-2,1-1-1,-1-3-1,0-2-2,-1-2 1,0-5 1,-1-4 0,-1-3 2,-3-4-1,-2-4-2,-3-5-1,-3-2-1,1-5 1,3-2 3,4-4 5,5-2 4,1-3 2,2-3-1,0-3 1,2-3-1,3-5 0,6-5-3,5-6-3,7-6-2,5-4-5,3 0-8,5-2-8,3 0-8,1 1-4,-1 4-1,-3 4-1,-2 4-1,-3 4 3,-7 7 6,-5 5 5,-6 7 5,-2 2 5,0 0 3,1 0 3,2 1 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6"/>
    </inkml:context>
    <inkml:brush xml:id="br0">
      <inkml:brushProperty name="width" value="0.03465" units="cm"/>
      <inkml:brushProperty name="height" value="0.03465" units="cm"/>
    </inkml:brush>
  </inkml:definitions>
  <inkml:trace contextRef="#ctx0" brushRef="#br0">86066 19181 634,'-12'-13'66,"8"3"-8,8 4-7,8 4-8,3 4-5,-1 4-5,-1 4-5,0 3-4,-3 4-7,1 3-10,-2 3-8,0 3-8,-2 1-5,-1-1 3,-1-1 1,0-1 2,0-3-5,0-3-13,1-4-12,2-4-12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6"/>
    </inkml:context>
    <inkml:brush xml:id="br0">
      <inkml:brushProperty name="width" value="0.04295" units="cm"/>
      <inkml:brushProperty name="height" value="0.04295" units="cm"/>
    </inkml:brush>
  </inkml:definitions>
  <inkml:trace contextRef="#ctx0" brushRef="#br0">86789 18900 512,'-9'9'97,"-2"3"-22,-2 4-23,-1 2-22,-3 2-13,0 3-3,-1 1-3,-1 3-3,-2 0-1,-1 1-1,-3-1-1,-1 0 0,0-1-2,3-3-3,3-3-3,3-2-4,1-4-1,2-1 0,1-3-2,1 0 0,2-3 4,4 1 8,4 0 9,4 0 7,2 1 5,0 1 0,0 3 1,0 2-1,-1 1 0,0 1-4,-2 1-3,0 1-2,-1 2-5,0 3-5,0 3-4,0 3-5,0 3-7,0 5-7,0 3-7,0 4-9,0 2-1,0 2 4,0 0 3,0 2 5,0-5-4,0-8-12,0-10-12,0-7-12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7"/>
    </inkml:context>
    <inkml:brush xml:id="br0">
      <inkml:brushProperty name="width" value="0.0344" units="cm"/>
      <inkml:brushProperty name="height" value="0.0344" units="cm"/>
    </inkml:brush>
  </inkml:definitions>
  <inkml:trace contextRef="#ctx0" brushRef="#br0">88105 19050 639,'-13'0'8,"6"0"14,6 0 16,6 0 14,5 0 3,4 0-10,3 0-11,5 0-10,2 0-6,2 0 0,3 0-1,1 0-1,0 0-4,-1 0-10,-3 0-10,-1 0-9,-3 0-8,-3 0-5,-3 0-6,-2 0-6,-4 0-3,1 2-4,-2 0-1,0 2-3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7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88679 18405 594,'-35'-13'36,"11"6"8,9 6 8,10 6 9,5 5 0,0 4-10,0 3-11,0 5-9,0 3-11,0 5-10,0 3-12,0 4-11,0 2-10,0 1-9,0-1-9,0 0-10,0-3-5,0-6 1,0-5-1,0-6 1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8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89350 20544 604,'21'-15'108,"-3"4"-25,-4 3-26,-4 3-27,1 0-12,9 0 1,7-2 1,9 0 1,3 0-3,2 0-5,1 2-6,0 1-6,0 0-4,-3 2-6,-4 0-5,-2 2-5,-4 0-4,-5 0-6,-5 0-6,-5 0-5,-3 1-5,-2 2-3,-2 2-3,-2 2-4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40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84250 11070 552,'0'-15'0,"0"3"0,0 1 0,0 2 0,0 1 1,0 0 3,0 1 3,0-1 3,1-1 1,2-2 2,2-2 2,2-1 1,1-3 1,3 0-1,2-1-1,2-1 0,1 0 0,3 1-1,2 1 0,1 1 0,2 0-1,1 0-3,1 1-2,1-1-3,1 0 0,1 1-2,1-1 1,1 0-1,0 2-1,-2 1 0,0 2 0,0 2-1,-2 2 0,0 1 0,1 0 1,-1 2 0,0 0 0,-1 2 1,-1 0 2,-1 2 0,-1 1 1,-1 2 0,-1 2 1,0 2-1,-3 1 0,1-1 0,-2 1 1,-1 0-1,-1 0 1,-1 0 0,0 0-1,-2-1 0,0 1 0,2-2-1,0-1-1,1 0 0,0-1-1,-1 2 0,-1 0 1,0 1-1,-1 1 0,0 0-1,-1 0 1,1 0-1,-1 0 0,-1-1 0,0 1-1,-2 0 0,0 2 1,0 4 1,0 3 1,0 5 2,-2 1 0,-3-1-1,-2-1 0,-4-1-1,-1-1-1,1 1 0,-1 0-1,0-1 0,-1 0 0,0-1-1,-2-1-2,0 0 0,-1-2-2,-2-1-2,0-1-2,-1 0-2,-1-1-3,1 1-4,-1 1-5,0 1-4,-1 1-1,-2 2 3,-1 0 2,-3 1 2,0-1-5,3-1-14,1-2-13,2-2-14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8"/>
    </inkml:context>
    <inkml:brush xml:id="br0">
      <inkml:brushProperty name="width" value="0.03701" units="cm"/>
      <inkml:brushProperty name="height" value="0.03701" units="cm"/>
    </inkml:brush>
  </inkml:definitions>
  <inkml:trace contextRef="#ctx0" brushRef="#br0">90077 19830 594,'-15'-1'2,"4"0"3,3-2 4,3 0 3,1 2 9,2 6 13,0 6 12,2 6 14,0 4 0,0 2-11,0 4-11,0 3-11,0 3-9,0 1-5,0 2-5,0 2-5,-1 2-2,-2 0-2,-2 2 0,-2 1-1,0-2-5,0-2-9,2-3-10,1-4-9,0-3-10,0-7-9,0-5-9,0-6-8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9"/>
    </inkml:context>
    <inkml:brush xml:id="br0">
      <inkml:brushProperty name="width" value="0.04077" units="cm"/>
      <inkml:brushProperty name="height" value="0.04077" units="cm"/>
    </inkml:brush>
  </inkml:definitions>
  <inkml:trace contextRef="#ctx0" brushRef="#br0">92344 19045 539,'-8'-21'0,"2"3"0,1 5 0,0 3 0,3 4 10,4 4 20,4 4 20,4 4 21,2 3 3,1 3-12,1 3-13,2 4-11,-1 1-10,-1 1-7,-1 1-5,-1 1-7,-1 1-6,0 1-8,-2 1-7,0 1-7,-2-2-8,-1-2-8,-1-3-10,0-2-9,-1-4-4,0-1 1,0-2 0,0-2 1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9"/>
    </inkml:context>
    <inkml:brush xml:id="br0">
      <inkml:brushProperty name="width" value="0.04726" units="cm"/>
      <inkml:brushProperty name="height" value="0.04726" units="cm"/>
    </inkml:brush>
  </inkml:definitions>
  <inkml:trace contextRef="#ctx0" brushRef="#br0">93190 19022 465,'7'-7'3,"0"-1"6,-2 0 6,0 0 6,-4 4 7,-6 8 10,-6 8 8,-6 7 10,-3 4-1,-1-1-12,-1-1-12,-1 0-13,0-3-6,1 1-2,1-2-3,1-1-1,1-1-4,3-1-3,1-1-4,2 0-3,2-2-1,1-1 4,0 0 4,2-2 4,0 1 4,1 2 3,-1 1 4,0 3 4,1 1 0,2 1-1,2 2-2,2 0-1,1 1-2,-2 1-1,-1 1-2,0 1-1,0 2-2,0 3-4,2 3-4,1 2-4,0 5-5,0 7-9,0 4-7,0 8-9,-2 3-4,-1 3-2,-2 3-1,-1 3-2,-2-3 3,0-9 6,0-8 8,1-9 6,-1-8 0,2-6-5,0-5-6,2-6-6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49"/>
    </inkml:context>
    <inkml:brush xml:id="br0">
      <inkml:brushProperty name="width" value="0.03418" units="cm"/>
      <inkml:brushProperty name="height" value="0.03418" units="cm"/>
    </inkml:brush>
  </inkml:definitions>
  <inkml:trace contextRef="#ctx0" brushRef="#br0">94700 18844 643,'11'-9'6,"7"-2"13,7-2 11,7-1 13,2-1 4,-5 4-6,-4 3-6,-3 3-4,-1 1-6,1 2-6,3 0-4,1 2-5,1 0-3,-3 2 2,-1 0-1,-3 2 2,-1-1-9,-2-1-16,-3 0-18,-1-1-17,-4-2-8,-4-1-1,-6 0 0,-4-1 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0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95277 18343 609,'-15'-8'0,"4"2"6,3 1 5,3 1 6,1 1 7,2 3 10,0 4 9,2 2 9,0 4 1,0 6-8,0 4-7,0 5-9,-1 4-8,0 5-8,-2 3-9,0 4-8,-2 4-5,0 4-2,-1 4-1,-2 4-2,1-4-10,1-10-20,0-12-18,2-9-20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0"/>
    </inkml:context>
    <inkml:brush xml:id="br0">
      <inkml:brushProperty name="width" value="0.03368" units="cm"/>
      <inkml:brushProperty name="height" value="0.03368" units="cm"/>
    </inkml:brush>
  </inkml:definitions>
  <inkml:trace contextRef="#ctx0" brushRef="#br0">94900 20446 653,'43'-14'57,"-8"4"-7,-7 4-9,-9 4-8,-2 2-5,3-2-1,4 0-1,2-2 0,3 0-4,2 1-5,4-2-5,3 2-6,0-1-4,0 2-7,-1 0-5,-1 2-7,-3 0-2,-3 0-2,-5 0-1,-3 0-1,-4 0-5,-1 0-10,-3 0-9,-1 0-9,-2-1 0,-2 0 11,-2-2 10,-2 0 10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1"/>
    </inkml:context>
    <inkml:brush xml:id="br0">
      <inkml:brushProperty name="width" value="0.03265" units="cm"/>
      <inkml:brushProperty name="height" value="0.03265" units="cm"/>
    </inkml:brush>
  </inkml:definitions>
  <inkml:trace contextRef="#ctx0" brushRef="#br0">96900 19750 673,'37'8'110,"-6"2"-27,-4 0-26,-4 1-26,-5 1-15,0 0-3,0-1-3,-2 1-4,-2 0-11,-1 1-21,-2 1-22,-2 2-21,-2-2-6,-2-1 12,-3-2 10,0-2 12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1"/>
    </inkml:context>
    <inkml:brush xml:id="br0">
      <inkml:brushProperty name="width" value="0.03248" units="cm"/>
      <inkml:brushProperty name="height" value="0.03248" units="cm"/>
    </inkml:brush>
  </inkml:definitions>
  <inkml:trace contextRef="#ctx0" brushRef="#br0">94400 21047 677,'61'-14'85,"-4"2"-18,-5 4-18,-3 3-18,-1 1-10,2 2-1,2 0-1,2 2 0,-2 1-8,-6 2-12,-6 2-13,-5 2-12,-6 1-9,-3 1-3,-5 1-4,-3 2-2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1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94820 21250 598,'-11'2'83,"8"4"-10,9 4-10,10 3-10,5 3-10,3 2-7,3 0-10,3 1-8,1 0-11,1-1-15,-1-1-13,0 0-15,-2-3-11,-5-1-9,-5-2-10,-4-2-9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1"/>
    </inkml:context>
    <inkml:brush xml:id="br0">
      <inkml:brushProperty name="width" value="0.04606" units="cm"/>
      <inkml:brushProperty name="height" value="0.04606" units="cm"/>
    </inkml:brush>
  </inkml:definitions>
  <inkml:trace contextRef="#ctx0" brushRef="#br0">98623 18886 477,'-8'-15'6,"2"2"11,1 3 12,0 1 12,0 4 4,0 6-1,-1 6-1,-1 6-2,-2 5-2,-2 7-1,-2 5 0,-1 6-2,-3 5-3,-2 1-7,-1 2-5,-3 2-7,-2 1-5,-3 2-6,-3 0-7,-2 2-6,-1-2-4,3-2-3,3-4-2,3-2-4,3-5-3,3-5-7,3-7-6,3-5-6,3-6-5,6-5-4,4-4-3,6-6-4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41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85433 16150 524,'-6'9'143,"4"3"-29,4 4-28,4 2-28,1 0-21,0-1-12,-2-2-13,0-2-11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2"/>
    </inkml:context>
    <inkml:brush xml:id="br0">
      <inkml:brushProperty name="width" value="0.04984" units="cm"/>
      <inkml:brushProperty name="height" value="0.04984" units="cm"/>
    </inkml:brush>
  </inkml:definitions>
  <inkml:trace contextRef="#ctx0" brushRef="#br0">98851 19261 441,'0'-13'36,"0"8"10,0 7 10,0 6 9,0 6-1,2 7-10,0 5-11,2 7-10,-1 2-7,-1 0-4,0 1-2,-1-1-5,-3 0-3,0 0-5,-3 0-5,-2 1-5,-2-3-6,0-2-5,-1-3-6,-1-3-5,-1-3-5,0-3-5,0-3-3,1-2-5,-1-4 0,0-1 3,0-2 5,1-2 4,-2-3 1,0-2 2,-1-3 0,-1-4 1,0-2 3,2-1 5,2-3 6,3-2 5,1 1 3,2 1 1,2 2 2,2 2 1,4 2 8,6 2 13,5 3 14,7 1 13,4 0 2,1-1-13,2 0-12,3-1-12,0-1-9,1 0-7,-1 0-6,0 0-6,-1-1-4,-3-2 0,-3-2-1,-3-1 1,-3-2-1,-2 0 1,-4 0 0,-3 1 1,-2 0 5,-2 0 9,-2 2 8,-2 1 9,-3 0 5,-2 2 0,-4 1 0,-2 0 0,-2 2 2,-1 0 6,-2 2 6,0 0 5,0 2 2,1 2-3,1 2-2,1 2-2,0 2-3,2 1-4,0 3-3,2 2-4,1 1-2,1-1-1,0 1-1,2 0 0,0-1-3,2-1-4,0-1-4,2-1-4,2-1-10,6 0-15,4-2-16,5 0-14,2-3-4,-1-3 6,-1-2 8,0-4 6,-3-2 6,-3-1 7,-3-3 5,-2-2 5,-3 0 7,0 1 5,-2 0 5,0 2 7,-1 3 13,0 6 22,0 6 23,0 6 21,0 4 3,0 3-17,0 3-16,0 3-17,-1 3-12,-2 4-6,-2 4-5,-2 5-7,-2-1-2,-2-2 0,-2-3 0,-1-4 1,-2 1-4,1 1-9,-1 2-9,0 2-7,1-2-5,-1-5 0,0-7 1,1-5 0,0-5 2,2-1 3,2-2 4,3-2 2,-1-2 4,0-2 3,-2-3 2,0 0 4,1-5 2,2-6 2,4-6 2,3-5 2,3-8-1,6-7-2,4-8-4,5-8-3,4-4-1,3 0 1,3 1 2,3-1 1,0 3-6,-3 6-12,-3 6-13,-3 6-13,-2 3-4,-1 3 4,-1 1 4,-1 3 4,-1 2 6,-4 5 4,-3 3 5,-2 4 5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3"/>
    </inkml:context>
    <inkml:brush xml:id="br0">
      <inkml:brushProperty name="width" value="0.03454" units="cm"/>
      <inkml:brushProperty name="height" value="0.03454" units="cm"/>
    </inkml:brush>
  </inkml:definitions>
  <inkml:trace contextRef="#ctx0" brushRef="#br0">100400 18950 636,'15'8'9,"-1"0"15,-1 0 18,0-1 15,-2 2 5,1 0-10,0 1-10,0 2-9,-2 1-10,-1 5-8,-2 3-10,-2 5-10,-2 1-3,0-1 3,-2-1 3,0-1 2,-1-2-11,2-3-26,0-3-25,2-2-25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3"/>
    </inkml:context>
    <inkml:brush xml:id="br0">
      <inkml:brushProperty name="width" value="0.04838" units="cm"/>
      <inkml:brushProperty name="height" value="0.04838" units="cm"/>
    </inkml:brush>
  </inkml:definitions>
  <inkml:trace contextRef="#ctx0" brushRef="#br0">100832 18800 454,'-10'10'139,"-2"3"-32,-3 5-32,-3 4-32,-3 1-18,-1 1-7,-3-1-6,-1 1-7,-1-1-5,1 3-7,1 0-5,1 0-6,1 0-4,3-5-1,1-3 0,2-4-2,3-3-1,1-1-2,2-1-4,2 0-1,2-1 9,2 0 23,3-1 21,1 1 23,1 0 7,0 2-8,0 0-7,0 1-7,-1 2-5,-1 0-3,0 1-2,-1 1-2,-2 3-2,0 5 0,-1 5 1,-2 5-1,0 1-1,1 0-2,-1-1-2,0-1-2,-1 3-3,0 8-5,-1 8-4,-1 8-5,0 2-6,2-4-10,2-5-9,2-3-9,1-4-6,1-6-2,-2-4-2,2-5-2,-1-5 2,0-5 4,0-5 4,0-4 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3"/>
    </inkml:context>
    <inkml:brush xml:id="br0">
      <inkml:brushProperty name="width" value="0.03021" units="cm"/>
      <inkml:brushProperty name="height" value="0.03021" units="cm"/>
    </inkml:brush>
  </inkml:definitions>
  <inkml:trace contextRef="#ctx0" brushRef="#br0">100800 20666 728,'21'-1'-2,"-5"-1"-5,-5 0-4,-4-1-4,-1-1 6,4 2 15,3 0 15,5 2 16,1 0 5,-1 2-5,-1 0-4,0 2-6,-3 1-4,-1 1-4,-2 3-5,-2 2-4,-3 1-1,-2 2 0,-4 0 1,-2 1 1,-4 1-3,-4-1-10,-4 1-10,-3 0-8,-4-1-4,0-1 0,-1-1 0,-1 0 0,2-3 4,3-1 8,4-2 6,4-2 7,4-1 6,0 2 6,4 0 5,1 1 6,3 1-2,5-2-7,6-1-8,4 0-8,4-2-9,3-1-11,3 0-11,3-1-9,0-2-5,-1-1 5,-3 0 3,-1-1 3,-3-1 5,-3 0 6,-3 0 4,-2 0 6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4"/>
    </inkml:context>
    <inkml:brush xml:id="br0">
      <inkml:brushProperty name="width" value="0.02881" units="cm"/>
      <inkml:brushProperty name="height" value="0.02881" units="cm"/>
    </inkml:brush>
  </inkml:definitions>
  <inkml:trace contextRef="#ctx0" brushRef="#br0">102300 18231 763,'29'-7'-2,"-5"0"6,-5 2 5,-5 1 6,0 0 4,4 2 3,3 0 4,5 2 3,1 0 0,-1 2-3,-1 0-3,-1 2-3,-1 0-6,1 0-12,0-1-9,-1 1-12,-1 0-8,-1 0-7,-2 0-8,-2 0-7,-3-1 0,-1 0 6,-2-2 6,-2 0 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2:54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103042 17730 598,'-8'-8'0,"2"2"0,0 1 0,2 0 0,1 1 0,0-2 3,2 0 1,0-1 2,1 1 8,0 4 13,0 4 15,0 4 15,0 4 2,0 7-8,0 6-7,0 5-8,-1 7-8,-2 6-9,-2 8-9,-2 6-9,-2 7-10,-1 5-13,-3 7-13,-2 5-12,0-5-8,3-15-4,1-16-1,2-15-4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4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86585 12850 481,'-2'16'148,"0"1"-34,-3 1-33,-2 2-35,-1 0-19,2 1-3,1 1-5,0 1-5,1 2-2,-2 5-2,0 3-2,-1 4-3,-1 2-1,2-2 0,1 0-2,0-1-1,0 2-5,0 4-8,-1 6-7,-1 4-9,-1 1-3,0-6 1,0-4 1,0-6 2,1-4-2,0-5-2,2-5-2,1-5-4,1-5-2,3-6-3,4-6-4,2-6-2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4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86926 13547 588,'7'-7'1,"-1"0"1,0 2 3,-2 1 0,-3 3 10,-8 7 17,-6 7 16,-7 8 17,-3 2 1,1 1-13,1-1-13,1 1-15,0-1-8,0 1-4,1-1-4,-1 1-5,1-1-1,1-1-1,0-1 0,2-1 1,2-2-2,1-3-1,2-3-2,2-2-2,3-2 0,2 1-2,4 2 1,3 0-1,2 0 0,5-1 0,4 0 2,4-2 0,2-1 0,3 0-1,1-2-1,3 0-1,0-1-3,-1 1-4,-1 2-5,-1 0-3,-2 1-5,-1 0-5,-3 0-5,-1-1-6,-2 1-1,-4 0 2,-3 0 1,-2 0 2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4"/>
    </inkml:context>
    <inkml:brush xml:id="br0">
      <inkml:brushProperty name="width" value="0.04254" units="cm"/>
      <inkml:brushProperty name="height" value="0.04254" units="cm"/>
      <inkml:brushProperty name="color" value="#F2395B"/>
    </inkml:brush>
  </inkml:definitions>
  <inkml:trace contextRef="#ctx0" brushRef="#br0">88063 14521 517,'-7'-8'2,"2"0"6,2 1 4,2-1 6,1 3 8,0 8 13,0 6 12,0 7 12,-1 4 1,0 1-11,-2 1-10,0 1-12,-1 1-6,0-1-6,0 1-3,1-1-6,-2 2-8,2 1-12,-1 2-13,0 3-13,0-3-12,2-4-12,0-5-13,2-4-12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5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88916 13629 595,'-7'-8'6,"2"0"12,2 0 12,2 0 12,3 1 4,4 0-4,4 2-3,3 1-5,4 0-3,3 0-3,4 0-3,2 0-3,0 0-4,0 2-5,-1 0-5,-1 2-6,-1 0-6,-3 0-11,-1 0-10,-2 0-10,-3 1-5,-3 2-2,-3 2 0,-2 2-2,-3 1 1,-1-1 5,0 1 3,-1 0 5,-2-1 2,-1 0 3,0-2 2,-1 0 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4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8447 20742 471,'-43'-22'15,"11"4"7,10 5 6,9 3 6,7 4 4,6 6-2,4 4-1,6 6-1,2 3-3,3 3-2,2 3-4,2 3-4,1 2-2,1 1-2,1 1-2,1 1-2,0 0-1,1-1-1,-1-1 0,1-1 0,-1 0-2,1 1-1,-1 1-3,1 1-1,-1-1-2,-1 0-1,-1 0 0,-1-2-1,-1-2 0,-3-3 0,-1-3 1,-2-3 0,-2-2 0,1-2 0,0-3 1,0-1 0,1-2 1,3-4 0,3-2 0,3-3 0,4-7 1,3-10-1,5-9-1,3-10 0,5-9 0,8-8 0,6-7 1,7-9 0,6-7-3,5-6-4,5-8-5,5-6-4,2-1-8,1 4-7,-1 6-9,0 4-7,-7 11-4,-17 15 4,-15 16 3,-15 16 3,-9 7 0,1-1-2,-1-1-5,1-1-2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5"/>
    </inkml:context>
    <inkml:brush xml:id="br0">
      <inkml:brushProperty name="width" value="0.03404" units="cm"/>
      <inkml:brushProperty name="height" value="0.03404" units="cm"/>
      <inkml:brushProperty name="color" value="#F2395B"/>
    </inkml:brush>
  </inkml:definitions>
  <inkml:trace contextRef="#ctx0" brushRef="#br0">88765 14450 646,'-28'7'2,"5"-2"6,7-3 6,5 0 4,5-2 7,6 0 9,4 0 8,6 0 8,4-1 0,5-1-11,5 0-10,5-1-10,3-1-8,-1 2-3,0 0-4,1 2-5,-2 0 0,-2 2 0,-1 0 2,-2 2 2,-4 0-8,-3 2-13,-5 0-14,-3 1-14,-2 0-8,0 0-2,0-2-2,0 0-2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6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91000 14181 620,'30'-13'105,"-1"3"-24,-3 4-24,-1 4-26,0 2-12,2 2-2,4 0-1,3 2-2,3-1-2,5-1-2,3 0-2,4-1-2,3-1-3,3 2-4,4 0-6,2 1-5,1 1-5,-1 0-3,-1 0-5,0 0-3,-3-1-3,-2 0-1,-4-2 1,-2 0-1,-5-1 0,-4 0 1,-5 0-1,-5 0 1,-6 0 2,-4 0 2,-4 0 4,-6 0 2,-3 0 4,0 2 3,-2 0 3,0 2 3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8"/>
    </inkml:context>
    <inkml:brush xml:id="br0">
      <inkml:brushProperty name="width" value="0.03536" units="cm"/>
      <inkml:brushProperty name="height" value="0.03536" units="cm"/>
      <inkml:brushProperty name="color" value="#F2395B"/>
    </inkml:brush>
  </inkml:definitions>
  <inkml:trace contextRef="#ctx0" brushRef="#br0">92001 11492 622,'-1'-15'6,"-1"2"14,0 2 12,-1 3 13,-2 5 4,-2 11-7,-2 11-7,-2 11-6,-1 6-5,-1-1-2,-1 0-3,-1 1-3,-2-1-3,-2 2-2,-2 1-3,-1 1-3,0-1-4,1 0-4,2-2-4,3 1-6,0-4-3,2-4-5,1-3-3,1-5-3,2-6-8,6-8-9,4-10-9,6-8-10,2-4 1,0 3 13,-1 1 13,1 2 12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9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92049 11781 553,'21'-35'12,"-5"7"1,-4 9 2,-6 7 2,-1 6 3,2 6 5,1 4 6,3 6 5,0 4 1,-2 5-5,-2 5-5,-2 5-5,-2 2-3,-2 1-3,-2-1-3,-2 0-3,-2 0-4,0-1-2,-2-2-4,0 1-3,-2-3-4,-1 0-2,-3-1-2,-2-1-3,0-2-3,1-4-1,1-5-4,0-3-1,2-3-3,-1 0 0,0-2-2,0 0-1,1-3 1,-1-4 0,0-4 1,0-4 2,1-3 2,3-2 4,1-1 3,2-3 4,2 1 4,2 1 4,2 2 4,2 3 3,2 0 5,2 2 4,1 1 5,3 1 4,3 0 2,2 2 1,3 0 1,3 2 1,2 1-2,1 0-6,1 2-4,1 0-5,1 1-5,0-2-5,2-1-4,1 0-4,-1-1-4,-1-2-4,-3 0-3,-1-1-4,-3-1 0,-3 0 1,-3 0 3,-3 1 1,-2-1 4,-2 0 2,-2 0 3,-2 0 3,-3 1 5,-4 0 6,-4 2 7,-4 1 6,-2 1 5,-2 2 2,0 2 4,-1 2 2,-1 1 2,-1 3 0,-1 2 0,-1 2 0,0 1-1,2 1-4,3 2-3,1 0-2,2 0-4,2-1-3,2-1-3,3 0-3,0-2-5,0 1-7,0 0-7,0 0-7,3-2-5,4-3 0,5-2-1,6-4-2,1-2 0,1-2-1,0-2 1,-1-1-1,0-2 1,-2 0 4,-3 0 3,-1 0 4,-1 3 11,-2 6 24,-1 6 21,0 6 23,-2 4 4,-2 5-13,-2 3-13,-2 5-14,-1 1-8,0 0-4,0 1-5,0-1-4,-1 1-4,-2 1-3,-2 0-5,-1 2-4,-2-2-2,0-3-1,0-5-1,1-3-1,-2-5 0,0-3 0,-1-4 0,-1-4 1,0-3 1,0-1 0,2 0 1,1-1 2,1-4 1,0-6 2,2-6 3,1-5 2,2-5 2,4-1 0,4-3 2,4-1 1,3-2-1,3-1-1,4-1-3,2 0-1,2-1-4,3 3-6,1 2-7,3 2-5,-1 1-6,-1 1-3,-3 1-5,-1 1-3,-3 1-1,-3 3 4,-3 1 4,-2 3 4,-4 1 4,-1 2 4,-2 2 5,-2 3 4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9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93600 11605 665,'1'-13'34,"4"6"5,2 6 6,4 6 5,0 4-2,-1 1-8,-1 3-9,0 2-8,-1 1-8,-1-1-6,1 1-8,0 0-8,0-2-3,0-1-2,0-2-2,0-2-1,-1-1-5,-1-1-9,-1 1-8,0 0-8,0-1-2,0-2 5,1-3 5,2 0 6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9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94263 11414 495,'7'-8'5,"-1"0"7,0 1 10,-2-1 7,-1 2 6,-4 4 2,-2 4 2,-3 4 2,-3 3-3,-2 1-7,-2 3-7,-2 2-7,0 0-6,-1 1-2,0 0-4,1-1-3,-2 1-1,-2 0-1,-2-1 1,-1 1-1,-1-1-2,3-1-2,1-1-4,2 0-3,3-2-2,1-1 2,2 0-1,2-2 2,3 0 3,2 2 7,4 0 7,2 1 7,2 1 4,-2 0 1,0-1 2,-2 1 1,0 1 1,0 2-2,0 1-1,0 3-2,0 1-2,0 3-4,0 1-4,0 3-3,0 2-7,0 5-8,0 3-9,0 4-7,-1 2-9,-2 2-7,-2 0-6,-1 2-8,-1-5 0,2-8 7,2-9 6,2-8 8,0-7 4,0 1 0,-2-2 2,0 0 0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09"/>
    </inkml:context>
    <inkml:brush xml:id="br0">
      <inkml:brushProperty name="width" value="0.03096" units="cm"/>
      <inkml:brushProperty name="height" value="0.03096" units="cm"/>
      <inkml:brushProperty name="color" value="#F2395B"/>
    </inkml:brush>
  </inkml:definitions>
  <inkml:trace contextRef="#ctx0" brushRef="#br0">94950 11394 710,'22'-35'14,"-1"9"8,-3 9 7,-1 9 7,0 4 2,2 2-1,1 0-2,3 2-1,0 0-8,1 2-11,-1 0-12,1 2-11,-2 0-10,-1 1-6,-3 2-7,-1 0-6,-3 1-3,-4 0 2,-5 0 1,-2-1 2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95662 10761 535,'-8'-7'0,"0"1"0,0 0 0,0 2 0,1 0 3,0 0 6,2 0 6,1 0 5,0 3 9,2 6 9,0 6 9,2 6 9,0 4 0,0 6-12,0 5-12,0 5-11,0 3-7,0 4 1,0 2-2,0 4 1,-1-4-2,-1-8-1,0-9-2,-1-9-2,-1-5-17,0-1-32,0-1-32,0 0-31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0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91656 15181 558,'-8'-13'24,"0"3"9,0 4 8,0 4 9,1 4 1,1 4-7,0 4-8,2 3-7,-1 4-6,-2 1-2,-2 3-3,-1 2-3,-3 2-2,-2 2-2,-2 4-2,-1 3-1,-1 1-2,3 1-2,1-1 0,2 0-3,1 0-5,1-1-14,-1-1-11,0-1-12,1-3-7,3-6-1,1-3 0,2-6-1,2-6 2,2-6 3,2-8 4,2-6 4,1-3 5,0 1 6,0 0 7,0 2 7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1"/>
    </inkml:context>
    <inkml:brush xml:id="br0">
      <inkml:brushProperty name="width" value="0.04258" units="cm"/>
      <inkml:brushProperty name="height" value="0.04258" units="cm"/>
      <inkml:brushProperty name="color" value="#F2395B"/>
    </inkml:brush>
  </inkml:definitions>
  <inkml:trace contextRef="#ctx0" brushRef="#br0">91928 15347 516,'15'-14'2,"-2"2"2,-3 4 4,-1 3 2,0 1 8,0 2 10,1 0 10,2 2 12,-2 3 1,-3 6-5,-2 5-8,-4 7-5,-1 3-6,0-1-5,0 1-4,0-1-6,-1 1-2,0-1-1,-2 1-2,0-1-1,-1 2-2,-2 1-4,0 2-2,-1 3-4,-2-1-4,0 0-3,-1-1-4,-1-1-4,-1-3-1,2-5 3,1-5 1,0-4 3,2-5-2,-1-2-5,0-4-6,0-2-4,1-5-2,0-4 3,2-5 2,1-5 3,-1-3 4,2 1 5,-1-1 5,0 1 6,0 1 4,2 5 4,0 3 5,2 4 4,2 2 5,4-2 5,4 0 5,3-1 5,4 0 0,1 2-6,3 2-5,2 3-5,1-1-6,3-2-5,1-2-5,2-2-6,0 0-1,-3 1 1,-3 0 2,-3 2 2,-2 0-4,-3 0-9,-1 1-8,-2-1-9,-4 0 2,-6 0 15,-6 0 13,-6 0 14,-4 2 9,-2 2 0,-1 4 3,-3 3 0,0 1 3,1 1 1,1 2 2,1 0 1,1 1 0,2 2-2,3 0-3,1 1-3,2 1-3,2 0-4,2-1-3,2 1-5,1 0-1,0 0 1,0-1 2,0 1 2,1 0-5,4 0-10,2-1-11,4 1-12,0-2-7,1-2-7,0-4-6,0-2-6,-1-2-1,1 0 6,0 0 5,0 0 4,-3 2 17,-3 4 27,-4 3 27,-4 5 26,-1 4 8,0 3-10,2 5-12,1 3-11,0 3-7,0 1-5,0 1-4,0 0-5,-2 1-5,-1 1-5,-2-1-5,-1 0-6,-2 1-3,0-1 1,0 0 0,1 0 0,-3 0 0,0-3 1,-3-2 0,-2-1 1,1-3 1,1-3 0,2-3 1,2-3 1,2-5 0,-1-8 2,0-8 1,0-8 0,2-6 0,4-5-3,4-5-3,4-5-3,3-4-3,3-4-4,4-4-4,2-4-3,2-1-4,1 2-2,1 2-1,1 2-3,-2 5 2,-5 7 4,-5 9 3,-4 7 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7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81273 31550 506,'16'7'31,"1"-2"0,2-3 1,0 0 1,-1-2-2,-1 2-5,-2 0-5,-2 1-5,-1 2-4,1 2-3,1 2-2,1 2-3,-1 1-1,-4 3-1,-4 2 0,-4 1-1,-6 4-2,-6 5-4,-7 5-4,-7 5-5,-5 2-2,-1 0 1,-2 0-1,-3 1 1,1-2 1,2 0 1,1-2 3,3 0 0,2-4 2,5-7 1,3-7 1,5-6 2,5-8 1,10-5 5,8-6 3,9-5 4,3-3 1,-1 2-2,-2 3-2,-3 1-2,0 2-2,0 4 1,0 3-1,-1 2-1,-1 5 1,-4 5 2,-5 7 0,-2 6 2,-5 2 1,-1 1 1,-2-1 3,-1 0 1,-2 0 1,0-3 1,0-1 0,1-3 1,0-1 0,2-3-2,2-1-1,2-2 0,3-5-5,6-6-7,4-8-7,5-6-6,4-8-4,5-9 0,3-9 1,5-8 0,0-6 1,0-2-1,-1-2-1,-1-1 0,1-3-1,2-2 0,4-1 0,3-3-1,-2 5 3,-6 10 6,-5 12 8,-6 10 6,-6 7 2,-3 5 0,-4 3-1,-4 4-2,-3 4 8,1 4 14,0 4 14,0 4 15,-1 3 3,0 2-8,-1 2-9,-2 1-9,1 2-6,2 2-5,2 0-4,2 1-5,1 0-4,1 1-1,2-1-1,0 1-1,0 0-2,-1-1-3,0 1-3,-2-1-1,-1 2-2,0 1 1,-2 3 1,0 1 1,-3 3 1,-2 3 1,-4 3 1,-2 3 0,-5-1 1,-6 0 0,-5-3 1,-6-1 0,-4-3-1,-1 0-2,-1-1-3,-1-1-2,1-4-3,1-5-3,3-6-5,2-6-4,1-5-3,3-2-3,1-4-4,3-2-3,2-5-2,4-6 0,4-5-1,5-6 1,1-5 0,4-1 3,0-3 2,4 0 2,0 0 4,1 5 8,2 5 7,0 5 6,0 4 7,0 3 5,-2 2 4,0 4 5,-1 2 4,3 2 1,2 3 1,2 1 1,1 1 4,1 1 5,2 2 5,0 0 5,1 4 2,1 4-3,1 5-3,1 5-2,1 3-3,0 1-4,-1 1-3,1 1-5,0 0-3,1 1-4,1-1-3,1 1-2,1-3-10,-1-1-14,1-4-15,-1-3-14,0-3-6,-3-1 2,-1-2 3,-2-2 2,-3-3 0,-1-1-2,-2-2-3,-2-2-2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1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93300 15506 710,'25'-9'8,"5"0"17,3-2 17,5 1 16,-1-1 1,-2 2-14,-3 2-14,-3 2-15,-3 1-11,-3 0-7,-3 0-10,-3 1-7,-2 0-5,-4 3-2,-3 4-2,-2 2-1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2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93877 14946 602,'-15'-8'7,"2"2"13,3 1 15,1 0 13,2 4 4,2 6-6,2 6-5,2 6-7,1 4-5,0 2-3,0 4-4,0 4-4,-1 0-5,-2 2-7,-2 1-6,-2 1-6,0-3-2,1-4 0,0-4 0,2-6 2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2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94955 14482 639,'-13'0'6,"6"0"12,6 0 12,6 0 13,5 0 2,5 0-3,5 0-5,6 0-4,4-1-4,6-1-5,6 0-4,6-1-5,4-1-4,2 2-5,2 0-4,2 2-6,-1-1-5,-1 0-7,-2-2-5,-2 0-7,-4-1-5,-4 2-4,-5 0-3,-5 2-4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3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94478 16182 684,'-10'-1'8,"12"-1"17,12 0 17,11-1 18,7-1 0,-1 0-12,1 0-13,-1 0-14,0 0-9,1 2-8,-1 0-6,0 2-7,-2 1-7,-5 2-5,-5 2-7,-4 2-6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3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95095 15650 654,'-15'0'5,"2"0"8,2 0 10,2 0 8,2 3 6,2 6-1,3 5 2,1 7-1,0 3-3,-1 1-8,0 1-7,-1 1-8,-1 2-4,2 2 2,0 4 0,2 3 0,-1 0-7,0 0-19,-2-1-18,0-1-17,-1-5-9,2-6 2,0-7 1,2-6 2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3"/>
    </inkml:context>
    <inkml:brush xml:id="br0">
      <inkml:brushProperty name="width" value="0.02745" units="cm"/>
      <inkml:brushProperty name="height" value="0.02745" units="cm"/>
      <inkml:brushProperty name="color" value="#F2395B"/>
    </inkml:brush>
  </inkml:definitions>
  <inkml:trace contextRef="#ctx0" brushRef="#br0">95750 15283 801,'13'-1'133,"-6"0"-68,-6-2-68,-6 0-69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4"/>
    </inkml:context>
    <inkml:brush xml:id="br0">
      <inkml:brushProperty name="width" value="0.04308" units="cm"/>
      <inkml:brushProperty name="height" value="0.04308" units="cm"/>
      <inkml:brushProperty name="color" value="#F2395B"/>
    </inkml:brush>
  </inkml:definitions>
  <inkml:trace contextRef="#ctx0" brushRef="#br0">94750 15300 510,'14'22'120,"-1"-3"-23,-2-3-22,-2-2-23,-1-2-13,0 1-7,0 1-7,-1 1-6,1 1-5,-2 0-4,-1 0-5,0-1-4,-1 0-3,2-2-5,0-3-4,1-1-3,1-1-6,0 0-6,0 0-7,0 0-5,0-2-7,-1-3-6,1-2-6,0-4-6,-1-1 2,0 1 11,-2-1 11,0 0 11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4"/>
    </inkml:context>
    <inkml:brush xml:id="br0">
      <inkml:brushProperty name="width" value="0.05219" units="cm"/>
      <inkml:brushProperty name="height" value="0.05219" units="cm"/>
      <inkml:brushProperty name="color" value="#F2395B"/>
    </inkml:brush>
  </inkml:definitions>
  <inkml:trace contextRef="#ctx0" brushRef="#br0">95457 15311 421,'-2'-13'12,"-2"8"15,-4 7 15,-2 6 14,-4 4 3,-3 0-11,-5-1-12,-3 1-10,-3 0-7,1 1-3,-1 2-5,1 0-3,0 1-3,1-1-3,1 1-3,1 0-2,1-1-2,4-1-2,3-1-2,3-1-1,2-1-2,0 0-2,2-2-2,1 0-2,2-2 5,4-1 11,4-1 12,4 0 11,0 1 7,-1 4 2,-2 3 1,-1 5 2,-2 2-2,0 1-4,0 1-6,0 1-4,0 2-4,0 1-2,0 2-2,0 3-1,0 0-1,0 1 0,0-1 0,0 0 1,0 1-5,0 1-12,0 1-11,0 0-12,-1 1-8,-1-1-8,0-1-7,-1-1-6,-1-4-3,0-4 1,0-5 3,0-4 2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7"/>
    </inkml:context>
    <inkml:brush xml:id="br0">
      <inkml:brushProperty name="width" value="0.02952" units="cm"/>
      <inkml:brushProperty name="height" value="0.02952" units="cm"/>
      <inkml:brushProperty name="color" value="#F2395B"/>
    </inkml:brush>
  </inkml:definitions>
  <inkml:trace contextRef="#ctx0" brushRef="#br0">98300 13800 745,'31'7'96,"-1"-2"-23,-1-3-25,-1 0-23,-2-3-16,-1-1-5,-3 0-7,-1-1-4,-1-1-7,1 2-7,1 0-6,1 2-7,-1 0-2,-4 0 0,-5 0 2,-3 0 1,-3 0 1,0 2 2,-2 0 3,0 2 0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7"/>
    </inkml:context>
    <inkml:brush xml:id="br0">
      <inkml:brushProperty name="width" value="0.02869" units="cm"/>
      <inkml:brushProperty name="height" value="0.02869" units="cm"/>
      <inkml:brushProperty name="color" value="#F2395B"/>
    </inkml:brush>
  </inkml:definitions>
  <inkml:trace contextRef="#ctx0" brushRef="#br0">97954 14700 766,'-16'7'0,"2"0"0,1-2 0,1 0 0,3-1 7,6 1 11,6 2 12,6 0 13,4 0 2,3-2-11,3-2-9,3-2-10,3-1-6,1 0-4,3 0-2,1 0-5,2 0 0,-1 2 0,0 0 0,1 2 1,-2-1-9,0-1-16,-1 0-16,-1-1-17,-3-2-3,-5-1 10,-5 0 9,-4-1 11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7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84946 31299 613,'-6'-18'72,"4"12"-6,4 12-6,4 12-5,1 6-8,0 2-11,-2 3-11,0 1-12,-3 2-6,-4-1-3,-4 0-2,-4 1-3,-2-2-5,0-2-5,0-1-6,1-2-6,0-6-11,2-7-14,2-8-15,2-8-14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8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100300 13429 615,'23'-1'71,"-1"-1"-15,-1 0-14,-1-1-15,1-1-7,3 0 3,3 0 1,3 0 3,4-1-2,3 0-3,4-1-5,4-2-3,3 1-4,2 1-5,2 0-4,2 2-3,-2 0-3,-4 2 0,-6 0 1,-4 2 0,-4 0-6,-3 0-10,-3 0-11,-3 0-10,-4 0-4,-3 2 2,-4 0 3,-4 2 3,-5-1 1,-2 0 0,-6-2 1,-2 0 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8"/>
    </inkml:context>
    <inkml:brush xml:id="br0">
      <inkml:brushProperty name="width" value="0.02934" units="cm"/>
      <inkml:brushProperty name="height" value="0.02934" units="cm"/>
      <inkml:brushProperty name="color" value="#F2395B"/>
    </inkml:brush>
  </inkml:definitions>
  <inkml:trace contextRef="#ctx0" brushRef="#br0">101231 13800 749,'-7'7'1,"1"-1"1,0 0 1,2-1 1,0-1 3,2 3 3,0 2 5,2 2 4,0 0 2,0 1 1,0 0 2,0 0 1,0 0-1,2 1-4,0 1-5,2 2-3,0 0-4,0-1 0,0 1-2,0 0-1,0-1-9,1 1-15,2 0-16,0-1-15,1 0-6,2-1 4,0 0 4,2-2 4,-1-2 7,1-2 8,0-4 8,0-2 9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9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101789 14039 683,'3'-5'-35,"-11"6"24,-12 6 23,-9 6 23,-7 3 7,1 1-10,-1 1-11,1 1-9,1 0-6,3-3-3,3-1 0,4-2-3,0-2-2,2-1-3,1 0-2,1-2-4,3 0-1,5 0 0,4 0-1,6-1 1,3 0 1,2-2 6,2-2 5,2-2 5,0 0 4,-1 2 4,0 2 3,-2 2 4,-1 1 2,-2-1-2,-2 1 0,-2 0-2,-1 0 0,0 2-3,0 0-1,1 1-2,-1 1-1,2 0-1,0-1 1,2 1-1,0 1 0,0 0-1,0 1-1,0 1-1,0 2-1,0 3-4,0 3-1,0 3-4,0 2-5,2 1-9,0 1-9,2 1-8,-1 1-5,1 0-5,0 2-3,0 1-4,0-2 3,0-3 7,0-5 7,0-3 9,-1-4 5,0-3 5,-2-3 4,0-2 4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19"/>
    </inkml:context>
    <inkml:brush xml:id="br0">
      <inkml:brushProperty name="width" value="0.0286" units="cm"/>
      <inkml:brushProperty name="height" value="0.0286" units="cm"/>
      <inkml:brushProperty name="color" value="#F2395B"/>
    </inkml:brush>
  </inkml:definitions>
  <inkml:trace contextRef="#ctx0" brushRef="#br0">102530 10288 769,'7'-15'1,"0"2"2,-2 3 2,0 1 2,-2 5 7,-2 8 9,-2 8 11,-2 7 9,-3 9 0,-2 9-12,-3 8-12,-4 10-11,2 3-13,3-1-11,4-1-12,4 0-11,2-6-2,0-10 8,0-10 9,0-9 8,-1-6 1,0-1-7,-2-1-6,0 0-7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3"/>
    </inkml:context>
    <inkml:brush xml:id="br0">
      <inkml:brushProperty name="width" value="0.03154" units="cm"/>
      <inkml:brushProperty name="height" value="0.03154" units="cm"/>
      <inkml:brushProperty name="color" value="#F2395B"/>
    </inkml:brush>
  </inkml:definitions>
  <inkml:trace contextRef="#ctx0" brushRef="#br0">103150 13697 697,'24'-1'100,"-1"-2"-23,1-2-25,-1-2-23,0 0-13,-1 1-4,-1 0-3,0 2-3,-3 0-4,-1 2-6,-2 0-6,-3 2-4,-1 0-7,0 2-6,-2 0-6,0 2-6,-3 1-4,-3 1 1,-2 3-1,-4 2 1,-1 0 3,-2-2 7,0-2 8,-1-2 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3"/>
    </inkml:context>
    <inkml:brush xml:id="br0">
      <inkml:brushProperty name="width" value="0.02964" units="cm"/>
      <inkml:brushProperty name="height" value="0.02964" units="cm"/>
      <inkml:brushProperty name="color" value="#F2395B"/>
    </inkml:brush>
  </inkml:definitions>
  <inkml:trace contextRef="#ctx0" brushRef="#br0">102958 14350 742,'-9'7'-2,"0"-1"-2,-1 0-4,-1-2-2,0 0 0,2 0 6,2 0 3,2 0 6,1 0 4,0 0 3,0 0 4,1 0 4,1 0 5,5 1 7,6 2 7,4 0 7,4 0-3,3-2-13,3-2-14,3-2-12,1-1-7,-3 0 1,-1 0 1,-3 0 2,-1 0-6,-1 0-14,-1 0-14,0 0-14,-3 0-5,-1 2 1,-2 0 3,-2 2 3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3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104600 13513 691,'17'-8'88,"1"2"-19,3 1-19,1 0-20,3 1-11,1 0-2,3 0-4,1 1-2,3-2-4,1 2-3,2-1-4,2 0-2,2 0-4,-1 2-4,0 0-2,0 2-3,-2 0-2,-3 0 0,-5 0-1,-3 0 1,-4 0-2,-3 0-2,-3 0-2,-3 0-3,-2 0-2,0 2-2,-2 0-1,0 2-1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4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104119 14100 693,'-8'7'1,"2"-1"1,1 0 2,0-2 2,1 2 4,0 2 9,0 3 7,0 4 9,0 1 1,-2 1-3,0 1-6,-1 1-3,-2 1-4,0 3-2,-1 1-3,-2 3-2,0 1-4,-1 1-3,-1 1-4,-2 1-3,1 0-5,1 0-6,1 1-6,0-1-5,2-1-5,3-3-3,1-4-4,2-1-2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4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104663 14916 664,'-1'-12'11,"-2"8"13,-2 8 13,-2 8 15,0 3 1,0 1-9,2 0-10,1-1-8,-1 1-8,2 0-4,-1-1-4,0 1-4,0-1-2,2-1-2,0 0-2,2-2 0,0-1-2,2-1-3,0 0-2,2-2-1,1 0-2,1-2-1,3-1 0,2 0 0,1-2-1,0-1 0,-1 0 0,1-1 0,1-3 0,0 0 0,1-3 1,1-2-1,1-1 2,0-2 1,-1 0 2,1-1 1,-2-2 2,-1 0 1,-2-1 1,-2-1 1,-2 0 1,-2 0 0,-3 2-1,0 1 0,-2 1 0,0 0 2,0 2 1,0 1 2,-2 0-1,-2 0-1,-4 0 0,-2 0-2,-2 1-2,1 1 0,-1 0-2,0 2-2,0 0-2,1 2-4,-1 0-3,0 2-4,1 0-4,0 0-5,2 0-4,1 0-5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5"/>
    </inkml:context>
    <inkml:brush xml:id="br0">
      <inkml:brushProperty name="width" value="0.0312" units="cm"/>
      <inkml:brushProperty name="height" value="0.0312" units="cm"/>
      <inkml:brushProperty name="color" value="#F2395B"/>
    </inkml:brush>
  </inkml:definitions>
  <inkml:trace contextRef="#ctx0" brushRef="#br0">105411 14550 705,'-13'0'8,"8"0"18,7 0 18,6 0 16,4 0 1,1 0-15,1 0-16,2 0-15,-1 0-11,1 2-5,0 0-5,-1 2-6,0-1-6,-2 0-8,-3-2-8,-1 0-7,-1-1-3,0 2 0,0 0 0,0 2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8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84938 30835 510,'18'-11'2,"5"-4"3,5-5 5,5-5 4,3 0 2,1 3 3,0 4 1,2 5 3,-2 3 2,-5 4 0,-5 4 3,-5 4 0,-4 4 0,-3 6-5,-2 4-3,-4 5-5,-5 4-4,-8 5-7,-8 3-5,-7 4-7,-7 2-2,-3-1 0,-5-2 0,-3 0 1,-2-2-2,1-3-4,2-3-4,0-3-3,2-4 0,3-5 3,3-5 5,3-4 4,7-6 3,11-5 4,10-4 1,11-5 4,8-2 1,3 1-2,5 1-1,3 0-1,1 2-3,-1 1-1,-3 0-3,-1 2-3,-4 1-1,-3 0-1,-5 2-1,-3 1-1,-5-1-1,-4 0-1,-6-2-2,-4 0-2,-3-1 1,-2-2 3,0 0 2,-1-1 3,-1 0 2,0 0 3,0 2 3,1 1 3,-1 1 4,2 2 8,1 2 7,1 2 8,-2 3 7,0 6 7,-3 4 8,-2 5 7,1 3 0,1 1-8,2 1-9,2 1-9,2 1-4,1-1-1,0 1 0,2-1-2,0 0-1,2-3-3,0-1-3,2-2-2,2-2-3,4-1-1,4-1-2,3 0-1,4-2-2,2-1-4,1-1-1,3 0-3,0-1-2,-1 0-2,-1-1-2,-1 1-1,-1 0-1,-3 0-1,-1 0-1,-2 0 0,-3 1 1,-4 3 4,-4 3 3,-4 3 4,-4 2 3,-2 1 1,-3 1 3,-4 2 1,-2-1 2,-1 1-1,-3-1-1,-1 1 1,-2-1-2,-1-2 0,-1 0-3,-1 0 0,-1-2-4,1-1-5,-1-1-5,1-1-5,0-2-6,1-4-4,1-5-6,1-2-5,1-5-1,-1 0 2,1-3 2,-1-2 1,1-3 3,1-3 0,1-5 2,1-4 1,1 0 4,2 1 7,2 3 8,3 1 7,1 2 3,2 2-1,2 3-1,3 1-2,1 1 5,3 0 13,4 0 11,2 1 13,4-1 4,4 0-2,3 0-4,5 0-3,4 1-3,7 0-4,5 2-4,6 1-4,4 0-8,0 0-10,2 0-11,0 0-11,-1 1-6,-7 0 1,-6 2-1,-6 0 1,-4 1-3,-5-2-5,-3 0-4,-4-2-5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5"/>
    </inkml:context>
    <inkml:brush xml:id="br0">
      <inkml:brushProperty name="width" value="0.02938" units="cm"/>
      <inkml:brushProperty name="height" value="0.02938" units="cm"/>
      <inkml:brushProperty name="color" value="#F2395B"/>
    </inkml:brush>
  </inkml:definitions>
  <inkml:trace contextRef="#ctx0" brushRef="#br0">106179 14050 748,'-22'15'89,"6"-1"-22,5-1-21,5 0-22,1-2-12,2 1-4,-1 0-3,0 0-5,0-1 0,2 1-1,0 0 0,2 0 0,0-1 0,0-1-1,0 0-1,0-2-2,1 0 1,2 0 0,2 0 0,2-1 0,1 1-2,-1-2-4,1-1-5,0 0-5,1-2-2,2-1 1,1 0 2,3-1 0,1-2 0,0-1-3,-1 0-2,1-1-3,-2-2-1,-1 0 2,-2-1 0,-2-2 1,-2 1 3,0 1 5,-2 0 5,0 2 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5"/>
    </inkml:context>
    <inkml:brush xml:id="br0">
      <inkml:brushProperty name="width" value="0.02856" units="cm"/>
      <inkml:brushProperty name="height" value="0.02856" units="cm"/>
      <inkml:brushProperty name="color" value="#F2395B"/>
    </inkml:brush>
  </inkml:definitions>
  <inkml:trace contextRef="#ctx0" brushRef="#br0">106184 14200 770,'-15'0'3,"2"0"4,2 0 7,3 0 4,-1 2 4,-2 4 5,-2 4 3,-1 3 3,-1 3-1,2 0-9,2-1-9,3 1-8,-1 0-6,0 1-4,-2 2-4,0 0-4,0 0-5,1 1-5,0-1-5,2 1-5,1-2-1,0-3 5,2-2 4,1-4 4,0-2 2,0 0-5,0-2-3,0 0-3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5"/>
    </inkml:context>
    <inkml:brush xml:id="br0">
      <inkml:brushProperty name="width" value="0.02263" units="cm"/>
      <inkml:brushProperty name="height" value="0.02263" units="cm"/>
      <inkml:brushProperty name="color" value="#F2395B"/>
    </inkml:brush>
  </inkml:definitions>
  <inkml:trace contextRef="#ctx0" brushRef="#br0">106350 15100 972,'7'7'1,"0"-1"2,-2 0 1,0-2 3,-2 1-1,0 2-2,-2 2-2,0 2-2,-1 0-2,2-1-2,0-1-2,2 0-1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6"/>
    </inkml:context>
    <inkml:brush xml:id="br0">
      <inkml:brushProperty name="width" value="0.0317" units="cm"/>
      <inkml:brushProperty name="height" value="0.0317" units="cm"/>
      <inkml:brushProperty name="color" value="#F2395B"/>
    </inkml:brush>
  </inkml:definitions>
  <inkml:trace contextRef="#ctx0" brushRef="#br0">106780 14327 693,'-11'-6'44,"8"2"0,9 4 1,10 3-1,3 0-6,1 1-11,0 0-11,-1 0-13,1 1-6,0 0-3,-1 1-1,1 2-3,-2-1-3,-3-1-1,-2 0-4,-4-2-2,-4 1 3,-6 2 10,-6 2 8,-6 2 10,-3 0 5,-1 1-1,-2 0 0,1 0-1,-2-1 1,2 1 0,1 0 2,1 0 1,0 0-3,2 1-7,1 1-7,1 1-8,1 1-7,0 2-8,2 0-7,1 1-7,0-1-6,2-1-1,0-2-3,2-2-2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6"/>
    </inkml:context>
    <inkml:brush xml:id="br0">
      <inkml:brushProperty name="width" value="0.02707" units="cm"/>
      <inkml:brushProperty name="height" value="0.02707" units="cm"/>
      <inkml:brushProperty name="color" value="#F2395B"/>
    </inkml:brush>
  </inkml:definitions>
  <inkml:trace contextRef="#ctx0" brushRef="#br0">107629 14927 812,'-8'-6'38,"0"2"-5,0 4-6,0 3-6,0 2-4,0 3-3,1 3-5,-1 4-2,1-1-3,2-1 0,2-2-1,2-2 1,1-1-1,0 0-1,0-1-1,0 1 0,1 0-4,4-2-4,2-1-5,4 0-5,1-2-3,1-1 1,1 0-1,2-1 0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107900 15050 333,'49'20'167,"16"14"-1,16 15 1,16 15 0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3:27"/>
    </inkml:context>
    <inkml:brush xml:id="br0">
      <inkml:brushProperty name="width" value="0.03613" units="cm"/>
      <inkml:brushProperty name="height" value="0.03613" units="cm"/>
      <inkml:brushProperty name="color" value="#F2395B"/>
    </inkml:brush>
  </inkml:definitions>
  <inkml:trace contextRef="#ctx0" brushRef="#br0">105946 11277 608,'0'-28'0,"2"7"0,0 7 0,2 6 0,-1 4 6,-1-2 11,0 0 11,-1-1 11,-1 1 5,0 4-4,0 4-2,0 4-3,-2 6-2,0 9-4,-3 9-3,-2 9-3,-1 4-5,0 0-7,0 0-6,0 0-8,1 1-4,1 0-3,0 2-1,2 1-4,0-3 1,2-4 3,0-6 3,2-4 3,-1-4-10,0-3-21,-2-3-21,0-2-22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0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81190 32240 556,'-8'-8'0,"2"2"1,0 0-1,2 2 1,1 1 9,2 2 20,2 2 19,2 2 19,1 2 3,2 2-13,0 1-13,2 3-13,-1 1-8,-1 0-5,-1-1-4,0 1-4,0 1-4,2 0-4,1 1-5,3 1-3,0 1-2,0 1 1,-2 2 2,0 0 0,-2 0-2,-1 1-5,-1-1-4,0 1-5,-1-1-5,0-1-3,0-1-3,0 0-4,0-2-2,1-1-2,2-1-1,0-1-1,0-1 1,0-2 3,-2-2 4,0-2 4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0"/>
    </inkml:context>
    <inkml:brush xml:id="br0">
      <inkml:brushProperty name="width" value="0.03132" units="cm"/>
      <inkml:brushProperty name="height" value="0.03132" units="cm"/>
      <inkml:brushProperty name="color" value="#F2395B"/>
    </inkml:brush>
  </inkml:definitions>
  <inkml:trace contextRef="#ctx0" brushRef="#br0">83182 32128 702,'-8'-7'164,"0"3"-65,0 4-65,0 3-63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4"/>
    </inkml:context>
    <inkml:brush xml:id="br0">
      <inkml:brushProperty name="width" value="0.04331" units="cm"/>
      <inkml:brushProperty name="height" value="0.04331" units="cm"/>
    </inkml:brush>
  </inkml:definitions>
  <inkml:trace contextRef="#ctx0" brushRef="#br0">81430 32255 507,'-27'-13'70,"9"6"-2,8 6 0,10 6 0,4 3-7,2 0-13,0 0-11,2-1-12,-1 2-8,1 2-4,0 2-5,0 1-3,0 2-3,0 2 0,0 0-1,0 1-2,-1 1-1,-1-1-5,-1 1-3,0-1-5,-1 1-1,0 0-1,0-1 0,0 1 1,0-2 0,0-1 2,0-2 0,0-2 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87459 30860 497,'9'-7'70,"3"2"-14,4 2-13,2 2-15,3 0-9,5-2-2,3-2-3,5-1-4,2-3-1,2 0-3,2-1-2,3-1-2,-3 0-2,-4 2-3,-5 2-4,-5 2-2,-9 4-3,-11 4 1,-12 5-1,-11 6 0,-8 2 4,-1 1 8,-3 1 7,-1 1 9,-3 1 4,-1 1 1,-2 1 1,-2 1 1,-1 2-1,1 1-1,2 3-3,0 1-3,1 2-1,3 1-3,2 1-2,1 0-2,4-1-2,3-7-4,4-5-2,5-7-4,6-6-5,10-6-8,10-7-8,9-8-7,7-3-3,3-3 1,3-2 3,3-1 1,-1 0 4,-2 3 5,-3 3 5,-3 3 5,-4 2 4,-5 4 5,-5 2 2,-4 4 5,-6 3 4,-5 6 4,-4 4 4,-5 5 5,-5 4 2,-4 3 2,-3 3 1,-5 3 2,-2 1-2,-1 1-3,-1-1-3,0 1-4,0-3-2,5-4 0,3-3-2,4-4 0,4-6-6,1-5-13,2-6-13,2-6-12,5-7-7,6-9-1,8-9-1,6-9-1,3-7 1,-1-6 2,-1-5 2,0-7 3,-1-1 2,1 2 4,1 4 3,1 3 3,0 2 4,-3 0 7,-1 2 6,-2 1 6,-1 2 4,-1 5 5,1 6 3,0 4 3,-1 5 4,-3 5 5,-1 5 3,-2 5 4,0 4 3,0 6 0,1 4 1,2 6 1,1 5-1,1 7-2,3 7-2,2 7-2,1 6-2,1 6-1,1 6-1,2 6-2,0 7-3,1 7-5,1 9-4,1 7-6,0 6-2,-1 4-2,-1 4-3,-1 4-1,0-2-7,3-7-10,2-6-10,1-7-12,0-7-6,-3-7-6,-3-7-4,-3-7-5,-2-7 2,-4-10 7,-3-8 9,-2-8 7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4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82087 32005 509,'-1'-13'9,"-1"6"17,0 6 17,-1 6 18,-3 3 3,-2 2-12,-3 0-11,-3 1-12,-3 2-7,-2 1-5,-2 3-3,-1 2-5,-1 1-2,-1 1-2,0 1-1,1 1-2,-1 1-1,1-1-1,-1 1 1,1-1-1,0-1-1,4-1-2,3-2-4,3-3-2,2-1-3,0-2-2,2-3-1,1-1-3,1 0 4,2 0 11,2 1 10,2 2 11,1 1 4,0 3-2,0 3-1,0 3-2,0 1-1,0-1-2,0-1-2,0-1-1,0 1-2,0 1-2,0 3-2,0 1-3,-1 3-2,-2 1-5,-2 2-5,-2 3-4,0 1-5,1 4-5,0 3-4,2 2-4,0 4-2,2 2 2,0 3 2,2 4 2,0-5-3,0-10-8,0-12-9,0-9-9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6"/>
    </inkml:context>
    <inkml:brush xml:id="br0">
      <inkml:brushProperty name="width" value="0.03153" units="cm"/>
      <inkml:brushProperty name="height" value="0.03153" units="cm"/>
    </inkml:brush>
  </inkml:definitions>
  <inkml:trace contextRef="#ctx0" brushRef="#br0">80516 28260 697,'-7'-9'5,"2"0"8,2-2 9,2 1 9,2-1 2,2 2-5,2 2-5,2 2-5,5 1-2,9 0-1,9 0 1,9 1 0,3-2 0,0 2-2,-1-1 0,-2 0-2,-1 0-3,-1 2-8,-3 0-6,-1 2-7,-4 0-6,-4 0-6,-3 0-7,-4 0-5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7"/>
    </inkml:context>
    <inkml:brush xml:id="br0">
      <inkml:brushProperty name="width" value="0.0368" units="cm"/>
      <inkml:brushProperty name="height" value="0.0368" units="cm"/>
    </inkml:brush>
  </inkml:definitions>
  <inkml:trace contextRef="#ctx0" brushRef="#br0">80810 27013 597,'-22'-9'1,"3"0"2,3-2 1,2 1 1,3-1 5,1 4 4,0 2 6,2 4 5,1 3 4,2 4 1,2 4 1,3 3 1,-1 4-2,-1 3-2,0 4-4,-1 2-4,-1 1-1,2 2-2,0 1 0,2 1-2,-1 1-1,0 1-5,-2 1-4,0 0-4,-1 0-4,0-3-1,0-3-2,0-3-2,0-2-2,0-1-3,0-1-2,1-1-3,-1-2-1,0-3 0,0-2 0,0-4-1,-1-2 0,0-2-2,-1-3-2,-2 0-2,1-4 0,-1-2 1,0-4 0,0-2 1,0-4 1,0-5 2,1-5 3,-1-5 1,0-3 2,2-1-1,1-1 1,0 0-1,2-1 3,0 3 2,2 2 4,0 1 4,1 4 3,0 3 2,0 4 4,0 5 3,0 2 4,0 0 7,0 2 7,0 1 7,1 2 0,2 4-5,2 4-6,2 4-5,1 3-4,0 1-6,0 3-3,-1 2-5,2-1-2,0-3-1,1-3 1,2-2-1,0-3-3,3 0-4,1-2-6,3 0-4,0-2-3,-1-2 0,0-2-1,-2-2 1,-1-1 1,-1 0 6,-1 1 4,0-1 4,-2 0 5,-1 2 5,0 1 4,-2 0 5,-2 4 5,-4 4 8,-4 5 7,-4 6 7,-5 4-1,-6 7-9,-5 5-9,-6 6-9,-3 1-5,3-5-2,1-5-3,3-5-1,0-2-3,1 1 0,-1 1-1,1 1-2,0-1-1,4-5-1,3-3-2,3-4-1,5-4-3,8-4-1,8-4-3,8-4-3,5-3 1,5 0 5,3-1 4,5-1 6,0-1 2,-2 0 3,-2 0 2,-1 1 3,-3 0 2,-3 4 1,-3 2 1,-3 4 2,-3 2 0,-2 0 0,-4 2-1,-3 0 1,-2 2-2,-4 4-4,-2 2-2,-3 3-4,-4 2-3,-4 1-3,-4 2-3,-3 0-3,-3 0-1,1 1-1,-1-1 0,1 1 0,-1-2 1,-1-3 2,-1-2 1,-1-4 2,-1-1 3,-1 0 1,-1 0 1,-1-1 3,1 1 1,3-2 3,3-1 2,3 0 2,3-2 4,3-1 5,3 0 4,2-1 5,7-2 4,8-1 1,9 0 3,10-1 2,5-2-2,2-2-3,4-2-3,3-1-5,1-2-4,0 2-6,1 0-5,-1 2-5,-2 1-5,-4 1-3,-3 0-4,-5 2-3,-3 0-4,-5 2-3,-3 0-3,-4 2-3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7"/>
    </inkml:context>
    <inkml:brush xml:id="br0">
      <inkml:brushProperty name="width" value="0.02885" units="cm"/>
      <inkml:brushProperty name="height" value="0.02885" units="cm"/>
    </inkml:brush>
  </inkml:definitions>
  <inkml:trace contextRef="#ctx0" brushRef="#br0">80684 28871 762,'-9'-8'-26,"0"0"2,-2 0 4,0 1 2,0-1 8,3 2 15,1 0 14,2 2 14,0 1 7,-2 2-3,-2 2-1,-1 2-2,-3 3-4,0 4-4,-1 3-4,-1 5-5,-3 1-4,-2 1-2,-3 0-4,-3-1-2,-2 2-5,-3 1-5,-1 3-7,-2 1-7,0 2-4,5-1-6,3 0-3,5 1-6,3-4-1,2-5 1,4-6 0,3-6 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7"/>
    </inkml:context>
    <inkml:brush xml:id="br0">
      <inkml:brushProperty name="width" value="0.0296" units="cm"/>
      <inkml:brushProperty name="height" value="0.0296" units="cm"/>
    </inkml:brush>
  </inkml:definitions>
  <inkml:trace contextRef="#ctx0" brushRef="#br0">80850 29600 743,'14'0'24,"-1"2"0,-2 0 0,-2 2 0,-1 0-2,2 2-2,0 0-2,1 1-3,2 2 0,1 2 2,3 2 0,2 1 1,0 2-4,1 0-9,-1-1-11,1 1-9,-1-1-6,-1-1 1,-1-1-1,0 0 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7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82562 28161 629,'-8'-13'34,"2"8"4,0 7 2,2 6 3,1 5-2,0 3-7,1 3-6,2 3-6,0 1-5,0-1-2,0-1-3,0 0-2,0-2-1,0 1-1,0-1 0,0 1-1,0 0-3,-2 1-3,-1 1-5,0 1-4,-1 0-5,-2-1-8,0-1-8,-1-1-7,-1-2-7,2-3-3,0-3-4,2-2-4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7"/>
    </inkml:context>
    <inkml:brush xml:id="br0">
      <inkml:brushProperty name="width" value="0.03067" units="cm"/>
      <inkml:brushProperty name="height" value="0.03067" units="cm"/>
    </inkml:brush>
  </inkml:definitions>
  <inkml:trace contextRef="#ctx0" brushRef="#br0">82500 28823 717,'29'-50'34,"-3"13"-1,-5 12-1,-3 11 0,-3 6-2,0 0-2,-2 1-3,-1-1-3,1 1-4,0 2-4,1 2-4,1 2-5,0 1-7,-2 0-8,-3 0-8,-1 0-9,0 0-5,0 0-5,1 0-2,2 0-5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8"/>
    </inkml:context>
    <inkml:brush xml:id="br0">
      <inkml:brushProperty name="width" value="0.04581" units="cm"/>
      <inkml:brushProperty name="height" value="0.04581" units="cm"/>
    </inkml:brush>
  </inkml:definitions>
  <inkml:trace contextRef="#ctx0" brushRef="#br0">83447 27721 480,'0'-15'-1,"0"2"-1,0 3-1,0 1-2,0 1 3,0 0 8,0 0 7,0 0 8,0 5 9,2 8 9,0 9 11,2 10 9,-1 4 1,-2 2-10,-2 3-9,-2 1-10,-2 1-6,0-2-3,-1 0-3,-2-1-2,1 0-3,1-1-2,0 0-3,2 1-2,0-2-3,2-2-1,0-1-2,2-2-3,0-3-2,2-1-2,0-3-3,2-1-2,2-3-3,7-1-4,6-2-4,6-2-5,0-2 0,-2-2 4,-3-3 3,-2 0 3,-3-2 3,1 0 0,0 0 2,-1 0 1,0 0-3,-1 0-7,0 0-6,-2 0-8,-2-2-3,-2 0-2,-4-3-1,-2-2-1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48"/>
    </inkml:context>
    <inkml:brush xml:id="br0">
      <inkml:brushProperty name="width" value="0.03982" units="cm"/>
      <inkml:brushProperty name="height" value="0.03982" units="cm"/>
    </inkml:brush>
  </inkml:definitions>
  <inkml:trace contextRef="#ctx0" brushRef="#br0">83625 27608 552,'0'-15'4,"0"0"7,0 2 7,0 1 8,-1 4 8,-1 6 7,0 7 8,-1 8 9,-3 5-2,-2 5-9,-3 5-10,-3 5-9,-4 2-9,-4 0-6,-3 0-7,-4 1-6,-3 0-4,-1 2 1,-1 2 1,-1 2 0,3-3 0,7-9 0,7-9 1,7-9-1,3-4-13,-2 0-28,0 0-28,-1 0-27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0"/>
    </inkml:context>
    <inkml:brush xml:id="br0">
      <inkml:brushProperty name="width" value="0.03369" units="cm"/>
      <inkml:brushProperty name="height" value="0.03369" units="cm"/>
    </inkml:brush>
  </inkml:definitions>
  <inkml:trace contextRef="#ctx0" brushRef="#br0">85648 27745 653,'-8'-13'6,"2"4"14,1 6 13,0 5 14,0 4 2,0 7-7,-1 5-7,-1 7-9,-2 2-4,0 1-4,-2-1-3,1 1-4,-3 0-2,-2 1-2,-2 0-3,-1 2-1,-1 1-4,1-1-4,0 0-3,2 1-4,1-2-3,-1-2-5,0-1-4,1-3-3,3-6-8,8-10-9,8-12-9,8-10-9,2-4 2,-3 3 14,-3 2 12,-2 4 14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2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25942 20702 497,'-14'-15'4,"5"1"9,3 1 10,4 0 8,4 2 4,6 3-1,4 1-2,5 2 0,2 2-3,-3 2-6,-1 2-5,-2 2-5,-1 1-4,1 2-3,1 0-1,2 2-2,-2 0-4,-3 1-3,-3 1-4,-2 2-4,-4 0-3,-2 1-4,-4 1-2,-2 2-5,-3-1 0,-2-1-1,-2-1 1,-1-1 1,-2-1 0,1-2 3,-1-2 2,0-2 2,2-1 3,3 0 3,2-1 2,4 1 3,0 0 2,-2-2 1,-2 0 2,-1-2 1,-1 2 5,4 2 11,2 3 11,4 4 9,1 1 4,0 1-4,0 1-3,0 2-3,0 0-3,0 1 0,0 1-1,0 1-1,-1 1-2,0 1-2,-2 1-2,0 1-2,-1 0-2,0-1-3,0-1-2,1 0-3,1-7-8,5-11-15,6-10-15,4-11-14,2-6-5,-1 1 4,-1-1 4,0 1 5,-1 1 5,0 6 7,-1 5 7,1 5 8,-1 4 6,-1 4 5,0 3 7,-2 5 4,-1 4 5,-2 2 3,-2 3 2,-2 3 2,-1 1 3,0-1 1,0-1 3,0-1 1,-1 0-1,-2 1-3,-2 1-5,-2 1-3,1-7-10,5-16-17,2-16-16,5-15-17,3-11-6,2-4 1,2-6 3,1-4 2,2-1 3,2 4 5,0 4 4,1 4 5,1 5 5,1 4 5,1 5 6,1 5 5,0 5 6,-3 5 6,-1 5 6,-2 4 6,-4 7 8,-3 6 8,-4 7 9,-4 8 9,-4 2-1,-4 2-11,-4 1-10,-3 1-12,-3 0-8,0-1-6,1-1-6,-1-1-6,2-2-5,2-5-1,4-3-2,3-4-3,4-6-2,6-6-4,5-8-3,7-6-4,3-2-1,-1 1 6,1 2 3,0 3 4,-2 1 5,-1 2 4,-2 2 4,-3 2 5,-3 6 4,-6 8 4,-6 9 5,-6 9 4,-3 4 2,-3-1-2,-2-1-1,-1-1-1,-2-2-1,0-3-4,1-3-1,-1-3-3,0 0-1,1 3 0,-1 3 0,1 3 1,0 0 0,2-5 0,3-3 0,1-4 0,5-5 0,10-3-1,8-4 0,10-4-2,2-3 0,0 0-1,-1-1-2,0-1-1,-2-1-2,1 0-1,0 0-3,-1 0 0,0 1-4,-1 1-3,0 0-3,-2 2-3,-2 0-2,-1 0 0,-2 0 0,-2 0 0,-2-1-2,-2-2-5,-3-2-5,0-1-6,-4-2 3,-2 0 7,-4 0 8,-2 1 8,-2-3 4,1-2 3,-1-3 1,0-3 3,1 0 0,0 1 1,2 3 0,1 1 0,0 2 4,0 2 7,0 3 7,0 1 6,2 4 12,1 8 14,2 6 16,2 7 15,1 6 1,0 3-14,0 5-12,0 3-14,0 4-10,2 4-6,0 4-8,2 5-6,-1 3-5,-1 7-1,0 5-4,-2 7-1,0 5-7,0 5-12,0 4-11,0 6-12,1-4-7,0-14-1,2-11-1,0-14-2,1-9 1,0-5 3,0-7 2,0-5 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9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88746 32109 501,'5'-25'74,"-2"11"-7,-6 12-7,-2 12-8,-4 8-6,-2 5-6,-2 5-5,-1 5-6,-5 6-5,-7 10-5,-7 8-5,-7 9-6,-3 3-1,0-4 0,0-5 0,0-3 0,1-6-4,3-8-10,3-8-9,4-7-9,3-7-8,5-5-6,5-5-7,5-4-6,3-5-3,4-4-1,2-4-2,4-4 0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0"/>
    </inkml:context>
    <inkml:brush xml:id="br0">
      <inkml:brushProperty name="width" value="0.039" units="cm"/>
      <inkml:brushProperty name="height" value="0.039" units="cm"/>
    </inkml:brush>
  </inkml:definitions>
  <inkml:trace contextRef="#ctx0" brushRef="#br0">86050 28060 564,'8'-9'0,"0"-2"0,0-2 1,-1-1 0,2-1 2,0 2 5,1 2 4,2 3 4,-1 1 3,-1 2 1,-1 2 3,0 2 1,-1 3 1,0 4-1,-1 4 1,1 3 0,-1 4-2,-2 3 0,-2 4-1,-2 2-1,-1 1-2,0 2-2,0 1-2,0 1-1,-1-1-3,0-1 0,-2-3-1,0-1 0,0-3-3,0-1-2,2-3-4,0-1-1,4-6-7,4-10-11,5-10-9,6-10-9,1-6-3,1-3 8,-1-3 6,1-2 8,-1-2 4,-1 3 2,-1 2 2,0 2 2,-2 1 1,-1 2-2,-1 3-2,0 2-1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1"/>
    </inkml:context>
    <inkml:brush xml:id="br0">
      <inkml:brushProperty name="width" value="0.03139" units="cm"/>
      <inkml:brushProperty name="height" value="0.03139" units="cm"/>
    </inkml:brush>
  </inkml:definitions>
  <inkml:trace contextRef="#ctx0" brushRef="#br0">87400 28410 700,'9'-8'5,"1"2"9,3 0 9,2 2 9,-1 1 3,-1 0-3,-2 2-4,-2 0-4,-2 3-1,0 4-2,-2 4 0,0 4-2,-3 2-4,-3 3-8,-2 1-7,-3 3-9,-3-1-3,-2-1 0,-2-3-1,-1-1 0,-1-3 2,4-1 4,3-2 3,3-2 3,3-2 3,5-2 2,6-3 3,4 0 3,4-4-2,3-2-7,3-4-5,3-2-6,1-2-6,-1 1-3,-1-1-5,-1 0-3,-2 0-3,-1 1 0,-2-1-1,-3 0-2,-1-1 1,-2-5 2,-3-4 2,0-3 1,-3-1 4,-1 3 5,-1 3 5,0 3 5,-1 2 3,0 2 2,0 3 0,0 1 2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1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88511 27618 474,'0'-44'0,"0"7"0,0 8-2,0 6 1,0 4 1,0 0 4,0 2 4,0 1 4,1 2 7,2 2 11,2 4 9,2 3 11,0 5 4,-2 8-2,-2 8-2,-2 7-2,-2 5-5,0 1-6,-2 1-8,0 1-7,-2 0-6,0 2-5,-1 1-7,-2 1-4,0-1-8,-2 0-7,0-1-9,-1-1-8,0-3-6,0-3-3,2-5-4,1-3-3,2-8-1,4-12-2,4-12 0,4-11-1,2-5 7,1 5 14,2 3 14,0 5 15,1 1 8,2 2-1,0 1 2,1 1 0,1 1 3,1 2 7,2 2 5,0 2 7,0 1 0,-1 1-4,-1-1-5,-1 0-5,0 0-6,-2 2-4,-1 0-6,-1 2-6,-1 0-8,0 2-11,-2 0-11,0 2-11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1"/>
    </inkml:context>
    <inkml:brush xml:id="br0">
      <inkml:brushProperty name="width" value="0.04413" units="cm"/>
      <inkml:brushProperty name="height" value="0.04413" units="cm"/>
    </inkml:brush>
  </inkml:definitions>
  <inkml:trace contextRef="#ctx0" brushRef="#br0">89070 26852 498,'0'-16'5,"0"-1"10,0-1 9,0-1 11,-1 4 6,-1 10 4,0 10 5,-1 10 4,-2 7-3,0 5-8,-1 4-9,-2 6-8,0 5-6,-2 4-2,0 6-1,-1 4-3,-1 4-5,-2 2-9,0 1-10,-1 3-10,-1 0-8,1 1-7,-1 0-7,0-1-7,3-4 0,3-8 5,4-10 5,4-8 5,2-7 1,0-7-2,0-5-3,0-6-2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1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89781 27987 600,'-7'-15'7,"1"2"12,0 2 14,2 3 13,0 3 3,2 8-6,0 6-6,2 7-7,0 4-5,0-1-2,0 1-3,0-1-3,0 1-2,0 0-2,0-1-3,0 1-1,1-2-6,2 1-5,2-2-8,2-1-7,2-2-5,3-1-4,3-2-3,4-2-4,1-2-4,1-2-2,1-3-2,1 0-3,-1-3 1,-3-1 3,-3 0 4,-2-1 4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5:52"/>
    </inkml:context>
    <inkml:brush xml:id="br0">
      <inkml:brushProperty name="width" value="0.03916" units="cm"/>
      <inkml:brushProperty name="height" value="0.03916" units="cm"/>
    </inkml:brush>
  </inkml:definitions>
  <inkml:trace contextRef="#ctx0" brushRef="#br0">90283 27758 561,'-16'-16'5,"0"0"8,1 1 10,-1-1 9,1 3 7,2 4 5,3 6 7,1 5 4,1 5-1,0 9-11,0 8-10,0 7-10,0 6-9,-2 2-6,0 4-7,-1 3-6,-1-1-8,-2 0-9,0-3-10,-1-2-10,0-4-8,2-6-6,3-5-7,1-6-7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08"/>
    </inkml:context>
    <inkml:brush xml:id="br0">
      <inkml:brushProperty name="width" value="0.03169" units="cm"/>
      <inkml:brushProperty name="height" value="0.03169" units="cm"/>
    </inkml:brush>
  </inkml:definitions>
  <inkml:trace contextRef="#ctx0" brushRef="#br0">83387 33172 694,'-6'-14'3,"6"1"7,4 2 7,6 2 7,5 2 3,7 0 1,7 2 0,7 1 1,2 0-4,-2 2-8,-2 0-9,-1 2-7,-2 0-5,-2 0-2,0 0-2,-1 0-2,-1 0-3,-3 0-4,-1 0-4,-3 0-4,-2 0-2,-2 0-2,-4 0 0,-3 0-2,-1-1 2,-2-2 1,-1-2 4,0-2 2,-3-1 3,-4-2 4,-4 0 5,-4-1 4,-2-2 2,1 0 1,-1-1 1,0-1 1,0-1 0,1 1 1,-1-1-1,0 0 1,1 1 1,0 1 1,2 1 2,1 1 2,0 0 1,0 2 3,0 1 2,1 0 2,-1 3 6,0 2 12,0 4 10,0 3 11,1 3 2,0 5-10,2 5-8,1 5-10,0 3-5,0 1-4,0 1-4,0 1-3,-1 1-3,0 1 2,-1 1-1,-2 1 0,1 0-3,-1-2-10,0 0-8,0-1-9,1-2-7,0-3-4,2-3-6,1-2-3,0-4-2,2-1 5,0-2 3,2-2 4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09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85998 32733 676,'8'-6'31,"-2"4"1,-1 4 2,0 4 1,-2 4-1,0 3-5,-2 5-4,0 4-4,-1 1-4,0 2-1,0 1-2,0 1-2,-1 0-2,0-1-3,-2-1-2,0-1-4,-1 0-2,0-1-6,0 1-4,0-1-4,0 0-4,0-3-4,0-1-3,1-2-3,-1-3-1,0-1 2,0-2 2,0-2 1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09"/>
    </inkml:context>
    <inkml:brush xml:id="br0">
      <inkml:brushProperty name="width" value="0.02599" units="cm"/>
      <inkml:brushProperty name="height" value="0.02599" units="cm"/>
    </inkml:brush>
  </inkml:definitions>
  <inkml:trace contextRef="#ctx0" brushRef="#br0">86050 33579 846,'8'-22'13,"0"4"2,0 4 3,-1 5 2,1 2 0,2 2-3,0 2-2,2 2-3,0 1-3,1 0-1,1 0-4,1 0-2,0 0-4,-2 0-7,-3 0-7,-1 0-7,-1 0-6,0 0-6,0 0-7,0 0-6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09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86677 32409 540,'0'-25'8,"0"11"18,0 12 16,0 12 18,0 7 3,0 1-9,0 3-9,0 1-10,-2 2-7,0 1-2,-3 1-4,-2 1-4,0 1-3,0 3-4,2 1-6,1 3-3,0-1-5,2-2-4,0-2-3,2-1-4,-1-1-2,0 1 1,-2 0 0,0 2 1,-2-1-3,0-3-5,-1-3-7,-2-3-5,1-2-2,1-1 2,0-1 2,2 0 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8:59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89250 30146 656,'8'-8'0,"0"0"0,0 0 0,-1 0 0,1 0 6,2 1 11,0-1 11,2 0 12,-2 2 5,1 4-2,-2 4-1,0 4-1,0 5-5,3 7-11,3 7-10,4 7-9,0 2-16,1 0-17,-1-1-18,1-1-19,-2-4-5,-3-7 8,-3-7 7,-2-6 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0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86600 33364 551,'18'-17'3,"3"-3"6,5-4 6,3-1 5,0 0 5,-5 6 1,-5 6 1,-5 7 2,-3 3-1,0 2-4,-2 2-2,0 2-4,-3 2-2,-1 3-4,-2 4-2,-2 2-4,-1 2-1,-2-1-2,0 1-2,-2 0-1,0-1-2,1-1-2,-2-1-2,2 0-2,2-4-1,7-7-3,8-4-1,6-7-2,4-4-1,1-2-3,1-2 0,1-1-3,-1-1 1,-1 1 1,-3 0 1,-1 2 1,-3 2 4,-3 3 3,-3 2 4,-2 4 4,-3 3 12,-1 2 18,0 3 20,-2 4 18,-1 3 4,-4 3-12,-2 5-13,-4 4-13,1 0-8,1-1-6,2-3-5,2-1-7,2-2-3,2-1-5,2 0-2,1-2-4,3-2-2,2-4-2,2-4 0,2-4-3,1-4 0,3-4-1,1-4 0,3-3-2,-1-4 1,-1 0-2,-3-1 0,-1-1-1,-2 0 1,-2-1 5,-3 1 3,-1-1 4,-1 2 4,-2 1 2,-1 2 2,0 3 2,-2 1 2,-2 2-1,-2 2-1,-2 3 0,-3 1 0,-4 2 1,-4 2 0,-3 2 1,-4 3-2,-1 4-6,-3 4-5,-1 3-6,0 2-4,5-2-3,3-3-4,4-1-4,3-1-1,1 0 1,0 0 0,2 0 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0"/>
    </inkml:context>
    <inkml:brush xml:id="br0">
      <inkml:brushProperty name="width" value="0.02336" units="cm"/>
      <inkml:brushProperty name="height" value="0.02336" units="cm"/>
    </inkml:brush>
  </inkml:definitions>
  <inkml:trace contextRef="#ctx0" brushRef="#br0">89678 32926 941,'-10'-8'12,"12"0"-13,12 0-14,11 0-14,8 1 4,1 0 19,2 2 20,3 1 20,-1 0 4,-2 0-14,-2 0-12,-1 0-12,-4 1-9,-3 0-6,-5 1-5,-3 2-6,-3 0-3,-1-2-1,-1-1 0,0 0-2,-2-1 4,-1 0 5,0 0 7,-2 1 7,-1-2 3,-2 0 2,-3-2 1,0 0 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0"/>
    </inkml:context>
    <inkml:brush xml:id="br0">
      <inkml:brushProperty name="width" value="0.02636" units="cm"/>
      <inkml:brushProperty name="height" value="0.02636" units="cm"/>
    </inkml:brush>
  </inkml:definitions>
  <inkml:trace contextRef="#ctx0" brushRef="#br0">91084 32216 834,'-15'-7'1,"2"2"2,3 2 2,1 2 1,3 1 3,6 2 2,4 0 2,6 2 2,2 0 2,3 2 1,2 0 1,2 1 1,0 2-3,1 2-8,-1 2-7,1 2-7,-1 0-3,-1-1 1,0-1 2,-2-1 2,-2-1-7,-1 0-15,-2-2-13,-2 0-15,-2-1-2,-2-1 10,-3 1 11,0 0 10,-3-1 8,-1 0 3,0-2 3,-1 0 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1"/>
    </inkml:context>
    <inkml:brush xml:id="br0">
      <inkml:brushProperty name="width" value="0.0258" units="cm"/>
      <inkml:brushProperty name="height" value="0.0258" units="cm"/>
    </inkml:brush>
  </inkml:definitions>
  <inkml:trace contextRef="#ctx0" brushRef="#br0">89845 33479 852,'-13'-1'0,"4"-1"-1,6 0 0,5-1-1,6-1 3,9 0 7,9 0 7,9 0 6,4 0 3,2 0-1,1 0 0,0 0 0,1 0-10,-2-2-16,0 0-18,-1-1-17,-3 0-6,-6 2 5,-4 2 5,-4 2 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1"/>
    </inkml:context>
    <inkml:brush xml:id="br0">
      <inkml:brushProperty name="width" value="0.02765" units="cm"/>
      <inkml:brushProperty name="height" value="0.02765" units="cm"/>
    </inkml:brush>
  </inkml:definitions>
  <inkml:trace contextRef="#ctx0" brushRef="#br0">89870 33909 795,'-11'-15'-24,"8"4"18,9 3 19,10 3 17,4 2 6,3 3-5,1 4-6,3 2-6,-1 2-3,0 2 2,0 0 0,-2 1 1,-2 1-9,-3 0-22,-3 0-19,-3-1-21,-2 0-7,-2-2 7,-2-2 6,-2-2 7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1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92793 32087 575,'-7'-6'9,"2"6"20,2 4 19,2 6 18,1 3 4,0 3-13,0 3-14,0 3-13,-1 3-9,-2 1-4,-2 3-5,-2 1-5,-1 2-3,1 2 1,-1 3-2,0 1 0,0-1-6,2-4-14,1-3-13,0-5-13,1-3-7,1-5 1,-2-3 1,2-4 1,-1-5 1,0-2 3,0-6 3,0-2 2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2"/>
    </inkml:context>
    <inkml:brush xml:id="br0">
      <inkml:brushProperty name="width" value="0.02826" units="cm"/>
      <inkml:brushProperty name="height" value="0.02826" units="cm"/>
    </inkml:brush>
  </inkml:definitions>
  <inkml:trace contextRef="#ctx0" brushRef="#br0">92700 32691 778,'15'-36'-4,"-1"9"10,-1 7 8,0 9 10,-1 3 4,3 0 1,2 0 1,2 1 1,-2 0-4,-1 2-7,-4 2-8,-3 2-7,-1 1-7,0 0-2,0 0-3,0 0-4,0 0-5,-1 2-9,1 0-8,0 2-8,-1-2-3,0-2 2,-2-4 3,0-2 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2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93410 31827 544,'7'-6'-1,"0"2"20,-2 4 20,0 3 20,-2 1 5,-1 3-9,0 2-9,-1 2-9,-1 0-7,0 1-5,0 0-6,0 0-4,0 0-4,0 1-1,0 1-1,0 2-2,0-1-1,0-1-2,0-1-2,0-1-3,0 2-3,0 4-4,0 3-3,0 5-4,-2 4-1,0 8 1,-3 7 0,-2 6 1,-2 2 0,0-2-2,-1-4-2,-1-2-2,-1-5-2,2-4-5,0-5-4,2-5-4,0-4-1,0-3 1,1-3 0,-1-2 3,1-4 1,2 1 3,2-2 3,2 0 3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3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94600 31750 604,'22'23'131,"-3"-1"-32,-3-1-31,-2-1-31,-4 0-18,-1-1-4,-2 1-2,-2-1-3,-1 2-7,2 1-8,0 3-10,2 1-10,-1 0-5,-1-3-1,-1-3-3,0-3-1,0-3-4,0-4-5,1-5-7,2-2-5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3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95373 31643 463,'6'-8'5,"-3"2"10,-2 1 10,-4 1 10,-2 1 2,-1 3-4,-3 4-6,-2 2-4,-2 3-3,-2 2-2,-1 2-1,-3 1-3,0 2-2,1 0-3,1-1-4,1 1-3,0-1-3,0-1 0,0-1-2,1 0-1,-1-2-1,2-1-1,1 0-2,1-2-1,1 0 3,2 0 10,2 0 8,2-1 9,2 2 4,0 2 0,2 2 1,1 1-1,-2 4 0,-1 4-4,-2 3-2,-1 4-3,-2 4-2,2 1-1,1 2 0,0 3 0,0 0-4,-2 2-7,-1 0-8,-3 2-7,0-1-5,2 0-4,2-1-4,2-1-3,1-3-4,1-2-4,-2-3-4,2-3-4,-1-3 0,2-1 2,0-3 4,2-1 3,-1-3 2,0-3 2,-2-3 0,0-2 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0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91139 29681 539,'14'-13'6,"-1"3"12,-2 4 12,-2 4 12,-1 2 3,1 2-5,2 0-6,0 2-5,1 1-4,0 3 0,-1 4 0,1 2-1,-1 3-4,-2 3-9,-3 3-8,0 3-9,-6 2-11,-5 1-11,-5 1-12,-7 1-11,-4-1-5,-5 0 5,-3-1 4,-5-1 5,0-2 5,2-5 6,1-3 7,3-4 7,1-3 7,3-1 5,1-1 7,3 0 6,6-3 6,10-1 7,12-2 7,10-2 6,7-2 2,5-3-1,3-4-2,4-2-2,1-1-3,-1 0-3,-3 2-3,-2 1-3,-3 1-4,-3 2-6,-5 2-4,-3 2-5,-4 2-2,-4 4 2,-5 2 2,-2 4 0,-6 1 3,-2 3 0,-5 2 2,-4 1 1,-3 2 0,-3 1 0,-3 1 1,-3 2-1,-1-2-1,1 0-2,1-1-2,1 0-2,1-4-1,1-3 0,1-4 1,1-4 1,3-5-6,6-6-12,6-6-11,7-6-13,4-2-3,5-1 6,5 0 5,6 1 6,0 1 7,0 2 7,-1 4 8,0 3 8,-2 2 5,-1 2 5,-1 2 3,-1 3 5,-1 0 2,-2 3 0,-3 2 1,-1 2-1,-1 1 0,0 0-3,0 0-3,0 0-2,0-1-6,-1 1-9,1 0-10,0 0-8,-3-1-10,-4-1-10,-6 0-9,-4-2-9,-4 1 0,-3 2 10,-3 2 11,-3 2 10,-3 0 7,-1 1 1,-3 0 2,-1 0 2,-1-1 2,-1 1 3,1 0 3,0 0 3,-1-2 4,3-1 4,0-2 5,1-2 5,2-1 3,3 2 4,3 0 2,3 2 4,1-1 2,2 1 1,1 0 2,1 0 2,1 0 0,2 1-2,2 2-1,3 0-2,-1 2-2,2 3-6,-1 3-5,0 4-6,0 0-2,2 3-2,0 0-1,2 0-1,0 0-4,0-3-6,0-3-8,0-2-7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4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97000 31329 569,'8'-8'4,"2"0"8,0 0 8,1 0 7,1 1 5,2 0-1,0 2 1,1 1-1,2 0 0,1 0-3,3 0-1,2 0-2,0 0-2,-1 2-3,-1 0-2,-1 2-3,-1 0-3,-1 0-2,-1 0-4,0 0-2,-2 0-1,-1 0 2,-1 0 1,0 0 2,-2 0-11,1 0-24,0 0-24,0 0-25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4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97627 30590 591,'-14'-15'-1,"4"3"-2,4 1-3,4 2-1,2 6 12,0 10 27,0 10 27,0 9 26,0 6 5,-2 1-22,0 1-20,-1 0-20,-2 2-18,0 1-13,-2 1-15,0 0-14,0-1-4,0-5 6,2-5 7,1-5 6,0-4-4,0-1-15,0-2-15,0-2-14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4"/>
    </inkml:context>
    <inkml:brush xml:id="br0">
      <inkml:brushProperty name="width" value="0.0334" units="cm"/>
      <inkml:brushProperty name="height" value="0.0334" units="cm"/>
    </inkml:brush>
  </inkml:definitions>
  <inkml:trace contextRef="#ctx0" brushRef="#br0">98190 32829 658,'-22'-8'0,"5"0"0,3 0 0,4 0 0,4 1 8,2 0 17,4 2 15,3 1 16,3 0 3,7 0-11,5 0-12,7 0-11,3 0-8,3 2-4,1 0-4,3 2-3,-1 0-7,0 0-6,-1 0-7,-1 0-6,-2 0-5,-3 0 0,-4 0 0,-1 0-2,-4 0 1,-3 0 1,-3 0 0,-2 0 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5"/>
    </inkml:context>
    <inkml:brush xml:id="br0">
      <inkml:brushProperty name="width" value="0.03826" units="cm"/>
      <inkml:brushProperty name="height" value="0.03826" units="cm"/>
    </inkml:brush>
  </inkml:definitions>
  <inkml:trace contextRef="#ctx0" brushRef="#br0">98923 31947 575,'-15'-7'0,"4"0"1,3 2 1,2 1 0,2 3 11,-2 7 19,0 7 19,-1 8 20,-1 4 3,2 2-13,1 4-14,0 3-14,0 3-11,-2 3-10,-1 2-8,-3 4-11,0 0-9,2-2-12,2-2-10,3-2-11,-1-5-3,2-7 5,-1-9 5,0-7 6,0-4 2,2 0-1,0 0-1,2 0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6"/>
    </inkml:context>
    <inkml:brush xml:id="br0">
      <inkml:brushProperty name="width" value="0.0461" units="cm"/>
      <inkml:brushProperty name="height" value="0.0461" units="cm"/>
    </inkml:brush>
  </inkml:definitions>
  <inkml:trace contextRef="#ctx0" brushRef="#br0">100688 31905 477,'-2'-13'63,"-4"6"-5,-4 6-6,-3 6-6,-2 4-5,0 2-6,2 2-5,1 1-6,0 3-5,0 2-1,1 1-2,-1 3-3,1 0 0,0 1-1,2-1-1,1 1 0,1-2-2,2-1-3,2-3-3,2-1-3,4-2-7,6-3-8,5-1-9,7-2-10,2-4-3,-1-4 3,-1-6 2,-1-4 2,0-4 3,0-3 2,-1-3 3,1-3 2,-2-2 2,-3-1 2,-3-1 1,-2-1 3,-3-1 1,-1 1 2,0 0 2,-2-1 3,-2 3 1,-2 3 1,-3 4 2,-4 5 2,0 2 1,-1 0 5,0 2 2,0 1 5,2 1 1,6 2 0,4 2 0,6 2 0,2 1-3,3 0-4,2 0-5,2 0-6,-1 0-1,1 0 0,-2 0 1,-1 0 1,-1 1 0,-2 2-1,-3 2-1,-1 2 0,-2 1 3,-2-1 7,-2 1 8,-2 0 7,-1 0 4,0 2 2,0 0 0,0 1 2,-1 2-1,0 0-4,-2 1-3,0 1-4,-2 2-3,-2 3-2,-2 3-3,-1 3-2,-2 0-5,2-3-8,1-3-7,1-3-7,2-6-13,4-8-17,4-9-18,4-9-17,2-5 1,1 2 21,1 1 21,2 1 20,0 2 15,1 2 8,1 4 8,2 3 8,-1 1 3,-1 0 0,-1 0-1,0 0 0,-2 1-2,-1 0-2,-1 2-2,0 0-1,-1 1-4,-1 0-6,1 0-4,0 0-6,0-1-8,2-3-12,0-4-11,1-2-12,0-3 1,0-2 10,-2-1 12,0-3 10,-2 0 7,1 1 2,0 1 3,0 1 2,-1 0 1,-2 2 3,-3 1 2,0 1 3,-2 1 2,0 0 4,0 2 4,0 1 3,-1 2 12,-1 4 17,0 4 17,-1 4 18,-1 4 1,0 3-15,0 5-16,0 3-15,-1 5-11,0 5-5,-1 5-6,-1 5-5,-1 2-3,0 0-2,0 0-2,0 0-1,1 2-3,0 4-2,2 4-4,1 4-2,0-2-9,2-5-16,0-6-14,2-5-15,-1-6-6,0-2 5,-2-3 3,0-3 4,-1-4 7,0-3 7,0-4 8,0-4 9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6"/>
    </inkml:context>
    <inkml:brush xml:id="br0">
      <inkml:brushProperty name="width" value="0.03237" units="cm"/>
      <inkml:brushProperty name="height" value="0.03237" units="cm"/>
    </inkml:brush>
  </inkml:definitions>
  <inkml:trace contextRef="#ctx0" brushRef="#br0">103350 31513 679,'51'-22'8,"-6"6"15,-7 5 16,-7 5 15,-3 2 3,2 2-8,3 0-10,1 2-9,0 0-11,-3 0-17,-3 0-14,-3 0-15,-4 0-14,-3 2-9,-4 0-10,-4 2-10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7"/>
    </inkml:context>
    <inkml:brush xml:id="br0">
      <inkml:brushProperty name="width" value="0.03464" units="cm"/>
      <inkml:brushProperty name="height" value="0.03464" units="cm"/>
    </inkml:brush>
  </inkml:definitions>
  <inkml:trace contextRef="#ctx0" brushRef="#br0">80282 39555 635,'0'-13'7,"0"6"14,0 6 14,0 6 14,0 6 3,0 7-5,0 7-7,0 7-7,-1 3-5,-1-1-7,0-2-5,-1 0-5,-1 0-6,0-1-6,0 0-5,0 1-4,0-2-3,2-2 1,0-1 1,2-2 1,0-3-4,0-3-11,0-3-10,0-3-11,0-4-5,0-6 2,0-6 1,0-6 0,0-2 6,0 0 9,0 2 10,0 1 9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7"/>
    </inkml:context>
    <inkml:brush xml:id="br0">
      <inkml:brushProperty name="width" value="0.02975" units="cm"/>
      <inkml:brushProperty name="height" value="0.02975" units="cm"/>
    </inkml:brush>
  </inkml:definitions>
  <inkml:trace contextRef="#ctx0" brushRef="#br0">80250 40173 739,'0'-36'1,"0"9"2,0 7 1,0 8 3,1 5 2,2-1 4,2 0 3,2 0 3,1 1 3,1 0-2,2 2 0,0 1 0,1-1 0,3 2-1,2-1 0,2 0 0,0 0-3,1 2-6,-1 0-6,1 2-7,-2 0-6,-1 0-5,-2 0-4,-2 0-7,-3 0-1,1 0 0,-2 0 1,0 0 0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8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81350 39308 626,'0'-15'-3,"0"3"-5,0 1-6,0 2-6,0 1-1,0-2 3,0 0 2,0-1 2,0 0 9,0 0 13,0 2 14,0 1 12,0 2 8,2 4 2,0 4 2,2 4 2,0 3-2,0 3-6,0 4-6,0 2-5,-1 2-5,-1 3-2,0 1-3,-1 3-3,-1 1-4,0 0-6,0 2-5,0 1-7,-1 1-5,-1 1-6,0 1-7,-1 0-6,-1 0-4,0-3-3,0-3-1,0-3-3,0-4-2,2-3 2,0-4 0,2-4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8"/>
    </inkml:context>
    <inkml:brush xml:id="br0">
      <inkml:brushProperty name="width" value="0.03123" units="cm"/>
      <inkml:brushProperty name="height" value="0.03123" units="cm"/>
    </inkml:brush>
  </inkml:definitions>
  <inkml:trace contextRef="#ctx0" brushRef="#br0">81916 39100 704,'-7'-16'0,"2"2"0,2 1 0,2 1 0,2 2 9,4 6 17,2 4 19,3 6 16,2 3 2,0 3-17,0 4-16,-1 2-17,1 1-11,0 1-3,0-1-5,-1 1-4,0-1-3,0-1-1,-2-1-2,0 0-1,-2-2 0,-1-1 0,-1-1 1,0 0-1,-1-3-4,0 1-11,0-2-10,0 0-11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91000 32241 523,'46'-22'13,"-4"4"-3,-2 5-2,-3 3-3,0 1 1,6 0 6,4-1 5,6-1 6,1 0 1,-2 2-1,-2 2-2,-2 2-1,-3 2-3,-6 0-2,-4 2-2,-5 0-3,-5 3-2,-5 2-2,-4 4-2,-6 2-1,-3 2 0,-1 3 2,0 2 4,-2 2 2,-2 3 3,-6 5 3,-4 4 2,-5 6 4,-4 1-1,-2-1-2,-1-3-2,-3-2-3,-1-2-2,-1-3-2,-1-3-2,-1-3-3,0-3-2,1-3-6,1-2-4,1-4-4,2-4-2,1-4 1,3-6 0,1-4 1,3-7-6,2-9-13,4-9-12,3-8-12,2-8-4,2-2 6,2-5 6,2-4 6,1 2 5,1 8 6,2 8 6,0 8 4,1 7 7,-2 5 5,-1 6 7,0 7 7,-4 5 10,-4 8 16,-6 6 15,-4 7 16,-4 6 1,-3 3-12,-3 4-13,-3 5-13,-1 0-7,3 0-5,1-1-4,3-1-3,2-2-2,2-3 0,4-3 2,3-3 0,6-4-6,10-5-14,9-4-13,11-6-13,5-5-8,3-6-4,1-5-4,2-7-2,0-2 1,-3-1 6,-4 1 6,-1-1 7,-5 3 6,-3 3 7,-5 4 6,-3 4 6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8"/>
    </inkml:context>
    <inkml:brush xml:id="br0">
      <inkml:brushProperty name="width" value="0.04559" units="cm"/>
      <inkml:brushProperty name="height" value="0.04559" units="cm"/>
    </inkml:brush>
  </inkml:definitions>
  <inkml:trace contextRef="#ctx0" brushRef="#br0">83227 38767 482,'0'-15'5,"2"-1"8,0 0 9,2 1 9,-1 2 3,-2 6-3,-2 6-2,-2 6-3,-4 5-4,-4 4-5,-5 3-6,-5 5-4,-3 1-3,1-2 1,-1 0-1,1 0 1,-1-2-1,2-1-1,1-1-1,1-1 0,2-1-1,3-2-2,2-3 1,4-1-2,2-1 3,0 0 7,2 0 5,1 0 8,0 0 1,2 1-3,0 1-2,2 2-3,-1 0-2,-2 1-1,-2 1-2,-2 2 0,0-1-1,2-1-1,2-1 1,2-1 0,1 1-1,-2 0 0,0 1 1,-1 1-1,-1 1 0,2 1-1,0 2-1,2 0 0,0 2-2,0 2-2,0 4-3,0 4-1,-1 2-4,0 4-4,-2 4-5,0 4-5,-1 2-5,2 2-5,0 0-7,2 2-6,0-3-2,0-4 4,0-5 2,0-6 4,0-4 1,0-7-2,0-5-2,0-6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9"/>
    </inkml:context>
    <inkml:brush xml:id="br0">
      <inkml:brushProperty name="width" value="0.03193" units="cm"/>
      <inkml:brushProperty name="height" value="0.03193" units="cm"/>
    </inkml:brush>
  </inkml:definitions>
  <inkml:trace contextRef="#ctx0" brushRef="#br0">84150 39394 688,'8'-22'71,"2"7"-14,0 3-14,1 6-15,3 2-8,4 0-1,3 0-2,5 0-1,2 0-2,0 1-4,2-1-1,1 0-3,-1 0-5,-1 2-5,-3 0-5,-1 2-7,-3 0-3,-3 0-3,-3 0-1,-3 0-3,-2 0-4,0 0-6,-2 0-6,0 0-7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19"/>
    </inkml:context>
    <inkml:brush xml:id="br0">
      <inkml:brushProperty name="width" value="0.03253" units="cm"/>
      <inkml:brushProperty name="height" value="0.03253" units="cm"/>
    </inkml:brush>
  </inkml:definitions>
  <inkml:trace contextRef="#ctx0" brushRef="#br0">84927 38604 676,'-29'-22'18,"7"5"4,5 3 5,6 4 5,5 6 1,2 8 1,4 8 0,3 7 0,0 6-3,1 1-7,0 3-6,0 1-6,-1 1-8,-2-1-8,-2-2-10,-2 1-8,-1-2-7,0 0-3,0 1-4,1-1-3,-1-2-2,0-5-2,0-5-1,0-4-1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0"/>
    </inkml:context>
    <inkml:brush xml:id="br0">
      <inkml:brushProperty name="width" value="0.03047" units="cm"/>
      <inkml:brushProperty name="height" value="0.03047" units="cm"/>
    </inkml:brush>
  </inkml:definitions>
  <inkml:trace contextRef="#ctx0" brushRef="#br0">86250 39796 722,'87'-22'93,"-15"6"-21,-15 5-21,-14 5-21,-9 2-13,-3 2-7,-3 0-6,-3 2-5,-3 0-10,-1 0-11,-2 0-11,-2 0-12,-3 0-4,-1 0 1,-2 0 2,-2 0 1,-3-1 5,-3 0 7,-2-2 9,-4 0 7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0"/>
    </inkml:context>
    <inkml:brush xml:id="br0">
      <inkml:brushProperty name="width" value="0.03476" units="cm"/>
      <inkml:brushProperty name="height" value="0.03476" units="cm"/>
    </inkml:brush>
  </inkml:definitions>
  <inkml:trace contextRef="#ctx0" brushRef="#br0">87076 39030 632,'-29'-15'4,"8"2"8,7 3 8,7 1 7,4 3 5,0 4 1,1 4 1,2 4 1,0 4-3,0 7-4,0 6-4,0 5-6,0 4-2,-2-1-1,-1 0 0,0 1-1,-1-1-5,-2 0-13,0 1-10,-1-1-12,0-1-8,2-1-5,2-3-4,2-1-4,2-5-2,4-5 2,2-6 2,4-6 1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0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88546 39034 572,'7'-15'5,"-2"2"10,-3 3 10,0 1 9,-2 3 6,0 6 3,0 4 1,0 6 3,0 3-4,0 5-6,0 3-9,0 5-7,-2 2-5,0 1-4,-3 1-2,-2 1-4,-1-1-5,0-2-4,0-1-5,0-3-5,1-1-5,1-3-7,0-1-6,2-2-7,0-3-1,0-1 2,0-2 3,0-2 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1"/>
    </inkml:context>
    <inkml:brush xml:id="br0">
      <inkml:brushProperty name="width" value="0.03293" units="cm"/>
      <inkml:brushProperty name="height" value="0.03293" units="cm"/>
    </inkml:brush>
  </inkml:definitions>
  <inkml:trace contextRef="#ctx0" brushRef="#br0">88700 39507 668,'8'-23'15,"0"2"2,0 3 1,-1 1 0,2 3 3,2 1 2,2 2 3,1 2 3,2 2 1,2 1-2,0 0-2,1 2-2,0 0-3,-1 2-5,-1 0-4,0 2-4,-2 0-15,-1 0-21,-1 0-21,0 0-23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1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89465 38215 494,'0'-14'2,"0"1"2,0 2 3,0 2 3,-1 1 5,0 1 4,-2-1 6,0 0 5,0 2 4,0 6 1,2 4 1,0 6 1,1 2-1,0 3-4,0 2-3,0 2-4,0 2-3,-2 5-2,0 3-4,-2 4-2,-1 2-3,-1 1-2,-3-1-2,-2 0-1,0 1-2,1 3-2,0 1-2,2 2-1,0 0-4,2-4-4,1-2-5,0-3-4,1-3-5,1-3-3,-1-3-5,0-3-4,0-2-2,0-1 1,0-1-1,0 0 1,1-7-1,2-11-2,2-10-3,2-11-2,2-5 3,4 1 12,2 1 10,3 1 11,2 1 7,2-1 4,0 1 3,1-1 4,0 2 4,1 1 5,-1 2 5,1 3 5,-1 1 2,-3 2 2,-1 2 0,-2 3 1,-2 3-1,-3 7-2,-1 8-3,-2 6-2,-2 3-4,-2-3-3,-2-1-4,-2-2-4,2-4-7,6-5-10,6-4-11,6-5-11,3-4-5,1-2 2,1-2 2,1-1 1,0-2 3,-1 0 4,-1 1 5,-1-1 4,-2 2 2,-3 2 0,-2 4 0,-4 3 0,-3 3 11,-2 6 22,-4 4 23,-2 5 22,-2 3 5,0 0-14,0-1-13,0 1-13,1-1-8,0-1-4,2-1-3,0 0-4,1-1-3,0 1-4,0 1-5,0 2-3,1-2-5,2-1-4,2-2-3,2-2-5,1-2-1,1-1 0,2 0 1,0-2 0,1-1 1,2-2 0,0-2 0,1-2 1,1-2 0,-1-3 0,1-4 2,0-2-1,-1-3 2,-1-1 2,-1-3 3,0-1 1,-3-1 2,-1 1 2,-2 1 1,-2 1 3,-2 1-1,-2 2-1,-2 2-1,-2 3-1,-2 1 0,-2 2 3,-2 2 2,-1 2 3,-4 3-4,-2 2-9,-3 4-10,-3 2-8,-1 3-6,3 2 0,1 2-1,3 1 0,1 0 2,2-2 4,2-4 5,3-2 5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2"/>
    </inkml:context>
    <inkml:brush xml:id="br0">
      <inkml:brushProperty name="width" value="0.0306" units="cm"/>
      <inkml:brushProperty name="height" value="0.0306" units="cm"/>
    </inkml:brush>
  </inkml:definitions>
  <inkml:trace contextRef="#ctx0" brushRef="#br0">92592 38910 718,'-3'-15'7,"8"2"13,9 2 13,10 3 14,1 1 1,-3 2-9,-5 2-11,-3 2-10,3 0-5,11 0-3,11-2-1,10 0-2,5-2-5,-2 0-4,-2-1-6,-2-1-6,-3 0-5,-6 2-5,-4 2-5,-5 2-6,-4 1-3,-5 0-2,-3 0-2,-4 0-2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2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94395 37881 706,'-13'-1'3,"4"-2"7,6-2 5,5-1 7,2-1 1,1 2-3,2 2-5,0 2-3,3 1 1,6 0 6,4 0 7,5 0 7,2 1 0,1 4-9,-1 2-7,0 4-9,1 1-7,-1 1-10,1 1-9,-1 2-8,-1 0-5,-3 1 0,-3 1 0,-3 1-1,-3-1 3,-4-3 3,-4-2 4,-4-4 4,-2-2 0,2 0-4,0-2-5,2 0-2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93539 31849 479,'38'-23'1,"-2"1"3,-1 1 1,-3 1 3,-2 2 4,-3 5 4,-3 3 5,-3 4 5,-3 3 2,-2 2-3,-4 2-1,-3 2-2,-1 3-1,0 4 4,0 3 2,0 5 2,-1 2 1,-1 3-4,-1 1-3,0 3-2,-1 1-3,0 3-1,0 1 0,0 2-2,-1 2-1,-1 3-2,0 1-1,-1 2-1,-3 0-3,-2-4-3,-4-2-2,-2-3-5,-3-4-3,-2-5-5,-1-5-5,-3-5-5,-2-4-2,-3-2-1,-3-4-1,-3-2 1,-1-5-1,1-2 2,2-5 1,0-4 1,3-3 1,4-1 2,6-3 2,5-1 1,5-2 4,6 1 7,6-1 6,6 1 7,5-2 2,7-1-2,5-3-1,7-1-1,5-2-5,6-2-7,6-3-6,6-1-7,-1 1-4,-5 4-3,-6 3-1,-5 5-3,-8 4-1,-8 5-1,-7 4 0,-8 6-1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2"/>
    </inkml:context>
    <inkml:brush xml:id="br0">
      <inkml:brushProperty name="width" value="0.02932" units="cm"/>
      <inkml:brushProperty name="height" value="0.02932" units="cm"/>
    </inkml:brush>
  </inkml:definitions>
  <inkml:trace contextRef="#ctx0" brushRef="#br0">93109 39497 750,'-25'-1'5,"11"0"11,12-2 10,12 0 10,9-1 3,9 2-5,7 0-5,8 2-6,4 0-4,0-2-6,1-1-6,-1 0-4,-2-1-7,0 1-3,-3-1-6,-2 0-4,-4 0-5,-6 2-4,-5 0-6,-6 2-4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2"/>
    </inkml:context>
    <inkml:brush xml:id="br0">
      <inkml:brushProperty name="width" value="0.03324" units="cm"/>
      <inkml:brushProperty name="height" value="0.03324" units="cm"/>
    </inkml:brush>
  </inkml:definitions>
  <inkml:trace contextRef="#ctx0" brushRef="#br0">93296 39678 661,'-29'-1'0,"8"0"0,7-2 0,7 0 0,7 1 11,8 4 20,8 4 22,7 4 21,5 1 0,1 1-21,1 0-21,1 0-22,-1 0-16,-2-1-14,-1 1-15,-2 0-13,-4-1-4,-3-1 8,-5 0 7,-3-2 7,-2-1 3,0 0-3,0-2-1,0 0-3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3"/>
    </inkml:context>
    <inkml:brush xml:id="br0">
      <inkml:brushProperty name="width" value="0.03841" units="cm"/>
      <inkml:brushProperty name="height" value="0.03841" units="cm"/>
    </inkml:brush>
  </inkml:definitions>
  <inkml:trace contextRef="#ctx0" brushRef="#br0">96492 37817 572,'-15'-15'1,"4"-1"0,3 0 1,2 1 1,3 2 8,0 6 16,2 6 15,0 6 15,1 5 4,0 4-9,0 3-9,0 5-9,0 2-7,0 3-5,0 1-5,0 2-5,0 2-4,-2 1-3,0 1-2,-1 1-4,-3-1-6,-2 0-8,-4-1-8,-2-1-8,-1-2-6,3-1-1,1-3-3,2-1-2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3"/>
    </inkml:context>
    <inkml:brush xml:id="br0">
      <inkml:brushProperty name="width" value="0.0323" units="cm"/>
      <inkml:brushProperty name="height" value="0.0323" units="cm"/>
    </inkml:brush>
  </inkml:definitions>
  <inkml:trace contextRef="#ctx0" brushRef="#br0">96650 38626 681,'0'-22'0,"2"4"0,0 5 0,2 3 0,1 2 6,3 0 13,4 0 12,2 0 13,2 1 2,1 1-8,1 0-8,2 2-8,-1 0-5,1 2-4,-1 0-2,1 2-3,-2 0-1,-1 0 1,-2 0 1,-2 0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4"/>
    </inkml:context>
    <inkml:brush xml:id="br0">
      <inkml:brushProperty name="width" value="0.03765" units="cm"/>
      <inkml:brushProperty name="height" value="0.03765" units="cm"/>
    </inkml:brush>
  </inkml:definitions>
  <inkml:trace contextRef="#ctx0" brushRef="#br0">97511 37406 584,'0'30'134,"-2"-1"-31,0-3-30,-2-1-32,-1-1-19,-1 3-11,-3 1-8,-2 3-11,0-2-4,0-2-1,2-3 0,1-2 0,2-5-3,4-3-7,4-4-6,4-4-7,4-4-3,5-3 0,5-2 0,5-3 1,3-3 2,-1 0 6,1-2 5,-1 1 6,-1-1 5,-3 2 6,-3 2 5,-2 2 6,-4 3 2,-3 2-4,-3 3-2,-2 4-3,-4 1 6,-2 2 12,-4 0 13,-2 1 13,-2 1 5,0 2-2,0 0-3,1 1-2,-1-1-5,2-1-7,0-2-7,2-2-6,3-2-11,6-1-13,5 0-13,7-2-13,2-1-6,-1-4 3,0-2 3,-2-3 1,-2-3 4,-1-2 2,-2-2 3,-2-1 3,-2-4 3,-1-2 4,0-3 4,-1-2 4,-2-4 3,-1 0 1,0 0 1,-2-2 2,0 0 1,0-1 0,0 1 0,0 0 1,0 1 0,-2 5 0,0 3 1,-1 5 1,-1 2 2,2 2 8,0 2 5,2 3 8,0 0 6,2 2 9,0 1 9,2 0 7,0 3 2,3 4-5,2 4-5,2 4-5,0 2-6,-1 1-7,0 1-7,-2 2-7,-1 0-7,0 3-6,-2 1-7,0 3-5,-2-1-8,1-1-10,0-3-8,0-1-10,0-2-5,0-2 1,0-3-2,0-1 1,0-1 2,0-2 8,0-1 6,0 0 6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4"/>
    </inkml:context>
    <inkml:brush xml:id="br0">
      <inkml:brushProperty name="width" value="0.04542" units="cm"/>
      <inkml:brushProperty name="height" value="0.04542" units="cm"/>
    </inkml:brush>
  </inkml:definitions>
  <inkml:trace contextRef="#ctx0" brushRef="#br0">99269 37070 484,'7'-7'6,"-2"-1"13,-3 0 11,0 0 13,-5 3 3,-2 6-6,-5 6-7,-4 6-6,-3 3-6,-1 3-5,-3 1-5,-1 3-6,-2 1-3,-1-1-2,-1 1-2,-1-1-3,1-1-3,3-1-2,3-3-4,3-1-2,2-2-2,4-2-2,3-3-2,3-1-1,1 0 9,2 0 17,0 1 19,2 2 18,0 0 7,0 3-7,0 1-5,0 3-7,0 2-4,0 1 0,0 3-2,0 1-1,-1 3-2,-1 3-3,0 3-4,-1 2-2,-2 4-5,-2 1-4,-2 2-6,-2 2-4,0 2-2,-1 3 1,0 4 2,0 2 0,1 1-7,3 0-14,1-2-16,2-1-14,0-2-6,0-6 5,-1-4 5,-1-5 3,-1-6 7,2-6 6,0-5 8,2-6 6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5"/>
    </inkml:context>
    <inkml:brush xml:id="br0">
      <inkml:brushProperty name="width" value="0.03386" units="cm"/>
      <inkml:brushProperty name="height" value="0.03386" units="cm"/>
    </inkml:brush>
  </inkml:definitions>
  <inkml:trace contextRef="#ctx0" brushRef="#br0">100650 37313 649,'9'-8'45,"1"2"-8,3 1-6,2 0-9,3 1-1,3 0 2,5 0 4,3 1 2,3-2 0,-1 2-4,0-1-4,1 0-5,-2 0-4,0 2-4,-1 0-4,-1 2-4,-2 0-6,-3 0-10,-3 0-8,-2 0-10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5"/>
    </inkml:context>
    <inkml:brush xml:id="br0">
      <inkml:brushProperty name="width" value="0.03603" units="cm"/>
      <inkml:brushProperty name="height" value="0.03603" units="cm"/>
    </inkml:brush>
  </inkml:definitions>
  <inkml:trace contextRef="#ctx0" brushRef="#br0">101430 36613 610,'-8'-15'1,"2"4"2,1 3 1,0 3 3,3 4 9,2 7 19,4 7 18,2 8 18,1 3 2,-2 3-17,-3 1-17,0 2-16,-4 3-14,-2 3-13,-4 3-13,-2 2-11,0-1-6,2-7 3,4-7 1,3-7 3,0-4-5,0-1-8,-2-1-9,0 0-9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5"/>
    </inkml:context>
    <inkml:brush xml:id="br0">
      <inkml:brushProperty name="width" value="0.03624" units="cm"/>
      <inkml:brushProperty name="height" value="0.03624" units="cm"/>
    </inkml:brush>
  </inkml:definitions>
  <inkml:trace contextRef="#ctx0" brushRef="#br0">101343 38610 607,'-3'-9'7,"10"-2"16,10-2 16,9-1 15,6-1 3,-1 4-10,0 3-10,1 3-9,0 0-6,2 2-4,2-1-3,3 0-4,-1 0-2,-2 2 0,-2 0 0,-1 2-1,-4 0-11,-4 0-20,-3 0-19,-4 0-21,-4 0-8,-1 0 6,-2 0 5,-2 0 4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5"/>
    </inkml:context>
    <inkml:brush xml:id="br0">
      <inkml:brushProperty name="width" value="0.0363" units="cm"/>
      <inkml:brushProperty name="height" value="0.0363" units="cm"/>
    </inkml:brush>
  </inkml:definitions>
  <inkml:trace contextRef="#ctx0" brushRef="#br0">102443 37850 606,'-16'0'4,"2"0"9,1 0 9,1 0 8,1 3 6,4 7 2,2 8 3,4 6 2,1 4-3,-2 2-7,0 3-8,-2 1-8,0 2-3,1 3-1,-2 1-1,2 2 0,-1-2-11,2-4-21,0-5-21,2-5-20,-1-4-8,0-3 4,-2-3 3,0-2 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1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96900 29500 593,'35'22'85,"-7"-3"-13,-9-3-15,-7-2-12,-2-2-10,5 3-4,5 1-3,6 3-4,0 2-6,-2 1-8,-1 3-9,-2 1-7,-5 2-9,-3-1-11,-6 0-11,-4 1-9,-6-1-3,-6-1 7,-6-1 6,-5-1 7,-3-3 1,4-3-4,3-4-5,3-4-3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6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104004 37709 445,'-8'-7'0,"2"1"0,1 0 0,0 2 0,1 0 5,-2 0 12,0 0 10,-1 0 11,-1 2 4,0 4-6,0 4-4,1 4-5,-3 3-3,0 3-1,-3 3-2,-2 3-1,1 1-2,1-1-3,2-1-2,2 0-3,2-3-4,1 1-1,0-2-4,2-1-2,0 0-2,2 0 1,0-1-1,2 1 2,4-2-7,8-3-10,7-3-12,9-2-12,2-4-2,-3-4 5,-4-4 7,-1-4 5,-4-3 4,-1-3 3,-2-3 3,-3-3 3,-1-2 2,-2-1 2,-2-1 2,-2-1 2,-1 0 4,0 3 4,-1 1 6,2 3 4,-2 1 4,-1 2 2,0 3 1,-2 1 1,2 1 2,4 1 2,4-1 2,4 0 2,1 2-3,1 2-6,0 4-7,0 3-7,-1 1-3,-1 0-1,-1 0 0,-1 0-1,-1 1 0,0 3 1,-2 4 1,0 2 1,-3 3 0,-1 3 1,-2 3 0,-2 4 2,-2 0-1,-2-1-2,-2-1-3,-1-1-2,-2-1 0,0 1 0,0 0 2,0-1 0,0 0-1,1-3-1,-1-1-3,0-2-2,2-2-4,4-1-3,4 0-4,4-2-4,3-1 0,1-2 2,3-2 3,2-2 3,1-2 2,-1-2-1,1-2 2,0-2-1,-1-1 0,1-2-1,0 0-2,-1-1 0,1 0-1,-2 0 1,-1 2 1,-1 1 2,-1-2-1,-2-2 1,-2-3 1,-2-3-1,-1-2 2,0 1 0,-1-1 3,1 1 0,0-1 3,-2 0 0,0 1 1,-2-1 2,1 1 1,0 3-1,2 1 0,0 3 1,1 0 2,0 2 7,0 0 7,0 2 6,-1 0 8,-1 1 6,0-1 9,-1 0 7,-1 2 4,0 6 1,0 4 2,0 6 1,-1 2-5,-1 3-10,0 2-11,-1 2-10,-3 6-7,-2 14-4,-3 13-4,-3 12-3,-2 4-2,2-5-1,1-5 0,1-4 1,0-4-9,2-2-14,1-2-16,0-2-14,2-2-8,-1-2-1,0-2-1,0-1-1,1-5 3,2-6 4,2-5 5,2-6 6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27"/>
    </inkml:context>
    <inkml:brush xml:id="br0">
      <inkml:brushProperty name="width" value="0.03388" units="cm"/>
      <inkml:brushProperty name="height" value="0.03388" units="cm"/>
    </inkml:brush>
  </inkml:definitions>
  <inkml:trace contextRef="#ctx0" brushRef="#br0">106400 37144 649,'8'-16'1,"2"2"3,0 1 1,1 1 3,1 1 6,0 2 8,-1 2 9,1 3 9,2 0 3,4 2-4,3 0-3,5 2-3,2 0-6,0 0-5,2 0-8,1 0-6,1 1-5,1 2-2,1 2-4,1 2-3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6:35"/>
    </inkml:context>
    <inkml:brush xml:id="br0">
      <inkml:brushProperty name="width" value="0.03413" units="cm"/>
      <inkml:brushProperty name="height" value="0.03413" units="cm"/>
    </inkml:brush>
  </inkml:definitions>
  <inkml:trace contextRef="#ctx0" brushRef="#br0">99863 36566 644,'14'-7'44,"-1"2"-8,-2 2-8,-2 2-8,-1 1-3,1 2-1,2 0 0,0 2 1,1 0-1,-1 2 0,1 0-1,0 1 1,-1 1-1,-1 0-3,0 0-1,-2 0-2,-1 0-2,0 1-2,-2 2-2,0 0-2,-2 1-2,-1-1-2,0 1-1,-1 0-2,-3 1-1,-2 1 1,-4 3 0,-2 2 1,-3 0 0,-2-1 1,-1-1 1,-3-1 0,1-1 0,5-2 0,3-3 1,4-1-1,0 0 0,-3 2-1,-5 2 0,-4 1-1,-2 1 1,1 0-1,-1-2 1,1-1 1,0-1 1,2 0 1,2-2 2,3-1 2,2-1 3,6-2 4,4-2 6,6-2 4,6-1 1,7-2-3,9-1-3,7 0-2,3-1-5,-1 0-5,-3 0-5,-2 1-5,-1 0-9,-3 2-11,-1 2-10,-3 2-11,-2 1-3,-4 1 5,-5 2 6,-3 0 6,-3 0 3,0 0 0,-2-2 2,0 0 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5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79957 44518 613,'-7'-8'0,"2"1"0,2-1 1,2 0-1,0 2 8,0 6 13,-2 4 15,0 6 14,-1 3 3,0 5-9,0 3-8,1 5-8,-2 1-6,2 1-3,-1-1-4,0 1-3,-1 0-2,0 2-2,-1 3-3,-2 1-2,1 2 0,-1 3 0,0 1 0,0 2 1,0 2-2,2 2-2,1 2-4,1 2-3,-1 0-4,2-2-6,-1-2-6,0-2-6,0-3-2,2-2 2,0-3 2,2-3 1,0-3 0,0-3-3,0-3-2,0-3-3,0-3-1,0-3 2,0-3 3,0-2 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5"/>
    </inkml:context>
    <inkml:brush xml:id="br0">
      <inkml:brushProperty name="width" value="0.03437" units="cm"/>
      <inkml:brushProperty name="height" value="0.03437" units="cm"/>
    </inkml:brush>
  </inkml:definitions>
  <inkml:trace contextRef="#ctx0" brushRef="#br0">80342 45445 640,'-1'-13'6,"-1"4"12,0 6 13,-1 5 11,-2 2 2,0 3-13,-1 2-11,-2 2-12,-1 1-5,-3 1-2,-4 1 0,-2 2-1,-2 0-1,-3 1-1,-1 1-1,-3 1-1,0 1 2,1-1 2,1 1 3,1-1 2,0 0 4,-1-1 0,-1 0 3,-1-2 2,2-1 0,3-1-1,4-1-1,5 0-1,2-2-1,0-1-2,2-1-1,1 0-2,3-1-1,8 1 1,6 2-1,7 0 0,4-1-1,-1-2 1,1-4-1,0-3 0,2 0 0,5 0-2,4 2-1,6 0 0,0 2-2,-3 0-2,-5 1-1,-3 2-3,-4 0 0,-3 1-2,-3 2-1,-3 0-1,-2 1-7,0 1-11,-2 1-11,0 2-11,-2-2-4,-1-1 5,-1-2 5,0-2 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6"/>
    </inkml:context>
    <inkml:brush xml:id="br0">
      <inkml:brushProperty name="width" value="0.03371" units="cm"/>
      <inkml:brushProperty name="height" value="0.03371" units="cm"/>
    </inkml:brush>
  </inkml:definitions>
  <inkml:trace contextRef="#ctx0" brushRef="#br0">82307 45332 652,'-7'-19'7,"2"9"14,2 8 13,2 10 15,1 4 2,0 1-8,0 1-9,0 1-7,-1 2-7,0 1-3,-2 3-4,0 2-4,-1 1-2,0 1-2,0 1 0,0 1-2,0 1-2,0 2 0,0 2-1,1 3 0,-1-1-1,0 0 0,0-1 1,0-1 1,0-3-3,0-5-5,0-5-5,0-5-5,2-6-2,4-8 2,4-8 2,4-7 2,2-6 0,3 0 1,2-1 0,2-1-1,1 0 3,1-1 3,1 1 3,1-1 4,-1 2 2,-1 3 0,-2 3 1,-2 3 1,-3 3-1,-1 2-1,-3 4-1,0 2-1,-3 3 3,1 0 6,0 2 6,0 0 6,-1 3 1,-2 2-3,-3 3-4,0 3-4,-2 2-3,0 2-1,0 0-3,0 1-2,-2 0 0,-2 1-1,-4-1 1,-2 1 0,-1-1 0,0-1-1,2-1 0,1 0 0,-1-3-1,0-1 0,-1-2 1,-1-2 0,-2-2-2,0-1-2,-1-1-3,-1 0-3,-1-1 0,0 0-1,1 0 2,-1 0-1,1-1-4,0-1-14,2 0-11,1-1-12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7"/>
    </inkml:context>
    <inkml:brush xml:id="br0">
      <inkml:brushProperty name="width" value="0.03296" units="cm"/>
      <inkml:brushProperty name="height" value="0.03296" units="cm"/>
    </inkml:brush>
  </inkml:definitions>
  <inkml:trace contextRef="#ctx0" brushRef="#br0">84282 46661 667,'0'-13'73,"2"8"-11,0 7-11,2 6-12,-1 4-8,-1 0-6,0-1-5,-1 1-7,-1 2-3,0 5-4,0 5-3,0 5-4,-2 2-3,0-1-4,-4-2-2,0 1-3,-2-3-2,2 0 2,0-1 0,2-1 2,0-1-5,2-3-10,0-1-9,2-2-11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8"/>
    </inkml:context>
    <inkml:brush xml:id="br0">
      <inkml:brushProperty name="width" value="0.03036" units="cm"/>
      <inkml:brushProperty name="height" value="0.03036" units="cm"/>
    </inkml:brush>
  </inkml:definitions>
  <inkml:trace contextRef="#ctx0" brushRef="#br0">85120 45694 724,'-11'-9'7,"8"0"14,9-1 15,10-1 13,5 0 2,3 2-10,3 2-11,3 2-9,0 1-9,0 1-6,-1-1-4,-1 0-7,-1 0-3,-1 2 0,-1 0-1,-1 2-1,-2 0-4,-2 0-5,-4 0-6,-3 0-5,-3 1-5,-2 2-3,-4 2-4,-2 2-2,-3 0 1,-1 1 9,0 0 8,-1 0 7,-2-1 6,0-1 4,-1 0 1,-2-2 4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8"/>
    </inkml:context>
    <inkml:brush xml:id="br0">
      <inkml:brushProperty name="width" value="0.03125" units="cm"/>
      <inkml:brushProperty name="height" value="0.03125" units="cm"/>
    </inkml:brush>
  </inkml:definitions>
  <inkml:trace contextRef="#ctx0" brushRef="#br0">85013 46781 704,'-21'0'6,"8"-2"15,7-1 13,7 0 13,5 0 3,7 0-9,6 2-9,5 1-8,5-1-8,1-1-3,2 0-5,3-1-5,-1-1-3,0 2-4,-1 0-4,-1 2-4,-2 0-2,-3 0-1,-4 0 0,-1 0-1,-4 1-3,-1 2-4,-2 2-4,-2 2-5,-3 0-3,1 1-3,-2 0-1,0 0-3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19"/>
    </inkml:context>
    <inkml:brush xml:id="br0">
      <inkml:brushProperty name="width" value="0.04023" units="cm"/>
      <inkml:brushProperty name="height" value="0.04023" units="cm"/>
    </inkml:brush>
  </inkml:definitions>
  <inkml:trace contextRef="#ctx0" brushRef="#br0">87150 46291 546,'1'-15'6,"2"2"9,2 3 11,2 1 11,1 2 1,-1 2-5,1 2-6,0 2-6,0 1-1,0-2 1,0-1 3,-1 0 1,2 0 3,0 0 0,1 2 1,2 1 1,-1 0-5,1 0-10,0 0-10,0 0-10,-1-1-4,1-1 1,0 0 1,0-1 2,-1-1 1,1 2 0,0 0 0,0 2 1,1-1 0,5-2-2,3-2 0,5-2-2,0 0-1,-3 1 2,-3 0 0,-3 2 0,1 0 1,4 2 1,3 0 1,4 2 0,2 0 0,-1 0 1,-1 0-1,-1 0 0,0 0 1,1 2-1,1 0 2,1 2 0,0 0-1,2 2-1,1 0-2,1 1-1,0 0-1,1 0-1,-1-2 0,0 0-2,1-2 0,1 2 1,0-2 1,2 1 0,1-1 2,0 0 0,2-1 0,1-2 1,1 0 0,2 0 0,2 0 0,2 0 0,2 0-1,3-2 2,4-1 0,2 0 1,2 0 1,0 0-1,-1 2 0,1 1-1,0-1 1,0-1-1,-1 0 0,1-1 1,-1-1-2,-1 0-1,-1 0-1,0 0-2,-3 0-1,-2 0-2,-4 0-3,-2 0-1,-5 1-1,-4 1-1,-5 0 0,-5 2-1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2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95994 31574 584,'-18'7'48,"10"-2"-1,11-2-3,12-2-2,9-3-6,11-2-10,9-3-12,10-3-10,2-2-4,-5 2 0,-4 0 1,-5 2 2,-6 2-3,-6 2-8,-5 4-7,-7 3-7,-4 2 0,-4 3 9,-5 3 9,-2 4 8,-6 1 7,-6 1 4,-6 1 5,-5 1 3,-5 2 3,-3 1-1,-3 3 0,-3 1-1,-2 2-2,-1 3-5,0 1-5,-2 3-4,1-2-6,3-2-4,4-3-6,2-3-6,7-6-8,13-11-15,10-9-13,13-9-15,8-8-2,7-3 7,5-5 7,7-3 7,0 0 8,-4 7 8,-4 5 8,-3 6 8,-4 4 8,-1 2 5,-3 3 6,-1 1 6,-4 3 6,-3 7 6,-4 6 5,-4 6 6,-3 3 6,-2 4 7,-2 3 7,-2 3 7,-3 2-1,-4 1-11,-4 0-11,-3 2-9,-3-1-10,1-4-6,-1-2-7,0-3-7,1-3-4,-1-3-3,0-3-2,1-3-4,0-3-5,3-4-10,1-5-9,2-2-10,2-5-4,3-2-2,1-4-1,2-2 0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0"/>
    </inkml:context>
    <inkml:brush xml:id="br0">
      <inkml:brushProperty name="width" value="0.03402" units="cm"/>
      <inkml:brushProperty name="height" value="0.03402" units="cm"/>
    </inkml:brush>
  </inkml:definitions>
  <inkml:trace contextRef="#ctx0" brushRef="#br0">88430 43348 646,'0'-16'3,"2"2"5,0 1 6,2 1 5,-1 1 1,-1 0-4,0 2-3,-1 1-3,-1 0-4,0 0 0,0 0-3,0 0-1,-1 0-2,-1-1 0,0-2-2,-1 0 0,-1-1-1,0 1 2,0-1 1,0 0 1,-1 1 1,-2 1 1,-2 0 1,-1 2 1,-1 0 0,0 0 1,2 1 1,1-1 0,-1 1 0,0 2 0,-2 2-1,0 2 0,-1 1-1,-1 0-1,-1 0 1,-1 0-2,-2 1 1,0 2-1,-1 2 1,-1 2 0,-1 2 0,1 3 2,-1 3 0,1 4 0,0 2 1,0 2 0,2 4 0,1 3 0,0 3 0,-1 1 0,-2 2-1,1 2 1,-1 1 0,2-1-1,2-2 1,3 0 0,1-1 0,0-1-2,2-1-1,1-1-1,1-2-1,2-2 0,2-1 0,2-3 0,1-1 0,2-3 0,0-1 1,2-2 0,1-3-1,6-3-2,2-3-1,5-2-2,3-3-2,5-1-3,3 0-3,5-1-2,1-3-5,0-2-8,0-4-7,1-2-7,-2-1-3,-2 1 2,-1 0 1,-3 2 2,-3 0 3,-5 2 3,-5 1 4,-4 0 3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0"/>
    </inkml:context>
    <inkml:brush xml:id="br0">
      <inkml:brushProperty name="width" value="0.03186" units="cm"/>
      <inkml:brushProperty name="height" value="0.03186" units="cm"/>
    </inkml:brush>
  </inkml:definitions>
  <inkml:trace contextRef="#ctx0" brushRef="#br0">89662 44555 690,'0'-13'6,"0"6"11,0 6 13,0 6 10,0 3 4,0 2-6,0 0-6,0 1-6,-1 2-4,-1 3-4,0 3-4,-1 4-3,-2 0-4,0 1-3,-2-1-3,0 1-4,-1-1-2,0-1-4,1-1-4,-1-1-4,0-2-4,2-1-5,0-2-5,2-2-4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0"/>
    </inkml:context>
    <inkml:brush xml:id="br0">
      <inkml:brushProperty name="width" value="0.02651" units="cm"/>
      <inkml:brushProperty name="height" value="0.02651" units="cm"/>
    </inkml:brush>
  </inkml:definitions>
  <inkml:trace contextRef="#ctx0" brushRef="#br0">89650 45210 829,'14'-29'1,"-1"8"6,-2 7 6,-2 7 6,-1 3 2,2 0 0,0 0-1,1 1-1,1-2-2,0 2-4,-1-1-3,1 0-5,0 0-2,0 2-2,-1 0 0,1 2-3,-1 0-5,-1 0-10,0 0-9,-2 0-11,0 0-5,0 0 1,0 0 1,0 0 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1"/>
    </inkml:context>
    <inkml:brush xml:id="br0">
      <inkml:brushProperty name="width" value="0.03197" units="cm"/>
      <inkml:brushProperty name="height" value="0.03197" units="cm"/>
    </inkml:brush>
  </inkml:definitions>
  <inkml:trace contextRef="#ctx0" brushRef="#br0">90463 44540 688,'0'-19'20,"0"10"10,0 10 10,0 10 10,-1 5 0,-1 1-10,0 1-9,-1 1-9,-1 1-7,0 1-6,0 1-4,0 1-6,-1 1-6,0-1-4,-1 1-6,-1-1-6,0-1-4,2-3-5,2-3-5,2-2-5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1"/>
    </inkml:context>
    <inkml:brush xml:id="br0">
      <inkml:brushProperty name="width" value="0.03057" units="cm"/>
      <inkml:brushProperty name="height" value="0.03057" units="cm"/>
    </inkml:brush>
  </inkml:definitions>
  <inkml:trace contextRef="#ctx0" brushRef="#br0">91050 44206 719,'0'-29'0,"2"7"0,0 5 0,2 6 0,1 5 7,1 2 12,3 4 14,2 3 13,0 2 3,-2 5-6,-2 4-8,-2 4-6,-2 2-12,-1 1-14,0 0-16,-2 3-15,0-2-8,0-1 1,0-3 0,0-1-1,1-3 2,0-1 1,2-2 1,0-2 3,2-2 1,0-2 3,1-3 4,2 0 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1"/>
    </inkml:context>
    <inkml:brush xml:id="br0">
      <inkml:brushProperty name="width" value="0.03603" units="cm"/>
      <inkml:brushProperty name="height" value="0.03603" units="cm"/>
    </inkml:brush>
  </inkml:definitions>
  <inkml:trace contextRef="#ctx0" brushRef="#br0">91618 44117 610,'7'-28'4,"0"5"6,-2 7 8,0 5 7,-3 6 4,-4 6 1,-4 6 1,-4 6 2,-3 3-4,-2 3-6,-1 1-8,-3 3-7,0 0-4,-1 1-1,0-1-2,1 1-2,0-2-2,2-3-4,3-3-4,1-3-4,2-2 0,0-2 0,2-2 2,1-2 1,2-1 5,4 0 8,4-1 7,4 1 8,1 1 6,-1 2 2,0 2 2,-2 2 3,0 1-1,-2 3-4,0 2-5,-2 1-4,0 3-6,0 1-5,0 3-5,0 1-7,0 3-5,-2 1-5,0 2-5,-2 3-6,0 0-1,1 2 2,-2 1 2,2 0 2,-1-3 2,2-7 5,0-9 5,2-7 3,-1-4-3,0 0-12,-2 0-12,0 0-11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2"/>
    </inkml:context>
    <inkml:brush xml:id="br0">
      <inkml:brushProperty name="width" value="0.02799" units="cm"/>
      <inkml:brushProperty name="height" value="0.02799" units="cm"/>
    </inkml:brush>
  </inkml:definitions>
  <inkml:trace contextRef="#ctx0" brushRef="#br0">92645 44310 785,'-13'-16'2,"4"0"3,6 1 4,5-1 3,4 2 3,5 2 5,5 4 5,5 3 3,3 1 1,1 2-6,1 0-4,1 2-5,1 0-5,-1 0-4,1 0-6,-1 0-3,-1 0-5,-5 2-6,-3 0-4,-4 2-5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2"/>
    </inkml:context>
    <inkml:brush xml:id="br0">
      <inkml:brushProperty name="width" value="0.0276" units="cm"/>
      <inkml:brushProperty name="height" value="0.0276" units="cm"/>
    </inkml:brush>
  </inkml:definitions>
  <inkml:trace contextRef="#ctx0" brushRef="#br0">93080 43665 797,'-15'-15'0,"4"1"0,3 1 0,3 1 0,2 5 5,2 11 11,2 12 11,2 10 11,0 5 1,-1 2-8,0 1-6,-2 1-9,0-1-11,-2-2-14,0-1-15,-1-3-16,-1-2-7,0-5 1,0-3 0,0-4 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3"/>
    </inkml:context>
    <inkml:brush xml:id="br0">
      <inkml:brushProperty name="width" value="0.03723" units="cm"/>
      <inkml:brushProperty name="height" value="0.03723" units="cm"/>
    </inkml:brush>
  </inkml:definitions>
  <inkml:trace contextRef="#ctx0" brushRef="#br0">94549 43475 590,'0'-15'3,"0"-1"6,0 0 5,0 1 5,-2 0 2,0 4-1,-3 3-4,-2 2-1,-1 2-2,-2 1-2,0-1-2,-1 0-1,-2 0 1,0 2 1,-1 0 2,-1 2 2,-2 1 1,-1 4-1,-3 2-1,-1 3-1,-3 4 0,0 2 0,-1 3 0,0 3 0,-1 2 0,1 3-1,1 1 0,1 3-1,1 1 0,3 2 0,1 2 1,2 3 0,2-2-1,1 0-4,1-3-3,1-2-5,1-2-1,4-3 0,2-3 0,4-3 0,2-2-2,2-1-4,2-1-4,2 0-3,3-3-3,7-3 0,6-3-1,5-2-1,4-3-1,1-1-2,1 0-2,0-1-2,0-3-3,-1-2-3,-3-4-4,-1-2-3,-4-1 0,-3 2 8,-5 3 6,-3 1 6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4"/>
    </inkml:context>
    <inkml:brush xml:id="br0">
      <inkml:brushProperty name="width" value="0.03622" units="cm"/>
      <inkml:brushProperty name="height" value="0.03622" units="cm"/>
    </inkml:brush>
  </inkml:definitions>
  <inkml:trace contextRef="#ctx0" brushRef="#br0">95844 44481 607,'-1'-13'64,"-2"8"-11,-2 6-12,-2 8-12,0 3-6,-1 1-2,0 1-1,0 2-2,0-1-1,0-1-2,1-1-1,-1 0-1,1-2-2,2 1-2,2 0-1,2 0-3,3-4-9,4-5-16,4-6-16,3-5-16,3-5-3,0-2 12,-1-1 10,1-3 12,-1 0 6,-1 1 4,0 0 2,-2 2 2,0 0 4,0-1 5,-1-1 3,1-1 4,-1 1 4,-2 2 1,-3 4 3,0 3 2,-2 3 1,3 6 1,2 4 1,2 6 1,-1 1-3,-3 1-5,-2 0-6,-4 0-5,0 0-4,0-1-2,2 1-2,0 0-2,0 0-1,-2-1-3,-2 1-2,-2 0-2,-2 0-1,-2-1 1,-1 1-1,-3 0 1,0-1 0,0-3 0,2-1 0,1-2 1,3-2 0,7 0 3,8-1 1,6-2 3,3 0 2,-3-2 2,-1-1 3,-2 0 2,-2-1 0,-1 1-1,0-2-3,-2 2-1,0-1-3,2 0-3,0 0-3,1 0-4,0-1-1,-2 0-1,-2-1-1,-2-2 0,-1-1 1,2-1 1,0-3 2,1-2 0,1 0 4,-2-1 2,-1 0 3,0 1 4,-2-1 1,-1 2 0,0 1-2,-1 1-1,-1 1 5,0 0 9,0 2 10,0 1 8,0 3 11,0 8 11,0 6 11,0 7 11,-1 6-1,-1 3-14,0 4-13,-1 5-14,-1 0-11,0-2-8,0-1-7,0-3-9,1-1-5,0-1-3,2-1-2,0-1-2,1 0-6,-2 1-8,0 1-8,-2 1-8,1-2-1,1-5 8,0-5 7,2-4 7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98364 30014 601,'18'-8'5,"3"1"13,5-1 10,3 0 12,1 2 6,-3 4 0,-3 4 0,-3 4 0,-3 3-5,-4 3-11,-5 4-12,-3 2-11,-4 3-4,-6 3 2,-4 3 3,-5 3 4,-5 0-13,-3-2-26,-5-1-25,-3-3-27,-4-1-7,-3-3 13,-3-1 14,-3-2 12,1-1 12,2-1 11,3 1 12,3 0 10,3-1 7,3-1 0,3-1 2,3-1 1,4-1 3,5 0 8,4-2 6,6 0 7,4-2 4,6 1 2,4 0 1,5 0 1,6-1-3,5-2-9,6-3-10,7 0-8,3-4-7,0-2-2,2-4-3,0-2-2,-1-2-6,-5 1-8,-6-1-8,-3 0-7,-7 0-6,-5 1-3,-6-1-2,-7 0-3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4"/>
    </inkml:context>
    <inkml:brush xml:id="br0">
      <inkml:brushProperty name="width" value="0.02788" units="cm"/>
      <inkml:brushProperty name="height" value="0.02788" units="cm"/>
    </inkml:brush>
  </inkml:definitions>
  <inkml:trace contextRef="#ctx0" brushRef="#br0">97850 44072 789,'8'-28'0,"2"5"0,0 6 0,1 7 0,3 2 5,4 2 12,3 1 12,5 0 10,0 3 3,-1 4-9,-3 4-9,-1 4-8,-3 2-10,-3 3-14,-2 2-13,-4 2-13,-2-1-8,-2-3-2,-3-3-4,0-2-2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6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89576 47300 634,'0'-22'3,"0"4"9,0 5 7,0 3 7,2 4 6,2 6 3,4 4 2,2 6 3,1 2-2,-3 1-7,-1 1-6,-2 2-7,-1-1-4,0 1-4,0 0-3,0-1-4,0 0-1,0-3-2,0-1 0,0-2-1,-1-3-6,-1-6-12,0-5-11,-1-4-13,-1-2 1,0 1 11,0 0 12,0 2 12,0 0 7,0 1 5,0-1 4,0 0 4,-2 0 1,-1 2 0,-2 1-1,-1 0-1,-2 1-2,0 1-2,0-1-2,1 0-3,-1 0 0,0 2-1,0 0 1,0 2-1,-2 0 1,-3 2 0,-5 0 0,-4 2 1,0 1-1,1 3 1,3 4 0,1 2-1,1 2 1,1 1 0,-1 1-1,0 1 1,1 2-1,-1 1 0,0 3 0,0 1 0,1 1 0,1-1 2,1-1 1,1-1 1,0 0 0,0 1-1,0 1-2,1 1-2,0-1-1,4-1-1,2-3 0,4-1 0,1-3-1,2-1 0,0-2-1,2-2 1,1-3 0,6-1-2,2-2 0,5-2-2,3-2-1,3-1-3,3 0-2,3-1-3,2-3-3,0 0-2,2-3-3,1-2-2,0-1-4,-1 0-5,-1 1-6,-1-1-5,-3 1 0,-4 2 7,-3 2 6,-4 2 6,-4 0 5,-1 0 3,-2-2 2,-2 0 2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6"/>
    </inkml:context>
    <inkml:brush xml:id="br0">
      <inkml:brushProperty name="width" value="0.02915" units="cm"/>
      <inkml:brushProperty name="height" value="0.02915" units="cm"/>
    </inkml:brush>
  </inkml:definitions>
  <inkml:trace contextRef="#ctx0" brushRef="#br0">91193 48045 754,'-7'-7'0,"0"0"0,2 2 0,1 1 0,1 2 7,3 5 12,4 6 13,2 4 13,3 3 1,0-1-9,1 1-10,2 0-9,-1-1-8,-1 1-6,-1 0-4,0-1-6,-2 0-5,-1-2-7,0-3-5,-1-1-7,-1-1-6,1-2-3,2-1-6,0 0-4,0-2 2,0-2 10,-2-2 9,0-2 10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6"/>
    </inkml:context>
    <inkml:brush xml:id="br0">
      <inkml:brushProperty name="width" value="0.03845" units="cm"/>
      <inkml:brushProperty name="height" value="0.03845" units="cm"/>
    </inkml:brush>
  </inkml:definitions>
  <inkml:trace contextRef="#ctx0" brushRef="#br0">91728 47797 572,'5'-21'5,"-2"7"11,-6 5 11,-2 6 11,-4 4 3,0 2-6,-1 2-5,-1 2-6,-2 1-6,0 3-5,-1 2-6,-1 2-7,-2 1-2,-2 1 0,-1 1 0,-3 1 0,0 0-1,-1-1-1,1-1-3,-1 0-1,2-2-2,3-1-2,3-1-1,3-1-1,3-2 0,6-2 2,4-4 1,6-2 2,1 1 9,-1 6 15,0 5 16,-2 7 16,-1 0 3,-2-3-11,-2-4-9,-2-4-11,0 0-4,0 5 0,2 5-1,1 5 0,-1 6-5,-1 6-9,0 8-9,-1 6-11,-1 5-7,2 2-7,0 2-7,2 1-7,0-4 1,0-12 8,0-12 7,0-11 8,-1-6 1,0-1-5,-2 1-5,0 0-5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8"/>
    </inkml:context>
    <inkml:brush xml:id="br0">
      <inkml:brushProperty name="width" value="0.03074" units="cm"/>
      <inkml:brushProperty name="height" value="0.03074" units="cm"/>
    </inkml:brush>
  </inkml:definitions>
  <inkml:trace contextRef="#ctx0" brushRef="#br0">96950 46232 715,'63'-14'84,"-16"4"-21,-16 4-20,-15 4-20,-6 2-10,5 0 1,5 0 1,6 0 1,-1 0-4,-1 2-10,-4 0-10,-3 2-10,-3 0-7,-1 0-4,-2 0-4,-2 0-5,-2 0 0,-2 1 3,-3 2 3,0 0 3,-4 1 2,0-2 2,-3-1 2,-2 0 1,-1-1 3,0 0 3,0 0 4,1 0 4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9"/>
    </inkml:context>
    <inkml:brush xml:id="br0">
      <inkml:brushProperty name="width" value="0.03128" units="cm"/>
      <inkml:brushProperty name="height" value="0.03128" units="cm"/>
    </inkml:brush>
  </inkml:definitions>
  <inkml:trace contextRef="#ctx0" brushRef="#br0">96600 47216 703,'22'-7'80,"-1"2"-17,-3 2-18,-1 2-18,0 1-10,1 2-3,3 0-2,2 2-3,0-1-2,1-1-2,-1 0-1,1-1-3,-2-1 0,-1 0 2,-3 0 1,-1 0 0,-2 0-4,-3 1-14,-1 2-12,-2 0-13,-2 2-6,0 0-2,-2 1 1,0 2-2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29"/>
    </inkml:context>
    <inkml:brush xml:id="br0">
      <inkml:brushProperty name="width" value="0.03819" units="cm"/>
      <inkml:brushProperty name="height" value="0.03819" units="cm"/>
    </inkml:brush>
  </inkml:definitions>
  <inkml:trace contextRef="#ctx0" brushRef="#br0">99224 45641 576,'8'-15'0,"-1"2"0,1 3 0,0 1 0,-1 0 4,-2-2 9,-3-2 8,0-1 8,-4 0 3,0 2-4,-3 4-5,-2 3-4,-2 1-3,-2 2-2,-2 0-3,-1 2-1,-3 1-2,-1 2 1,-3 2-1,-1 2 1,-3 1-1,-1 3 0,-3 2-1,-1 2 0,-1 1 0,1 1 1,1 1 0,1 1 1,1 2 0,-1 1 0,1 3-1,0 1 1,0 2-1,3 1-1,1 1-1,3 1 0,1 0 0,4 1-1,3-1-1,3 0 1,1-1 0,2-1-1,1-3 2,0-1 0,3-3-2,4-1-3,4-3-4,4-1-3,3-2-3,3-1-1,3 0-1,3-2-3,3-2 0,1-2-2,3-4-1,1-2-1,1-2-4,1 0-4,-1 0-6,1 0-6,-3-1 1,-2-1 6,-3 0 5,-3-1 6,-3-1 1,-2 0-5,-4 0-5,-3 0-5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30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100767 46439 503,'-30'-6'49,"7"2"-8,3 4-8,6 3-9,2 2-4,-1 3-2,-2 3 0,0 4-2,0 1-1,1 1-1,1 1 1,1 1-2,0 1 0,2-1-1,1 1-2,0 0-1,2-1-2,1 1-2,0-1-1,2 1-2,0-2-1,2-1-2,0-2-1,2-2-1,2-2-3,4-1-3,4-1-5,3 0-4,3-3-2,0-2 0,-1-4 1,1-2 1,-1-3 0,-1-2 0,-1-2 0,0-2 1,-2-1 1,-1-1 1,0-1 1,-2-2 2,-1 0 1,-2-3 2,-2-2 2,-2-1 2,-1 0 2,0 3 1,0 3 3,0 3 1,-1 1 3,-2 2 3,-2 1 3,-2 0 3,1 2 2,6 1 0,5 0 0,4 2-1,5-1-1,5 0-5,5-1-4,5-2-3,0 2-3,-5 1 0,-5 2 0,-5 2-1,-3 3 4,-2 4 6,-2 3 6,-2 5 6,-3 2 2,-4-1-1,-4 1-1,-4 0-2,-1-1-1,0 1-1,2 0-2,1-1 0,0 1-3,2 0-5,1-1-4,0 1-4,1-1-5,-2-1-4,0-1-4,-1 0-5,1-3-4,6-2-5,4-4-3,6-3-4,2-2 0,3-2 7,2-2 5,1-1 6,1-2 5,-2 0 2,-3 0 2,-1 0 3,-2 1 1,-1-1 0,0 0 1,-2 0-1,0 1 0,0 0 0,0 2 1,0 1-1,-2-1-1,-1 0-1,-2-2-2,-2 0-1,0-2-2,0-2 1,2-1 1,0-3-1,1-1 2,0 1 1,0-1 0,0 0 3,-1 1 1,-1 1 3,0 1 4,-1 1 2,-1 0 4,0 0 3,0 0 2,0 1 4,0-1 1,0 2-2,0 1 0,0 0-2,0 6 8,0 8 18,0 9 18,0 10 18,-1 2 1,-1 0-16,0-1-14,-1-1-16,-2 3-11,-2 7-8,-2 7-6,-2 6-9,-1 3-5,-1 0-6,-1-1-6,-1-2-5,0 0-4,2 0-5,2 0-4,3 0-3,1-2-1,2-6 1,2-4 3,2-5 1,1-5 3,0-3 3,0-4 2,0-5 2,0-2 3,2-2 1,0-2 0,2-2 2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31"/>
    </inkml:context>
    <inkml:brush xml:id="br0">
      <inkml:brushProperty name="width" value="0.0269" units="cm"/>
      <inkml:brushProperty name="height" value="0.0269" units="cm"/>
    </inkml:brush>
  </inkml:definitions>
  <inkml:trace contextRef="#ctx0" brushRef="#br0">102850 46613 817,'16'-15'0,"-1"4"0,1 3 0,0 3 0,2 0 5,7 2 10,5-1 11,6 0 9,1 0 1,-5 2-7,-5 0-7,-5 2-8,-4 0-14,-3 2-23,-3 0-24,-2 2-22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1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68924 30347 706,'-1'-14'-23,"-1"2"10,0 4 11,-1 3 12,-2 1 4,0 2-2,-1 0-2,-2 2-2,0 0-1,1 0 0,-1 0-1,0 0 0,-1 0 1,0 2-1,-1 0 1,-1 2 0,-1 0 1,0 0 0,0-1 1,1 2 1,-1-2-1,2 1 0,1 0-2,0 0 1,2 0-2,-1 0 0,0 0-1,0 0-1,0 1 1,0 1-1,0 3 1,1 2-1,-1 1 0,0 0-2,0-1-1,0 1-2,0-1-1,1-1 0,-1 0 1,0-2 1,0 0 0,2 0 2,1 0 1,0 0 1,1 0 1,-2-1-1,0 1 0,-1 0-1,0 0 0,2 0-1,2 0 0,2-1 0,0 1 0,0 0 0,-2 0 1,0 0 2,-1 0-1,0-1 0,0 1-1,1 0 0,-1 0-1,2 2 1,0 0 1,2 1-1,-1 0 1,0-1-1,-2 0 0,0-2 0,-1 0 0,2 0 0,0 0 0,2 0 1,0 0 0,0-1 0,0 1 0,0 0 0,1-1-1,4-2-4,2-3-3,4 0-4,2-3-2,5-1-3,3 0-2,5-1-4,2-2 0,3 0 1,1-1 0,3-2 2,-2 1-3,-2 1-9,-3 0-6,-3 2-9,-3 0 0,-5 2 5,-3 0 8,-4 2 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98980 30928 482,'-23'-15'1,"2"1"3,3 1 3,1 0 1,2 3 5,3 3 4,1 2 3,2 4 6,2 2 2,0 2 2,2 2 1,1 2 3,0 2 0,2 5-3,0 4 0,2 3-3,-1 5-1,-1 5-2,0 5 0,-1 4-2,-1 6-1,0 6-4,0 6-4,0 6-2,-2 7-5,-2 10-6,-3 10-5,-3 10-5,-1 3-7,0-4-7,2-4-6,1-4-6,1-4-9,0-2-8,2-3-9,1-3-8,1-10 0,2-15 12,2-16 11,2-15 12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4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68789 30097 568,'-2'-14'62,"-2"2"-12,-4 4-11,-2 3-12,-2 1-7,-2 2-3,0 0-4,-1 2-2,-1 1-2,-1 4 1,-2 2 0,1 3 1,-3 4 1,-2 2-1,-1 3 1,-2 3 0,-2 2 0,1 3-1,-1 1 0,1 3 0,0 0-1,1 0-1,1 1-2,1-1 0,1 0-1,4-2 0,3 0-2,3-1 1,2-1-2,2-3-1,2-1 0,3-3-3,0 0 1,0 1-1,0 1-1,0 1 1,1-1-1,2-3-1,2-3 1,2-2 0,2-3-1,2-1 0,1 0 0,3-2 0,2-1-1,2-2-3,1-3-2,3 0-2,2-4-3,3 0-2,3-3-3,3-2-2,2-1-5,-1 0-7,0 1-6,1-1-7,-3 0-1,-3 2 5,-5 1 3,-3 0 5,-4 1 4,-3 0 4,-3 0 5,-2 1 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5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69853 31106 586,'0'-15'0,"2"2"1,0 2 0,2 3 1,-2 2 5,-4 4 10,-4 4 10,-4 4 10,-1 2 3,0 1-5,2 2-6,1 0-4,0 1-4,0 1-2,0 1-1,0 2-1,1-1-2,-1 1-1,0 0 0,0-1-2,1 1-1,2 0-1,2-1-2,2 1-1,1-1-2,-2-1-2,0-1-2,-1 0-1,0-2-2,3-1-2,4-1-1,2 0-2,3-4 0,2-4 2,2-6 0,1-4 2,2-4-3,0-3-6,0-3-7,-1-3-7,0-2-2,-3 3 2,-1 0 2,-2 0 2,-2 2 2,-2 1 3,-2 1 2,-2 1 2,-1 1 3,0 2 4,0 3 4,0 1 3,0 1 5,2 0 5,0 0 4,2 1 4,1 0 1,3 2-6,4 2-6,2 2-4,1 1-4,-1 2-1,-1 0-1,0 2 0,-2 1-1,-3 1 2,-1 3 0,-2 2 2,-2 1 2,0 2 3,-1 0 4,-2 1 3,-1 1 1,-2 1 2,-2 1-1,-2 1 1,0 0-1,-1-1-1,0 0-1,0-2-1,3-4-10,6-5-19,6-6-19,6-5-18,2-4-4,-1 2 11,-1 1 12,0 0 11,-2 2 6,-1 0 0,-1 2 0,0 0 0,-2 1 0,-1-2 1,0 0 1,-2-2 0,0-1 2,0-1 0,0-3 2,0-2 1,-1-2 2,0-1 1,-2-3 3,0-2 2,-1 0 2,0 1 3,0 1 3,0 1 3,0 1 0,0 2 0,0 3-1,0 1-1,0 1 3,2 2 8,0 1 8,2 1 7,-1 1 6,-1 3 4,0 4 5,-1 2 5,-2 3-1,-1 4-8,0 2-8,-1 3-7,-1 3-6,2 1-2,0 3-4,2 1-3,0 2-4,0 3-3,0 1-5,0 2-2,-1 3-6,0 3-4,-2 2-6,0 4-5,-1 1-2,0 0-2,0 0-1,0 0 0,1-3-1,1-4 1,0-5 1,2-5 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6"/>
    </inkml:context>
    <inkml:brush xml:id="br0">
      <inkml:brushProperty name="width" value="0.02688" units="cm"/>
      <inkml:brushProperty name="height" value="0.02688" units="cm"/>
      <inkml:brushProperty name="color" value="#F2395B"/>
    </inkml:brush>
  </inkml:definitions>
  <inkml:trace contextRef="#ctx0" brushRef="#br0">71250 31110 818,'0'-15'3,"2"2"4,0 2 7,2 3 4,2 0 4,4 0 3,3 0 3,5 0 3,1 1-7,-1 1-15,-1 0-14,0 2-15,-2 0-8,-1 2 1,-1 0 1,0 2 1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6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71759 31866 674,'-14'-1'4,"3"-1"10,3 0 8,2-1 10,4-1 2,4 2-2,4 0-2,4 2-4,2 0-2,3 0-1,2 0-2,2 0-1,-1 0-3,1 0-4,-2 0-4,-1 0-4,0 0-7,-1 0-6,1 0-9,0 0-8,-2 0-10,-1 2-12,-2 0-11,-2 2-12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6"/>
    </inkml:context>
    <inkml:brush xml:id="br0">
      <inkml:brushProperty name="width" value="0.02953" units="cm"/>
      <inkml:brushProperty name="height" value="0.02953" units="cm"/>
      <inkml:brushProperty name="color" value="#F2395B"/>
    </inkml:brush>
  </inkml:definitions>
  <inkml:trace contextRef="#ctx0" brushRef="#br0">71427 32300 745,'-21'7'0,"5"0"0,5-2 0,4 0 0,6-2 7,6-1 15,6 0 14,6-2 14,3 0 2,1 0-12,0 0-12,3 0-13,-1 1-10,1 2-11,-1 2-11,1 2-9,-2 1-4,0 0 1,-1 0 3,0 0 1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7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72907 31140 565,'-8'-5'9,"2"8"17,1 6 17,0 7 17,0 4 5,0 1-11,-1 1-10,-1 1-9,-1 1-8,2 1-4,1 1-6,0 1-3,0 0-5,0 1-3,-1-1-4,-1 1-2,-1 2-4,0 6-5,0 6-4,0 6-4,1 0-2,1-6 1,0-6-1,2-5 2,0-5-6,2-2-13,0-1-12,2-2-12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8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73594 31505 534,'-1'-13'38,"0"6"-3,-2 6-1,0 6-3,-1 3-2,0 2-2,0 0-4,1 1-2,-2 1-1,-1 2-1,0 0 0,-1 1-1,-1 1 0,2-1-1,1 1 0,1 0-1,-1-1-1,2 1-1,-1 0-1,0 0 0,0-1-3,2 1-1,0 0-4,2-1-2,0 0-1,0-1-3,0 0-1,0-2-2,2-1-4,6-2-9,4-3-7,5-1-9,1-2-2,-3-4 5,-2-2 3,-4-3 6,0-3 1,1-2 1,3-2 1,2-1 1,-1-3 0,-1-2 2,-2-2 1,-2-1 1,-2-1 1,-2-1 2,-3 1 1,0-1 2,-2 2 0,0 1 2,0 2 1,0 3 1,-2 1 0,0 4 1,-3 3 0,-2 3 0,-1 1 0,-2 2-2,0 0-1,-1 2-1,-2 0-2,0 2-4,-1 0-4,-1 2-4,1-1 0,2 1 0,4 0 2,3 0 2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8"/>
    </inkml:context>
    <inkml:brush xml:id="br0">
      <inkml:brushProperty name="width" value="0.03114" units="cm"/>
      <inkml:brushProperty name="height" value="0.03114" units="cm"/>
      <inkml:brushProperty name="color" value="#F2395B"/>
    </inkml:brush>
  </inkml:definitions>
  <inkml:trace contextRef="#ctx0" brushRef="#br0">73950 30847 706,'2'-15'97,"4"4"-22,4 3-22,3 3-23,3 1-14,2 2-4,0 0-6,1 2-5,0 0-1,1 2 0,0 0 1,-1 2 1,-1 0-6,-2 0-15,-4-1-14,-3 1-14,-2 1-8,0 0 2,-2 1 1,0 2 1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9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74944 29900 609,'-14'1'55,"2"2"-8,4 2-7,3 2-7,1 1-6,0 3-5,0 2-3,0 2-4,0 0-2,0 1 1,0 0 0,1-1 1,-2 2 0,2 2-2,-1 1 0,0 3-2,0-1-1,2-1-3,0-3-2,2-1-2,1-2-5,4-1-6,2 0-5,4-2-6,1-2-2,3-2 2,2-4 3,1-2 0,2-3-3,0-1-11,-1 0-11,1-1-11,-2-2-2,-1-2 6,-2-2 5,-2-2 6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9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75213 30000 691,'-22'0'25,"4"2"1,5 0 2,3 2 1,2 1 1,0 1-2,0 3-1,0 2-2,-1 2-2,-1 3-4,-3 3-2,-2 4-3,-1 1-4,-1 2-4,-1 3-5,-1 1-3,-1 2-7,2-1-7,1 0-8,1 0-7,2-2-3,2-5 4,4-5 4,3-4 3,1-4-1,0-1-7,0-1-7,0 0-6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3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98303 31056 524,'-1'-14'2,"-2"1"3,-2 2 4,-1 2 4,-3 4 5,0 4 3,-2 6 6,0 4 4,-3 6 2,-5 5-3,-5 7 0,-5 5-3,-4 5-2,-4 5-3,-5 2-2,-3 6-3,1-2-3,4-2-1,5-5-2,5-4-2,9-8-3,11-11-5,12-12-5,12-12-5,11-13-8,12-13-10,12-14-10,12-14-11,5-6-3,-1 1 3,0 1 4,-2 1 2,-2 1 6,-2 4 7,-4 3 7,-3 2 7,-3 3 6,-6 2 2,-4 2 3,-5 2 2,-5 4 6,-5 8 6,-5 6 8,-5 7 7,-4 6 9,-2 6 12,-4 6 12,-2 6 11,-2 5 1,2 4-12,0 3-12,2 5-12,0 1-9,1-1-5,2-1-6,0-1-5,1-1-7,0-1-8,0-1-9,0-1-9,-4 1-7,-5 2-6,-5 1-6,-7 3-5,-4-1 0,-1-1 7,-3-3 7,-1-1 7,-1-3 4,2-2 2,3-4 3,1-3 1,5-1 3,6-2 4,8 0 4,6-2 3,5 0 2,3-2-1,4 0 1,2-2-1,0 1 0,-3 2 1,-3 2 0,-3 2 1,-3 3 0,-4 2 0,-4 3 1,-4 4-1,-5 1 2,-8 3 1,-6 1 3,-6 3 1,-5-1 3,1-1 2,-1-3 3,1-1 2,1-2 0,3 0-1,3-2-2,3-1-2,3-2-2,3-4-1,2-4-2,4-4-2,5-4-2,6-2-2,7-3-3,8-3-1,4-2-1,3 2-1,3 1 1,3 1-1,0 1-1,-4 4-3,-2 3-3,-2 2-2,-4 3 0,-3 0 6,-3 2 5,-2 0 4,-4 2 4,-1 4 2,-2 2 1,-2 3 1,-3 2 3,-4 0 5,-4-1 3,-3 1 3,-3 0 1,-2 1-3,0 1-5,-1 2-4,-2-2-4,-3 1-4,-3-2-6,-3-1-3,-1-1-3,0-1 1,-1-1 0,1 0 2,1-2 1,5-3 5,3-1 3,5-2 4,5-1 3,10 0 5,8 0 4,10 0 4,7-1 1,6 0-4,8-2-3,7 0-3,5-2-5,6-2-8,4-2-6,5-2-7,3-2-5,2-2-1,0-1-1,1-3-1,-1 0-2,-3 3-2,-3 1-2,-2 2-1,-8 2-1,-10 0 1,-12 2 2,-9 1 2,-8 0-3,-1 0-4,-2 0-5,-2 0-4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49"/>
    </inkml:context>
    <inkml:brush xml:id="br0">
      <inkml:brushProperty name="width" value="0.02826" units="cm"/>
      <inkml:brushProperty name="height" value="0.02826" units="cm"/>
      <inkml:brushProperty name="color" value="#F2395B"/>
    </inkml:brush>
  </inkml:definitions>
  <inkml:trace contextRef="#ctx0" brushRef="#br0">75450 31287 778,'9'-6'8,"2"6"16,1 4 17,3 6 15,0 1-3,-1 1-22,0 0-23,-2 0-21,-1-1-18,-2-1-11,-2-1-10,-2 0-12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0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76213 30447 641,'-21'29'89,"5"-5"-17,4-5-18,6-5-17,2-2-11,2 0-3,0 0-4,2 0-4,2-2-3,4-1-4,4-2-5,3-2-3,3-2-4,-2-2-7,-1-2-6,0-2-5,-2-2-4,-1-2-1,-1-2-1,0-1-1,-2-3 1,-2 0 2,-3-1 2,0-1 3,-3-1 3,-1 0 3,0 0 3,-1 1 4,-2 0 3,0 4 2,-2 3 3,0 3 4,-1 0-2,0 2-3,1-1-4,-1 0-4,0 0-4,0 2-4,0 0-3,0 2-4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0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76699 29655 509,'29'-14'37,"-3"5"-6,-5 3-4,-3 4-6,-3 1-4,-1 0-5,-1-2-5,0 0-6,-2 0-1,-1 2-1,0 2 0,-2 2 0,-1 1 2,0 2 3,-2 0 5,0 2 3,-2 0 2,-1 1 3,0 1 1,-1 2 2,-3 0 1,0 3 2,-3 2 2,-2 1 1,-1 2 0,2 0-4,1-1-2,0 1-3,1 1-3,1 2 1,-2 4-1,2 3 0,-2 3-5,-2 1-10,-2 2-9,-2 2-9,-2 2-5,-1 1-2,-3 0-2,-2 2-2,1-3-2,3-6-4,2-5-4,4-7-4,1-3-1,-2-1-1,0-1-1,-1 0 1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61166 24450 999,'-1'43'0,"-1"8"-2,0 8-1,-1 7-1,-1-3-6,2-14-10,0-15-10,2-15-9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2"/>
    </inkml:context>
    <inkml:brush xml:id="br0">
      <inkml:brushProperty name="width" value="0.02374" units="cm"/>
      <inkml:brushProperty name="height" value="0.02374" units="cm"/>
      <inkml:brushProperty name="color" value="#F2395B"/>
    </inkml:brush>
  </inkml:definitions>
  <inkml:trace contextRef="#ctx0" brushRef="#br0">61048 27250 926,'-1'31'-5,"-1"1"-12,0-1-10,-1 0-12,-1-2 0,0-3 8,0-5 9,0-3 9,0-3 5,2-1 2,0 0 1,2-2 3,0-1 1,0-1 1,0 0 2,0-2 1,0 0 4,0 2 5,0 0 5,0 2 5,-1-1 4,0 1-1,-2 0-1,0 0 1,-1 0-2,2 1-3,0 1-3,2 1-3,0 0-2,0-1-3,0 0-1,0-2-3,0-1-1,0-1 0,0 0 0,0-2-1,0 0-1,0 0-3,0 0-5,0 0-4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2"/>
    </inkml:context>
    <inkml:brush xml:id="br0">
      <inkml:brushProperty name="width" value="0.02433" units="cm"/>
      <inkml:brushProperty name="height" value="0.02433" units="cm"/>
      <inkml:brushProperty name="color" value="#F2395B"/>
    </inkml:brush>
  </inkml:definitions>
  <inkml:trace contextRef="#ctx0" brushRef="#br0">59451 29950 904,'-9'16'0,"-2"-1"0,-2 1 0,-1 0 0,-4 4 1,-2 11 5,-3 9 4,-3 10 3,1 0 2,5-10-3,5-10 0,5-9-2,0-4-2,-2 3-3,-3 3-2,-3 3-2,-3 2-3,0 1-2,-1 1-1,-1 1-2,0 0-3,-1 0-2,1 1-4,-1-1-2,3-2 0,3-5 4,4-5 3,5-5 4,1-3-2,2-2-7,0-2-9,2-2-7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4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55408 33922 598,'7'-23'1,"-1"1"0,0 1 1,-2 1 2,-1 1 3,-4 3 7,-2 1 7,-3 3 6,-3 1 3,0 4-5,-2 2-2,0 4-5,-1 1-3,1 0-3,-1 0-3,0 0-3,0 1-1,-1 4-1,-2 2 1,0 4 0,-1 1 1,-1 3 0,-1 1 1,-1 3 2,-2 1-1,0 1 1,-1 1-1,0 1 0,-1 1 1,4 1 0,3 1 2,3 1 1,2 0 1,0-1-2,2-1-1,1-1 0,1 0-2,2-1-2,2 1-2,2-1-1,1 1-3,2-1-1,0 1-3,2-1-2,1-1-2,3-3-3,4-3-2,2-2-2,3-4-3,1-3-5,3-3-5,2-2-4,1-3-1,2-2 2,3-2 2,1-2 2,1-2 0,-1-3-4,-1-4-3,-1-1-3,-2-3 2,-3 2 6,-3 1 7,-3 1 6,-2 1 5,-2 2 3,-3 3 2,-1 1 2,-2 1 6,-4 0 6,-3 1 8,-2-1 8,-2 1 3,-2 2 0,0 2 1,-1 2-1,-1 2 1,0 2-1,0 2 1,0 2 0,1 1 0,0 1-2,2 2-1,1 0-2,0 1-1,0 3-2,0 2-1,0 2-2,1-1-2,0 1-2,2-2-1,0-1-3,2-2-4,2-1-5,2-2-5,2-2-5,2-4-4,1-4-2,3-6-3,2-4-3,0-4-1,-1-1 1,-1-3 1,0-1-1,-2-2 1,-3 0 1,-1 1-1,-2-1 0,-2 1 2,0 3 4,-2 1 5,0 3 4,-2 1 4,-2 2 2,-2 2 3,-2 2 3,0 2 2,-1 0 4,0 2 2,0 0 4,1 0 1,4-2 3,3-2 1,2-1 2,4-2-4,2 0-8,3 0-9,3 0-9,2 1-4,0 2 2,0 3 0,-1 1 1,0 2 1,-3 1 4,-1 3 2,-2 2 4,-2 2 1,-2 4 3,-2 2 2,-2 3 1,-2 2 1,-2 1-1,-2 1-2,-2 1 0,0 0-3,0-3-2,2-1-2,1-2-2,2-6-7,7-9-14,6-8-11,6-9-13,2-3-3,-3 2 9,-1 4 8,-2 3 8,-2 2 3,1 0 1,0 2-1,0 1 0,-1-1-1,-1 2 1,0-1-2,-2 0 1,-1-1 1,0 0 5,-2-1 4,0-2 3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4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57546 34605 589,'-7'-13'27,"2"6"11,2 6 10,2 6 10,1 5 0,0 4-10,0 3-10,0 5-11,-1 2-6,0 2-4,-2 3-3,0 1-4,0 2-4,0 1-6,2 1-4,0 1-6,0 4-4,-2 8 0,-2 8-3,-1 7 0,-1 0-5,2-10-6,2-10-5,2-10-7,0-7-4,0-5-3,-2-5-3,0-4-2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4"/>
    </inkml:context>
    <inkml:brush xml:id="br0">
      <inkml:brushProperty name="width" value="0.02336" units="cm"/>
      <inkml:brushProperty name="height" value="0.02336" units="cm"/>
      <inkml:brushProperty name="color" value="#F2395B"/>
    </inkml:brush>
  </inkml:definitions>
  <inkml:trace contextRef="#ctx0" brushRef="#br0">58100 34479 941,'22'-29'3,"-1"8"4,-2 7 5,-2 7 6,-2 3-4,1 2-10,0 0-9,0 2-11,-2 0-7,-1 0-7,-2 0-6,-2 0-5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6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58750 34829 653,'29'-15'94,"-3"4"-21,-5 3-21,-3 2-20,-2 2-11,1 0-1,1 0-1,2 1 0,-2-1-6,0 0-10,0 0-8,-2 0-10,-1 0-5,-1 2 0,-1 0 0,0 2-1,-2 0-1,-1 0 0,0 0-1,-2 0-1,-1 1-3,-2 2-5,-3 2-6,0 2-4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2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28850 20600 574,'7'29'152,"-2"-3"-38,-3-5-36,0-3-37,-2-2-21,0 1-7,0 1-6,0 1-7,0 1-5,0 0-7,0-1-5,0 1-6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3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101750 31210 587,'17'-15'37,"1"2"0,3 2-2,1 3 0,5 0-2,7 0 0,7 0 0,6 0-1,6 1-1,2 1-4,3 0-4,4 2-3,1 0-3,-1 2-6,1 0-4,0 2-6,-5 0-5,-10 0-7,-10 0-7,-9 0-8,-10 0-7,-7 2-9,-8 0-7,-8 2-8,-5 0-1,0 0 6,-1-1 5,-1 2 5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7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58537 35666 647,'-6'6'7,"6"0"13,4-4 13,6 0 14,2-3 2,3-1-6,2 0-8,2-1-7,0-1-5,1 0-3,-1 0-3,1 0-2,0 0-5,1 2-5,1 0-4,1 2-6,0 0-5,-3 0-4,-1 0-5,-2 0-5,-2 0-7,-1 0-7,-1 0-7,0 0-8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7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60056 34150 593,'-15'1'7,"4"4"13,3 2 14,2 3 14,3 2 4,0 0-7,2 0-7,1-1-7,-2 4-5,-1 4-4,-2 5-4,-1 5-5,-2 1-1,2 0 0,1-1-1,0-1 0,1 1-5,-2 3-9,0 2-9,-1 4-10,-1 1-8,0-2-6,0 0-7,0-1-5,1-3-3,0-3 3,2-5 2,1-3 3,0-5 4,0-3 6,0-4 7,0-4 6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8"/>
    </inkml:context>
    <inkml:brush xml:id="br0">
      <inkml:brushProperty name="width" value="0.03905" units="cm"/>
      <inkml:brushProperty name="height" value="0.03905" units="cm"/>
      <inkml:brushProperty name="color" value="#F2395B"/>
    </inkml:brush>
  </inkml:definitions>
  <inkml:trace contextRef="#ctx0" brushRef="#br0">60619 34600 563,'-15'1'65,"1"4"-10,0 2-8,2 4-10,1 1-6,1 1-4,0 1-4,2 1-3,1 1-2,0 2-1,2 0-1,1 1 0,-1 1-2,2 1-1,-1 1-2,0 1-1,0 0-2,0-1-3,0-1-2,0-1-2,2-1-4,4-2-2,4-3-3,4-1-2,2-4-4,3-4-4,2-6-3,2-4-4,1-5-2,1-6 1,1-4-1,1-5 1,-1-1 1,-1 1 1,-3 3 1,-1 1 0,-3 2 3,-1-1 3,-2 0 2,-2 1 3,-2 0 2,-2 1 3,-3 0 1,0 2 3,-4 2 1,-2 1-1,-4 2-1,-2 2 0,-2 2 1,-2 2 3,0 3 4,-1 1 2,0 1 1,-1 0-4,0 0-3,1 0-4,0 1-5,2 1-7,2 3-7,3 2-7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7:59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60555 34082 634,'-13'-1'7,"6"-1"12,6 0 13,6-1 12,4-1 4,1 2-5,3 0-7,2 2-5,1-1-4,-1 0-4,1-2-3,0 0-4,0-1-4,1 2-5,1 0-7,1 2-4,0 0-7,-1 0-6,0 0-8,-2 0-7,-1 0-5,-3 0-5,-1 0-5,-2 0-4,-2 0 0,0 2 7,-2 0 5,0 2 7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0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61483 33097 607,'-6'-8'22,"4"2"6,4 1 6,4 0 6,3 1 0,1 1-7,3-1-6,2 0-6,1 0-7,1 2-4,2 0-5,0 2-5,-1 0-2,-1 2 1,-2 0 1,-2 2 1,-2 0-1,-1 2-1,-1 0-3,0 1-1,-2 1 1,-2 0 1,-3 0 2,0 0 3,-2 0 2,0 1 2,0 2 3,0 0 2,-2 1 2,0 1 0,-3 1 0,-2 2 1,-1 0-1,0 1-1,0 1-2,1 1 0,-3 1-4,0 1-3,-3 1-6,-2 1-3,-1 2-2,-1 1 2,-2 3 3,1 1 1,-1 0-7,4-3-16,3-4-17,3-1-15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1"/>
    </inkml:context>
    <inkml:brush xml:id="br0">
      <inkml:brushProperty name="width" value="0.02909" units="cm"/>
      <inkml:brushProperty name="height" value="0.02909" units="cm"/>
      <inkml:brushProperty name="color" value="#F2395B"/>
    </inkml:brush>
  </inkml:definitions>
  <inkml:trace contextRef="#ctx0" brushRef="#br0">62200 34100 756,'15'8'112,"-2"2"-35,-3 0-33,0 2-33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1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62730 33400 640,'-2'30'124,"0"-3"-28,-3-4-30,-2-1-29,0-3-18,0 1-7,2-1-6,1 1-8,0-2-7,2-1-7,0-2-8,2-2-7,-1-2-6,0-1-3,-2-1-3,0 0-3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1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63074 33100 546,'0'44'138,"0"-8"-32,0-6-32,0-7-33,0-4-18,0-3-4,0-1-4,0-2-5,0-1-3,2 1 0,0 1-2,2 2 0,-1-1-2,1-1-3,0-1-1,0-1-2,0 0-3,0 0-3,0-1-2,0 1-3,-1 0-1,-1 0 3,0-1 2,-1 1 1,-4 0 2,-2 2 1,-5 0-1,-4 1 1,-1-1-1,1-1-4,1-2-3,1-2-3,-1-2-4,0-2-3,-1-3-3,-1 0-4,-1-2-1,2 0 1,1 0 2,1 0 2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2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63300 32838 659,'15'-23'0,"-1"4"0,-1 3 0,0 3 0,0 1 5,3-1 12,3-1 10,3-1 11,1 0 6,-3 2 1,-1 2 0,-2 3 1,-2 1-7,-1 2-14,-1 2-16,0 2-14,-2 1-17,1 2-21,0 0-21,0 2-20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9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94945 50881 577,'-13'-7'9,"4"1"17,6 0 17,5 2 17,4 0 3,7 2-11,6 0-11,5 2-11,4 0-6,1 2-2,1 0-3,1 2-1,0-1-5,1-1-10,-1 0-10,0-1-8,-1 0-4,-5 1 4,-3 3 2,-5 2 4,-2 1-8,-4 0-16,-3 0-16,-2 0-17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4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101554 31694 566,'-13'7'6,"6"-2"12,6-3 12,6 0 13,7-4 3,8 0-4,7-3-5,8-2-4,5-1-5,1-2-4,0 0-5,2-1-4,-2 0-4,-3 2-3,-5 2-1,-4 3-2,-6 3-3,-9 7-3,-8 7-2,-9 8-3,-11 3 0,-10 4 4,-11 3 2,-10 3 4,-6 1 1,2-2-1,0 0 1,2-1-1,1-2 0,1-3-1,3-3 1,2-3 0,3-2 1,5-1 1,6-1 2,4-1 2,6-2-2,8-4-4,8-5-6,8-2-5,6-5-4,7 0-1,5-3-3,7-2-1,3-3-1,0-3 2,2-5 1,1-4 2,0-1-4,-2-1-8,0 1-8,-1 0-8,-2-1-4,-3 1 0,-3-1 0,-3 1 0,-4 0 4,-5 4 7,-5 3 8,-4 3 6,-4 2 5,1 1 4,0 0 2,0 2 4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09"/>
    </inkml:context>
    <inkml:brush xml:id="br0">
      <inkml:brushProperty name="width" value="0.03153" units="cm"/>
      <inkml:brushProperty name="height" value="0.03153" units="cm"/>
      <inkml:brushProperty name="color" value="#F2395B"/>
    </inkml:brush>
  </inkml:definitions>
  <inkml:trace contextRef="#ctx0" brushRef="#br0">94690 51700 697,'-15'0'2,"3"0"5,1 0 5,2 0 4,6 0 6,10 2 5,10 0 7,9 2 7,7 0-2,1 0-9,2-1-9,2 2-9,2-2-4,-1 1 1,0 0 1,0 0 0,-1 0-7,-1 0-18,-3 0-16,-2 0-16,-3 0-9,-5 0 1,-5 0 1,-4 0 0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0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96925 50524 549,'-1'-21'3,"-1"5"7,0 5 7,-1 5 6,-1 3 7,0 3 10,0 4 9,0 2 9,-1 2-1,0 0-11,-1 0-9,-1 0-10,-1 0-8,0 3-5,0 2-3,0 2-6,1 0-2,1-1-2,0-1-1,2-1-1,-1 1 0,0 0-1,-1 1 0,-2 1 1,0 2-2,-2 3-1,0 3-1,-1 3-2,-1 4-2,-2 3-2,0 4-3,-1 4-3,0 3-1,-1 0 1,0 2 1,1 1 0,-1-2-2,2-2-7,1-4-7,1-2-7,0-4-2,2-3 2,1-5 1,1-3 2,0-5 4,2-3 5,0-4 4,2-4 5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1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98141 50961 551,'-1'-13'33,"-2"8"8,-2 7 10,-2 6 9,0 4-1,-1 1-10,0 1-11,0 2-11,0 0-6,0 1-4,1 1-3,-1 1-4,0 1-2,0 1-2,0 1 0,0 1-2,1 1-1,1-1-2,0 1-1,2-1-2,0-1-1,2-3 0,0-3-1,2-2 0,1-3-4,4-1-6,2-1-7,4 0-7,1-4-1,3-2 3,1-6 2,3-2 4,1-4 2,-1-2 0,1-2 0,0-1 1,-2-2 2,0 1 2,0-1 2,-2 0 2,-2 0 1,-1-1 0,-2-1-1,-2-1 1,-2 0 1,-2 1 4,-3 0 4,0 2 4,-2 1 1,0 1 1,0 1-2,0 1 0,-2 1 0,-2 2 0,-4 2-2,-2 2 1,-2 1-2,1 0-2,-1 0-1,0 1-2,0-1-3,-2 0-1,0 0-2,-1 0-2,1 0-2,1 0-2,2 0-2,2 0-2,2 1-2,-1 0-2,0 2-2,0 1-2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1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99111 50400 595,'-13'0'-7,"8"2"22,7 0 23,6 2 23,4-1 5,1-1-12,1 0-13,2-1-12,-1-1-8,1 0-1,0 0-3,-1 0-1,1 0-3,0 0-3,-1 0-3,1 0-4,0 0-7,1 1-13,1 2-13,2 0-13,-3 1-3,-1 0 5,-4 0 5,-3 0 6,-1-1 1,0 0-3,0-2-2,0 0-3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2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100122 49636 559,'1'-15'2,"0"2"5,2 3 4,0 1 5,-1 4 7,-4 6 11,-4 6 9,-3 6 11,-4 3 0,0 3-9,-1 2-10,-1 1-9,-1 2-7,2-1-2,1 1-3,1-1-3,1-1-2,0-1-1,2-2-3,1-2 0,1-2-3,2 1-2,2 0-2,2-1-2,2 0-1,4-2 0,2-3 2,4-1 0,2-1-3,5-2-4,3-1-7,5 0-4,2-2-5,1-1-4,0 0-3,2-1-3,-1-1-3,-3 0 0,-3 0-2,-3 0 1,-3-1 0,-2-1 6,-4 0 3,-3-1 5,-2-1 4,0 0 5,-2 0 3,0 0 5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2"/>
    </inkml:context>
    <inkml:brush xml:id="br0">
      <inkml:brushProperty name="width" value="0.03449" units="cm"/>
      <inkml:brushProperty name="height" value="0.03449" units="cm"/>
      <inkml:brushProperty name="color" value="#F2395B"/>
    </inkml:brush>
  </inkml:definitions>
  <inkml:trace contextRef="#ctx0" brushRef="#br0">100308 50131 637,'-15'-7'0,"4"1"0,3 0 0,2 2 0,1 0 5,-1 2 8,-3 0 10,-2 2 9,0 0 2,0 2-2,2 0-2,1 2-3,-1 1-2,0 3-2,-1 4 0,-1 2-2,-2 2-2,0 1-1,-1 1-4,-1 2-1,-1 0-5,-2 2-6,0 3-5,-1 2-7,0-1-6,-1 0-6,0-1-6,1-1-5,1-1-4,2-3-1,4-1-1,3-2-1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2"/>
    </inkml:context>
    <inkml:brush xml:id="br0">
      <inkml:brushProperty name="width" value="0.02837" units="cm"/>
      <inkml:brushProperty name="height" value="0.02837" units="cm"/>
      <inkml:brushProperty name="color" value="#F2395B"/>
    </inkml:brush>
  </inkml:definitions>
  <inkml:trace contextRef="#ctx0" brushRef="#br0">100500 51050 775,'15'9'28,"-1"1"4,-1 3 4,0 2 4,-2 0-3,-1-1-10,0-1-10,-2 0-9,-1-2-11,0 1-10,-2 0-11,0 0-11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3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101594 50447 602,'-15'-13'3,"1"6"17,0 6 16,2 6 16,1 3 4,2 2-6,3 0-6,1 2-7,1 0-6,2 1-5,0 1-7,2 1-5,0 0-6,2-1-7,0 0-5,2-2-7,1-2-5,3-2-4,4-4-3,2-2-4,1-3-2,-1-1 0,-1 0 1,0-1 0,-2-2 2,-1-2 4,0-2 5,-2-1 4,0-2 4,-2 0 4,-1 0 2,0 1 4,-2-1 3,-1 0 1,0 0 2,-1 1 1,-3-1 1,-2 0-2,-4 0-2,-2 1-1,-2 0-3,-2 4-4,0 2-4,-1 4-4,0 1-4,1 0-1,0 0-2,2 0-2,1 0-2,1 0-2,0 0-3,2 0-3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3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102400 49555 534,'16'-14'2,"1"5"5,1 3 3,2 4 6,-2 1 1,-1 0 0,-2-2 0,-3 0 1,2 0-1,2 2 0,3 2 1,3 2 0,0 1-1,-1 2-2,-2 0-3,-2 2-2,-2-1-3,-1 1-3,-1 0-3,-1 0-4,-1 0 0,-2 0 1,-2-1 0,-2 1 2,-2 0 2,-1 2 1,0 0 2,-1 1 2,-2 1 3,-1 0 2,0-1 3,-1 1 3,-2 1 1,0 2 0,-1 1 0,-2 3-1,0 1 0,-2 3 0,0 1-1,-1 3-1,-1 2-3,-2 2-7,0 4-5,-1 3-8,-1 1-8,1 2-11,-1 1-12,0 0-12,2-1-7,1-7-4,2-6-3,2-5-4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4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78907 53855 573,'0'-13'7,"0"6"13,0 6 14,0 6 14,-1 7 3,-1 7-8,0 9-9,-1 7-7,-3 10-4,-2 12-1,-3 11 1,-3 13-1,-2 3-1,2-6-4,1-4-2,1-5-3,1-1-5,2 0-6,2 1-8,3 1-5,-1-1-6,2-3-5,-1-3-4,0-3-5,0-4-2,2-6 0,0-6-2,2-6 1,0-5 1,0-5 3,0-5 4,0-5 4,0-5 1,2-6-2,0-6-2,2-6-1,0-3 1,0 0 6,-1 0 4,2 1 6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4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103300 29560 459,'0'-16'0,"0"2"0,0 1 0,0 1 0,0 1 3,2 2 3,0 2 4,2 3 5,0 3 7,2 7 12,0 7 11,1 8 11,1 5 2,0 8-7,0 7-6,0 7-8,-1 5-5,-1 7-6,0 6-5,-2 5-5,1 6-3,2 5 0,2 4 0,2 6 0,1 1-3,3-4-9,2-2-6,1-3-9,2-6-8,1-7-11,1-9-11,2-7-9,-2-7-4,0-6 5,-1-5 4,0-7 4,-3-6 3,-3-5 0,-3-6 1,-2-6 1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4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79454 55744 628,'-1'-16'4,"-2"1"8,-2-1 9,-2 0 9,-1 3 2,-2 3-2,0 4-3,-1 4-3,-1 3-1,-2 4-1,0 2-1,-1 3-1,-1 3-2,-1 2-3,-2 1-2,1 3-2,-4 1-3,-2 1-1,-3 1-1,-2 1-1,-3 0-1,1-3-2,-1-1-2,1-2-1,1-2 0,3 1 0,3 0 1,3-1 1,3 0 0,2-1 2,4 0 1,3-2 0,4 0 0,6 0-2,6-1-2,6 1-1,4-2-2,5-2-1,3-4 1,5-2-1,3-2-1,2 1-3,4 2-3,3 0-3,-1 1-2,-2 0-5,-3 0-3,-3 0-4,-3 1-3,-1 2-3,-3 1-2,-1 3-2,-4 0-1,-3-2 2,-4-2 2,-4-2 1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80788 55215 512,'-7'-22'4,"2"3"10,3 3 9,1 3 8,1 3 4,2 6-5,0 4-4,1 6-3,1 4-4,-2 3 0,0 5-1,-2 4-1,0 1-1,-2 2 0,0 1-1,-2 1 0,0 2 0,1 1 0,-1 2-1,0 3 1,-2 1-2,-2 2 0,-3 2-1,-3 2-1,-2 3-2,0 4-2,0 4-4,1 4-3,0-2-2,4-6-4,3-8-3,3-6-3,2-13-4,6-17-7,2-18-5,5-17-7,3-8-1,2 0 6,1 1 5,3 2 5,0 2 4,1 5 3,0 5 4,-1 5 4,1 3 1,0 2 2,-1 3 0,1 1 1,-1 1 3,-1 2 6,-1 1 5,0 0 6,-3 4 5,-1 6 5,-2 6 4,-2 6 5,-3 3 0,-3 3-5,-2 1-6,-4 3-5,-2 0-4,-3 0-5,-4 1-3,-2-1-5,-3 0-4,-1 1-3,-3-1-4,-1 1-4,-3-2 0,-1 0 2,-3 0 2,-1-2 2,0-2-5,3-3-13,3-3-13,3-3-13,3-3-8,2-4-4,4-4-3,3-4-4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5"/>
    </inkml:context>
    <inkml:brush xml:id="br0">
      <inkml:brushProperty name="width" value="0.0376" units="cm"/>
      <inkml:brushProperty name="height" value="0.0376" units="cm"/>
      <inkml:brushProperty name="color" value="#F2395B"/>
    </inkml:brush>
  </inkml:definitions>
  <inkml:trace contextRef="#ctx0" brushRef="#br0">82137 57131 585,'9'-13'5,"3"3"11,4 4 11,2 4 10,1 3 4,-1 2-2,-1 2-2,-1 2-3,-2 1-4,-4 3-5,-4 2-6,-4 2-5,-4 2-4,-2 3 0,-4 3-1,-2 3-1,-4 2-1,-3 0-4,-5 2-2,-3 1-2,-2-1-3,3-1 0,1-3 0,3-1-1,2-4-1,2-3-1,4-5-2,3-3 0,6-2 3,10-2 7,9-1 8,11 0 7,4-2 3,1-1-2,-1 0-3,0-1-2,-1-2-4,-3-1-7,-3 0-5,-3-1-6,-2-1-7,-1 2-6,-1 0-6,0 2-6,-3 0-8,-1 2-8,-2 0-8,-2 2-9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7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84100 56850 666,'38'0'104,"-3"0"-22,-4 0-23,-2 0-22,-1 0-15,-1 0-6,1 0-6,-1 0-6,0 0-8,-3 0-7,-1 0-9,-3 0-9,-2 1-2,-2 2 3,-4 2 2,-3 2 2,-1 1-2,-2-1-7,-1 1-7,0 0-7,-2-1 1,-2 0 9,-2-2 8,-2 0 10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7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83890 57881 619,'-19'0'1,"10"-2"13,10 0 12,10-2 12,5 0 5,1 1-5,1-1-4,2 0-4,-1 0-2,1 2-4,-1 0-1,1 2-3,-1 0-3,1 0-2,0 0-3,-1 0-3,2 1-3,0 2-3,1 2-5,1 2-3,0 0-7,-1 1-12,-1 0-10,-1 0-11,-1 0-6,-1-1 0,-1 1-2,0 0 0,-3-1 3,-1-2 10,-2-3 8,-2 0 9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8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86770 56116 556,'0'-12'9,"0"8"16,0 8 18,0 8 16,-1 4 4,-1 3-10,0 1-10,-1 3-10,-2 2-7,-2 3-4,-2 3-3,-2 3-3,-1 3-4,-1 4-2,-1 4-4,-1 4-2,-1 2-4,0 2-5,0 0-6,1 2-5,0-4-5,2-5-5,2-6-4,3-5-4,1-5-4,2-3 0,2-3-2,2-3-1,2-3 0,2-3 0,2-3 1,2-2 1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8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88088 56622 511,'-7'-19'47,"-1"7"-5,0 8-5,0 8-5,0 6-2,-2 4 0,0 3-1,-1 5 1,-1 2-1,0 1-4,0 1-2,1 1-4,-1 1-1,2 2-1,1 2-2,0 3-1,2-1-1,1-2-2,0-1-1,2-3-2,0-1-3,2-3-1,0-1-3,2-3-3,1-2-3,4-3-3,2-2-2,4-4-4,1-2-1,1-2-2,1-3-1,2 0-1,-1-4-1,1-2 1,0-4 0,-1-2 1,1-3 0,2-3 2,0-3 2,1-3 1,-1-3 1,-3-1 3,-2-3 1,-4-1 3,-2-1 0,-2 1 0,-3 1-1,0 2 1,-3 0 0,-1 2 3,0 3 1,-1 2 3,-3 2 1,-2 4 0,-3 4 1,-3 5 0,-2 1-2,0 2-5,0 0-5,1 2-4,-1 0-5,2 2-5,1 0-6,1 2-5,1-1-2,2 1 3,2 0 3,2 0 2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9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89116 56079 625,'-7'-15'0,"2"2"0,2 2 0,2 2 0,3 2 7,4 1 15,4 0 14,3 2 14,3 0 4,0 2-6,-1 0-7,1 2-6,1 0-7,1 2-5,3 0-7,2 2-5,-1 0-8,0 2-7,-1 0-7,0 1-8,-3 1-9,-1-2-8,-2-1-8,-3 0-9,-1-1-3,0 0 4,-2 0 4,0 0 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9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90193 55259 543,'-6'-15'4,"6"4"9,4 3 7,5 3 9,4 2 2,2 3-4,1 4-4,3 2-5,1 2-2,-1 0-3,1 0-3,-1 0-1,0-1-3,-2 1-3,-3 0-1,-1 0-3,-3 0 0,-2 0 1,-4-1 3,-2 1 1,-4 2 5,-2 4 8,-4 3 7,-2 5 8,-2 1 2,-2-1-4,0-1-4,-1-1-3,-1 0-6,-1 3-6,-1 1-6,-1 3-8,-2 1-4,0 3-5,-1 1-5,0 2-3,-1 2-4,2 1-4,3 0-3,1 2-3,3-2-2,2-5 1,4-6 1,3-3 1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19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91250 56487 647,'8'-6'109,"2"6"-23,0 4-22,1 6-22,1 2-16,-2 1-9,-1 1-8,0 2-11,-2-1-5,-2-1-4,-3-1-4,0 0-3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4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104000 30050 678,'10'10'120,"5"5"-31,6 6-31,4 4-32,0 1-16,-3-1-2,-5-3-2,-3-1-1,-3-3-15,-2-1-25,-2-2-25,-2-2-26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20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92410 55575 603,'-8'-21'3,"2"5"5,1 4 6,0 6 5,2 4 8,0 4 11,2 4 11,0 4 11,0 3-1,-2 3-13,-2 3-12,-1 3-12,-2 2-10,2-1-6,1 1-7,0-1-6,0 1-6,0-1-6,-1 1-6,-1-1-7,0-1-5,2-3-5,2-3-5,2-2-6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20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92511 55632 506,'0'-19'82,"0"9"-10,0 8-13,0 10-11,0 4-8,0 1-6,0 1-6,0 1-5,0 2-4,0 1-2,0 3-2,0 2-2,0-1-1,0-1-3,0-3-1,0-1-2,1-1-1,2 1-3,2 1-1,2 1-1,1 0-4,0-3-4,-1-1-4,1-2-4,-1-1-2,0-1 1,-2 1 0,0 0 0,-3 0 0,-4-1-1,-4 1-3,-4 0-1,-4-1 1,-5-1 2,-5 0 3,-5-2 2,-3 0 0,-1 0-4,-1 0-4,-1-1-3,1 1-4,1-2-2,3-1-1,2 0-3,3-2 1,4-1 5,6 0 6,5-1 4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20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93200 55692 683,'18'-22'5,"5"7"9,5 3 10,5 6 9,1 2 6,-2 0 3,-1 0 3,-3 1 2,-1 1-7,-1 5-17,-1 6-18,-1 4-18,-3 1-8,-3-3 4,-4-3 3,-4-2 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8:39"/>
    </inkml:context>
    <inkml:brush xml:id="br0">
      <inkml:brushProperty name="width" value="0.0575" units="cm"/>
      <inkml:brushProperty name="height" value="0.0575" units="cm"/>
      <inkml:brushProperty name="color" value="#FED406"/>
    </inkml:brush>
  </inkml:definitions>
  <inkml:trace contextRef="#ctx0" brushRef="#br0">78284 32260 382,'-8'-29'18,"2"7"3,1 5 1,0 6 3,0 4 0,0 1 0,-1 0-2,-1 2 0,-2 0-1,0 2-3,-2 0-2,0 2-1,0 1-2,1 4-1,0 2 0,2 3-1,-2 5 0,-3 6 0,-5 5 1,-3 6 0,-2 2 0,4-3 0,3-3-1,3-3-1,1-1 0,1 1 0,-1 1 1,0 1 0,1 0 0,2 1-1,2-1 0,3 0-1,0 0-1,0-3 0,0-1-1,0-3 0,1 1-1,2 0-4,2 0-2,2 3-4,1-2 0,0-1-1,0-3 1,0-1 1,0-2-1,1-1 1,2-1 0,0 0 1,0 0 0,0 3 0,-2 3 1,0 3 1,-2 1 1,-1-3-1,0-1 1,-1-2 1,-3-1-1,-2 1-1,-4 1-2,-2 1 0,-3 1-4,-2 1-4,-1 1-6,-3 1-4,-1 2-4,-3 1 0,-1 3 0,-3 1-2,0 0 1,1-3 1,1-4 1,1-1 1,2-5 1,3-3 0,3-4 2,3-4 1,4-3 3,6-1 8,6 0 6,6-1 7,2 0 5,-3 1 3,-1 3 4,-2 2 4,-1 1 2,0 2-2,0 0 0,0 1-1,-1 2 0,0 2-1,-2 1 0,0 3 0,-1 1-1,0 1-1,0 1-2,0 1-2,0 1-1,0 1-2,0 1-2,0 1-1,0 0-1,0-1 0,0-1 1,0-1-1,0 0 0,0 3-3,0 1-4,0 3-2,0 0-1,0 2-1,0 1 1,0 1 0,0-1 0,0 0 0,0-1 1,0-1 0,0-1 0,0-2 0,0 0 1,0-1-1,0-1-1,0-1 1,0-1-2,0-1 1,0-1-2,0-1-1,0-1 0,0-1-1,0 1-2,2 1-1,0 3-3,2 1-1,-1 0-1,-1-3-1,0-3-2,-2-2 0,1-3-2,0-1 0,2-1-1,0-1-1,3-1-4,4-2-10,3-2-8,5-2-9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35"/>
    </inkml:context>
    <inkml:brush xml:id="br0">
      <inkml:brushProperty name="width" value="0.03986" units="cm"/>
      <inkml:brushProperty name="height" value="0.03986" units="cm"/>
      <inkml:brushProperty name="color" value="#FED406"/>
    </inkml:brush>
  </inkml:definitions>
  <inkml:trace contextRef="#ctx0" brushRef="#br0">11550 3850 551,'-21'-19'9,"10"13"18,10 12 18,9 13 18,6 6 3,3 0-13,3 0-11,4 0-13,1 0-8,0 0-2,0 0-3,0 0-3,0 1-2,0 4-2,0 3-1,0 3-1,0 3-2,0 3-2,0 3-1,0 4-2,0 1 0,0 0-2,0 0-1,0 0 0,-2 0-1,-3 0 0,-3 0 0,-2 0 0,-1 0-3,3 0-4,3 0-5,4 0-4,1-4-6,0-5-6,0-7-7,0-5-6,0-9-4,0-9-2,0-10 0,0-8-1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37"/>
    </inkml:context>
    <inkml:brush xml:id="br0">
      <inkml:brushProperty name="width" value="0.0234" units="cm"/>
      <inkml:brushProperty name="height" value="0.0234" units="cm"/>
    </inkml:brush>
  </inkml:definitions>
  <inkml:trace contextRef="#ctx0" brushRef="#br0">59850 12050 940,'-135'-44'46,"32"13"-33,31 12-33,32 13-34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39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11900 3700 524,'-24'-68'-8,"4"17"9,3 15 8,3 16 8,4 13 9,7 14 10,6 11 10,7 14 8,0 5 1,-2 1-10,-3-1-9,-3 1-9,1-1-7,6 1-2,7-1-2,6 1-3,1-1-1,-3 1-1,-3-1 1,-2 1-1,-1 1-1,3 3-4,3 3-3,4 4-4,1 1-2,0 0 0,0 0-1,0 0 0,0 0 0,0 0 0,0 0 0,0 0 2,-2-2-2,-3-3-3,-3-3-1,-2-2-3,-3-3-3,1 1-1,-1-1-1,1 1-3,1-3-3,3-2-7,3-3-7,4-3-7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39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13600 3700 594,'-27'28'53,"-3"6"-12,-3 7-9,-2 6-12,-6 6-5,-6 6 0,-6 7-2,-6 6-1,-6 1-1,-2-3-1,-3-3-3,-3-2-2,1-3-1,6 1-4,7-1-3,6 1-2,4-4-2,4-6-1,3-6-1,3-6 1,3-6-2,3-2-1,3-3 0,4-3-2,2-2 8,4 0 16,3 0 15,3 0 16,3 4 4,3 10-8,3 10-8,4 9-8,1 7-6,0 7-4,0 6-3,0 7-4,-2 7-5,-3 9-4,-3 10-7,-2 10-4,-3 10-4,1 13 1,-1 12-1,1 13 1,-1 6-4,1 0-7,-1 0-6,1 0-8,1-5-2,3-9 0,3-10 2,4-8 2,1-15 3,0-19 8,0-18 7,0-19 8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3"/>
    </inkml:context>
    <inkml:brush xml:id="br0">
      <inkml:brushProperty name="width" value="0.03512" units="cm"/>
      <inkml:brushProperty name="height" value="0.03512" units="cm"/>
    </inkml:brush>
  </inkml:definitions>
  <inkml:trace contextRef="#ctx0" brushRef="#br0">68400 2450 626,'-49'145'122,"4"-9"-28,3-10-28,3-8-27,-1-4-17,-2 3-6,-3 3-6,-3 4-6,-4-3-4,-3-5-4,-3-7-4,-2-5-3,2-9-2,9-9 2,10-10 0,10-8 2,5-11-2,4-8-4,3-10-4,3-9-5,7-13-5,14-16-10,11-15-8,14-15-9,3-6 1,-2 7 11,-3 6 10,-3 7 11,-4-1 7,-3-6 3,-3-6 3,-2-6 3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3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68350 2850 616,'0'143'118,"0"-11"-28,0-14-29,0-11-27,1-9-16,4-3-2,3-3-3,3-2-2,-1-5-3,-2-2-1,-3-3-3,-3-3-1,-1-7-2,4-9-3,3-10-2,3-8-2,3-12-1,3-12 1,3-13-1,4-12 1,5-16 0,10-19 2,10-18 1,9-19 1,4-15 1,1-8 0,-1-10 0,1-9 0,-1-2 1,1 6-1,-1 7 2,1 6-1,-6 9 0,-8 13-2,-10 12-3,-9 13-1,-5 9-9,0 6-14,0 7-13,0 6-15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5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105929 30105 509,'0'-13'77,"0"6"-17,0 6-15,0 6-17,0 6-6,0 5 2,0 7 4,0 5 2,-1 4 0,-1 1-3,0 1-3,-1 1-3,-2 0-3,0 0-1,-2 0-2,0 1-1,0-3-4,0-2-9,2-3-9,1-3-9,-1-4-14,0-3-23,-2-4-23,0-4-21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3"/>
    </inkml:context>
    <inkml:brush xml:id="br0">
      <inkml:brushProperty name="width" value="0.03137" units="cm"/>
      <inkml:brushProperty name="height" value="0.03137" units="cm"/>
    </inkml:brush>
  </inkml:definitions>
  <inkml:trace contextRef="#ctx0" brushRef="#br0">69450 3750 701,'71'-21'0,"-5"10"11,-7 10 11,-5 9 10,-8 7 1,-5 7-6,-7 6-7,-5 7-7,-8 4-5,-5 3-4,-7 3-2,-5 4-4,-11 4-1,-11 6 2,-14 7 1,-11 6 1,-7-2 2,0-9 2,0-10 2,0-8 1,1-8 1,4-2-2,3-3-2,3-3-1,9-6 1,16-5 5,15-7 6,17-5 3,13-6 0,13-3-8,12-3-8,13-2-7,4-3-5,-3 1-5,-3-1-2,-2 1-5,-5-1-2,-2 1-5,-3-1-4,-3 1-3,-2-3-1,0-2 1,0-3 2,0-3 2,-4-1 2,-5 4 3,-7 3 3,-5 3 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4"/>
    </inkml:context>
    <inkml:brush xml:id="br0">
      <inkml:brushProperty name="width" value="0.0398" units="cm"/>
      <inkml:brushProperty name="height" value="0.0398" units="cm"/>
    </inkml:brush>
  </inkml:definitions>
  <inkml:trace contextRef="#ctx0" brushRef="#br0">70600 2650 552,'-22'-25'3,"6"0"4,7 0 6,6 0 5,6 12 8,6 26 11,7 24 12,6 26 12,-1 16-1,-5 10-10,-7 10-12,-5 9-11,-6 6-8,-3 3-3,-3 3-4,-2 4-4,-6 1-5,-6 0-4,-6 0-7,-6 0-5,-2-7-1,3-11 3,3-14 3,4-11 3,2-12-8,4-9-17,3-10-20,3-8-17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4"/>
    </inkml:context>
    <inkml:brush xml:id="br0">
      <inkml:brushProperty name="width" value="0.0342" units="cm"/>
      <inkml:brushProperty name="height" value="0.0342" units="cm"/>
    </inkml:brush>
  </inkml:definitions>
  <inkml:trace contextRef="#ctx0" brushRef="#br0">70300 4200 643,'46'-115'22,"-5"23"1,-7 22-1,-5 22 2,-3 12-1,4 3 1,3 3-1,3 4 0,4 1 1,7 0 0,6 0 1,7 0 0,2 3-1,1 6-4,-1 7-4,1 6-5,-4 3-8,-6 0-11,-6 0-13,-6 0-11,-6 3-8,-2 6-2,-3 7-1,-3 6-3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4"/>
    </inkml:context>
    <inkml:brush xml:id="br0">
      <inkml:brushProperty name="width" value="0.04691" units="cm"/>
      <inkml:brushProperty name="height" value="0.04691" units="cm"/>
    </inkml:brush>
  </inkml:definitions>
  <inkml:trace contextRef="#ctx0" brushRef="#br0">71650 2300 468,'0'-91'10,"0"19"0,0 19 0,0 19 0,0 9 3,0 0 4,0 0 4,0 0 5,0 10 5,0 23 9,0 22 6,0 22 7,-4 18 0,-5 16-9,-7 15-8,-5 17-9,-6 16-7,-3 19-1,-3 19-4,-2 19-3,-3 13-3,1 10-3,-1 10-3,1 9-3,-4 6-5,-6 3-7,-6 3-8,-6 4-8,1 4-7,9 6-8,10 7-8,10 6-8,5-21 2,4-46 10,3-47 11,3-47 10,1-29 4,1-8-5,-1-10-3,1-9-5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4"/>
    </inkml:context>
    <inkml:brush xml:id="br0">
      <inkml:brushProperty name="width" value="0.03615" units="cm"/>
      <inkml:brushProperty name="height" value="0.03615" units="cm"/>
    </inkml:brush>
  </inkml:definitions>
  <inkml:trace contextRef="#ctx0" brushRef="#br0">72600 3400 608,'-5'-33'77,"-9"34"-8,-10 35-9,-8 35-9,-9 14-8,-6-2-10,-6-3-8,-6-3-10,-2-6-6,3-5-3,3-7-3,4-5-3,4-6-1,6-3 0,7-3 0,6-2-1,17-6-1,28-6-4,28-6-3,29-6-2,16-7-2,7-6 0,6-6 0,7-6 1,-1-4 0,-6 1 0,-6-1 1,-6 1 0,-10 1-1,-12 3-4,-13 3-3,-12 4-4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5"/>
    </inkml:context>
    <inkml:brush xml:id="br0">
      <inkml:brushProperty name="width" value="0.03872" units="cm"/>
      <inkml:brushProperty name="height" value="0.03872" units="cm"/>
    </inkml:brush>
  </inkml:definitions>
  <inkml:trace contextRef="#ctx0" brushRef="#br0">73050 3450 568,'-68'-46'0,"17"10"0,15 10 0,16 9 0,7 7 8,1 7 16,-1 6 16,1 7 16,-3 10 4,-2 16-9,-3 15-10,-3 17-10,-2 10-5,0 6-4,0 7-3,0 6-3,0 4-3,0 4-2,0 3-3,0 3-2,-2 6-8,-3 9-13,-3 10-12,-2 10-12,0-11-11,7-27-8,6-28-9,7-28-8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5"/>
    </inkml:context>
    <inkml:brush xml:id="br0">
      <inkml:brushProperty name="width" value="0.0242" units="cm"/>
      <inkml:brushProperty name="height" value="0.0242" units="cm"/>
    </inkml:brush>
  </inkml:definitions>
  <inkml:trace contextRef="#ctx0" brushRef="#br0">73750 3550 909,'3'-68'-42,"6"17"7,7 15 5,6 16 6,4 7 9,4 1 11,3-1 10,3 1 12,10-1 8,20 1 4,18-1 5,20 1 5,6 1-3,-2 3-10,-3 3-11,-3 4-10,-6 2-12,-5 4-11,-7 3-13,-5 3-11,-9 1-4,-9 1 6,-10-1 6,-8 1 6,-8-1 5,-2 1 5,-3-1 4,-3 1 6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5"/>
    </inkml:context>
    <inkml:brush xml:id="br0">
      <inkml:brushProperty name="width" value="0.03149" units="cm"/>
      <inkml:brushProperty name="height" value="0.03149" units="cm"/>
    </inkml:brush>
  </inkml:definitions>
  <inkml:trace contextRef="#ctx0" brushRef="#br0">74900 2400 698,'-111'-36'-42,"28"28"32,28 28 35,29 29 32,15 19 12,3 14-11,3 11-12,4 14-11,-1 13-9,-3 16-7,-3 15-6,-2 17-7,-8 7-10,-8 0-10,-10 0-12,-9 0-11,-4-5-3,4-9 5,3-10 6,3-8 4,4-20 1,7-28-5,6-28-7,7-27-5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5"/>
    </inkml:context>
    <inkml:brush xml:id="br0">
      <inkml:brushProperty name="width" value="0.03783" units="cm"/>
      <inkml:brushProperty name="height" value="0.03783" units="cm"/>
    </inkml:brush>
  </inkml:definitions>
  <inkml:trace contextRef="#ctx0" brushRef="#br0">76300 2900 581,'0'-50'2,"0"0"4,0 0 4,0 0 3,4 10 9,10 23 13,10 22 13,9 22 12,-1 16 1,-8 14-13,-10 11-12,-9 14-12,-7 10-8,-3 9-4,-3 10-3,-2 10-4,-6 0-1,-6-5-1,-6-7-1,-6-5 0,-4-6-8,1-3-19,-1-3-18,1-2-17,-1-9-8,1-12 3,-1-13 4,1-12 2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6"/>
    </inkml:context>
    <inkml:brush xml:id="br0">
      <inkml:brushProperty name="width" value="0.0266" units="cm"/>
      <inkml:brushProperty name="height" value="0.0266" units="cm"/>
    </inkml:brush>
  </inkml:definitions>
  <inkml:trace contextRef="#ctx0" brushRef="#br0">76150 3650 826,'92'-135'-48,"-16"32"22,-15 31 23,-15 32 23,-6 16 12,7 4 1,6 3 1,7 3 2,-1 3-3,-6 3-7,-6 3-6,-6 4-8,-2 1-7,3 0-11,3 0-9,4 0-11,-3 0-6,-5 0-6,-7 0-5,-5 0-5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5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106278 29759 511,'8'-8'0,"-2"2"0,-1 1 0,0 0 0,1 1 5,7 0 9,6 0 9,6 1 10,0 0 5,-2 3-1,-2 4 0,-4 2 0,-3 4 0,-3 4-2,-3 3 0,-2 5 0,-3 2-4,-2 3-4,-2 1-4,-2 3-5,-3 0-5,-2 0-5,-3 1-6,-3-1-4,-3 0-6,0-2-4,-1 0-5,-1 0-3,-1-3-6,1 0-5,-1-1-5,1-1-6,0-1 0,2-3 7,3-1 5,1-2 6,2-3 0,1-1-8,0-2-6,2-2-8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6"/>
    </inkml:context>
    <inkml:brush xml:id="br0">
      <inkml:brushProperty name="width" value="0.04548" units="cm"/>
      <inkml:brushProperty name="height" value="0.04548" units="cm"/>
    </inkml:brush>
  </inkml:definitions>
  <inkml:trace contextRef="#ctx0" brushRef="#br0">77300 2100 483,'-24'-68'-7,"4"17"2,3 15 1,3 16 3,3 13 10,3 14 22,3 11 22,4 14 20,1 10 4,0 9-14,0 10-15,0 10-14,-4 14-8,-5 23-2,-7 22-1,-5 22-1,-6 5-3,-3-8-5,-3-10-4,-2-9-4,-3-1-4,1 10-7,-1 10-4,1 9-6,2-4-3,7-15-1,6-15-1,7-16-1,2-12-3,1-5-6,-1-7-5,1-5-6,1-9-2,3-9 1,3-10 0,4-8 2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7"/>
    </inkml:context>
    <inkml:brush xml:id="br0">
      <inkml:brushProperty name="width" value="0.04086" units="cm"/>
      <inkml:brushProperty name="height" value="0.04086" units="cm"/>
    </inkml:brush>
  </inkml:definitions>
  <inkml:trace contextRef="#ctx0" brushRef="#br0">77100 3800 538,'28'-32'-3,"6"-11"-6,7-14-5,6-11-6,-1-1 3,-5 13 10,-7 12 12,-5 13 10,0 6 6,10 0 0,10 0 1,9 0 0,2 3 0,-2 6 1,-3 7 2,-3 6 0,-7 6 0,-9 6-4,-10 7-3,-8 6-4,-9 7-2,-6 10-4,-6 10-1,-6 9-4,-10 6-2,-12 3-3,-13 3-2,-12 4-3,-5-1-2,3-3 2,3-3 0,4-2 0,4-6 1,6-6 1,7-6 2,6-6 0,10-10 0,17-12-6,15-13-3,16-12-5,13-12-2,14-8 1,11-10-1,14-9 0,7-9-1,3-5-2,3-7-3,4-5-1,-3-1 0,-5 6 5,-7 7 5,-5 6 5,-11 4 2,-11 4 3,-14 3 2,-11 3 1,-9 4 3,-3 7 2,-3 6 4,-2 7 3,-8 8 13,-8 14 23,-10 11 23,-9 14 23,-4 5 1,4 1-19,3-1-18,3 1-20,1-1-11,1 1-5,-1-1-3,1 1-5,-1 4-2,1 9-3,-1 10-3,1 10-3,1 0-1,3-5-1,3-7-2,4-5-2,1-6-1,0-3-3,0-3-3,0-2-3,9-8-5,19-8-5,19-10-7,19-9-5,7-12-1,-3-11 6,-3-14 5,-2-11 6,-6-11 5,-6-5 2,-6-7 4,-6-5 3,-6-4 3,-2 0 4,-3 0 4,-3 0 3,-6 1 3,-5 4 1,-7 3 1,-5 3 1,-8 4 0,-5 7-3,-7 6-2,-5 7-3,-6 5-4,-3 7-5,-3 6-5,-2 7-6,-9 4-3,-12 3-2,-13 3-2,-12 4-3,-4 8-1,7 17-1,6 15 0,7 16-1,8 1 3,14-12 6,11-13 6,14-12 5,5-7 4,1 1 0,-1-1 3,1 1 0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7"/>
    </inkml:context>
    <inkml:brush xml:id="br0">
      <inkml:brushProperty name="width" value="0.03" units="cm"/>
      <inkml:brushProperty name="height" value="0.03" units="cm"/>
    </inkml:brush>
  </inkml:definitions>
  <inkml:trace contextRef="#ctx0" brushRef="#br0">80150 3400 733,'-43'-25'-28,"17"0"18,15 0 19,16 0 19,16 3 8,20 6 1,18 7 0,20 6 0,13 1-2,9-3-7,10-3-5,10-2-7,4-1-5,0 3-4,0 3-7,0 4-4,-2 1-1,-3 0 2,-3 0 3,-2 0 2,-9 0-9,-12 0-18,-13 0-21,-12 0-19,-10 0-4,-6 0 12,-6 0 11,-6 0 12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7"/>
    </inkml:context>
    <inkml:brush xml:id="br0">
      <inkml:brushProperty name="width" value="0.02912" units="cm"/>
      <inkml:brushProperty name="height" value="0.02912" units="cm"/>
    </inkml:brush>
  </inkml:definitions>
  <inkml:trace contextRef="#ctx0" brushRef="#br0">82000 2450 755,'-13'-19'-53,"26"13"39,24 12 41,26 13 39,12 7 10,0 4-18,0 3-20,0 3-19,0 3-10,0 3-1,0 3-2,0 4-1,-2-1-7,-3-3-10,-3-3-10,-2-2-10,-8-3-8,-8 1-3,-10-1-5,-9 1-3,-12-1 3,-11 1 10,-14-1 9,-11 1 9,-9-4 7,-3-6 3,-3-6 3,-2-6 3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7"/>
    </inkml:context>
    <inkml:brush xml:id="br0">
      <inkml:brushProperty name="width" value="0.02891" units="cm"/>
      <inkml:brushProperty name="height" value="0.02891" units="cm"/>
    </inkml:brush>
  </inkml:definitions>
  <inkml:trace contextRef="#ctx0" brushRef="#br0">80100 4200 760,'-47'0'-1,"6"0"-4,7 0-3,6 0-3,10-2 1,17-3 4,15-3 5,16-2 5,16-1 6,20 3 11,18 3 10,20 4 11,14 1 2,14 0-4,11 0-4,14 0-5,2 0-10,-6 0-19,-6 0-19,-6 0-19,-9 0-9,-8 0-3,-10 0-3,-9 0-2,-13 1 4,-16 4 11,-15 3 9,-15 3 11,-15 1 6,-12 1 2,-13-1 4,-12 1 2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8"/>
    </inkml:context>
    <inkml:brush xml:id="br0">
      <inkml:brushProperty name="width" value="0.02852" units="cm"/>
      <inkml:brushProperty name="height" value="0.02852" units="cm"/>
    </inkml:brush>
  </inkml:definitions>
  <inkml:trace contextRef="#ctx0" brushRef="#br0">80350 4400 771,'-49'-2'0,"4"-3"0,3-3 0,3-2 0,12 0 7,22 7 15,22 6 14,23 7 15,14 8-1,10 14-14,10 11-15,9 14-16,4 5-14,1 1-16,-1-1-16,1 1-15,-9-7-3,-15-12 10,-15-13 11,-16-12 10,-10-7 7,-3 1 2,-3-1 2,-2 1 3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8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85000 2650 508,'-69'-22'42,"13"6"-2,12 7-1,13 6-2,6 4-1,0 4-3,0 3-3,0 3-3,-4 12 0,-5 22 1,-7 22 1,-5 23 1,-4 11-1,0 4-6,0 3-5,0 3-5,0 1-6,0 1-4,0-1-4,0 1-4,-2-3-7,-3-2-8,-3-3-8,-2-3-8,0-10-5,7-16-1,6-15 0,7-15-1,8-17-2,14-15-1,11-15-3,14-16-1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8"/>
    </inkml:context>
    <inkml:brush xml:id="br0">
      <inkml:brushProperty name="width" value="0.04792" units="cm"/>
      <inkml:brushProperty name="height" value="0.04792" units="cm"/>
    </inkml:brush>
  </inkml:definitions>
  <inkml:trace contextRef="#ctx0" brushRef="#br0">84500 2950 459,'68'-90'37,"-11"23"2,-14 22 2,-11 22 2,-6 18 0,4 16 0,3 15 0,3 17 1,-2 14-4,-6 17-5,-6 15-5,-6 16-6,-6 7-4,-2 1-4,-3-1-2,-3 1-3,-4-7-3,-3-12-3,-3-13-1,-2-12-4,11-24-4,29-34-8,28-35-9,28-33-8,12-25-2,-3-11 4,-3-14 4,-2-11 4,-1-9 4,3-3 3,3-3 3,4-2 3,-7 6 2,-16 20-2,-15 18-1,-15 20-2,-21 22-9,-25 29-18,-25 28-17,-25 28-18,-8 10-1,9-5 16,10-7 16,10-5 16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9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86000 3450 446,'134'-22'35,"-31"6"-4,-31 7-4,-31 6-3,-20 9-3,-5 13-1,-7 12-1,-5 13-2,-6 7-1,-3 4-3,-3 3-2,-2 3-3,-8 1-1,-8 1 2,-10-1 0,-9 1 2,-4-4-1,4-6 0,3-6 0,3-6-1,4-4-2,7 1-1,6-1-3,7 1-1,11-4-5,20-6-7,18-6-6,20-6-7,13-12-3,9-15 0,10-15 0,10-16-1,2-10 0,-3-3-3,-3-3-3,-2-2-1,-8-9 0,-8-12 5,-10-13 5,-9-12 3,-9-5 5,-5 3 3,-7 3 4,-5 4 4,-4 2 1,0 4 2,0 3 0,0 3 1,-4 6 2,-5 9 2,-7 10 2,-5 10 4,-3 5 2,4 4 5,3 3 2,3 3 5,-1 20 11,-2 38 21,-3 37 19,-3 38 20,-6 15 0,-5-6-19,-7-6-18,-5-6-20,-6 2-13,-3 14-7,-3 11-7,-2 14-7,-1-6-5,3-21 0,3-22-2,4-22 0,-1-8-4,-3 6-6,-3 7-7,-2 6-7,-3-1-6,1-5-4,-1-7-6,1-5-4,4-17-3,9-24-1,10-26 1,10-24 0,7-15 4,6-3 7,7-3 7,6-2 8,6-8 5,6-8 5,7-10 4,6-9 5,3 1 6,0 13 9,0 12 10,0 13 9,0 9 3,0 6-1,0 7-2,0 6-2,3 4-1,6 4 0,7 3 0,6 3-2,-1 3-3,-5 3-8,-7 3-7,-5 4-8,-6 4-5,-3 6-3,-3 7-3,-2 6-2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49"/>
    </inkml:context>
    <inkml:brush xml:id="br0">
      <inkml:brushProperty name="width" value="0.05422" units="cm"/>
      <inkml:brushProperty name="height" value="0.05422" units="cm"/>
    </inkml:brush>
  </inkml:definitions>
  <inkml:trace contextRef="#ctx0" brushRef="#br0">88350 2100 405,'-22'-93'22,"6"17"-2,7 15-1,6 16-1,4 18 6,4 22 14,3 22 14,3 23 13,-4 16 3,-8 13-8,-10 12-10,-9 13-9,-9 15-7,-5 19-5,-7 19-5,-5 19-6,-8 18-7,-5 19-10,-7 19-9,-5 19-11,-4 1-5,0-16 2,0-15 0,0-15 2,0 0-5,0 20-11,0 18-10,0 20-10,4-3-4,10-21 4,10-22 3,9-22 2,7-27 6,7-31 8,6-31 6,7-31 8,2-20 6,1-5 3,-1-7 4,1-5 5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5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106199 33300 632,'0'17'2,"0"1"6,0 3 4,0 2 5,0-1 4,0-1 3,0-3 2,0-1 3,0-2 0,3-1 0,2 0-1,2-2-2,2-1 0,2-2-3,2-3-1,1-1-3,2-2-4,2-4-6,0-2-7,1-3-5,0-3-5,-1-2-2,-1-2-1,0-1-2,-3-2 0,-3 2-1,-3 1 1,-2 1 0,-5 0 2,-6 0 2,-6 0 3,-6 0 2,-4 1 0,-3 3-5,-3 1-5,-3 2-5,1 2 0,5 0 0,5 1 2,5 2 2,2 0-4,1 0-9,-1 0-8,0 0-9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0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88700 3750 437,'0'-80'40,"0"41"1,0 40 1,0 42 0,0 17-3,0-2-5,0-3-5,0-3-6,-2 1-1,-3 6 3,-3 7 2,-2 6 4,-1 1-1,3-3-4,3-3-4,4-2-4,1-1-3,0 3-3,0 3-3,0 4-1,0-3-2,0-5 1,0-7 0,0-5 0,-11-8-6,-22-5-16,-22-7-14,-21-5-14,-9-8-5,7-5 4,6-7 6,7-5 5,2-8-3,1-5-8,-1-7-10,1-5-9,5-4 1,14 0 13,11 0 13,14 0 12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0"/>
    </inkml:context>
    <inkml:brush xml:id="br0">
      <inkml:brushProperty name="width" value="0.02895" units="cm"/>
      <inkml:brushProperty name="height" value="0.02895" units="cm"/>
    </inkml:brush>
  </inkml:definitions>
  <inkml:trace contextRef="#ctx0" brushRef="#br0">88800 4050 760,'160'-90'41,"-27"23"-2,-28 22-3,-28 22-2,-15 12-5,1 3-4,-1 3-6,1 4-5,-6 2-12,-8 4-16,-10 3-18,-9 3-18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0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89350 2100 656,'28'-47'4,"6"6"11,7 7 8,6 6 11,10 4 5,17 4 2,15 3 2,16 3 1,5 3-3,-2 3-11,-3 3-10,-3 4-11,-6 2-9,-5 4-4,-7 3-7,-5 3-5,-11 1-7,-11 1-8,-14-1-9,-11 1-9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0"/>
    </inkml:context>
    <inkml:brush xml:id="br0">
      <inkml:brushProperty name="width" value="0.04071" units="cm"/>
      <inkml:brushProperty name="height" value="0.04071" units="cm"/>
    </inkml:brush>
  </inkml:definitions>
  <inkml:trace contextRef="#ctx0" brushRef="#br0">90350 1300 540,'-44'-74'54,"13"54"7,12 53 7,13 53 6,1 31-3,-9 9-16,-10 10-14,-8 10-15,-8 2-16,-2-3-21,-3-3-18,-3-2-20,1-14-12,6-21-4,7-22-6,6-22-3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1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90550 3650 609,'257'-2'164,"-33"-3"-47,-35-3-48,-34-2-46,-26-1-24,-15 3 4,-15 3 3,-16 4 3,-13 1-9,-9 0-17,-10 0-20,-8 0-18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1"/>
    </inkml:context>
    <inkml:brush xml:id="br0">
      <inkml:brushProperty name="width" value="0.04157" units="cm"/>
      <inkml:brushProperty name="height" value="0.04157" units="cm"/>
    </inkml:brush>
  </inkml:definitions>
  <inkml:trace contextRef="#ctx0" brushRef="#br0">91600 2700 529,'-24'-38'57,"4"26"2,3 24 2,3 26 1,-1 19-3,-2 17-11,-3 15-9,-3 16-10,-4 12-7,-3 9-6,-3 10-4,-2 10-6,-3 2-6,1-3-10,-1-3-9,1-2-10,-1-9-2,1-12 2,-1-13 2,1-12 4,2-15-6,7-15-14,6-15-13,7-16-15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2"/>
    </inkml:context>
    <inkml:brush xml:id="br0">
      <inkml:brushProperty name="width" value="0.05153" units="cm"/>
      <inkml:brushProperty name="height" value="0.05153" units="cm"/>
    </inkml:brush>
  </inkml:definitions>
  <inkml:trace contextRef="#ctx0" brushRef="#br0">93600 3100 426,'-25'-66'68,"0"19"-7,0 19-8,0 19-6,-4 18-7,-5 19-6,-7 19-5,-5 19-6,-8 10-3,-5 4 0,-7 3-1,-5 3 1,-3 1 0,4 1-2,3-1 0,3 1-2,6-4-2,9-6-2,10-6-3,10-6-4,13-6-4,19-2-10,19-3-8,19-3-8,18-12-5,19-18-4,19-19-1,19-18-3,4-15-1,-9-9 2,-10-10 1,-8-8 2,-14-9 3,-15-6 4,-15-6 4,-16-6 4,-13-4 4,-9 1 7,-10-1 5,-8 1 6,-8 2 5,-2 7 2,-3 6 3,-3 7 3,-1 7 3,4 9 0,3 10 1,3 10 1,3 2 0,3-3-1,3-3-1,4-2-2,10-1-2,19 3-4,19 3-5,19 4-5,10 2-2,4 4-2,3 3-2,3 3-1,-4 6 1,-8 9 2,-10 10 2,-9 10 2,-9 5 3,-5 4 1,-7 3 1,-5 3 3,-8 3 3,-5 3 4,-7 3 5,-5 4 4,-6 4 2,-3 6-1,-3 7-2,-2 6-2,-6 3-1,-6 0-4,-6 0-2,-6 0-4,-4 0-4,1 0-4,-1 0-7,1 0-4,-1-4-6,1-5-8,-1-7-8,1-5-8,12-19-6,25-27-8,25-28-8,25-28-6,14-12 4,3 7 15,3 6 16,4 7 15,5 4 8,10 3 2,10 3 2,9 4 2,-2 2 4,-12 4 8,-13 3 7,-12 3 8,-12 3-1,-8 3-7,-10 3-8,-9 4-7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2"/>
    </inkml:context>
    <inkml:brush xml:id="br0">
      <inkml:brushProperty name="width" value="0.05708" units="cm"/>
      <inkml:brushProperty name="height" value="0.05708" units="cm"/>
    </inkml:brush>
  </inkml:definitions>
  <inkml:trace contextRef="#ctx0" brushRef="#br0">95600 2900 385,'0'-71'0,"0"10"0,0 10 1,0 9-1,0 6 7,0 3 11,0 3 12,0 4 13,-5 13 8,-9 26 6,-10 24 6,-8 26 6,-4 15-3,3 6-11,3 7-11,4 6-11,-1 6-9,-3 6-4,-3 7-5,-2 6-4,-1 6-5,3 6-5,3 7-4,4 6-4,1 1-4,0-3-2,0-3-2,0-2-2,1-5-6,4-2-9,3-3-10,3-3-10,-2 1-3,-6 6 2,-6 7 2,-6 6 2,-1-13 4,7-31 8,6-31 6,7-31 7,2-15 4,1 4-1,-1 3 0,1 3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2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96250 2500 608,'7'-49'41,"17"4"-5,15 3-5,16 3-4,5 6-1,-2 9 6,-3 10 5,-3 10 5,4 4-1,13 0-9,12 0-8,13 0-8,4 3-9,-3 6-12,-3 7-11,-2 6-12,-11 1-1,-15-3 5,-15-3 7,-16-2 6,-8-3-6,0 1-18,0-1-17,0 1-18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3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67600 9500 558,'-25'-27'1,"0"-3"2,0-3 1,0-2 1,1 6 10,4 20 14,3 18 17,3 20 14,-2 14 4,-6 14-11,-6 11-9,-6 14-11,-6 8-7,-2 7-5,-3 6-5,-3 7-4,-4 4-5,-3 3-4,-3 3-6,-2 4-5,-1-1-2,3-3 2,3-3 1,4-2 2,5-11-6,10-15-12,10-15-10,9-16-13,13-23-7,20-27-3,18-28-3,20-28-4,2-13 6,-12 3 12,-13 3 13,-12 4 12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09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16800 45548 392,'16'-15'113,"-1"4"-26,1 3-25,0 3-26,0 0-15,1-1-2,1 0-4,1-1-2,0 0-3,-3 2 0,-1 2-2,-2 2-2,-1 1 0,1-2-2,2 0 0,0-1-1,1-1-2,-1 2-1,1 0-1,0 2-3,-1 0 1,1 2-1,0 0 1,-1 2 0,0 0 0,-1 1 1,0 1 1,-2 2 1,3-1 3,5-2 6,7-3 5,5 0 6,5-4 2,5 0-2,3-3 0,4-2-2,1-2-1,-2-2-5,-2-2-3,-2-1-4,-2-1-2,-2 1-1,-2 0-1,-1 2 0,-4 1-3,-4 2-1,-3 3-2,-4 1-3,-4 1 0,1 0 0,-2 0 0,-1 0 1,2 1 2,3 2 3,5 2 4,3 2 4,1 0 1,-3 0 2,-3-2 0,-3 0 2,-1-1-1,3 0-2,2 0 0,1 0-2,1 0-2,1 0 0,-1 0-1,1 0-1,0-1-1,1 0 0,0-2 0,3 0-1,-1-2 0,2 0 0,1-1 0,1-1 0,-1-1 0,0 0 1,-1 0-1,-1 0 0,-2 1 0,-1 1 0,-3 0-1,-1 2 0,-3 0-1,-1 2-2,-3 0-1,-1 2-2,-1 0-4,0 2-4,-1 0-7,1 2-5,0 0-1,-1 0 3,1-1 3,0 2 3,-1-2 1,-1-1 1,-1 0 0,0-2 1,-2 1 0,1 0 1,0 2 2,0 0 1,-1 0 2,1 0 1,0-2 3,0 0 0,0-1 2,1 2-1,1 0 0,2 2-1,-1-1 1,-1-1 1,-1 0 0,-1-1 0,0-1 2,0 2-1,0 0 0,-1 2 0,1-1 1,0-1-1,0 0 0,0-2 0,1 0 0,3 0 2,3 0 0,3 0 1,0 0 0,-3 0 1,-3 0-1,-2 0 1,-3 0-2,1 0-2,0 0-4,0 0-3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4"/>
    </inkml:context>
    <inkml:brush xml:id="br0">
      <inkml:brushProperty name="width" value="0.03719" units="cm"/>
      <inkml:brushProperty name="height" value="0.03719" units="cm"/>
    </inkml:brush>
  </inkml:definitions>
  <inkml:trace contextRef="#ctx0" brushRef="#br0">67150 10250 591,'51'-96'1,"4"10"2,3 10 2,3 9 1,-1 7 4,-2 7 5,-3 6 4,-3 7 5,-1 7 2,4 9 1,3 10 0,3 10 2,-4 10-2,-8 13-2,-10 12-2,-9 13-2,-7 12-2,-3 13-1,-3 12-3,-2 13-1,-5 6-1,-2 0-2,-3 0-1,-3 0-2,-4-4-1,-3-5-3,-3-7-3,-2-5-1,3-20-3,14-31-4,11-31-2,14-31-2,14-27-2,20-22 0,18-22 1,20-21-1,5-7 2,-6 9 2,-6 10 1,-6 10 3,-10 11-1,-12 17-2,-13 15-2,-12 16-3,-13 16-7,-12 20-14,-13 18-12,-12 20-13,-9 6-1,-2-2 11,-3-3 10,-3-3 12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4"/>
    </inkml:context>
    <inkml:brush xml:id="br0">
      <inkml:brushProperty name="width" value="0.03287" units="cm"/>
      <inkml:brushProperty name="height" value="0.03287" units="cm"/>
    </inkml:brush>
  </inkml:definitions>
  <inkml:trace contextRef="#ctx0" brushRef="#br0">69050 10150 669,'181'-24'27,"-37"4"-1,-38 3 0,-37 3 0,-23 6-1,-5 9-3,-7 10-1,-5 10-3,-8 8-2,-5 10-2,-7 10-2,-5 9-4,-11 7 0,-11 7 1,-14 6 0,-11 7 1,-7 0 0,0-2-2,0-3-1,0-3-2,6-7-1,13-9 1,12-10 1,13-8-1,16-12-1,23-12-5,22-13-4,22-12-5,15-18-6,9-21-8,10-22-8,10-22-9,-1-5-4,-9 13 1,-10 12 0,-8 13 0,-14 7 3,-15 4 6,-15 3 7,-16 3 5,-10 3 5,-3 3 4,-3 3 4,-2 4 4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4"/>
    </inkml:context>
    <inkml:brush xml:id="br0">
      <inkml:brushProperty name="width" value="0.04191" units="cm"/>
      <inkml:brushProperty name="height" value="0.04191" units="cm"/>
    </inkml:brush>
  </inkml:definitions>
  <inkml:trace contextRef="#ctx0" brushRef="#br0">70800 9750 524,'1'-113'3,"4"26"3,3 24 5,3 26 5,4 15 5,7 6 8,6 7 6,7 6 6,-3 10 3,-8 17-5,-10 15-5,-9 16-4,-5 10-3,0 7-2,0 6-3,0 7-2,-7 5-2,-11 7-3,-14 6-1,-11 7-3,-7 4-3,0 3-3,0 3-4,0 4-3,1-7-5,4-16-9,3-15-7,3-15-9,10-31-9,20-43-10,18-44-11,20-43-11,10-17 3,3 14 17,3 11 17,4 14 17,2 7 9,4 3 3,3 3 2,3 4 3,1 5 4,1 10 8,-1 10 9,1 9 6,-1 4 5,1 1-3,-1-1 0,1 1-3,-4 1-3,-6 3-6,-6 3-6,-6 4-6,-4 1-7,1 0-7,-1 0-7,1 0-6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4"/>
    </inkml:context>
    <inkml:brush xml:id="br0">
      <inkml:brushProperty name="width" value="0.04941" units="cm"/>
      <inkml:brushProperty name="height" value="0.04941" units="cm"/>
    </inkml:brush>
  </inkml:definitions>
  <inkml:trace contextRef="#ctx0" brushRef="#br0">72000 9100 445,'0'-157'23,"0"39"8,0 36 10,0 39 9,0 33 4,0 32-3,0 31-3,0 32-2,-4 15-4,-5 0-5,-7 0-4,-5 0-6,-6 14-5,-3 28-3,-3 28-4,-2 29-4,-8 27-7,-8 29-7,-10 28-10,-9 28-8,-4 9-8,4-9-9,3-10-9,3-8-9,6-28 0,9-43 8,10-44 8,10-43 7,5-31 3,4-15-4,3-15-4,3-16-5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5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72350 10350 486,'1'-61'77,"4"28"-8,3 28-10,3 29-9,-1 19-8,-2 14-6,-3 11-5,-3 14-6,-2 7-4,0 3-2,0 3-4,0 4-2,0-3-1,0-5-1,0-7-1,0-5 0,1-6-3,4-3-2,3-3-4,3-2-2,1-6-3,1-6-1,-1-6-1,1-6-2,-7-6 0,-12-2-3,-13-3-2,-12-3-1,-10-2-2,-6 0 2,-6 0 0,-6 0 0,-6-4-1,-2-5-3,-3-7-5,-3-5-2,1-9-4,6-9-2,7-10-1,6-8-2,7-6-2,10 1-3,10-1-2,9 1-3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5"/>
    </inkml:context>
    <inkml:brush xml:id="br0">
      <inkml:brushProperty name="width" value="0.032" units="cm"/>
      <inkml:brushProperty name="height" value="0.032" units="cm"/>
    </inkml:brush>
  </inkml:definitions>
  <inkml:trace contextRef="#ctx0" brushRef="#br0">72250 10500 687,'120'-47'36,"-9"6"1,-10 7 1,-8 6 1,-9 6-1,-6 6-3,-6 7-4,-6 6-4,-7 4-6,-6 4-11,-6 3-9,-6 3-11,-6 1-14,-2 1-18,-3-1-19,-3 1-18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5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72900 8750 600,'-22'-27'6,"6"-3"12,7-3 12,6-2 13,7 2 1,10 9-8,10 10-8,9 10-9,9 2-2,9-3 3,10-3 3,10-2 3,8-1-1,10 3-3,10 3-5,9 4-3,2 2-5,-2 4-6,-3 3-6,-3 3-6,-7 1-7,-9 1-9,-10-1-10,-8 1-10,-11-1-5,-8 1-5,-10-1-3,-9 1-3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6"/>
    </inkml:context>
    <inkml:brush xml:id="br0">
      <inkml:brushProperty name="width" value="0.0349" units="cm"/>
      <inkml:brushProperty name="height" value="0.0349" units="cm"/>
    </inkml:brush>
  </inkml:definitions>
  <inkml:trace contextRef="#ctx0" brushRef="#br0">73900 8000 630,'-22'-29'5,"6"-5"9,7-7 10,6-5 9,3 10 7,0 28 3,0 28 5,0 29 3,-2 21-4,-3 16-13,-3 15-13,-2 17-14,-5 14-6,-2 17 0,-3 15-1,-3 16 1,-2-10-15,0-34-25,0-35-26,0-33-26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6"/>
    </inkml:context>
    <inkml:brush xml:id="br0">
      <inkml:brushProperty name="width" value="0.03582" units="cm"/>
      <inkml:brushProperty name="height" value="0.03582" units="cm"/>
    </inkml:brush>
  </inkml:definitions>
  <inkml:trace contextRef="#ctx0" brushRef="#br0">74750 10150 614,'-41'-2'6,"19"-3"14,19-3 12,19-2 13,15-1 5,13 3-5,12 3-4,13 4-4,15-1-6,19-3-4,19-3-4,19-2-6,2-1-7,-11 3-9,-14 3-9,-11 4-9,-12 1-8,-9 0-6,-10 0-5,-8 0-6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6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75900 9550 515,'-29'-27'0,"-5"-3"0,-7-3 0,-5-2 0,0 0 8,10 7 17,10 6 17,9 7 17,6 11 6,3 20-7,3 18-6,4 20-5,-1 14-7,-3 14-8,-3 11-8,-2 14-7,-3 8-7,1 7-4,-1 6-7,1 7-4,-4 8-8,-6 14-11,-6 11-11,-6 14-11,1-6-7,9-21-3,10-22-3,10-22-4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1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84406 45466 464,'-23'0'4,"2"0"9,3 0 8,1 0 9,7 0 5,10 0 2,12 0 4,10 0 2,8 0-2,4 1-5,6 2-5,5 0-6,2 1-4,2 0-3,0 0-3,2 0-3,1 0-2,3 2 0,4 0 0,2 1-1,3 1 0,1-2-3,3-1-2,2 0-2,3-2-1,6 0 1,7-2 2,5 0 0,5-3 1,4-2 1,4-4-1,3-2 2,2-1-2,-4 1 0,-3 0-1,-2 2-1,-5 1-2,-6 0-2,-6 2-3,-5 1-3,-7 0-1,-7 2 0,-7 0-1,-6 2 1,-7 0-1,-4 2 0,-5 0-2,-5 2 0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7"/>
    </inkml:context>
    <inkml:brush xml:id="br0">
      <inkml:brushProperty name="width" value="0.04805" units="cm"/>
      <inkml:brushProperty name="height" value="0.04805" units="cm"/>
    </inkml:brush>
  </inkml:definitions>
  <inkml:trace contextRef="#ctx0" brushRef="#br0">77500 9600 457,'0'-47'9,"0"6"16,0 7 17,0 6 17,0 18 6,0 32-3,0 31-4,0 32-3,0 13-5,0-3-10,0-3-7,0-2-9,-7 0-9,-11 7-10,-14 6-9,-11 7-11,-7-1-9,0-6-8,0-6-8,0-6-8,1-9-2,4-8 7,3-10 6,3-9 6,6-15 0,9-18-6,10-19-7,10-18-6,5-10 3,4 0 9,3 0 10,3 0 11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7"/>
    </inkml:context>
    <inkml:brush xml:id="br0">
      <inkml:brushProperty name="width" value="0.03497" units="cm"/>
      <inkml:brushProperty name="height" value="0.03497" units="cm"/>
    </inkml:brush>
  </inkml:definitions>
  <inkml:trace contextRef="#ctx0" brushRef="#br0">77400 10250 629,'50'-49'26,"0"4"6,0 3 6,0 3 6,-2 4-1,-3 7-4,-3 6-7,-2 7-6,-1 2-3,3 1-1,3-1 0,4 1-2,-3 4-17,-5 9-32,-7 10-34,-5 10-32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8"/>
    </inkml:context>
    <inkml:brush xml:id="br0">
      <inkml:brushProperty name="width" value="0.05504" units="cm"/>
      <inkml:brushProperty name="height" value="0.05504" units="cm"/>
    </inkml:brush>
  </inkml:definitions>
  <inkml:trace contextRef="#ctx0" brushRef="#br0">78300 9100 399,'-22'-135'23,"6"32"2,7 31 2,6 32 2,3 21 5,0 13 8,0 12 10,0 13 8,0 12-1,0 13-8,0 12-10,0 13-9,0 4-6,0-3-5,0-3-3,0-2-4,-4 6-3,-5 20-1,-7 18-2,-5 20-1,-6 8-2,-3 1-1,-3-1-3,-2 1 0,-3-1-4,1 1-2,-1-1-4,1 1-3,-1-1-3,1 1-3,-1-1-4,1 1-3,1-7 0,3-12 2,3-13 2,4-12 3,10-32-9,19-49-19,19-51-19,19-49-19,10-28 0,4-2 19,3-3 18,3-3 19,3 2 13,3 10 6,3 10 6,4 9 6,-3 10 3,-5 14-1,-7 11 0,-5 14-2,-8 8 7,-5 7 14,-7 6 12,-5 7 14,-6 7 5,-3 9-4,-3 10-4,-2 10-3,-6 10-5,-6 13-6,-6 12-7,-6 13-7,-4 4-5,1-3-3,-1-3-4,1-2-4,7-12-5,16-19-6,15-18-7,17-19-7,13-18-4,13-15-3,12-15-3,13-16-1,4-8-1,-3 0 5,-3 0 4,-2 0 5,-9 4 2,-12 10 4,-13 10 2,-12 9 3,-13 12 12,-12 16 22,-13 15 21,-12 17 21,-10 11 4,-6 10-13,-6 10-12,-6 9-13,-2 9-8,3 9-4,3 10-3,4 10-3,4 0-2,6-5-3,7-7-1,6-5-2,4-8-3,4-5-4,3-7-3,3-5-4,6-9-2,9-9-1,10-10 0,10-8-1,5-9-2,4-6-2,3-6-3,3-6-2,4-12-1,7-15-1,6-15 0,7-16 0,-1-10 1,-6-3 4,-6-3 3,-6-2 3,-7-3 2,-6 1 0,-6-1-1,-6 1 0,-9 2 2,-8 7 5,-10 6 4,-9 7 4,-12 7 3,-11 9 0,-14 10 2,-11 10 1,-12 5-4,-9 4-6,-10 3-7,-8 3-7,-9 6-6,-6 9-6,-6 10-6,-6 10-6,4 2 0,16-3 6,15-3 5,17-2 7,10-3 1,6 1-1,7-1-3,6 1-1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8"/>
    </inkml:context>
    <inkml:brush xml:id="br0">
      <inkml:brushProperty name="width" value="0.04686" units="cm"/>
      <inkml:brushProperty name="height" value="0.04686" units="cm"/>
    </inkml:brush>
  </inkml:definitions>
  <inkml:trace contextRef="#ctx0" brushRef="#br0">81150 10250 469,'-22'-25'5,"6"0"11,7 0 10,6 0 10,24 0 8,45 0 4,43 0 4,45 0 4,21 3-2,0 6-8,0 7-9,0 6-8,-5 3-6,-9 0-3,-10 0-2,-8 0-4,-14 0-7,-15 0-14,-15 0-11,-16 0-14,-13 0-9,-9 0-6,-10 0-6,-8 0-7,-15-2-1,-19-3 2,-18-3 3,-19-2 2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8"/>
    </inkml:context>
    <inkml:brush xml:id="br0">
      <inkml:brushProperty name="width" value="0.04113" units="cm"/>
      <inkml:brushProperty name="height" value="0.04113" units="cm"/>
    </inkml:brush>
  </inkml:definitions>
  <inkml:trace contextRef="#ctx0" brushRef="#br0">83100 9550 534,'-22'-49'2,"6"4"5,7 3 3,6 3 5,4 3 5,4 3 10,3 3 7,3 4 9,9 4 2,16 6-5,15 7-3,17 6-5,5 9-3,-3 13-5,-3 12-3,-2 13-4,-3 6-5,1 0-5,-1 0-5,1 0-6,-3 0-6,-2 0-8,-3 0-8,-3 0-8,-7 1-4,-9 4 1,-10 3 1,-8 3 0,-12-4-2,-12-8-5,-13-10-5,-12-9-6,-5-7 2,3-3 10,3-3 8,4-2 9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8"/>
    </inkml:context>
    <inkml:brush xml:id="br0">
      <inkml:brushProperty name="width" value="0.03987" units="cm"/>
      <inkml:brushProperty name="height" value="0.03987" units="cm"/>
    </inkml:brush>
  </inkml:definitions>
  <inkml:trace contextRef="#ctx0" brushRef="#br0">81550 10700 551,'-52'21'0,"-3"-5"0,-3-7 0,-2-5 0,-1-4 4,3 0 9,3 0 8,4 0 8,21-2 8,41-3 8,40-3 5,42-2 8,25-1-1,14 3-12,11 3-10,14 4-11,5 2-7,1 4-7,-1 3-6,1 3-7,-7 1-4,-12 1-5,-13-1-4,-12 1-4,-16-1-9,-19 1-13,-18-1-14,-19 1-14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9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81650 10900 559,'-50'-2'5,"0"-3"9,0-3 9,0-2 10,17 0 7,34 7 5,35 6 3,35 7 5,16 10-1,1 16-9,-1 15-7,1 17-8,-4 10-11,-6 6-14,-6 7-13,-6 6-15,-6-1-13,-2-5-12,-3-7-13,-3-5-13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9"/>
    </inkml:context>
    <inkml:brush xml:id="br0">
      <inkml:brushProperty name="width" value="0.04943" units="cm"/>
      <inkml:brushProperty name="height" value="0.04943" units="cm"/>
    </inkml:brush>
  </inkml:definitions>
  <inkml:trace contextRef="#ctx0" brushRef="#br0">85800 9450 445,'4'-71'2,"10"10"4,10 10 5,9 9 5,1 13 6,-6 20 10,-6 18 10,-6 20 10,-13 19 3,-19 22-4,-18 22-3,-19 23-3,-10 6-5,1-5-6,-1-7-6,1-5-6,-1-1-5,1 6-3,-1 7-4,1 6-4,-4 7-4,-6 10-7,-6 10-6,-6 9-7,1-5-7,9-19-12,10-18-9,10-19-12,13-26-4,19-30-1,19-32-1,19-30 1,9-17 5,0 1 12,0-1 12,0 1 11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49:59"/>
    </inkml:context>
    <inkml:brush xml:id="br0">
      <inkml:brushProperty name="width" value="0.04998" units="cm"/>
      <inkml:brushProperty name="height" value="0.04998" units="cm"/>
    </inkml:brush>
  </inkml:definitions>
  <inkml:trace contextRef="#ctx0" brushRef="#br0">85850 9750 440,'23'-71'3,"-3"10"9,-3 10 6,-2 9 9,0 7 1,7 7-2,6 6-3,7 7-3,2 7 3,1 9 9,-1 10 8,1 10 10,-4 11 0,-6 17-7,-6 15-7,-6 16-7,-6 9-5,-2 3-4,-3 3-4,-3 4-4,-2-1-2,0-3-3,0-3-1,0-2-3,-2-8-1,-3-8-4,-3-10-1,-2-9-3,10-20-5,25-27-9,25-28-9,25-28-8,14-20-2,3-8 6,3-10 5,4-9 6,-3-9 4,-5-5 2,-7-7 2,-5-5 3,-6 2 1,-3 13 3,-3 12 3,-2 13 2,-9 12-2,-12 13-7,-13 12-7,-12 13-7,-15 12-3,-15 13 0,-15 12 0,-16 13-1,-5 6 3,6 0 5,7 0 4,6 0 5,3 0 1,0 0-2,0 0-2,0 0-1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0"/>
    </inkml:context>
    <inkml:brush xml:id="br0">
      <inkml:brushProperty name="width" value="0.05142" units="cm"/>
      <inkml:brushProperty name="height" value="0.05142" units="cm"/>
    </inkml:brush>
  </inkml:definitions>
  <inkml:trace contextRef="#ctx0" brushRef="#br0">87050 10050 427,'71'0'2,"-5"0"4,-7 0 4,-5 0 4,-3 1 2,4 4 3,3 3 2,3 3 2,-2 4 0,-6 7 1,-6 6-1,-6 7 0,-9 4-2,-8 3-3,-10 3-2,-9 4-2,-15 5-3,-18 10 0,-19 10-2,-18 9 0,-10 1 0,0-6-2,0-6 1,0-6-2,6-6 1,13-2-2,12-3 0,13-3 0,13-7-2,17-9-3,15-10-3,16-8-3,16-14-4,20-15-5,18-15-5,20-16-5,8-10-3,1-3-2,-1-3-1,1-2-2,-4-3 1,-6 1 3,-6-1 4,-6 1 4,-10-3 1,-12-2-2,-13-3-1,-12-3-1,-10-4 2,-6-3 4,-6-3 6,-6-2 4,-6-1 4,-2 3 2,-3 3 0,-3 4 3,-2 2-1,0 4 0,0 3 0,0 3-2,0 4 4,0 7 9,0 6 7,0 7 9,3 5 5,6 7 4,7 6 3,6 7 2,3 10 5,0 16 2,0 15 3,0 17 4,-7 13-2,-11 13-7,-14 12-6,-11 13-7,-11 6-6,-5 0-6,-7 0-6,-5 0-5,-4-2-4,0-3 0,0-3-2,0-2-1,1-5-5,4-2-11,3-3-10,3-3-11,4-17-14,7-27-16,6-28-16,7-28-17,8-18 3,14-6 20,11-6 22,14-6 21,5-1 12,1 7 4,-1 6 4,1 7 5,1 4 5,3 3 6,3 3 7,4 4 6,2 1 5,4 0 6,3 0 4,3 0 5,1 3 0,1 6-6,-1 7-7,1 6-6,-3 3-6,-2 0-7,-3 0-7,-3 0-6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4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8700 22750 471,'-135'-69'15,"32"13"7,31 12 6,32 13 6,22 13 4,17 17-2,15 15-1,16 16-1,10 12-3,7 9-2,6 10-4,7 10-4,4 5-2,3 4-2,3 3-2,4 3-2,1-1-1,0-2-1,0-3 0,0-3 0,0-1-2,0 4-1,0 3-3,0 3-1,-2-1-2,-3-2-1,-3-3 0,-2-3-1,-6-7 0,-6-9 0,-6-10 1,-6-8 0,-4-9 0,1-6 0,-1-6 1,1-6 0,4-9 1,9-8 0,10-10 0,10-9 0,10-21 1,13-31-1,12-31-1,13-31 0,16-29 0,23-24 0,22-26 1,22-24 0,18-24-3,16-22-4,15-22-5,17-21-4,7-4-8,0 16-7,0 15-9,0 17-7,-25 32-4,-50 50 4,-50 50 3,-50 50 3,-25 23 0,0-3-2,0-3-5,0-2-2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0"/>
    </inkml:context>
    <inkml:brush xml:id="br0">
      <inkml:brushProperty name="width" value="0.05189" units="cm"/>
      <inkml:brushProperty name="height" value="0.05189" units="cm"/>
    </inkml:brush>
  </inkml:definitions>
  <inkml:trace contextRef="#ctx0" brushRef="#br0">89650 8950 423,'0'-50'0,"0"0"0,0 0 0,0 0 0,1 1 4,4 4 7,3 3 8,3 3 7,-1 12 8,-2 22 10,-3 22 11,-3 23 9,-6 17 1,-5 17-12,-7 15-9,-5 16-11,-8 15-7,-5 16-2,-7 15-4,-5 17-2,-8 11-3,-5 10-4,-7 10-4,-5 9-4,-6 15-3,-3 22 0,-3 22-2,-2 23-2,2-3-5,9-24-9,10-26-8,10-24-9,8-23-6,10-18-1,10-19-1,9-18-2,4-18 0,1-16 0,-1-15 0,1-15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1"/>
    </inkml:context>
    <inkml:brush xml:id="br0">
      <inkml:brushProperty name="width" value="0.05248" units="cm"/>
      <inkml:brushProperty name="height" value="0.05248" units="cm"/>
    </inkml:brush>
  </inkml:definitions>
  <inkml:trace contextRef="#ctx0" brushRef="#br0">90850 9700 419,'34'-58'10,"-31"34"23,-31 35 21,-31 35 21,-18 21 5,-3 9-13,-3 10-14,-2 10-14,-1 5-8,3 4-3,3 3-4,4 3-4,4 3-2,6 3-3,7 3-2,6 4-3,7-7-2,10-16-5,10-15-5,9-15-4,15-12-7,22-6-10,22-6-9,23-6-11,10-12-3,0-15 4,0-15 3,0-16 4,-4-12 4,-5-5 5,-7-7 4,-5-5 5,-9-4 4,-9 0 4,-10 0 4,-8 0 4,-9 3 2,-6 6 1,-6 7 0,-6 6 1,-9 4-1,-8 4 0,-10 3 0,-9 3-1,-15 3-4,-18 3-8,-19 3-7,-18 4-8,0 1-2,23 0 3,22 0 4,22 0 3,12-2 1,3-3-1,3-3-2,4-2-2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1"/>
    </inkml:context>
    <inkml:brush xml:id="br0">
      <inkml:brushProperty name="width" value="0.04355" units="cm"/>
      <inkml:brushProperty name="height" value="0.04355" units="cm"/>
    </inkml:brush>
  </inkml:definitions>
  <inkml:trace contextRef="#ctx0" brushRef="#br0">90900 7750 505,'115'-22'48,"-18"6"-3,-19 7-3,-18 6-5,-12 3-3,-3 0-4,-3 0-5,-2 0-3,-1 7-1,3 17 3,3 15 3,4 16 4,-4 7-2,-9 1-7,-10-1-6,-8 1-7,-18 2-3,-25 7 1,-25 6 0,-25 7 1,-15-1-3,-2-6-7,-3-6-6,-3-6-6,1-7-3,6-6 1,7-6 1,6-6 0,24-7 4,45-6 6,43-6 6,45-6 6,22-7 2,4-6-2,3-6-3,3-6-2,-2-2-8,-6 3-16,-6 3-16,-6 4-15,-12 2-8,-15 4 1,-15 3-1,-16 3 0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2"/>
    </inkml:context>
    <inkml:brush xml:id="br0">
      <inkml:brushProperty name="width" value="0.03398" units="cm"/>
      <inkml:brushProperty name="height" value="0.03398" units="cm"/>
    </inkml:brush>
  </inkml:definitions>
  <inkml:trace contextRef="#ctx0" brushRef="#br0">91850 8150 647,'9'-68'63,"19"17"-5,19 15-5,19 16-4,12 9-7,6 3-9,7 3-7,6 4-9,1 2-7,-3 4-9,-3 3-7,-2 3-8,-8 3-8,-8 3-9,-10 3-8,-9 4-8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2"/>
    </inkml:context>
    <inkml:brush xml:id="br0">
      <inkml:brushProperty name="width" value="0.03513" units="cm"/>
      <inkml:brushProperty name="height" value="0.03513" units="cm"/>
    </inkml:brush>
  </inkml:definitions>
  <inkml:trace contextRef="#ctx0" brushRef="#br0">92600 7500 626,'-44'-33'11,"13"34"23,12 35 24,13 35 22,4 22 0,-3 14-21,-3 11-22,-2 14-22,-6 10-19,-6 9-14,-6 10-14,-6 10-15,-1-14-9,7-33-2,6-35-2,7-34-2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2"/>
    </inkml:context>
    <inkml:brush xml:id="br0">
      <inkml:brushProperty name="width" value="0.04122" units="cm"/>
      <inkml:brushProperty name="height" value="0.04122" units="cm"/>
    </inkml:brush>
  </inkml:definitions>
  <inkml:trace contextRef="#ctx0" brushRef="#br0">92700 10250 533,'26'-24'67,"4"4"-5,3 3-6,3 3-6,10 3-4,20 3-4,18 3-2,20 4-4,10 1-5,3 0-10,3 0-9,4 0-8,-1 1-7,-3 4-2,-3 3-3,-2 3-3,-11-1-9,-15-2-16,-15-3-17,-16-3-15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2"/>
    </inkml:context>
    <inkml:brush xml:id="br0">
      <inkml:brushProperty name="width" value="0.04476" units="cm"/>
      <inkml:brushProperty name="height" value="0.04476" units="cm"/>
    </inkml:brush>
  </inkml:definitions>
  <inkml:trace contextRef="#ctx0" brushRef="#br0">94000 9650 491,'-30'-27'2,"-9"-3"6,-10-3 3,-8-2 6,0 8 11,14 22 18,11 22 17,14 23 18,3 16 1,-2 13-17,-3 12-17,-3 13-17,-6 9-13,-5 6-9,-7 7-11,-5 6-9,-3 4-10,4 4-10,3 3-11,3 3-10,6-10-2,9-21 8,10-22 6,10-22 8,4-15 0,0-5-4,0-7-4,0-5-6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3"/>
    </inkml:context>
    <inkml:brush xml:id="br0">
      <inkml:brushProperty name="width" value="0.05442" units="cm"/>
      <inkml:brushProperty name="height" value="0.05442" units="cm"/>
    </inkml:brush>
  </inkml:definitions>
  <inkml:trace contextRef="#ctx0" brushRef="#br0">96100 9850 404,'-2'-69'4,"-3"13"9,-3 12 7,-2 13 10,-5 7 5,-2 4 5,-3 3 3,-3 3 4,-7 9-1,-9 16-5,-10 15-7,-8 17-5,-8 10-4,-2 6 0,-3 7-2,-3 6 0,-1 3-2,4 0 0,3 0-3,3 0 0,4 0-3,7 0-4,6 0-2,7 0-4,11-4-7,20-5-10,18-7-11,20-5-9,14-14-6,14-18 1,11-19 1,14-18 1,2-14 1,-6-5 2,-6-7 3,-6-5 1,-7-8 4,-6-5 2,-6-7 5,-6-5 2,-6-6 3,-2-3 0,-3-3 0,-3-2 2,-4 0 1,-3 7 5,-3 6 3,-2 7 5,0 4 4,7 3 4,6 3 5,7 4 4,4 4 1,3 6-1,3 7-2,4 6-1,4 3-2,6 0 1,7 0-2,6 0 0,-2 3 0,-9 6 1,-10 7 1,-8 6 0,-8 7 1,-2 10-1,-3 10 1,-3 9-1,-6 7 1,-5 7-2,-7 6-1,-5 7-1,-8 4-1,-5 3-1,-7 3-2,-5 4-2,-3-3-1,4-5-2,3-7-2,3-5-3,3-4-6,3 0-12,3 0-12,4 0-12,8-4-7,17-5-1,15-7-2,16-5-1,10-11 3,7-11 10,6-14 9,7-11 9,2-7 6,1 0 2,-1 0 2,1 0 2,-9 0 1,-15 0 0,-15 0 2,-16 0 0,-12 0-1,-5 0-2,-7 0-1,-5 0-2,-4 0-1,0 0-1,0 0 1,0 0 0,-2 1 1,-3 4 2,-3 3 3,-2 3 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3"/>
    </inkml:context>
    <inkml:brush xml:id="br0">
      <inkml:brushProperty name="width" value="0.05937" units="cm"/>
      <inkml:brushProperty name="height" value="0.05937" units="cm"/>
    </inkml:brush>
  </inkml:definitions>
  <inkml:trace contextRef="#ctx0" brushRef="#br0">97900 9300 370,'23'-72'-3,"-3"6"4,-3 7 6,-2 6 5,-3 6 4,1 6 3,-1 7 2,1 6 3,-3 12 7,-2 19 14,-3 19 13,-3 19 13,-4 13 0,-3 10-13,-3 10-14,-2 9-12,-6 9-8,-6 9-3,-6 10-2,-6 10-3,-6 8-2,-2 10-3,-3 10-2,-3 9-3,-1 10-3,4 14-7,3 11-4,3 14-6,3 3-5,3-2-6,3-3-7,4-3-4,4-12-6,6-18-1,7-19-2,6-18-3,3-20 3,0-18 7,0-19 7,0-18 7,0-14 0,0-5-5,0-7-7,0-5-6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3"/>
    </inkml:context>
    <inkml:brush xml:id="br0">
      <inkml:brushProperty name="width" value="0.02998" units="cm"/>
      <inkml:brushProperty name="height" value="0.02998" units="cm"/>
    </inkml:brush>
  </inkml:definitions>
  <inkml:trace contextRef="#ctx0" brushRef="#br0">98550 9250 733,'53'-68'4,"6"17"7,7 15 8,6 16 7,1 10 4,-3 7 0,-3 6 0,-2 7 1,2 4-2,9 3-6,10 3-5,10 4-6,2 1-9,-3 0-13,-3 0-15,-2 0-14,-11-2-8,-15-3-3,-15-3-2,-16-2-2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4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28614 20213 520,'8'-9'0,"1"0"0,2-2 0,0 0 0,0 1 4,-1 3 10,0 2 9,-2 4 8,-1 2 4,0 4-6,-2 2-4,0 3-5,-2 3-3,1 0 0,0 1-1,0 1 0,-1 1-1,0 2 0,-2 0-1,0 1 0,-1 0-1,0-1-2,0-1-2,0-1-1,0 0-3,0 0-2,0-1-3,0 1-2,-2-1-6,-4-1-8,-4-1-8,-3 0-9,-3-3-3,2-3 0,1-2-1,1-4 1,1-3 2,0-6 2,2-4 3,1-5 4,1-3 2,2 1 5,2-1 3,2 1 3,2 0 4,2 2 4,2 3 3,2 1 2,1 2 3,1 1-1,2 0-1,0 2 0,0 1 3,-1 2 8,0 2 8,-2 2 7,-1 2 3,0 2-4,-2 2-3,0 2-5,-3 2-2,-3 3-4,-2 4-3,-3 2-3,-3 1-2,-2 1-3,-2-1-2,-1 1-1,-2-1-2,0-3 0,1-1 0,-1-2 0,1-2-1,2-1 0,3-1 0,1 0 0,4-4-2,8-4-3,6-6-3,7-4-4,3-2-2,-1 0-4,0 2-1,-2 1-3,-2 0 0,-3 2 4,-2 1 3,-4 0 4,-3 3 3,-4 2 5,-4 4 6,-3 2 4,-3 2 3,2 0 1,0 0 0,2 0 2,1 0 5,1 3 11,0 2 11,2 2 12,0 0 1,2 1-6,0 0-8,2-1-6,0 1-5,0 1-2,0 2-3,0 0-2,0 1-2,0 1-2,0 1-3,0 1-1,-1 0-4,0-1-5,-2-1-4,0-1-5,-2-2-4,0-3-3,-1-3-1,-1-2-3,-2-3-2,0-1 0,-2 0 0,0-2-1,-1 0 0,-3-2 2,-2 0 0,-1-2 1,-2-1 3,0-2 2,1-2 3,-1-1 2,1-2 5,3 0 6,1 0 6,3 0 5,1 0 2,4-2-1,2 0-1,4-1-3,3-1 2,6 1 2,4-1 2,5 0 3,3 0 2,-1-2 0,1 0 0,0-1 0,0 0-2,1 1-6,1 1-5,1 0-6,-1 2-4,-1 1-2,-3 0-1,-1 2-3,-2 1 0,-1 2 1,0 3 1,-2 1 1,-1 2 3,-2 3 6,-3 4 7,0 2 6,-3 2 2,-1 0-1,0-1 0,-2 1-1,3-3-8,6-4-17,6-6-16,5-4-16,4-4-6,-1 0 7,1-1 6,-1-1 6,-1 0 4,-2 2 5,-4 2 3,-3 2 3,-2 2 5,-1 0 5,0 2 5,-2 1 4,-1 1 9,-4 5 11,-3 4 14,-2 4 11,-4 2 1,-2-1-9,-3 1-9,-3 0-10,-2 0-6,-2 3-2,0 1-4,-1 3-3,-2 0-3,-3 1-1,-3-1-2,-3 1-3,-1-1 0,0-1-1,-1-1 0,1-1-1,1-1 0,1-3-1,3-1-1,1-2-2,3-2 2,1-1 1,2-1 2,3 0 3,6-4 4,14-2 6,12-6 7,13-2 7,6-3 0,1 2-6,-1 1-7,0 0-6,1 1-8,2 1-6,3-2-8,1 2-6,0-1-6,0 2-4,-1 0-4,-1 2-3,-5 0 1,-6 0 6,-7 0 7,-7 0 7,-4 0-3,0 0-11,-2 0-11,0 0-11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7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81650 31550 506,'51'21'31,"4"-5"0,3-7 1,3-5 1,-2-3-2,-6 4-5,-6 3-5,-6 3-5,-2 4-4,3 7-3,3 6-2,4 7-3,-6 5-1,-11 7-1,-14 6 0,-11 7-1,-18 10-2,-22 16-4,-22 15-4,-21 17-5,-15 7-2,-6 0 1,-6 0-1,-6 0 1,-1-2 1,7-3 1,6-3 3,7-2 0,8-14 2,14-21 1,11-22 1,14-22 2,19-21 1,29-18 5,28-19 3,28-18 4,10-7 1,-5 6-2,-7 7-2,-5 6-2,-4 7-2,0 10 1,0 10-1,0 9-1,-7 13 1,-11 20 2,-14 18 0,-11 20 2,-11 8 1,-5 1 1,-7-1 3,-5 1 1,-4-4 1,0-6 1,0-6 0,0-6 1,3-7 0,6-6-2,7-6-1,6-6 0,10-15-5,17-21-7,15-22-7,16-22-6,13-26-4,14-27 0,11-28 1,14-28 0,3-18 1,-2-6-1,-3-6-1,-3-6 0,2-7-1,10-6 0,10-6 0,9-6-1,-5 13 3,-19 35 6,-18 35 8,-19 34 6,-16 23 2,-12 13 0,-13 12-1,-12 13-2,-7 12 8,1 13 14,-1 12 14,1 13 15,-3 9 3,-2 6-8,-3 7-9,-3 6-9,1 4-6,6 4-5,7 3-4,6 3-5,4 1-4,4 1-1,3-1-1,3 1-1,-1-1-2,-2 1-3,-3-1-3,-3 1-1,-4 2-2,-3 7 1,-3 6 1,-2 7 1,-8 7 1,-8 9 1,-10 10 1,-9 10 0,-15 0 1,-18-5 0,-19-7 1,-18-5 0,-12-6-1,-3-3-2,-3-3-3,-2-2-2,0-12-3,7-19-3,6-18-5,7-19-4,5-15-3,7-8-3,6-10-4,7-9-3,8-15-2,14-18 0,11-19-1,14-18 1,8-14 0,7-5 3,6-7 2,7-5 2,4 3 4,3 17 8,3 15 7,4 16 6,-1 12 7,-3 9 5,-3 10 4,-2 10 5,0 7 4,7 6 1,6 7 1,7 6 1,4 4 4,3 4 5,3 3 5,4 3 5,2 9 2,4 16-3,3 15-3,3 17-2,1 8-3,1 4-4,-1 3-3,1 3-5,1 1-3,3 1-4,3-1-3,4 1-2,1-6-10,0-8-14,0-10-15,0-9-14,-4-9-6,-5-5 2,-7-7 3,-5-5 2,-8-8 0,-5-5-2,-7-7-3,-5-5-2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6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13950 5100 532,'-57'21'27,"39"-5"15,36-7 14,39-5 14,22-6 0,10-3-15,10-3-13,9-2-15,2-3-7,-2 1-2,-3-1-1,-3 1-1,-6 1-9,-5 3-14,-7 3-15,-5 4-14,-9 1-10,-9 0-1,-10 0-4,-8 0-1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7"/>
    </inkml:context>
    <inkml:brush xml:id="br0">
      <inkml:brushProperty name="width" value="0.04113" units="cm"/>
      <inkml:brushProperty name="height" value="0.04113" units="cm"/>
    </inkml:brush>
  </inkml:definitions>
  <inkml:trace contextRef="#ctx0" brushRef="#br0">14600 4400 534,'-111'-16'45,"28"19"6,28 19 6,29 19 7,15 13-3,3 10-11,3 10-10,4 9-12,-1 9-7,-3 9-3,-3 10-3,-2 10-4,-5 10-6,-2 13-10,-3 12-8,-3 13-9,1 2-4,6-5 2,7-7 2,6-5 2,3-17-8,0-24-16,0-26-16,0-24-17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7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16150 4300 532,'-22'-16'11,"6"19"24,7 19 22,6 19 24,3 12 3,0 6-17,0 7-16,0 6-18,0 6-11,0 6-6,0 7-8,0 6-5,0 4-8,0 4-5,0 3-7,0 3-6,-4-2-6,-5-6-6,-7-6-7,-5-6-6,-3-12-3,4-15-3,3-15-1,3-16-1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7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16100 5100 646,'48'-69'56,"-3"13"-7,-3 12-6,-2 13-6,-3 7-4,1 4-2,-1 3-1,1 3-3,1 1-4,3 1-8,3-1-6,4 1-9,-3 2-9,-5 7-16,-7 6-13,-5 7-15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7"/>
    </inkml:context>
    <inkml:brush xml:id="br0">
      <inkml:brushProperty name="width" value="0.04963" units="cm"/>
      <inkml:brushProperty name="height" value="0.04963" units="cm"/>
    </inkml:brush>
  </inkml:definitions>
  <inkml:trace contextRef="#ctx0" brushRef="#br0">16900 3850 443,'0'-91'1,"0"19"3,0 19 1,0 19 4,0 15 10,0 13 19,0 12 19,0 13 19,0 13 4,0 17-14,0 15-13,0 16-13,0 12-10,0 9-5,0 10-5,0 10-6,0 5-4,0 4-4,0 3-3,0 3-2,-2 4-7,-3 7-6,-3 6-8,-2 7-6,-3 4-5,1 3-2,-1 3 0,1 4-2,-1-6-1,1-11-3,-1-14-2,1-11-2,1-18 0,3-22 3,3-22 4,4-21 3,-1-15 3,-3-6 3,-3-6 4,-2-6 2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8"/>
    </inkml:context>
    <inkml:brush xml:id="br0">
      <inkml:brushProperty name="width" value="0.04961" units="cm"/>
      <inkml:brushProperty name="height" value="0.04961" units="cm"/>
    </inkml:brush>
  </inkml:definitions>
  <inkml:trace contextRef="#ctx0" brushRef="#br0">16950 5750 443,'50'-94'3,"0"13"8,0 12 6,0 13 7,-2 9 4,-3 6 2,-3 7 1,-2 6 1,-3 10 0,1 17-3,-1 15-4,1 16-2,-6 10-3,-8 7-4,-10 6-3,-9 7-4,-5 0-2,0-2-1,0-3-2,0-3-2,3-6-4,6-5-7,7-7-7,6-5-8,10-20-3,17-31 2,15-31 2,16-31 2,7-13 0,1 6-2,-1 7-1,1 6-2,-7 7 3,-12 10 6,-13 10 8,-12 9 6,-12 13 15,-8 20 23,-10 18 22,-9 20 24,-7 8 3,-3 1-17,-3-1-17,-2 1-17,-1 2-11,3 7-4,3 6-5,4 7-5,1 4-3,0 3-3,0 3-2,0 4-3,4-4-3,10-9-3,10-10-3,9-8-3,6-9-2,3-6 1,3-6-1,4-6 0,2-9 0,4-8-2,3-10 0,3-9-3,1-13 1,1-16 0,-1-15 1,1-15 0,-4-7 2,-6 3 4,-6 3 3,-6 4 3,-9 4 2,-8 6 0,-10 7-1,-9 6 0,-9 4 4,-5 4 6,-7 3 8,-5 3 6,-9 6 3,-9 9-4,-10 10-3,-8 10-3,-8 4-6,-2 0-8,-3 0-10,-3 0-8,4 1-5,13 4-1,12 3-1,13 3-2,6 3 0,0 3-3,0 3-1,0 4-2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8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20350 4950 560,'-36'20'8,"28"-9"14,28-10 16,29-8 14,21-6 5,16 1-3,15-1-4,17 1-5,8-1-6,4 1-8,3-1-8,3 1-9,-5 1-8,-12 3-6,-13 3-8,-12 4-6,-10 1-8,-6 0-8,-6 0-7,-6 0-9,-9-2-3,-8-3 1,-10-3-1,-9-2 1,-7-3 3,-3 1 5,-3-1 6,-2 1 6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9"/>
    </inkml:context>
    <inkml:brush xml:id="br0">
      <inkml:brushProperty name="width" value="0.03762" units="cm"/>
      <inkml:brushProperty name="height" value="0.03762" units="cm"/>
    </inkml:brush>
  </inkml:definitions>
  <inkml:trace contextRef="#ctx0" brushRef="#br0">22000 4200 584,'-40'-2'11,"23"-3"21,22-3 21,22-2 22,13 0 2,7 7-17,6 6-17,7 7-18,4 5-9,3 7-4,3 6-5,4 7-2,1 2-8,0 1-8,0-1-10,0 1-9,-4-1-2,-5 1 1,-7-1 4,-5 1 2,-9-3-4,-9-2-10,-10-3-11,-8-3-11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9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20600 5550 580,'-47'0'3,"6"0"5,7 0 4,6 0 6,12 0 7,19 0 9,19 0 11,19 0 8,18-2 1,19-3-8,19-3-10,19-2-8,10-3-7,4 1-5,3-1-4,3 1-5,1-1-6,1 1-5,-1-1-7,1 1-6,-9 1-9,-15 3-13,-15 3-13,-16 4-12,-16 4-2,-16 6 6,-15 7 8,-15 6 7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09"/>
    </inkml:context>
    <inkml:brush xml:id="br0">
      <inkml:brushProperty name="width" value="0.0407" units="cm"/>
      <inkml:brushProperty name="height" value="0.0407" units="cm"/>
    </inkml:brush>
  </inkml:definitions>
  <inkml:trace contextRef="#ctx0" brushRef="#br0">20850 5700 540,'-91'0'6,"19"0"10,19 0 11,19 0 11,18 6 8,19 13 2,19 12 4,19 13 4,10 9-4,4 6-8,3 7-8,3 6-9,3 1-16,3-3-20,3-3-22,4-2-22,-6-9-5,-11-12 12,-14-13 12,-11-12 11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7"/>
    </inkml:context>
    <inkml:brush xml:id="br0">
      <inkml:brushProperty name="width" value="0.03585" units="cm"/>
      <inkml:brushProperty name="height" value="0.03585" units="cm"/>
      <inkml:brushProperty name="color" value="#F2395B"/>
    </inkml:brush>
  </inkml:definitions>
  <inkml:trace contextRef="#ctx0" brushRef="#br0">85100 31350 613,'-19'-57'72,"13"39"-6,12 36-6,13 39-5,4 21-8,-3 6-11,-3 7-11,-2 6-12,-9 3-6,-12 0-3,-13 0-2,-12 0-3,-7-4-5,1-5-5,-1-7-6,1-5-6,2-17-11,7-24-14,6-26-15,7-24-14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0"/>
    </inkml:context>
    <inkml:brush xml:id="br0">
      <inkml:brushProperty name="width" value="0.04997" units="cm"/>
      <inkml:brushProperty name="height" value="0.04997" units="cm"/>
    </inkml:brush>
  </inkml:definitions>
  <inkml:trace contextRef="#ctx0" brushRef="#br0">24550 4200 440,'0'-41'18,"0"19"24,0 19 22,0 19 22,0 10 4,0 4-18,0 3-16,0 3-17,0 6-11,0 9-6,0 10-5,0 10-5,0 7-4,0 6-4,0 7-3,0 6-2,0 6-7,0 6-8,0 7-9,0 6-8,-2 1-7,-3-3-1,-3-3-4,-2-2-1,-1-11-1,3-15 3,3-15 2,4-16 2,-1-12 2,-3-5 2,-3-7 2,-2-5 1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0"/>
    </inkml:context>
    <inkml:brush xml:id="br0">
      <inkml:brushProperty name="width" value="0.03473" units="cm"/>
      <inkml:brushProperty name="height" value="0.03473" units="cm"/>
    </inkml:brush>
  </inkml:definitions>
  <inkml:trace contextRef="#ctx0" brushRef="#br0">24700 5000 633,'98'0'145,"-3"0"-37,-3 0-38,-2 0-37,-3 0-23,1 0-10,-1 0-9,1 0-9,-7 0-7,-12 0-1,-13 0-3,-12 0-2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1"/>
    </inkml:context>
    <inkml:brush xml:id="br0">
      <inkml:brushProperty name="width" value="0.04705" units="cm"/>
      <inkml:brushProperty name="height" value="0.04705" units="cm"/>
    </inkml:brush>
  </inkml:definitions>
  <inkml:trace contextRef="#ctx0" brushRef="#br0">25800 4050 467,'-2'-50'3,"-3"0"5,-3 0 6,-2 0 6,-3 10 9,1 23 16,-1 22 14,1 22 16,1 19 0,3 20-15,3 18-14,4 20-14,1 10-10,0 3-3,0 3-6,0 4-3,0 4-7,0 6-11,0 7-10,0 6-9,-2 3-8,-3 0-6,-3 0-5,-2 0-5,-1-13 1,3-24 8,3-26 6,4-24 9,-1-17 0,-3-5-4,-3-7-5,-2-5-5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1"/>
    </inkml:context>
    <inkml:brush xml:id="br0">
      <inkml:brushProperty name="width" value="0.04073" units="cm"/>
      <inkml:brushProperty name="height" value="0.04073" units="cm"/>
    </inkml:brush>
  </inkml:definitions>
  <inkml:trace contextRef="#ctx0" brushRef="#br0">26200 3750 540,'-22'-47'6,"6"6"14,7 7 13,6 6 13,10 7 6,17 10-1,15 10-1,16 9 0,5 12-6,-2 16-10,-3 15-8,-3 17-10,-6 8-6,-5 4-1,-7 3-2,-5 3-1,-4-2-11,0-6-18,0-6-19,0-6-18,0-9-10,0-8 3,0-10 0,0-9 2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1"/>
    </inkml:context>
    <inkml:brush xml:id="br0">
      <inkml:brushProperty name="width" value="0.05418" units="cm"/>
      <inkml:brushProperty name="height" value="0.05418" units="cm"/>
    </inkml:brush>
  </inkml:definitions>
  <inkml:trace contextRef="#ctx0" brushRef="#br0">28100 3350 406,'-24'-24'6,"4"4"13,3 3 13,3 3 13,-4 6 4,-8 9-3,-10 10-5,-9 10-3,-5 11-3,0 17-3,0 15-3,0 16-3,-4 7-6,-5 1-7,-7-1-9,-5 1-8,-1-3-5,6-2-3,7-3-2,6-3-3,4-7-1,4-9 0,3-10 0,3-8 1,4-6 9,7 1 17,6-1 18,7 1 17,4 1 4,3 3-9,3 3-9,4 4-9,1 5-5,0 10-1,0 10-2,0 9-1,-2 12-3,-3 16-2,-3 15-4,-2 17-3,-3 16-5,1 19-10,-1 19-8,1 19-10,-4 12-6,-6 6-7,-6 7-4,-6 6-6,1-22 1,9-50 9,10-50 9,10-50 9,2-27 2,-3-3-5,-3-3-4,-2-2-5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2"/>
    </inkml:context>
    <inkml:brush xml:id="br0">
      <inkml:brushProperty name="width" value="0.02218" units="cm"/>
      <inkml:brushProperty name="height" value="0.02218" units="cm"/>
    </inkml:brush>
  </inkml:definitions>
  <inkml:trace contextRef="#ctx0" brushRef="#br0">28350 3850 991,'6'-71'-4,"13"10"-8,12 10-9,13 9-9,6 7 0,0 7 7,0 6 7,0 7 8,9 0 9,19-2 12,19-3 11,19-3 13,2 1 0,-11 6-12,-14 7-11,-11 6-12,-12 3-9,-9 0-5,-10 0-4,-8 0-6,-9 1-2,-6 4-1,-6 3 0,-6 3 0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2"/>
    </inkml:context>
    <inkml:brush xml:id="br0">
      <inkml:brushProperty name="width" value="0.02941" units="cm"/>
      <inkml:brushProperty name="height" value="0.02941" units="cm"/>
    </inkml:brush>
  </inkml:definitions>
  <inkml:trace contextRef="#ctx0" brushRef="#br0">29250 2850 748,'-49'-46'-4,"4"10"-6,3 10-7,3 9-7,6 21 12,9 35 30,10 35 30,10 34 30,2 20 2,-3 6-24,-3 7-24,-2 6-26,-3 1-16,1-3-10,-1-3-10,1-2-9,-3-11-4,-2-15 3,-3-15 4,-3-16 2,-1-15 2,4-11 3,3-14 3,3-11 2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2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29150 5150 551,'-27'21'0,"-3"-5"-1,-3-7 0,-2-5 0,16-6 10,38-3 20,37-3 21,38-2 21,20-5 2,3-2-14,3-3-13,4-3-15,1-1-8,0 4-2,0 3-2,0 3-2,-7 1-13,-11 1-26,-14-1-24,-11 1-24,-12 2-10,-9 7 9,-10 6 7,-8 7 8,-12 2 9,-12 1 9,-13-1 10,-12 1 9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2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30200 4500 534,'-47'-47'0,"6"6"0,7 7 0,6 6 0,6 13 11,6 23 23,7 22 22,6 22 22,3 15 3,0 9-17,0 10-18,0 10-17,-2 8-10,-3 10-2,-3 10-2,-2 9-1,-5 9-13,-2 9-19,-3 10-21,-3 10-21,-1-7-7,4-22 6,3-22 6,3-21 6,1-18 5,1-12 4,-1-13 3,1-12 5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3"/>
    </inkml:context>
    <inkml:brush xml:id="br0">
      <inkml:brushProperty name="width" value="0.04894" units="cm"/>
      <inkml:brushProperty name="height" value="0.04894" units="cm"/>
    </inkml:brush>
  </inkml:definitions>
  <inkml:trace contextRef="#ctx0" brushRef="#br0">32100 4500 449,'-29'-65'64,"-5"23"-2,-7 22-3,-5 22-3,-3 16-5,4 14-8,3 11-7,3 14-9,-1 7-5,-2 3-3,-3 3-3,-3 4-3,-1 4-1,4 6-1,3 7 0,3 6 0,6 1-1,9-3 0,10-3-2,10-2 0,13-11-6,19-15-11,19-15-11,19-16-10,10-19-5,4-22 0,3-22 0,3-21 1,-2-14 1,-6-2 3,-6-3 3,-6-3 4,-9-2 2,-8 0 2,-10 0 0,-9 0 3,-9 1 2,-5 4 6,-7 3 4,-5 3 6,-9 6 3,-9 9 2,-10 10 2,-8 10 2,-4 4 1,3 0-2,3 0-1,4 0-2,5 0-1,10 0-2,10 0-1,9 0-3,13-4-2,20-5-3,18-7-4,20-5-4,5-1-2,-6 6 2,-6 7 0,-6 6 0,-6 6 5,-2 6 7,-3 7 7,-3 6 8,-7 6 4,-9 6 4,-10 7 3,-8 6 2,-8 4 2,-2 4 1,-3 3 1,-3 3 0,-2 4-1,0 7-2,0 6-4,0 7-2,-4 4-3,-5 3-4,-7 3-3,-5 4-4,-6 1-4,-3 0-4,-3 0-4,-2 0-4,-1-2-4,3-3-2,3-3-3,4-2-2,5-15-7,10-25-12,10-25-12,9-25-11,12-16 1,16-6 12,15-6 14,17-6 14,3 2 7,-5 14 6,-7 11 3,-5 14 5,-6 3 1,-3-2-2,-3-3-3,-2-3-1,-5-4-5,-2-3-5,-3-3-6,-3-2-7,-4 0 0,-3 7 4,-3 6 3,-2 7 4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8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85750 31200 510,'57'-33'2,"17"-16"3,15-15 5,16-15 4,9-3 2,3 14 3,3 11 1,4 14 3,-7 11 2,-16 14 0,-15 11 3,-15 14 0,-14 13 0,-8 16-5,-10 15-3,-9 17-5,-18 13-4,-24 13-7,-26 12-5,-24 13-7,-20 4-2,-11-3 0,-14-3 0,-11-2 1,-6-8-2,4-8-4,3-10-4,3-9-3,6-13 0,9-16 3,10-15 5,10-15 4,21-17 3,34-15 4,35-15 1,35-16 4,22-7 1,14 4-2,11 3-1,14 3-1,2 3-3,-6 3-1,-6 3-3,-6 4-3,-10 2-1,-12 4-1,-13 3-1,-12 3-1,-15-1-1,-15-2-1,-15-3-2,-16-3-2,-10-4 1,-3-3 3,-3-3 2,-2-2 3,-3-1 2,1 3 3,-1 3 3,1 4 3,1 4 4,3 6 8,3 7 7,4 6 8,-3 10 7,-5 17 7,-7 15 8,-5 16 7,-1 9 0,6 3-8,7 3-9,6 4-9,4 1-4,4 0-1,3 0 0,3 0-2,3-4-1,3-5-3,3-7-3,4-5-2,7-6-3,13-3-1,12-3-2,13-2-1,9-5-2,6-2-4,7-3-1,6-3-3,1-2-2,-3 0-2,-3 0-2,-2 0-1,-6 0-1,-6 0-1,-6 0-1,-6 0 0,-10 4 1,-12 10 4,-13 10 3,-12 9 4,-12 6 3,-8 3 1,-10 3 3,-9 4 1,-9 1 2,-5 0-1,-7 0-1,-5 0 1,-6-2-2,-3-3 0,-3-3-3,-2-2 0,-3-5-4,1-2-5,-1-3-5,1-3-5,1-9-6,3-11-4,3-14-6,4-11-5,1-11-1,0-5 2,0-7 2,0-5 1,1-11 3,4-11 0,3-14 2,3-11 1,4-4 4,7 6 7,6 7 8,7 6 7,5 6 3,7 6-1,6 7-1,7 6-2,7 3 5,9 0 13,10 0 11,10 0 13,10 0 4,13 0-2,12 0-4,13 0-3,15 1-3,19 4-4,19 3-4,19 3-4,10 1-8,4 1-10,3-1-11,3 1-11,-8 1-6,-19 3 1,-18 3-1,-19 4 1,-16-1-3,-12-3-5,-13-3-4,-12-2-5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4"/>
    </inkml:context>
    <inkml:brush xml:id="br0">
      <inkml:brushProperty name="width" value="0.05355" units="cm"/>
      <inkml:brushProperty name="height" value="0.05355" units="cm"/>
    </inkml:brush>
  </inkml:definitions>
  <inkml:trace contextRef="#ctx0" brushRef="#br0">33750 4100 410,'0'-71'2,"0"10"3,0 10 4,0 9 4,-2 12 9,-3 16 16,-3 15 17,-2 17 16,-3 11 2,1 10-15,-1 10-12,1 9-14,-1 13-8,1 20 1,-1 18 0,1 20-1,-1 5-2,1-6-5,-1-6-5,1-6-4,-3 12-3,-2 31-3,-3 32 0,-3 31-3,-2 9-6,0-12-12,0-13-11,0-12-12,1-16-4,4-19 2,3-18 3,3-19 2,1-19-3,1-19-7,-1-18-9,1-19-7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4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34450 4200 602,'25'-68'2,"0"17"4,0 15 3,0 16 5,6 4 5,13-6 8,12-6 8,13-6 7,2 1 1,-5 9-8,-7 10-9,-5 10-7,3 4-2,17 0 3,15 0 2,16 0 3,4 0-3,-6 0-10,-6 0-9,-6 0-11,-9 3-12,-8 6-13,-10 7-15,-9 6-13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8"/>
    </inkml:context>
    <inkml:brush xml:id="br0">
      <inkml:brushProperty name="width" value="0.03943" units="cm"/>
      <inkml:brushProperty name="height" value="0.03943" units="cm"/>
    </inkml:brush>
  </inkml:definitions>
  <inkml:trace contextRef="#ctx0" brushRef="#br0">10400 11600 557,'-22'-107'72,"6"39"-9,7 36-8,6 39-8,3 22-8,0 10-5,0 10-6,0 9-5,0 4-4,0 1-3,0-1-3,0 1-2,0-3-3,0-2-1,0-3-3,0-3-1,-2 5-5,-3 17-11,-3 15-9,-2 16-11,-5 4-3,-2-6 1,-3-6 1,-3-6 2,-1-7-1,4-6-2,3-6-3,3-6-1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8"/>
    </inkml:context>
    <inkml:brush xml:id="br0">
      <inkml:brushProperty name="width" value="0.03201" units="cm"/>
      <inkml:brushProperty name="height" value="0.03201" units="cm"/>
    </inkml:brush>
  </inkml:definitions>
  <inkml:trace contextRef="#ctx0" brushRef="#br0">10100 12700 687,'25'-113'3,"0"26"7,0 24 6,0 26 7,3 12 4,6 0 0,7 0 2,6 0 0,4 1-1,4 4-2,3 3-3,3 3-3,1 1-3,1 1-3,-1-1-3,1 1-4,-3 1-5,-2 3-4,-3 3-6,-3 4-5,-6 2-2,-5 4 1,-7 3 2,-5 3 2,-4-1-8,0-2-16,0-3-16,0-3-16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9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11350 11200 559,'-25'-133'8,"0"34"13,0 35 11,0 35 11,3 21 4,6 9-4,7 10-6,6 10-3,3 11-5,0 17-2,0 15-2,0 16-2,0 12-3,0 9-3,0 10-4,0 10-3,1 5-3,4 4-3,3 3-3,3 3-4,-1 1-5,-2 1-6,-3-1-6,-3 1-7,-2-4-8,0-6-7,0-6-8,0-6-8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9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11800 10750 549,'0'-49'4,"0"4"7,0 3 7,0 3 8,4 4 7,10 7 8,10 6 6,9 7 9,6 7-3,3 9-9,3 10-11,4 10-10,-3 8-7,-5 10-4,-7 10-5,-5 9-3,-4 7-1,0 7 1,0 6 2,0 7 3,0 0-8,0-2-17,0-3-16,0-3-16,0-7-8,0-9 0,0-10 2,0-8-1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19"/>
    </inkml:context>
    <inkml:brush xml:id="br0">
      <inkml:brushProperty name="width" value="0.0476" units="cm"/>
      <inkml:brushProperty name="height" value="0.0476" units="cm"/>
    </inkml:brush>
  </inkml:definitions>
  <inkml:trace contextRef="#ctx0" brushRef="#br0">13600 10350 462,'-4'-41'81,"-5"19"-13,-7 19-15,-5 19-15,-6 13-9,-3 10-7,-3 10-7,-2 9-5,-8 7-4,-8 7-1,-10 6-1,-9 7 0,-4 0-2,4-2-4,3-3-2,3-3-4,6-6-1,9-5-1,10-7 1,10-5-1,4-9 1,0-9 0,0-10 1,0-8 0,3-3 9,6 7 16,7 6 17,6 7 17,3 7 3,0 9-12,0 10-10,0 10-12,0 7-6,0 6-4,0 7-2,0 6-5,0 7-3,0 10-5,0 10-4,0 9-6,0 9-2,0 9 0,0 10 2,0 10 0,-2 11-5,-3 17-12,-3 15-11,-2 16-12,-3-10 0,1-34 9,-1-35 10,1-33 10,1-26 2,3-16-4,3-15-5,4-15-5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0"/>
    </inkml:context>
    <inkml:brush xml:id="br0">
      <inkml:brushProperty name="width" value="0.03566" units="cm"/>
      <inkml:brushProperty name="height" value="0.03566" units="cm"/>
    </inkml:brush>
  </inkml:definitions>
  <inkml:trace contextRef="#ctx0" brushRef="#br0">14050 10450 617,'90'-68'89,"-18"17"-18,-19 15-20,-18 16-18,-1 9-8,19 3 2,19 3 2,19 4 4,10 1-10,4 0-22,3 0-20,3 0-21,-8 3-13,-19 6-7,-18 7-6,-19 6-5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0"/>
    </inkml:context>
    <inkml:brush xml:id="br0">
      <inkml:brushProperty name="width" value="0.03816" units="cm"/>
      <inkml:brushProperty name="height" value="0.03816" units="cm"/>
    </inkml:brush>
  </inkml:definitions>
  <inkml:trace contextRef="#ctx0" brushRef="#br0">15050 12050 576,'-43'-27'-1,"17"-3"9,15-3 9,16-2 9,9-1 3,3 3-4,3 3-4,4 4-4,1 2 3,0 4 10,0 3 9,0 3 10,1 3-1,4 3-11,3 3-9,3 4-11,1 1-7,1 0-6,-1 0-7,1 0-4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1"/>
    </inkml:context>
    <inkml:brush xml:id="br0">
      <inkml:brushProperty name="width" value="0.03693" units="cm"/>
      <inkml:brushProperty name="height" value="0.03693" units="cm"/>
    </inkml:brush>
  </inkml:definitions>
  <inkml:trace contextRef="#ctx0" brushRef="#br0">14750 9800 595,'-47'-24'4,"6"4"8,7 3 9,6 3 7,6 15 10,6 29 8,7 28 9,6 28 9,3 15-4,0 4-17,0 3-17,0 3-19,0 7-14,0 14-15,0 11-13,0 14-14,0-9-2,0-28 10,0-28 10,0-27 11,0-15 0,0 0-9,0 0-9,0 0-10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9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87800 31800 497,'29'-22'70,"10"6"-14,10 7-13,9 6-15,10-1-9,14-5-2,11-7-3,14-5-4,8-6-1,7-3-3,6-3-2,7-2-2,-6 0-2,-15 7-3,-15 6-4,-16 7-2,-27 10-3,-37 16 1,-38 15-1,-37 17 0,-23 8 4,-5 4 8,-7 3 7,-5 3 9,-8 3 4,-5 3 1,-7 3 1,-5 4 1,-3 4-1,4 6-1,3 7-3,3 6-3,4 4-1,7 4-3,6 3-2,7 3-2,8-8-2,14-19-4,11-18-2,14-19-4,21-21-5,31-21-8,32-22-8,31-22-7,20-15-3,9-5 1,10-7 3,10-5 1,-1 0 4,-9 10 5,-10 10 5,-8 9 5,-14 9 4,-15 9 5,-15 10 2,-16 10 5,-16 11 4,-16 17 4,-15 15 4,-15 16 5,-15 12 2,-12 9 2,-13 10 1,-12 10 2,-9 4-2,-2 0-3,-3 0-3,-3 0-4,4-7-2,13-11 0,12-14-2,13-11 0,9-17-6,6-18-13,7-19-13,6-18-12,13-25-7,23-27-1,22-28-1,22-28-1,8-24 1,-2-19 2,-3-18 2,-3-19 3,-1-5 2,4 9 4,3 10 3,3 10 3,-2 5 4,-6 4 7,-6 3 6,-6 3 6,-4 9 4,1 16 5,-1 15 3,1 17 3,-4 14 4,-6 17 5,-6 15 3,-6 16 4,-2 15 3,3 16 0,3 15 1,4 17 1,4 17-1,6 23-2,7 22-2,6 22-2,4 19-2,4 20-1,3 18-1,3 20-2,3 21-3,3 25-5,3 25-4,4 25-6,-1 18-2,-3 14-2,-3 11-3,-2 14-1,0-6-7,7-21-10,6-22-10,7-22-12,-3-22-6,-8-22-6,-10-22-4,-9-21-5,-10-26 2,-9-28 7,-10-28 9,-8-27 7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1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15450 12100 547,'-99'0'5,"4"0"8,3 0 8,3 0 10,20-4 7,38-5 7,37-7 6,38-5 6,26-4-1,16 0-11,15 0-11,17 0-10,8 0-8,4 0-5,3 0-6,3 0-4,-2 3-10,-6 6-10,-6 7-13,-6 6-11,-9 3-5,-8 0 0,-10 0 1,-9 0 0,-12 0 2,-11 0 1,-14 0 2,-11 0 1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1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16350 11050 561,'-68'-24'0,"17"4"3,15 3 0,16 3 3,5 1 3,-2 1 8,-3-1 7,-3 1 7,2 13 7,10 29 7,10 28 5,9 28 8,4 17-3,1 6-13,-1 7-11,1 6-12,-3 4-12,-2 4-10,-3 3-13,-3 3-10,-2-1-11,0-2-7,0-3-8,0-3-9,0-15-1,0-24 7,0-26 5,0-24 5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2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17850 10700 524,'23'100'160,"-3"0"-39,-3 0-39,-2 0-39,-5 1-22,-2 4-2,-3 3-4,-3 3-4,-4-1-7,-3-2-13,-3-3-12,-2-3-12,-5-6-8,-2-5-3,-3-7-4,-3-5-3,-1-11 0,4-11 1,3-14 2,3-11 2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2"/>
    </inkml:context>
    <inkml:brush xml:id="br0">
      <inkml:brushProperty name="width" value="0.03142" units="cm"/>
      <inkml:brushProperty name="height" value="0.03142" units="cm"/>
    </inkml:brush>
  </inkml:definitions>
  <inkml:trace contextRef="#ctx0" brushRef="#br0">17750 12100 700,'25'-54'0,"0"-5"1,0-7 1,0-5 1,1-1 4,4 6 5,3 7 8,3 6 5,4 4 4,7 4 0,6 3 1,7 3 0,-1 4-2,-6 7-3,-6 6-4,-6 7-4,-4 2-4,1 1-6,-1-1-7,1 1-5,-3 1-6,-2 3-7,-3 3-6,-3 4-6,-2 2-3,0 4 1,0 3 1,0 3 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3"/>
    </inkml:context>
    <inkml:brush xml:id="br0">
      <inkml:brushProperty name="width" value="0.05003" units="cm"/>
      <inkml:brushProperty name="height" value="0.05003" units="cm"/>
    </inkml:brush>
  </inkml:definitions>
  <inkml:trace contextRef="#ctx0" brushRef="#br0">18750 10600 439,'-2'-46'2,"-3"10"2,-3 10 3,-2 9 3,-3 2 5,1-2 9,-1-3 8,1-3 7,1 7 7,3 19 4,3 19 2,4 19 5,2 12-4,4 6-9,3 7-10,3 6-10,-1 6-5,-2 6-4,-3 7-3,-3 6-2,-2 9-4,0 13-2,0 12-2,0 13-4,-2 6-1,-3 0-3,-3 0-2,-2 0-1,-5-2-3,-2-3-3,-3-3-2,-3-2-3,1-12-2,6-19-4,7-18-1,6-19-3,12-35-4,19-49-6,19-51-5,19-49-5,9-24 2,0 3 9,0 3 9,0 4 10,-4 7 6,-5 13 7,-7 12 5,-5 13 7,-8 10 4,-5 10 2,-7 10 4,-5 9 3,-4 10 6,0 14 11,0 11 10,0 14 10,-4 11 1,-5 14-13,-7 11-10,-5 14-13,-4 2-5,0-6-2,0-6-1,0-6-1,6-9-9,13-8-16,12-10-16,13-9-17,6-12-5,0-11 7,0-14 7,0-11 7,0-7 4,0 0 4,0 0 2,0 0 4,-5 3 5,-9 6 8,-10 7 8,-8 6 9,-8 9 10,-2 13 13,-3 12 12,-3 13 12,-2 7 2,0 4-12,0 3-11,0 3-11,0 4-9,0 7-6,0 6-6,0 7-6,1 2-5,4 1-1,3-1-2,3 1-2,1-4-1,1-6 1,-1-6 0,1-6 1,5-9-1,14-8-2,11-10-3,14-9-2,3-12-1,-2-11 3,-3-14 1,-3-11 2,-2-12 2,0-9 0,0-10 2,0-8 0,-5-4 1,-9 3 3,-10 3 2,-8 4 2,-8 4 2,-2 6 0,-3 7 2,-3 6 0,-10 4-1,-16 4-5,-15 3-5,-15 3-4,-11 7-8,-2 14-9,-3 11-11,-3 14-10,2 7-2,10 3 4,10 3 6,9 4 5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3"/>
    </inkml:context>
    <inkml:brush xml:id="br0">
      <inkml:brushProperty name="width" value="0.03919" units="cm"/>
      <inkml:brushProperty name="height" value="0.03919" units="cm"/>
    </inkml:brush>
  </inkml:definitions>
  <inkml:trace contextRef="#ctx0" brushRef="#br0">21800 11200 561,'104'-24'120,"10"4"-23,10 3-25,9 3-23,6 1-16,3 1-6,3-1-7,4 1-7,-3-1-6,-5 1-7,-7-1-6,-5 1-8,-11 1-7,-11 3-12,-14 3-9,-11 4-10,-14 1-3,-11 0 7,-14 0 5,-11 0 7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3"/>
    </inkml:context>
    <inkml:brush xml:id="br0">
      <inkml:brushProperty name="width" value="0.03684" units="cm"/>
      <inkml:brushProperty name="height" value="0.03684" units="cm"/>
    </inkml:brush>
  </inkml:definitions>
  <inkml:trace contextRef="#ctx0" brushRef="#br0">23700 10350 597,'-40'0'51,"23"0"2,22 0 3,22 0 3,15 3-4,9 6-10,10 7-10,10 6-10,2 4-9,-3 4-9,-3 3-7,-2 3-10,-5 1-2,-2 1 2,-3-1 2,-3 1 3,-6-1-5,-5 1-13,-7-1-13,-5 1-12,-8-3-7,-5-2 0,-7-3 0,-5-3 0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3"/>
    </inkml:context>
    <inkml:brush xml:id="br0">
      <inkml:brushProperty name="width" value="0.03846" units="cm"/>
      <inkml:brushProperty name="height" value="0.03846" units="cm"/>
    </inkml:brush>
  </inkml:definitions>
  <inkml:trace contextRef="#ctx0" brushRef="#br0">21850 12150 572,'-46'1'0,"10"4"0,10 3 0,9 3 0,2-1 3,-2-2 7,-3-3 6,-3-3 7,7-2 8,19 0 8,19 0 9,19 0 9,21 0-2,26 0-10,24 0-11,26 0-11,13-2-6,4-3-5,3-3-3,3-2-3,-4-3-7,-8 1-7,-10-1-9,-9 1-7,-15 2-9,-18 7-11,-19 6-11,-18 7-11,-14 2 0,-5 1 8,-7-1 9,-5 1 10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4"/>
    </inkml:context>
    <inkml:brush xml:id="br0">
      <inkml:brushProperty name="width" value="0.03309" units="cm"/>
      <inkml:brushProperty name="height" value="0.03309" units="cm"/>
    </inkml:brush>
  </inkml:definitions>
  <inkml:trace contextRef="#ctx0" brushRef="#br0">22250 12450 664,'-47'0'8,"6"0"16,7 0 15,6 0 16,13 4 3,23 10-8,22 10-8,22 9-8,15 4-13,9 1-16,10-1-18,10 1-16,-4-4-6,-16-6 6,-15-6 7,-15-6 5,-11-2-4,-2 3-11,-3 3-14,-3 4-13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4"/>
    </inkml:context>
    <inkml:brush xml:id="br0">
      <inkml:brushProperty name="width" value="0.04293" units="cm"/>
      <inkml:brushProperty name="height" value="0.04293" units="cm"/>
    </inkml:brush>
  </inkml:definitions>
  <inkml:trace contextRef="#ctx0" brushRef="#br0">25250 10650 512,'-22'-10'85,"6"32"-5,7 31-6,6 32-4,3 19-10,0 10-13,0 10-13,0 9-13,0 2-9,0-2-7,0-3-7,0-3-7,-2-7-5,-3-9-5,-3-10-4,-2-8-5,-3-12-5,1-12-6,-1-13-6,1-12-5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9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90050 32200 501,'18'-82'74,"-11"39"-7,-14 36-7,-11 39-8,-11 25-6,-5 17-6,-7 15-5,-5 16-6,-15 21-5,-22 29-5,-22 28-5,-21 28-6,-12 7-1,1-11 0,-1-14 0,1-11 0,4-20-4,9-24-10,10-26-9,10-24-9,11-21-8,17-16-6,15-15-7,16-15-6,12-15-3,9-12-1,10-13-2,10-12 0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4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25100 11700 604,'4'-91'14,"10"19"7,10 19 6,9 19 8,7 9 2,7 0-3,6 0-2,7 0-2,5 0-3,7 0 1,6 0-2,7 0 1,-3 1-4,-8 4-6,-10 3-5,-9 3-6,-7 3-7,-3 3-5,-3 3-6,-2 4-7,-5 2-11,-2 4-18,-3 3-18,-3 3-18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5"/>
    </inkml:context>
    <inkml:brush xml:id="br0">
      <inkml:brushProperty name="width" value="0.0448" units="cm"/>
      <inkml:brushProperty name="height" value="0.0448" units="cm"/>
    </inkml:brush>
  </inkml:definitions>
  <inkml:trace contextRef="#ctx0" brushRef="#br0">26300 10300 491,'-66'-83'35,"19"34"14,19 35 13,19 35 13,10 19-1,4 7-13,3 6-15,3 7-14,1 10-10,1 16-3,-1 15-5,1 17-3,-6 11-5,-8 10-4,-10 10-3,-9 9-3,-5-4-6,0-15-5,0-15-7,0-16-5,12-32-9,26-46-11,24-47-10,26-47-11,12-22 1,0 3 13,0 3 13,0 4 13,-4 8 10,-5 17 6,-7 15 8,-5 16 6,-12 21 11,-16 29 14,-15 28 15,-15 28 15,-11 10 2,-2-5-11,-3-7-10,-3-5-11,-1-8-7,4-5-4,3-7-4,3-5-4,12-11-5,22-11-9,22-14-6,23-11-9,10-14-5,0-11-3,0-14-4,0-11-4,-5-7 0,-9 0 2,-10 0 2,-8 0 2,-6-4 2,1-5 1,-1-7 2,1-5 1,-4 0 3,-6 10 5,-6 10 4,-6 9 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5"/>
    </inkml:context>
    <inkml:brush xml:id="br0">
      <inkml:brushProperty name="width" value="0.04325" units="cm"/>
      <inkml:brushProperty name="height" value="0.04325" units="cm"/>
    </inkml:brush>
  </inkml:definitions>
  <inkml:trace contextRef="#ctx0" brushRef="#br0">27450 10100 508,'-24'-47'0,"4"6"0,3 7 0,3 6 0,6 9 12,9 13 24,10 12 25,10 13 23,5 10 4,4 10-17,3 10-16,3 9-18,-1 4-13,-2 1-8,-3-1-8,-3 1-10,-2 1-9,0 3-13,0 3-11,0 4-12,-2-3-5,-3-5 1,-3-7 2,-2-5 0,-3-8 3,1-5 1,-1-7 2,1-5 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5"/>
    </inkml:context>
    <inkml:brush xml:id="br0">
      <inkml:brushProperty name="width" value="0.05235" units="cm"/>
      <inkml:brushProperty name="height" value="0.05235" units="cm"/>
    </inkml:brush>
  </inkml:definitions>
  <inkml:trace contextRef="#ctx0" brushRef="#br0">29200 9800 420,'-27'-24'44,"-3"4"1,-3 3 1,-2 3 0,-5 9-4,-2 16-9,-3 15-8,-3 17-9,-7 10-5,-9 6-1,-10 7 0,-8 6-1,-6 1-2,1-3-3,-1-3-3,1-2-3,5-5-5,14-2-5,11-3-6,14-3-6,8-6 4,7-5 14,6-7 15,7-5 14,4 0 6,3 10 1,3 10 0,4 9-1,2 2-1,4-2-3,3-3-3,3-3-4,-1 4-2,-2 13-2,-3 12-2,-3 13-2,-4 9-2,-3 6-1,-3 7-2,-2 6-1,-5 7-4,-2 10-4,-3 10-5,-3 9-5,-4 6-6,-3 3-8,-3 3-8,-2 4-7,-3 4-5,1 6-1,-1 7-2,1 6-2,4-7 3,9-18 4,10-19 6,10-18 5,4-21 4,0-22 4,0-22 3,0-21 4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9"/>
    </inkml:context>
    <inkml:brush xml:id="br0">
      <inkml:brushProperty name="width" value="0.03759" units="cm"/>
      <inkml:brushProperty name="height" value="0.03759" units="cm"/>
    </inkml:brush>
  </inkml:definitions>
  <inkml:trace contextRef="#ctx0" brushRef="#br0">29550 9300 585,'7'-46'14,"17"10"9,15 10 8,16 9 7,5 6 4,-2 3-2,-3 3-1,-3 4-1,-4 4-3,-3 6-6,-3 7-6,-2 6-5,-8 6-4,-8 6-2,-10 7-3,-9 6-3,-7 4-3,-3 4-3,-3 3-3,-2 3-4,-11 4-3,-15 7-2,-15 6-3,-16 7-1,-10 0-2,-3-2 2,-3-3 2,-2-3 1,3-10 1,14-16 2,11-15 2,14-15 2,25-12 4,42-6 6,40-6 5,41-6 6,15-6-1,-9-2-9,-10-3-8,-8-3-8,-9-1-6,-6 4-5,-6 3-4,-6 3-5,-7 3-3,-6 3 0,-6 3-2,-6 4 0,-6 1 1,-2 0 3,-3 0 3,-3 0 4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9"/>
    </inkml:context>
    <inkml:brush xml:id="br0">
      <inkml:brushProperty name="width" value="0.03101" units="cm"/>
      <inkml:brushProperty name="height" value="0.03101" units="cm"/>
    </inkml:brush>
  </inkml:definitions>
  <inkml:trace contextRef="#ctx0" brushRef="#br0">30250 9900 709,'207'-47'124,"-33"6"-34,-35 7-35,-34 6-33,-21 6-23,-6 6-7,-6 7-10,-6 6-7,-9 3-8,-8 0-6,-10 0-6,-9 0-5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29"/>
    </inkml:context>
    <inkml:brush xml:id="br0">
      <inkml:brushProperty name="width" value="0.03654" units="cm"/>
      <inkml:brushProperty name="height" value="0.03654" units="cm"/>
    </inkml:brush>
  </inkml:definitions>
  <inkml:trace contextRef="#ctx0" brushRef="#br0">31050 9100 602,'-29'-24'0,"-5"4"2,-7 3 0,-5 3 2,0 9 11,10 16 19,10 15 22,9 17 20,6 14 1,3 17-18,3 15-18,4 16-18,1 7-15,0 1-9,0-1-10,0 1-10,0-3-5,0-2-1,0-3-1,0-3 0,-2-10-5,-3-16-11,-3-15-10,-2-15-10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0"/>
    </inkml:context>
    <inkml:brush xml:id="br0">
      <inkml:brushProperty name="width" value="0.03852" units="cm"/>
      <inkml:brushProperty name="height" value="0.03852" units="cm"/>
    </inkml:brush>
  </inkml:definitions>
  <inkml:trace contextRef="#ctx0" brushRef="#br0">31000 11100 571,'51'-69'74,"4"13"-8,3 12-11,3 13-10,10 7-6,20 4-4,18 3-5,20 3-3,2 1-5,-12 1-5,-13-1-5,-12 1-6,-7 1-7,1 3-13,-1 3-12,1 4-12,-7 2-9,-12 4-6,-13 3-7,-12 3-7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0"/>
    </inkml:context>
    <inkml:brush xml:id="br0">
      <inkml:brushProperty name="width" value="0.03938" units="cm"/>
      <inkml:brushProperty name="height" value="0.03938" units="cm"/>
    </inkml:brush>
  </inkml:definitions>
  <inkml:trace contextRef="#ctx0" brushRef="#br0">32300 10200 558,'-47'0'0,"6"0"0,7 0 0,6 0 0,3-2 4,0-3 9,0-3 8,0-2 9,1 6 8,4 20 7,3 18 7,3 20 7,1 14-2,1 14-11,-1 11-11,1 14-12,-3 8-9,-2 7-9,-3 6-9,-3 7-9,1 0-4,6-2 0,7-3-1,6-3 1,1-15-10,-3-24-18,-3-26-19,-2-24-18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1"/>
    </inkml:context>
    <inkml:brush xml:id="br0">
      <inkml:brushProperty name="width" value="0.05332" units="cm"/>
      <inkml:brushProperty name="height" value="0.05332" units="cm"/>
    </inkml:brush>
  </inkml:definitions>
  <inkml:trace contextRef="#ctx0" brushRef="#br0">33650 10200 412,'-27'-18'10,"-3"17"21,-3 15 19,-2 16 21,-5 13 3,-2 14-15,-3 11-15,-3 14-14,1 5-10,6 1-4,7-1-4,6 1-5,3-3-2,0-2-1,0-3 0,0-3 0,15-13-7,32-22-12,31-22-12,32-21-12,8-18-4,-11-12 6,-14-13 6,-11-12 5,-11-7 5,-5 1 3,-7-1 4,-5 1 3,-8 1 2,-5 3 3,-7 3 2,-5 4 1,-4 1 3,0 0 3,0 0 3,0 0 2,0 1 2,0 4-1,0 3 0,0 3-1,3 1 3,6 1 5,7-1 6,6 1 6,4 4 1,4 9-5,3 10-3,3 10-4,1 4-2,1 0-1,-1 0-1,1 0-1,-3 4-1,-2 10-1,-3 10 0,-3 9-2,-4 4 1,-3 1 0,-3-1 0,-2 1 0,-5 2 0,-2 7-2,-3 6-3,-3 7-2,-6 2-3,-5 1-2,-7-1-2,-5 1-4,-6-1-2,-3 1-3,-3-1-4,-2 1-2,10-12-5,25-21-3,25-22-5,25-22-4,12-11 1,1 0 6,-1 0 7,1 0 5,-4 1 5,-6 4 2,-6 3 1,-6 3 2,-6 3 0,-2 3-3,-3 3-1,-3 4-3,-6-3-1,-5-5-1,-7-7 1,-5-5-1,-3-8 0,4-5 1,3-7 0,3-5 0,1-8 1,1-5 2,-1-7 2,1-5 3,1-3 1,3 4 4,3 3 2,4 3 2,-3 3 4,-5 3 4,-7 3 4,-5 4 5,-6 16 14,-3 32 23,-3 31 23,-2 32 24,-3 18 2,1 6-21,-1 7-21,1 6-20,-1 7-14,1 10-8,-1 10-7,1 9-8,-1 13-7,1 20-6,-1 18-5,1 20-6,-3-1-6,-2-19-5,-3-18-5,-3-19-6,-1-10-5,4 1-3,3-1-3,3 1-3,1-12 1,1-21 7,-1-22 6,1-22 7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8:59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89250 30300 656,'25'-25'0,"0"0"0,0 0 0,0 0 0,1 0 6,4 0 11,3 0 11,3 0 12,-1 6 5,-2 13-2,-3 12-1,-3 13-1,2 16-5,10 23-11,10 22-10,9 22-9,4 8-16,1-2-17,-1-3-18,1-3-19,-6-13-5,-8-22 8,-10-22 7,-9-21 8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1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35700 9750 647,'76'-25'8,"4"0"17,3 0 17,3 0 17,3 3 3,3 6-10,3 7-11,4 6-11,2 3-10,4 0-9,3 0-9,3 0-9,-4 1-7,-8 4-8,-10 3-5,-9 3-6,-12 3-8,-11 3-6,-14 3-9,-11 4-7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3"/>
    </inkml:context>
    <inkml:brush xml:id="br0">
      <inkml:brushProperty name="width" value="0.04201" units="cm"/>
      <inkml:brushProperty name="height" value="0.04201" units="cm"/>
    </inkml:brush>
  </inkml:definitions>
  <inkml:trace contextRef="#ctx0" brushRef="#br0">8600 4550 523,'-5'-69'0,"-9"13"0,-10 12 0,-8 13 0,-9 20 6,-6 28 12,-6 28 11,-6 29 12,-2 8 2,3-8-8,3-10-6,4-9-9,-4 5-3,-9 23-1,-10 22-1,-8 22 0,-3 12-2,7 3 0,6 3-1,7 4-2,10-3-1,16-5-2,15-7-2,17-5-2,13-11-1,13-11 0,12-14 1,13-11 0,9-9 0,6-3 0,7-3-2,6-2 0,1 0-2,-3 7 0,-3 6-1,-2 7 0,-9 2-1,-12 1 2,-13-1 1,-12 1 2,-9 2 1,-2 7-1,-3 6 1,-3 7 0,-9 5 0,-11 7 0,-14 6 0,-11 7 0,-11 0-2,-5-2-3,-7-3-2,-5-3-4,-4-6-3,0-5-3,0-7-5,0-5-3,1-8-4,4-5-3,3-7-2,3-5-4,4-8 1,7-5 3,6-7 2,7-5 4,5-8 2,7-5 1,6-7 2,7-5 1,4-3 8,3 4 15,3 3 14,4 3 14,2 3 7,4 3 1,3 3-1,3 4 1,-1 7-2,-2 13-3,-3 12-3,-3 13-3,1 13-3,6 17-3,7 15-2,6 16-3,-1 9-3,-5 3-1,-7 3-2,-5 4-1,-4-3-3,0-5-3,0-7-2,0-5-4,0 2-5,0 13-8,0 12-9,0 13-8,1 7-5,4 4-2,3 3-2,3 3-2,1-16-2,1-34-4,-1-35-4,1-33-4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4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9550 19700 536,'-24'-47'2,"4"6"5,3 7 4,3 6 4,1 10 8,1 17 9,-1 15 11,1 16 8,1 13 2,3 14-10,3 11-8,4 14-8,-1 13-7,-3 16 0,-3 15-2,-2 17-2,-3 10-2,1 6-2,-1 7-3,1 6-2,-3 12-3,-2 19-3,-3 19-2,-3 19-3,-2 10-5,0 4-5,0 3-6,0 3-7,1-10-2,4-21-1,3-22 0,3-22-1,4-22-2,7-22-3,6-22-4,7-21-4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5"/>
    </inkml:context>
    <inkml:brush xml:id="br0">
      <inkml:brushProperty name="width" value="0.03825" units="cm"/>
      <inkml:brushProperty name="height" value="0.03825" units="cm"/>
    </inkml:brush>
  </inkml:definitions>
  <inkml:trace contextRef="#ctx0" brushRef="#br0">10750 21250 575,'-52'7'103,"-3"17"-23,-3 15-23,-2 16-22,-5 10-13,-2 7-5,-3 6-3,-3 7-5,1-1-3,6-6-2,7-6-2,6-6-2,-1-2-1,-5 3 2,-7 3 2,-5 4 1,0-3 1,10-5 1,10-7 1,9-5 1,9-3 0,9 4 0,10 3 1,10 3 0,13-4-2,19-8-6,19-10-3,19-9-6,12-7-3,6-3-4,7-3-4,6-2-3,1-1-2,-3 3 2,-3 3 0,-2 4 1,-8-1-1,-8-3-4,-10-3-4,-9-2-4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6"/>
    </inkml:context>
    <inkml:brush xml:id="br0">
      <inkml:brushProperty name="width" value="0.04434" units="cm"/>
      <inkml:brushProperty name="height" value="0.04434" units="cm"/>
    </inkml:brush>
  </inkml:definitions>
  <inkml:trace contextRef="#ctx0" brushRef="#br0">11450 21250 496,'-22'-18'80,"6"17"-13,7 15-14,6 16-13,1 15-7,-3 16-2,-3 15-2,-2 17-1,-5 17-2,-2 23-4,-3 22-3,-3 22-2,-2 5-4,0-8-2,0-10-2,0-9-3,1-15-1,4-18 0,3-19 0,3-18-1,3-28-6,3-33-15,3-35-13,4-34-15,8-23-2,17-8 8,15-10 9,16-9 9,7-2 4,1 6-1,-1 7 1,1 6-1,-3 9 3,-2 13 4,-3 12 6,-3 13 4,-4 7 4,-3 4 4,-3 3 5,-2 3 3,-6 7 2,-6 14-1,-6 11-1,-6 14 0,-6 7 0,-2 3 3,-3 3 2,-3 4 2,-4 1 1,-3 0-3,-3 0-1,-2 0-2,-6 0-3,-6 0-2,-6 0-4,-6 0-4,-4-2-1,1-3-1,-1-3-1,1-2-2,-3-3 0,-2 1-3,-3-1-3,-3 1-2,-1-3-4,4-2-9,3-3-6,3-3-8,3-2-9,3 0-9,3 0-9,4 0-10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6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12800 22750 520,'-22'-40'104,"6"23"-17,7 22-17,6 22-18,3 13-12,0 7-6,0 6-6,0 7-5,0 4-6,0 3-4,0 3-5,0 4-4,0 1-11,0 0-15,0 0-15,0 0-16,0-4-9,0-5-4,0-7-2,0-5-4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6"/>
    </inkml:context>
    <inkml:brush xml:id="br0">
      <inkml:brushProperty name="width" value="0.04737" units="cm"/>
      <inkml:brushProperty name="height" value="0.04737" units="cm"/>
    </inkml:brush>
  </inkml:definitions>
  <inkml:trace contextRef="#ctx0" brushRef="#br0">14250 19900 464,'0'-38'11,"0"26"21,0 24 21,0 26 22,0 19 4,0 17-13,0 15-13,0 16-13,-2 9-9,-3 3-5,-3 3-5,-2 4-5,-5 4-4,-2 6-3,-3 7-2,-3 6-3,-1 9-4,4 13-3,3 12-3,3 13-5,1 2-1,1-5 2,-1-7 1,1-5 3,1-14-8,3-18-14,3-19-15,4-18-15,1-18-7,0-16 0,0-15 1,0-15 1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7"/>
    </inkml:context>
    <inkml:brush xml:id="br0">
      <inkml:brushProperty name="width" value="0.03777" units="cm"/>
      <inkml:brushProperty name="height" value="0.03777" units="cm"/>
    </inkml:brush>
  </inkml:definitions>
  <inkml:trace contextRef="#ctx0" brushRef="#br0">15400 21150 582,'-8'-40'95,"-16"23"-15,-15 22-15,-15 22-15,-7 13-12,3 7-8,3 6-8,4 7-9,-1 2-6,-3 1-2,-3-1-3,-2 1-3,0-3-2,7-2 2,6-3 1,7-3 0,5-4 0,7-3 2,6-3 0,7-2 0,4-1 1,3 3-1,3 3 0,4 4-1,7 2 0,13 4-1,12 3 1,13 3-2,9-2-1,6-6-5,7-6-3,6-6-5,3-6-5,0-2-7,0-3-9,0-3-7,-2-6-4,-3-5 0,-3-7 0,-2-5 0,-6-4 3,-6 0 6,-6 0 5,-6 0 7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7"/>
    </inkml:context>
    <inkml:brush xml:id="br0">
      <inkml:brushProperty name="width" value="0.04745" units="cm"/>
      <inkml:brushProperty name="height" value="0.04745" units="cm"/>
    </inkml:brush>
  </inkml:definitions>
  <inkml:trace contextRef="#ctx0" brushRef="#br0">16500 20700 463,'-46'7'59,"10"17"0,10 15 2,9 16 1,6 9-4,3 3-9,3 3-11,4 4-9,-1 5-6,-3 10-4,-3 10-3,-2 9-4,-5 9-2,-2 9 1,-3 10 0,-3 10 1,-1 0-5,4-5-7,3-7-7,3-5-8,3-14-4,3-18 1,3-19 1,4-18 0,1-26-5,0-31-12,0-31-12,0-31-11,7-18-1,17-3 12,15-3 10,16-2 11,10 0 9,7 7 5,6 6 6,7 7 5,-6 8 6,-15 14 4,-15 11 4,-16 14 6,-8 7 2,0 3-1,0 3-1,0 4 0,0 5 1,0 10 6,0 10 5,0 9 5,-4 4-1,-5 1-7,-7-1-5,-5 1-7,-6 2-4,-3 7-3,-3 6-3,-2 7-1,-8 2-5,-8 1-3,-10-1-5,-9 1-3,-9-3-7,-5-2-7,-7-3-7,-5-3-8,-3-4-5,4-3-1,3-3-3,3-2-2,6-8 3,9-8 7,10-10 7,10-9 7,5-4 5,4 4 1,3 3 1,3 3 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8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17500 22100 553,'29'-24'68,"10"4"-11,10 3-9,9 3-11,6 3-5,3 3 1,3 3-1,4 4 1,-4 5-3,-9 10-5,-10 10-6,-8 9-5,-9 9-4,-6 9-4,-6 10-3,-6 10-4,-12 5-2,-15 4 1,-15 3 1,-16 3-1,-12-2-2,-5-6-6,-7-6-5,-5-6-6,-4-7-2,0-6 1,0-6 2,0-6 2,4-7 2,10-6 5,10-6 3,9-6 4,21-7 5,35-6 8,35-6 7,34-6 7,15-4-1,-3 1-8,-3-1-9,-2 1-7,-5-1-10,-2 1-8,-3-1-9,-3 1-8,-7 1-2,-9 3 5,-10 3 6,-8 4 4,-8-1 0,-2-3-6,-3-3-6,-3-2-5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0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92100 29750 539,'46'-44'6,"-5"13"12,-7 12 12,-5 13 12,-3 7 3,4 4-5,3 3-6,3 3-5,1 6-4,1 9 0,-1 10 0,1 10-1,-4 8-4,-6 10-9,-6 10-8,-6 9-9,-13 6-11,-19 3-11,-18 3-12,-19 4-11,-16-1-5,-12-3 5,-13-3 4,-12-2 5,-4-9 5,7-12 6,6-13 7,7-12 7,5-9 7,7-2 5,6-3 7,7-3 6,19-6 6,35-5 7,35-7 7,34-5 6,23-9 2,13-9-1,12-10-2,13-8-2,2-4-3,-5 3-3,-7 3-3,-5 4-3,-11 4-4,-11 6-6,-14 7-4,-11 6-5,-14 7-2,-11 10 2,-14 10 2,-11 9 0,-14 7 3,-11 7 0,-14 6 2,-11 7 1,-12 4 0,-9 3 0,-10 3 1,-8 4-1,-4-1-1,3-3-2,3-3-2,4-2-2,2-9-1,4-12 0,3-13 1,3-12 1,10-16-6,20-19-12,18-18-11,20-19-13,16-10-3,16 1 6,15-1 5,17 1 6,5 4 7,-3 9 7,-3 10 8,-2 10 8,-5 7 5,-2 6 5,-3 7 3,-3 6 5,-6 6 2,-5 6 0,-7 7 1,-5 6-1,-4 3 0,0 0-3,0 0-3,0 0-2,0 0-6,0 0-9,0 0-10,0 0-8,-8-2-10,-16-3-10,-15-3-9,-15-2-9,-14 0 0,-8 7 10,-10 6 11,-9 7 10,-9 2 7,-5 1 1,-7-1 2,-5 1 2,-4-1 2,0 1 3,0-1 3,0 1 3,1-4 4,4-6 4,3-6 5,3-6 5,6-2 3,9 3 4,10 3 2,10 4 4,5 1 2,4 0 1,3 0 2,3 0 2,4 1 0,7 4-2,6 3-1,7 3-2,2 6-2,1 9-6,-1 10-5,1 10-6,1 5-2,3 4-2,3 3-1,4 3-1,1-4-4,0-8-6,0-10-8,0-9-7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8"/>
    </inkml:context>
    <inkml:brush xml:id="br0">
      <inkml:brushProperty name="width" value="0.03792" units="cm"/>
      <inkml:brushProperty name="height" value="0.03792" units="cm"/>
    </inkml:brush>
  </inkml:definitions>
  <inkml:trace contextRef="#ctx0" brushRef="#br0">18800 20950 580,'57'-46'99,"17"10"-17,15 10-17,16 9-16,7 6-12,1 3-7,-1 3-7,1 4-7,-3 2-5,-2 4-5,-3 3-5,-3 3-4,-9 4-8,-11 7-10,-14 6-10,-11 7-10,-12 0-9,-9-2-6,-10-3-6,-8-3-7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9"/>
    </inkml:context>
    <inkml:brush xml:id="br0">
      <inkml:brushProperty name="width" value="0.0402" units="cm"/>
      <inkml:brushProperty name="height" value="0.0402" units="cm"/>
    </inkml:brush>
  </inkml:definitions>
  <inkml:trace contextRef="#ctx0" brushRef="#br0">19000 21900 547,'-25'21'4,"0"-5"9,0-7 8,0-5 8,9-6 5,19-3-1,19-3 1,19-2-1,13-1 0,10 3 1,10 3 1,9 4 1,4 1-3,1 0-5,-1 0-5,1 0-6,1 1-7,3 4-7,3 3-8,4 3-8,-1 1-5,-3 1-5,-3-1-4,-2 1-4,-8-3-3,-8-2-1,-10-3-1,-9-3 0,-9-2-3,-5 0-4,-7 0-2,-5 0-4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39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22350 21850 535,'-21'18'4,"10"-11"7,10-14 8,9-11 7,7-4 2,7 6-1,6 7-3,7 6-2,8-1 0,14-5-1,11-7 2,14-5 1,5-1-2,1 6-3,-1 7-3,1 6-3,-1 3-3,1 0-2,-1 0-3,1 0-2,1 0-1,3 0 2,3 0 0,4 0 2,5 0 0,10 0 0,10 0 0,9 0 0,12-2 0,16-3 1,15-3 2,17-2 1,8-3 1,4 1-1,3-1-1,3 1 1,-4-1-4,-8 1-7,-10-1-6,-9 1-6,-10 1-2,-9 3 0,-10 3 3,-8 4 0,-6 2 2,1 4 1,-1 3 1,1 3 2,-1-1 0,1-2 0,-1-3 0,1-3 0,-3-2 0,-2 0 2,-3 0 2,-3 0 2,-1 0 0,4 0 1,3 0 0,3 0 0,4 0 0,7 0 1,6 0 0,7 0 0,5 0 0,7 0 0,6 0-1,7 0-1,5 0 1,7 0 2,6 0 2,7 0 2,2-2 0,1-3-3,-1-3-1,1-2-3,1-3-2,3 1 0,3-1-2,4 1-1,2-1-1,4 1-1,3-1 0,3 1 0,3-1-1,3 1 0,3-1 0,4 1 0,-3 1 0,-5 3 0,-7 3 0,-5 4 1,-4-1-1,0-3 0,0-3-1,0-2 0,-2-1 0,-3 3-1,-3 3 1,-2 4 0,-6 1-1,-6 0-1,-6 0-1,-6 0-2,-2 0 0,3 0-1,3 0-2,4 0-1,-4-2-1,-9-3 0,-10-3-2,-8-2 0,-18-3 1,-25 1 2,-25-1 4,-25 1 2,-15-1 2,-2 1 0,-3-1 1,-3 1-1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1"/>
    </inkml:context>
    <inkml:brush xml:id="br0">
      <inkml:brushProperty name="width" value="0.04231" units="cm"/>
      <inkml:brushProperty name="height" value="0.04231" units="cm"/>
    </inkml:brush>
  </inkml:definitions>
  <inkml:trace contextRef="#ctx0" brushRef="#br0">27050 18250 519,'0'-71'0,"0"10"0,0 10 0,0 9 0,-2-2 3,-3-12 6,-3-13 5,-2-12 6,-5-4 2,-2 7-2,-3 6-2,-3 7-2,-2 5-1,0 7-1,0 6 0,0 7 0,-2 2-1,-3 1 0,-3-1-2,-2 1-2,-3 4 1,1 9 0,-1 10 0,1 10 1,-3 4-1,-2 0 1,-3 0-1,-3 0 0,-6 6 0,-5 13-2,-7 12-2,-5 13-1,-4 9 0,0 6 1,0 7 0,0 6 1,1 4 0,4 4 1,3 3 0,3 3 1,1 3 0,1 3-2,-1 3 1,1 4-2,2 1 0,7 0 0,6 0 1,7 0-1,2 1 0,1 4 0,-1 3-2,1 3 0,2 3-1,7 3 0,6 3-1,7 4 0,5-3 0,7-5-1,6-7-1,7-5-1,5-11 1,7-11 0,6-14 0,7-11 2,10-11-5,16-5-7,15-7-7,17-5-8,11-9-5,10-9-3,10-10-3,9-8-3,4-11-3,1-8-3,-1-10-3,1-9-3,-15-1 2,-28 10 7,-28 10 7,-27 9 7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2"/>
    </inkml:context>
    <inkml:brush xml:id="br0">
      <inkml:brushProperty name="width" value="0.03918" units="cm"/>
      <inkml:brushProperty name="height" value="0.03918" units="cm"/>
    </inkml:brush>
  </inkml:definitions>
  <inkml:trace contextRef="#ctx0" brushRef="#br0">27300 18750 561,'-2'54'145,"-3"10"-32,-3 10-34,-2 9-33,-1 7-20,3 7-8,3 6-8,4 7-9,-3 2-7,-5 1-10,-7-1-7,-5 1-10,-4-6-3,0-8 0,0-10-1,0-9 1,1-12 0,4-11-2,3-14-1,3-11-2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3"/>
    </inkml:context>
    <inkml:brush xml:id="br0">
      <inkml:brushProperty name="width" value="0.03219" units="cm"/>
      <inkml:brushProperty name="height" value="0.03219" units="cm"/>
    </inkml:brush>
  </inkml:definitions>
  <inkml:trace contextRef="#ctx0" brushRef="#br0">27150 19400 683,'25'-66'49,"0"19"-7,0 19-7,0 19-6,3 7-3,6-3-1,7-3 1,6-2-1,4-1-2,4 3-5,3 3-6,3 4-5,-1 2-12,-2 4-15,-3 3-17,-3 3-16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3"/>
    </inkml:context>
    <inkml:brush xml:id="br0">
      <inkml:brushProperty name="width" value="0.04317" units="cm"/>
      <inkml:brushProperty name="height" value="0.04317" units="cm"/>
    </inkml:brush>
  </inkml:definitions>
  <inkml:trace contextRef="#ctx0" brushRef="#br0">27950 18500 509,'-44'-19'45,"13"13"6,12 12 7,13 13 7,4 10-3,-3 10-9,-3 10-12,-2 9-9,-3 6-8,1 3-4,-1 3-4,1 4-4,-1 5-4,1 10-4,-1 10-5,1 9-4,-3 2-6,-2-2-8,-3-3-8,-3-3-7,-1-9-6,4-11-3,3-14-3,3-11-3,7-22 0,14-27 1,11-28 2,14-28 1,8-15 5,7 1 10,6-1 8,7 1 9,0 4 7,-2 9 4,-3 10 5,-3 10 4,-6 5 1,-5 4 1,-7 3-2,-5 3 1,-6 4 3,-3 7 7,-3 6 7,-2 7 8,-5 7 3,-2 9-2,-3 10-2,-3 10-1,-6 7-4,-5 6-2,-7 7-5,-5 6-3,-3-1-2,4-5 0,3-7-2,3-5 0,6-8-4,9-5-8,10-7-8,10-5-7,8-9-6,10-9-4,10-10-3,9-8-3,2-11-2,-2-8 1,-3-10 0,-3-9 0,-7-4 2,-9 4 4,-10 3 5,-8 3 3,-6 3 2,1 3-1,-1 3-1,1 4 0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3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28900 18250 578,'-41'3'34,"19"6"10,19 7 12,19 6 11,12 3-2,6 0-14,7 0-13,6 0-15,-1 4-8,-5 10-3,-7 10-3,-5 9-3,-6 4-4,-3 1-8,-3-1-7,-2 1-7,-3-4-6,1-6-7,-1-6-7,1-6-6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4"/>
    </inkml:context>
    <inkml:brush xml:id="br0">
      <inkml:brushProperty name="width" value="0.05248" units="cm"/>
      <inkml:brushProperty name="height" value="0.05248" units="cm"/>
    </inkml:brush>
  </inkml:definitions>
  <inkml:trace contextRef="#ctx0" brushRef="#br0">30200 18250 419,'23'-24'2,"-3"4"4,-3 3 5,-2 3 4,-8 4 5,-8 7 8,-10 6 8,-9 7 7,-9 5 0,-5 7-9,-7 6-8,-5 7-8,-4 4-5,0 3-4,0 3-3,0 4-2,3-1-3,6-3 0,7-3-1,6-2 0,3-5-1,0-2-1,0-3-2,0-3 0,1-1 3,4 4 7,3 3 7,3 3 7,1 1 3,1 1-1,-1-1-1,1 1 0,-1 5-1,1 14-1,-1 11 0,1 14-1,1 7 0,3 3-2,3 3-2,4 4-1,1 7-3,0 13-7,0 12-4,0 13-6,-4 7-7,-5 4-8,-7 3-8,-5 3-8,-4-1-2,0-2 4,0-3 4,0-3 5,1-13-2,4-22-7,3-22-7,3-21-8,3-15-1,3-6 6,3-6 5,4-6 5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4"/>
    </inkml:context>
    <inkml:brush xml:id="br0">
      <inkml:brushProperty name="width" value="0.03189" units="cm"/>
      <inkml:brushProperty name="height" value="0.03189" units="cm"/>
    </inkml:brush>
  </inkml:definitions>
  <inkml:trace contextRef="#ctx0" brushRef="#br0">30700 17850 689,'23'-24'0,"-3"4"0,-3 3 0,-2 3 0,8 4 6,22 7 12,22 6 12,23 7 11,0 4 3,-18 3-6,-19 3-6,-18 4-6,-14 5-5,-5 10-4,-7 10-3,-5 9-5,-12 4-2,-16 1-3,-15-1-1,-15 1-3,-11-3-1,-2-2-1,-3-3-3,-3-3-1,1-6-1,6-5 0,7-7 0,6-5 0,6-6 2,6-3 4,7-3 2,6-2 4,17-6 2,28-6 0,28-6 0,29-6 0,13-4-4,1 1-7,-1-1-6,1 1-8,-4 1-7,-6 3-10,-6 3-7,-6 4-10,-9 1-1,-8 0 5,-10 0 6,-9 0 6,-7-2 6,-3-3 6,-3-3 7,-2-2 7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0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91000 32800 523,'145'-69'13,"-9"13"-3,-10 12-2,-8 13-3,2 4 1,16-3 6,15-3 5,17-2 6,3 0 1,-5 7-1,-7 6-2,-5 7-1,-12 4-3,-16 3-2,-15 3-2,-15 4-3,-17 5-2,-15 10-2,-15 10-2,-16 9-1,-10 7 0,-3 7 2,-3 6 4,-2 7 2,-11 10 3,-15 16 3,-15 15 2,-16 17 4,-12 3-1,-5-5-2,-7-7-2,-5-5-3,-6-9-2,-3-9-2,-3-10-2,-2-8-3,-1-11-2,3-8-6,3-10-4,4-9-4,4-13-2,6-16 1,7-15 0,6-15 1,7-23-6,10-28-13,10-28-12,9-27-12,7-22-4,7-11 6,6-14 6,7-11 6,4 5 5,3 26 6,3 24 6,4 26 4,-1 21 7,-3 19 5,-3 19 7,-2 19 7,-11 19 10,-15 23 16,-15 22 15,-16 22 16,-13 16 1,-9 14-12,-10 11-13,-8 14-13,-3 3-7,7-2-5,6-3-4,7-3-3,7-7-2,9-9 0,10-10 2,10-8 0,19-14-6,32-15-14,31-15-13,32-16-13,18-18-8,6-18-4,7-19-4,6-18-2,-2-10 1,-9 0 6,-10 0 6,-8 0 7,-12 6 6,-12 13 7,-13 12 6,-12 13 6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4"/>
    </inkml:context>
    <inkml:brush xml:id="br0">
      <inkml:brushProperty name="width" value="0.0292" units="cm"/>
      <inkml:brushProperty name="height" value="0.0292" units="cm"/>
    </inkml:brush>
  </inkml:definitions>
  <inkml:trace contextRef="#ctx0" brushRef="#br0">31500 18200 753,'3'-46'55,"6"10"-11,7 10-10,6 9-10,7 4-5,10 1-1,10-1 0,9 1 0,6-1-5,3 1-9,3-1-10,4 1-10,-1 1-6,-3 3-5,-3 3-4,-2 4-4,-8 2-4,-8 4 0,-10 3 0,-9 3-2,-7 3 4,-3 3 7,-3 3 8,-2 4 8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5"/>
    </inkml:context>
    <inkml:brush xml:id="br0">
      <inkml:brushProperty name="width" value="0.03533" units="cm"/>
      <inkml:brushProperty name="height" value="0.03533" units="cm"/>
    </inkml:brush>
  </inkml:definitions>
  <inkml:trace contextRef="#ctx0" brushRef="#br0">32250 17550 622,'-46'-46'2,"10"10"2,10 10 4,9 9 2,6 17 9,3 25 13,3 25 14,4 25 12,-1 14 2,-3 3-10,-3 3-9,-2 4-11,-3 2-13,1 4-17,-1 3-15,1 3-17,-1-10-4,1-21 6,-1-22 6,1-22 7,-1-10-4,1 4-14,-1 3-13,1 3-15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5"/>
    </inkml:context>
    <inkml:brush xml:id="br0">
      <inkml:brushProperty name="width" value="0.03775" units="cm"/>
      <inkml:brushProperty name="height" value="0.03775" units="cm"/>
    </inkml:brush>
  </inkml:definitions>
  <inkml:trace contextRef="#ctx0" brushRef="#br0">33900 18900 582,'46'25'161,"-5"0"-39,-7 0-41,-5 0-39,-8 3-31,-5 6-22,-7 7-22,-5 6-23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6"/>
    </inkml:context>
    <inkml:brush xml:id="br0">
      <inkml:brushProperty name="width" value="0.05041" units="cm"/>
      <inkml:brushProperty name="height" value="0.05041" units="cm"/>
    </inkml:brush>
  </inkml:definitions>
  <inkml:trace contextRef="#ctx0" brushRef="#br0">36550 18100 436,'-2'-93'44,"-3"17"0,-3 15-1,-2 16 1,-11 10-2,-15 7-3,-15 6-2,-16 7-3,-7 8-4,4 14-3,3 11-5,3 14-4,-1 8-2,-2 7-2,-3 6-1,-3 7 0,-2 8-2,0 14-1,0 11-2,0 14 0,3 3-1,6-2-1,7-3-1,6-3 0,7-1-1,10 4-1,10 3 0,9 3 1,4-4-2,1-8 1,-1-10-1,1-9 0,7-7-1,16-3-5,15-3-4,17-2-3,13-11-5,13-15-6,12-15-7,13-16-6,7-13-3,4-9 3,3-10 1,3-8 3,-1-8 0,-2-2-2,-3-3-1,-3-3-2,-12 2 2,-18 10 6,-19 10 7,-18 9 5,-10 2 1,0-2-4,0-3-4,0-3-5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6"/>
    </inkml:context>
    <inkml:brush xml:id="br0">
      <inkml:brushProperty name="width" value="0.04038" units="cm"/>
      <inkml:brushProperty name="height" value="0.04038" units="cm"/>
    </inkml:brush>
  </inkml:definitions>
  <inkml:trace contextRef="#ctx0" brushRef="#br0">37000 16500 544,'10'-69'6,"23"13"10,22 12 12,22 13 10,10 9 7,1 6 1,-1 7 1,1 6 2,-7 9-3,-12 13-9,-13 12-8,-12 13-8,-13 9-6,-12 6-2,-13 7-4,-12 6-2,-15 7-3,-15 10-5,-15 10-3,-16 9-4,-10-1-2,-3-8 1,-3-10-1,-2-9 1,0-9 1,7-5 2,6-7 3,7-5 2,21-9 0,38-9-4,37-10-4,38-8-3,20-9-6,3-6-7,3-6-8,4-6-8,-6-2-4,-11 3-2,-14 3-3,-11 4-2,-11 1 4,-5 0 10,-7 0 8,-5 0 11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7"/>
    </inkml:context>
    <inkml:brush xml:id="br0">
      <inkml:brushProperty name="width" value="0.0433" units="cm"/>
      <inkml:brushProperty name="height" value="0.0433" units="cm"/>
    </inkml:brush>
  </inkml:definitions>
  <inkml:trace contextRef="#ctx0" brushRef="#br0">38400 18050 508,'-49'1'7,"4"4"14,3 3 15,3 3 14,-1 7 5,-2 14-3,-3 11-3,-3 14-4,-1 5-5,4 1-6,3-1-7,3 1-5,3 1-5,3 3-3,3 3-3,4 4-3,-1 4-4,-3 6-8,-3 7-7,-2 6-6,0-1-7,7-5-7,6-7-6,7-5-7,8-11-4,14-11-2,11-14-1,14-11-3,3-12 4,-2-9 8,-3-10 8,-3-8 9,-2-8 5,0-2 3,0-3 3,0-3 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7"/>
    </inkml:context>
    <inkml:brush xml:id="br0">
      <inkml:brushProperty name="width" value="0.04917" units="cm"/>
      <inkml:brushProperty name="height" value="0.04917" units="cm"/>
    </inkml:brush>
  </inkml:definitions>
  <inkml:trace contextRef="#ctx0" brushRef="#br0">38800 18750 447,'-93'3'5,"17"6"11,15 7 10,16 6 11,9 4 4,3 4-3,3 3-2,4 3-2,1 4-3,0 7-4,0 6-4,0 7-4,3 2-3,6 1-3,7-1-1,6 1-3,3-4-1,0-6-1,0-6 0,0-6-2,7-7-4,17-6-8,15-6-8,16-6-8,4-10-4,-6-12 0,-6-13 0,-6-12-1,-6-10 3,-2-6 2,-3-6 4,-3-6 2,-4-6 3,-3-2 2,-3-3 3,-2-3 2,-5 1 2,-2 6 4,-3 7 4,-3 6 2,-1 4 4,4 4 0,3 3 3,3 3 1,3 4 3,3 7 4,3 6 3,4 7 3,4 4 0,6 3-4,7 3-4,6 4-5,1 5-3,-3 10-3,-3 10-2,-2 9-1,-8 4-3,-8 1 2,-10-1-1,-9 1 0,-10 2 0,-9 7-2,-10 6 0,-8 7-1,-8 4-2,-2 3-1,-3 3-1,-3 4-2,1-4-1,6-9-2,7-10-2,6-8-1,12-15-4,19-19-2,19-18-4,19-19-4,12-10 0,6 1 4,7-1 3,6 1 4,-1 1 1,-5 3 1,-7 3-1,-5 4 0,-8 1 0,-5 0 0,-7 0 0,-5 0 0,-6 0 0,-3 0 1,-3 0 0,-2 0 0,-5-2 2,-2-3 1,-3-3 1,-3-2 2,-2-5 2,0-2 2,0-3 2,0-3 2,0 1 1,0 6 1,0 7 0,0 6 2,1 3 2,4 0 6,3 0 5,3 0 7,-1 9 10,-2 19 16,-3 19 16,-3 19 16,-2 12 2,0 6-14,0 7-14,0 6-14,-2 10-11,-3 17-6,-3 15-7,-2 16-7,-3 10-8,1 7-7,-1 6-7,1 7-9,-3-1-5,-2-6-3,-3-6-5,-3-6-3,-4-10-3,-3-12-4,-3-13-4,-2-12-4,2-13 1,9-12 1,10-13 4,10-12 2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8"/>
    </inkml:context>
    <inkml:brush xml:id="br0">
      <inkml:brushProperty name="width" value="0.02922" units="cm"/>
      <inkml:brushProperty name="height" value="0.02922" units="cm"/>
    </inkml:brush>
  </inkml:definitions>
  <inkml:trace contextRef="#ctx0" brushRef="#br0">39900 18900 752,'28'-46'4,"6"10"6,7 10 8,6 9 6,3 6 4,0 3 0,0 3-1,0 4-1,0 1-1,0 0-4,0 0-4,0 0-4,-4 1-7,-5 4-8,-7 3-11,-5 3-8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8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40650 18000 509,'29'-22'7,"10"6"14,10 7 15,9 6 13,-1 7 4,-8 10-6,-10 10-8,-9 9-5,-2 9-5,6 9-3,7 10-2,6 10-2,-1 5-2,-5 4-3,-7 3-1,-5 3-2,-8 4-2,-5 7-3,-7 6-1,-5 7-3,-12 5-3,-16 7-4,-15 6-6,-15 7-5,-17 2-6,-15 1-7,-15-1-7,-16 1-8,-5-10-1,6-19 8,7-18 7,6-19 7,6-13-2,6-6-12,7-6-12,6-6-11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49"/>
    </inkml:context>
    <inkml:brush xml:id="br0">
      <inkml:brushProperty name="width" value="0.04375" units="cm"/>
      <inkml:brushProperty name="height" value="0.04375" units="cm"/>
    </inkml:brush>
  </inkml:definitions>
  <inkml:trace contextRef="#ctx0" brushRef="#br0">30100 23650 502,'46'-27'-1,"-5"-3"9,-7-3 10,-5-2 9,-6-1 4,-3 3-4,-3 3-2,-2 4-4,-5-1-1,-2-3-2,-3-3 0,-3-2-2,-4-3 1,-3 1 0,-3-1 1,-2 1 0,-6 2-1,-6 7-3,-6 6-4,-6 7-3,-6 4-1,-2 3 0,-3 3 0,-3 4 1,-4 5-1,-3 10 0,-3 10 0,-2 9-1,-5 9 0,-2 9 0,-3 10 1,-3 10 0,-1 5 1,4 4-1,3 3 0,3 3 0,3 1 0,3 1-2,3-1 0,4 1-1,-1 1 0,-3 3 0,-3 3 1,-2 4 0,2-1 0,9-3 0,10-3 1,10-2-1,7-3 0,6 1-1,7-1-2,6 1-1,10-4-2,17-6-3,15-6-3,16-6-4,15-7-1,16-6 1,15-6 1,17-6 1,8-9-5,4-8-12,3-10-11,3-9-13,-11-7-2,-25-3 5,-25-3 6,-25-2 5,-13-5 3,1-2 1,-1-3-1,1-3 1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1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93550 32150 479,'121'-74'1,"-5"4"3,-7 3 1,-5 3 3,-9 7 4,-9 14 4,-10 11 5,-8 14 5,-11 8 2,-8 7-3,-10 6-1,-9 7-2,-5 8-1,0 14 4,0 11 2,0 14 2,-2 8 1,-3 7-4,-3 6-3,-2 7-2,-3 5-3,1 7-1,-1 6 0,1 7-2,-3 5-1,-2 7-2,-3 6-1,-3 7-1,-7-3-3,-9-8-3,-10-10-2,-8-9-5,-9-13-3,-6-16-5,-6-15-5,-6-15-5,-9-14-2,-8-8-1,-10-10-1,-9-9 1,-4-12-1,4-11 2,3-14 1,3-11 1,9-11 1,16-5 2,15-7 2,17-5 1,16-4 4,19 0 7,19 0 6,19 0 7,18-4 2,19-5-2,19-7-1,19-5-1,18-8-5,19-5-7,19-7-6,19-5-7,-1 2-4,-18 13-3,-19 12-1,-18 13-3,-23 13-1,-24 17-1,-26 15 0,-24 16-1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4"/>
    </inkml:context>
    <inkml:brush xml:id="br0">
      <inkml:brushProperty name="width" value="0.03984" units="cm"/>
      <inkml:brushProperty name="height" value="0.03984" units="cm"/>
    </inkml:brush>
  </inkml:definitions>
  <inkml:trace contextRef="#ctx0" brushRef="#br0">31600 23550 552,'46'70'126,"-5"-9"-28,-7-10-31,-5-8-28,-3-4-17,4 3 0,3 3-1,3 4-1,-2-1-4,-6-3-5,-6-3-6,-6-2-5,-4-1-4,1 3-4,-1 3-4,1 4-3,-1 1-1,1 0 0,-1 0 1,1 0 1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5"/>
    </inkml:context>
    <inkml:brush xml:id="br0">
      <inkml:brushProperty name="width" value="0.05327" units="cm"/>
      <inkml:brushProperty name="height" value="0.05327" units="cm"/>
    </inkml:brush>
  </inkml:definitions>
  <inkml:trace contextRef="#ctx0" brushRef="#br0">33350 23550 412,'15'-18'5,"-18"17"9,-19 15 9,-18 16 10,-12 9 1,-3 3-6,-3 3-5,-2 4-7,-3-1-4,1-3-3,-1-3-3,1-2-3,2-3-2,7 1-1,6-1 1,7 1-1,4-3-1,3-2-1,3-3-1,4-3-2,-1-2-1,-3 0-2,-3 0-1,-2 0-2,0 0 10,7 0 24,6 0 22,7 0 23,5 9 5,7 19-14,6 19-14,7 19-14,2 15-8,1 13-5,-1 12-3,1 13-5,-3 6-3,-2 0-2,-3 0-2,-3 0-3,-2 0-5,0 0-10,0 0-10,0 0-11,-5 3-5,-9 6-4,-10 7-1,-8 6-4,-4-1 1,3-5 2,3-7 2,4-5 4,2-17 1,4-24 3,3-26 1,3-24 3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8"/>
    </inkml:context>
    <inkml:brush xml:id="br0">
      <inkml:brushProperty name="width" value="0.03379" units="cm"/>
      <inkml:brushProperty name="height" value="0.03379" units="cm"/>
    </inkml:brush>
  </inkml:definitions>
  <inkml:trace contextRef="#ctx0" brushRef="#br0">42100 20900 651,'-46'-24'5,"10"4"11,10 3 11,9 3 10,9 3 3,9 3-4,10 3-5,10 4-5,7 1-4,6 0-1,7 0-3,6 0-3,7 0-1,10 0-2,10 0-2,9 0 0,6 0-4,3 0-4,3 0-4,4 0-4,-3 0-6,-5 0-6,-7 0-8,-5 0-6,-11 4-2,-11 10 4,-14 10 5,-11 9 3,-12 2-2,-9-2-8,-10-3-7,-8-3-9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9"/>
    </inkml:context>
    <inkml:brush xml:id="br0">
      <inkml:brushProperty name="width" value="0.03343" units="cm"/>
      <inkml:brushProperty name="height" value="0.03343" units="cm"/>
    </inkml:brush>
  </inkml:definitions>
  <inkml:trace contextRef="#ctx0" brushRef="#br0">41650 21750 658,'-61'1'6,"28"4"15,28 3 13,29 3 14,21 3 3,16 3-8,15 3-7,17 4-8,5 1-6,-3 0-3,-3 0-4,-2 0-4,-3 0-4,1 0-7,-1 0-5,1 0-6,-4-2-9,-6-3-10,-6-3-12,-6-2-12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9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45150 19800 474,'-24'-47'7,"4"6"11,3 7 13,3 6 12,1 9 3,1 13-4,-1 12-5,1 13-5,-3 15-3,-2 19 0,-3 19-1,-3 19 0,-2 9-1,0 0-2,0 0-3,0 0-1,-2 1-3,-3 4-3,-3 3-3,-2 3-2,-5 4-5,-2 7-5,-3 6-4,-3 7-6,1 7-5,6 9-6,7 10-6,6 10-7,6-1-2,6-9 3,7-10 2,6-8 2,3-17 2,0-21 1,0-22 2,0-22 1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0:59"/>
    </inkml:context>
    <inkml:brush xml:id="br0">
      <inkml:brushProperty name="width" value="0.05164" units="cm"/>
      <inkml:brushProperty name="height" value="0.05164" units="cm"/>
    </inkml:brush>
  </inkml:definitions>
  <inkml:trace contextRef="#ctx0" brushRef="#br0">46050 20400 426,'-2'-83'8,"-3"34"18,-3 35 17,-2 35 17,-6 21 4,-6 9-8,-6 10-10,-6 10-9,-4 5-5,1 4-3,-1 3-2,1 3-3,-1 1-2,1 1-4,-1-1-2,1 1-4,2 2-2,7 7-2,6 6-1,7 7-1,2 0-1,1-2 0,-1-3 0,1-3-1,4-7 0,9-9-5,10-10-3,10-8-3,14-17-7,23-21-10,22-22-9,22-22-10,5-19-2,-8-16 6,-10-15 4,-9-15 5,-5-12 5,0-6 3,0-6 4,0-6 3,-7 2 3,-11 14 2,-14 11 0,-11 14 3,-9 0 0,-3-8 3,-3-10 1,-2-9 1,-9 1 2,-12 13 1,-13 12 1,-12 13 1,-7 9 1,1 6 0,-1 7-1,1 6 0,-4 6-2,-6 6-5,-6 7-3,-6 6-4,-1 3-5,7 0-5,6 0-4,7 0-5,4 1-1,3 4 3,3 3 2,4 3 2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0"/>
    </inkml:context>
    <inkml:brush xml:id="br0">
      <inkml:brushProperty name="width" value="0.03778" units="cm"/>
      <inkml:brushProperty name="height" value="0.03778" units="cm"/>
    </inkml:brush>
  </inkml:definitions>
  <inkml:trace contextRef="#ctx0" brushRef="#br0">47100 19700 582,'-41'-135'80,"19"32"-13,19 31-13,19 32-12,15 16-7,13 4-4,12 3-3,13 3-4,9 3-3,6 3-5,7 3-4,6 4-6,3 2-4,0 4-8,0 3-5,0 3-7,-5 1-1,-9 1 5,-10-1 4,-8 1 4,-9-4-8,-6-6-24,-6-6-21,-6-6-24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0"/>
    </inkml:context>
    <inkml:brush xml:id="br0">
      <inkml:brushProperty name="width" value="0.04211" units="cm"/>
      <inkml:brushProperty name="height" value="0.04211" units="cm"/>
    </inkml:brush>
  </inkml:definitions>
  <inkml:trace contextRef="#ctx0" brushRef="#br0">48800 18700 522,'-2'-40'12,"-3"23"22,-3 22 24,-2 22 24,-3 15 2,1 9-16,-1 10-16,1 10-17,-3 7-11,-2 6-8,-3 7-6,-3 6-7,-1 6-9,4 6-8,3 7-8,3 6-10,1-4-7,1-11-7,-1-14-6,1-11-8,1-14 0,3-11 5,3-14 5,4-11 6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0"/>
    </inkml:context>
    <inkml:brush xml:id="br0">
      <inkml:brushProperty name="width" value="0.0453" units="cm"/>
      <inkml:brushProperty name="height" value="0.0453" units="cm"/>
    </inkml:brush>
  </inkml:definitions>
  <inkml:trace contextRef="#ctx0" brushRef="#br0">49800 18450 485,'-25'-58'66,"0"34"1,0 35 1,0 35 1,0 19-6,0 7-13,0 6-13,0 7-13,0 5-6,0 7-1,0 6-2,0 7-1,0 2-7,0 1-16,0-1-13,0 1-15,1-4-10,4-6-6,3-6-6,3-6-5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1"/>
    </inkml:context>
    <inkml:brush xml:id="br0">
      <inkml:brushProperty name="width" value="0.03464" units="cm"/>
      <inkml:brushProperty name="height" value="0.03464" units="cm"/>
    </inkml:brush>
  </inkml:definitions>
  <inkml:trace contextRef="#ctx0" brushRef="#br0">49950 19400 635,'23'117'152,"-3"-16"-40,-3-15-42,-2-15-42,-3-12-26,1-6-11,-1-6-12,1-6-11,-3-6-12,-2-2-8,-3-3-10,-3-3-9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1"/>
    </inkml:context>
    <inkml:brush xml:id="br0">
      <inkml:brushProperty name="width" value="0.03705" units="cm"/>
      <inkml:brushProperty name="height" value="0.03705" units="cm"/>
      <inkml:brushProperty name="color" value="#F2395B"/>
    </inkml:brush>
  </inkml:definitions>
  <inkml:trace contextRef="#ctx0" brushRef="#br0">96900 29500 593,'112'70'85,"-24"-9"-13,-26-10-15,-24-8-12,-6-3-10,17 7-4,15 6-3,16 7-4,4 5-6,-6 7-8,-6 6-9,-6 7-7,-12 2-9,-15 1-11,-15-1-11,-16 1-9,-18-3-3,-18-2 7,-19-3 6,-18-3 7,-6-9 1,10-11-4,10-14-5,9-11-3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1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50500 18600 539,'135'-65'104,"-27"23"-23,-28 22-21,-28 22-21,-18 15-13,-6 9-3,-6 10-4,-6 10-2,-6 7-3,-2 6 1,-3 7-1,-3 6 0,-9 1-1,-11-3-4,-14-3-2,-11-2-3,-9 0-3,-3 7-1,-3 6-2,-2 7-3,0-6 1,7-15 0,6-15 1,7-16 2,13-10-1,22-3 0,22-3-1,23-2 0,13-8-5,6-8-6,7-10-8,6-9-6,1-2-5,-3 6-1,-3 7-1,-2 6-1,-6 1 0,-6-3 1,-6-3 1,-6-2 0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2"/>
    </inkml:context>
    <inkml:brush xml:id="br0">
      <inkml:brushProperty name="width" value="0.04671" units="cm"/>
      <inkml:brushProperty name="height" value="0.04671" units="cm"/>
    </inkml:brush>
  </inkml:definitions>
  <inkml:trace contextRef="#ctx0" brushRef="#br0">51750 18250 471,'25'-24'1,"0"4"2,0 3 3,0 3 2,1 3 4,4 3 5,3 3 6,3 4 6,4 5 3,7 10 1,6 10 0,7 9 1,-4 6-3,-12 3-3,-13 3-6,-12 4-3,-10 2-5,-6 4-4,-6 3-2,-6 3-5,-9 4-2,-8 7 0,-10 6-1,-9 7-2,-7-1 1,-3-6 0,-3-6 0,-2-6 0,2-6 2,9-2 2,10-3 3,10-3 2,10-6 4,13-5 4,12-7 5,13-5 4,18-8 0,26-5-4,24-7-6,26-5-5,13-8-7,4-5-8,3-7-10,3-5-10,-7-1-5,-15 6-3,-15 7-4,-16 6-2,-13 3-7,-9 0-7,-10 0-10,-8 0-8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8"/>
    </inkml:context>
    <inkml:brush xml:id="br0">
      <inkml:brushProperty name="width" value="0.02302" units="cm"/>
      <inkml:brushProperty name="height" value="0.02302" units="cm"/>
      <inkml:brushProperty name="color" value="#F2395B"/>
    </inkml:brush>
  </inkml:definitions>
  <inkml:trace contextRef="#ctx0" brushRef="#br0">48200 32500 955,'-200'-69'3,"50"13"5,50 12 6,50 13 5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09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28250 22250 529,'-2'-69'2,"-3"13"3,-3 12 5,-2 13 3,0 12 5,7 13 8,6 12 6,7 13 7,11 12 2,20 13-5,18 12-3,20 13-4,13 6-4,9 0-3,10 0-2,10 0-4,7 1-1,6 4-3,7 3-2,6 3-1,6 3-1,6 3 1,7 3 2,6 4 0,1 2-1,-3 4-4,-3 3-3,-2 3-5,-3 4-4,1 7-5,-1 6-6,1 7-6,2 5-1,7 7 3,6 6 4,7 7 2,-1-6 1,-6-15 0,-6-15-3,-6-16 0,-7-13-2,-6-9-4,-6-10-3,-6-8-3,-15-8-2,-21-2 2,-22-3 0,-22-3 1,-16-7 1,-9-9-1,-10-10 1,-8-8 1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10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25050 17250 551,'-133'-113'0,"34"26"0,35 24 0,35 26 0,11 5-2,-8-11-2,-10-14-2,-9-11-3,4 2 8,19 19 20,19 19 20,19 19 20,13 16 4,10 17-10,10 15-11,9 16-11,9 9-7,9 3-2,10 3-3,10 4-2,7 2-3,6 4-1,7 3-2,6 3-1,7 1-1,10 1-1,10-1-1,9 1-1,7 2-2,7 7-3,6 6-5,7 7-4,5 2-3,7 1-1,6-1-3,7 1-2,7 5-3,9 14-3,10 11-3,10 14-4,2 8 0,-3 7 1,-3 6 1,-2 7 2,-22-12 1,-36-28-2,-39-28 0,-36-27-2,-26-19 1,-12-5-1,-13-7 1,-12-5 0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17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12350 31100 659,'1'-72'3,"4"6"7,3 7 7,3 6 7,-1 6 2,-2 6-2,-3 7-2,-3 6-2,-4 3 1,-3 0 2,-3 0 2,-2 0 2,-11 7-2,-15 17-4,-15 15-6,-16 16-5,-7 9-3,4 3-4,3 3-2,3 4-3,4 2-1,7 4 1,6 3 1,7 3 2,-1 4-1,-6 7-1,-6 6-2,-6 7-1,-1 0 0,7-2 1,6-3 2,7-3 1,2-4 1,1-3 0,-1-3 2,1-2-1,4-3 2,9 1-1,10-1 0,10 1 1,4-3-1,0-2 1,0-3 0,0-3 0,6-2-1,13 0-2,12 0-3,13 0-1,10-4-5,10-5-3,10-7-6,9-5-5,7-8-4,7-5-4,6-7-4,7-5-5,-6-4 1,-15 0 3,-15 0 3,-16 0 5,-10 0 1,-3 0 0,-3 0 1,-2 0 0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18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14100 30550 605,'-4'-41'45,"-5"19"1,-7 19-1,-5 19 1,-4 13-4,0 10-7,0 10-7,0 9-7,1 4-5,4 1 0,3-1-1,3 1-1,-1-1-2,-2 1-4,-3-1-4,-3 1-3,-1 1-2,4 3-2,3 3-1,3 4-2,1 1 0,1 0 1,-1 0 0,1 0 2,1-2-1,3-3-2,3-3-2,4-2-2,1-6-3,0-6-4,0-6-3,0-6-5,6-7-4,13-6-2,12-6-3,13-6-3,4-6 2,-3-2 5,-3-3 6,-2-3 5,-5-2 2,-2 0-3,-3 0-3,-3 0-2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19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15050 31250 494,'-49'1'4,"4"4"7,3 3 8,3 3 7,4 3 3,7 3-5,6 3-2,7 4-5,-1 2-1,-6 4-1,-6 3-1,-6 3-2,-1 3 1,7 3-1,6 3 0,7 4 0,2 1 0,1 0 0,-1 0-1,1 0-1,1 0 0,3 0-2,3 0-2,4 0-1,4-2-4,6-3-6,7-3-5,6-2-5,6-9-3,6-12 3,7-13 1,6-12 2,3-13 0,0-12-2,0-13-3,0-12-3,0-10-1,0-6 1,0-6 2,0-6-1,-5-2 3,-9 3 4,-10 3 3,-8 4 4,-6 1 3,1 0 4,-1 0 4,1 0 3,-3 4 4,-2 10 2,-3 10 3,-3 9 3,-2 6 1,0 3 0,0 3 0,0 4 0,6 2 0,13 4-1,12 3-1,13 3 0,4 12-3,-3 22-7,-3 22-5,-2 23-8,-6 10-1,-6 0 0,-6 0 0,-6 0 2,-7 0 0,-6 0 1,-6 0 0,-6 0 1,-6-4-1,-2-5-2,-3-7-2,-3-5-2,7-12-6,19-16-10,19-15-9,19-15-11,9-11-1,0-2 6,0-3 5,0-3 6,0-4 3,0-3 2,0-3 1,0-2 1,-2-6 2,-3-6 2,-3-6 2,-2-6 3,-5-7 2,-2-6 2,-3-6 2,-3-6 2,-4-2 1,-3 3 1,-3 3 0,-2 4 0,-3 2 3,1 4 6,-1 3 5,1 3 5,-3 6 4,-2 9 1,-3 10 3,-3 10 1,-2 13 8,0 19 11,0 19 11,0 19 12,-2 12 0,-3 6-13,-3 7-13,-2 6-11,-3 9-9,1 13-4,-1 12-4,1 13-3,1 10-5,3 10-4,3 10-5,4 9-4,-1 7-6,-3 7-8,-3 6-9,-2 7-8,-1 2-5,3 1-3,3-1-2,4 1-3,1-13 3,0-25 6,0-25 8,0-25 6,-2-19 4,-3-12-2,-3-13-1,-2-12-2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19"/>
    </inkml:context>
    <inkml:brush xml:id="br0">
      <inkml:brushProperty name="width" value="0.03078" units="cm"/>
      <inkml:brushProperty name="height" value="0.03078" units="cm"/>
      <inkml:brushProperty name="color" value="#F2395B"/>
    </inkml:brush>
  </inkml:definitions>
  <inkml:trace contextRef="#ctx0" brushRef="#br0">16950 30950 714,'0'-47'5,"0"6"11,0 7 10,0 6 10,6 4 4,13 4-3,12 3-2,13 3-3,9 1-5,6 1-8,7-1-9,6 1-8,4 2-5,4 7-4,3 6-4,3 7-3,-5 2-7,-12 1-6,-13-1-9,-12 1-7,-9-3-3,-2-2 2,-3-3 1,-3-3 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17900 29750 568,'-18'-44'6,"17"13"13,15 12 12,16 13 12,10 7 3,7 4-6,6 3-6,7 3-7,2 4-5,1 7-1,-1 6-3,1 7-1,-3 4-2,-2 3-1,-3 3-2,-3 4-1,-2 4-1,0 6 0,0 7-1,0 6 1,-5 7-2,-9 10-2,-10 10-4,-8 9-2,-8 6-3,-2 3-3,-3 3-2,-3 4-4,-9 1-4,-11 0-2,-14 0-5,-11 0-3,-14 1-5,-11 4-5,-14 3-5,-11 3-6,-1-8 1,13-19 7,12-18 6,13-19 7,7-13 4,4-6-1,3-6 1,3-6-1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17"/>
    </inkml:context>
    <inkml:brush xml:id="br0">
      <inkml:brushProperty name="width" value="0.05142" units="cm"/>
      <inkml:brushProperty name="height" value="0.05142" units="cm"/>
      <inkml:brushProperty name="color" value="#00BFF3"/>
    </inkml:brush>
  </inkml:definitions>
  <inkml:trace contextRef="#ctx0" brushRef="#br0">65762 2266 427,'-15'-1'-34,"4"-1"10,3 0 10,3-1 10,2-1 12,3 2 14,4 0 13,2 2 15,3 0 2,0 0-6,1 0-8,2 0-6,0 0-6,3 2-4,2 0-5,1 2-4,2 0-2,0 2 0,-1 0-1,1 1-1,-1 1 0,1 2 1,-1 0 0,1 1 1,-1 1-3,-3 0-3,-1 0-4,-2-1-3,-2 1-3,-3 0 1,-1 0-1,-2-1 0,-1 1 1,0 0 0,0-1 2,0 1 0,-2 1 1,-4 2 0,-4 1-1,-4 3 1,-2 0 0,1 1-1,-1 0 1,0-1 1,-2 2-2,-7 1-3,-6 3-2,-5 1-2,-2 0-1,1-3 1,3-3 2,2-3 1,-1-2 1,1 0 1,-2-2 0,-1-1 1,1-1 0,1 0-1,3-2 0,1-1 0,3 0 1,1-2 3,3-1 2,1 0 2,4-2 9,8-1 12,7 0 13,6-1 13,4-2 1,1-1-11,2 0-11,0-1-11,2-2-7,5 0-1,4-1-2,3-2-2,3 1-2,1 1-2,1 0-2,0 2-1,1 0-1,-1 0-2,-1 0-2,-1 0 0,-2 1-2,-2 0-1,-1 2-1,-3 0-2,-1 2-7,-1 0-12,-1 2-12,0 0-12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5"/>
    </inkml:context>
    <inkml:brush xml:id="br0">
      <inkml:brushProperty name="width" value="0.04871" units="cm"/>
      <inkml:brushProperty name="height" value="0.04871" units="cm"/>
      <inkml:brushProperty name="color" value="#00BFF3"/>
    </inkml:brush>
  </inkml:definitions>
  <inkml:trace contextRef="#ctx0" brushRef="#br0">31152 20251 451,'-6'6'6,"5"-1"10,2-2 12,5-2 11,2-1 2,0 0-5,0 0-7,0 0-5,2 0-4,5 0-1,5 0-1,5 0-1,2 0-2,-3-2-3,-1 0-3,-3-1-4,-1-1-1,-3 2-1,-1 0-1,-2 2-1,-4 3-1,-6 7-2,-6 7 0,-6 8-2,-5 1-1,-1 0 3,-5-1 1,-2 0 1,-2-2 1,-1 1 0,-1-1 0,0 1 0,-1-1 1,2 1-1,3-1 1,2 1 0,1-2 0,4-3-1,3-3 0,3-3-1,4-4-4,8-6-7,6-6-7,7-6-6,5-4-3,1-3 4,3-3 4,1-3 3,1-1 2,-3 4-1,-1 3 0,-3 3 0,-2 3 2,-3 4 6,-2 4 6,-4 4 6,-2 5 5,-2 6 6,-2 5 5,-2 7 6,-3 3 2,-2 3-2,-4 1-1,-2 2-2,-2 0-1,1-5-3,-1-3-2,0-5-3,2-2-2,2-3-3,4-1-3,3-2-3,2-8-9,3-12-17,4-13-17,2-13-16,1-5-5,0 1 7,-2 3 8,-1 2 6,1 0 6,2-1 3,2-1 4,1 0 2,2 0 5,0 5 7,-1 3 5,1 5 6,0 2 6,-1 1 7,1 0 5,0 2 7,0 2 3,3 1 2,2 2 1,1 2 2,0 2-1,-3 1-3,-3 0-3,-2 2-3,-4 2-3,-3 6-4,-2 4-3,-4 5-3,-3 3-4,-6 0-2,-4-1-3,-5 1-4,-2-1-2,3-1-2,1-1-3,2 0-3,4-4-2,5-5-3,4-4-3,6-5-2,3-4-1,3-2 5,3-2 3,3-1 3,1-1 4,-3 4 1,-1 3 3,-2 3 2,-3 2 1,-2 3 3,-4 4 1,-2 2 2,-5 5 2,-4 4 3,-6 5 3,-4 5 2,-3 3 2,-1 1 2,-1 1 1,-1 1 2,0 0 1,1 2-1,1 1 1,1 1 0,1-2-1,1-2-1,0-3-1,2-3-1,2-3-1,1-3-2,2-3-1,2-2-1,5-4-4,6-3-3,8-2-4,6-4-5,4-4-2,1-6-1,1-5-1,1-7-1,1-4-2,-1-3-2,1-3-4,-1-2-2,1-3-2,-1-1-3,1-1-1,-1 0-3,-1-1 0,-1 1-1,-2 2 1,-2 0 0,-4 1 0,-3 1 2,-4 1 1,-4 2 1,-4 0 3,-2 3 5,-4 2 5,-2 1 4,-2 2 3,1-1 0,-1 1-1,0-1 1,1 1 4,1 3 7,0 1 9,2 3 7,3 4 13,4 8 14,6 8 17,4 8 15,3 6 0,1 5-14,2 5-16,0 5-15,2 5-10,1 8-4,3 6-5,1 7-4,1 4-4,-1-2-2,-1-1-1,-1-1-2,1 2-5,0 4-8,0 3-9,3 5-9,-1-1-9,-2-5-9,0-5-9,0-5-8,-3-7-5,-3-11 4,-3-12 2,-2-9 3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2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96050 31700 584,'-58'21'48,"34"-5"-1,35-7-3,35-5-2,32-9-6,31-9-10,32-10-12,31-8-10,7-4-4,-15 3 0,-15 3 1,-16 4 2,-18 5-3,-18 10-8,-19 10-7,-18 9-7,-17 9 0,-11 9 9,-14 10 9,-11 10 8,-17 5 7,-18 4 4,-19 3 5,-18 3 3,-15 4 3,-9 7-1,-10 6 0,-8 7-1,-8 5-2,-2 7-5,-3 6-5,-3 7-4,2-3-6,10-8-4,10-10-6,9-9-6,23-21-8,38-31-15,37-31-13,38-31-15,27-23-2,20-11 7,18-14 7,20-11 7,2 2 8,-12 19 8,-13 19 8,-12 19 8,-10 12 8,-6 6 5,-6 7 6,-6 6 6,-10 12 6,-12 19 6,-13 19 5,-12 19 6,-10 13 6,-6 10 7,-6 10 7,-6 9 7,-10 6-1,-12 3-11,-13 3-11,-12 4-9,-7-4-10,1-9-6,-1-10-7,1-8-7,-1-11-4,1-8-3,-1-10-2,1-9-4,2-12-5,7-11-10,6-14-9,7-11-10,5-12-4,7-9-2,6-10-1,7-8 0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0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19250 31250 657,'10'-49'8,"23"4"17,22 3 17,22 3 16,4 6 3,-12 9-11,-13 10-13,-12 10-10,2 2-10,20-3-5,18-3-7,20-2-5,3 0-6,-8 7-5,-10 6-7,-9 7-4,-10 5-7,-9 7-4,-10 6-6,-8 7-5,-9 0-1,-6-2 1,-6-3 3,-6-3 0,-7-2 6,-6 0 7,-6 0 7,-6 0 7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0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19000 32050 705,'-18'21'8,"17"-5"16,15-7 15,16-5 17,15-6 1,16-3-11,15-3-13,17-2-11,8-1-12,4 3-11,3 3-11,3 4-11,-1 2-6,-2 4 0,-3 3 0,-3 3-2,-7 1-1,-9 1-3,-10-1-3,-8 1-4,-11-1 3,-8 1 6,-10-1 7,-9 1 6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22050 30000 514,'-46'-55'45,"10"41"8,10 40 8,9 42 7,4 24-1,1 9-14,-1 10-11,1 10-12,-3 5-9,-2 4-4,-3 3-3,-3 3-5,-4 4-4,-3 7-4,-3 6-7,-2 7-4,-5 5-5,-2 7-6,-3 6-7,-3 7-5,-1-3-4,4-8-2,3-10-1,3-9-3,6-13 1,9-16 1,10-15 3,10-15 1,2-17 4,-3-15 2,-3-15 4,-2-16 3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1"/>
    </inkml:context>
    <inkml:brush xml:id="br0">
      <inkml:brushProperty name="width" value="0.04477" units="cm"/>
      <inkml:brushProperty name="height" value="0.04477" units="cm"/>
      <inkml:brushProperty name="color" value="#F2395B"/>
    </inkml:brush>
  </inkml:definitions>
  <inkml:trace contextRef="#ctx0" brushRef="#br0">23150 30900 491,'-24'-71'2,"4"10"5,3 10 5,3 9 4,-1 18 9,-2 29 15,-3 28 13,-3 28 14,-4 15 1,-3 4-13,-3 3-11,-2 3-13,-3 3-9,1 3-4,-1 3-4,1 4-5,1-1-3,3-3 0,3-3-1,4-2 1,4-5-3,6-2-5,7-3-3,6-3-5,10-9-4,17-11-5,15-14-3,16-11-4,9-15-3,3-16 1,3-15 0,4-15 1,-1-14 1,-3-8 3,-3-10 2,-2-9 3,-5-7 2,-2-3 2,-3-3 2,-3-2 2,-7-3 3,-9 1 2,-10-1 3,-8 1 2,-8 1 3,-2 3 2,-3 3 3,-3 4 2,-4 4 0,-3 6-2,-3 7-2,-2 6-2,-8 7-3,-8 10-3,-10 10-3,-9 9-3,-5 9-4,0 9-4,0 10-4,0 10-6,3 4 1,6 0 2,7 0 4,6 0 3,4-2 0,4-3-2,3-3-2,3-2-3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1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24050 30200 627,'3'-69'7,"6"13"16,7 12 14,6 13 16,9 7 4,13 4-7,12 3-7,13 3-6,9 3-8,6 3-8,7 3-9,6 4-9,1 1-6,-3 0-6,-3 0-5,-2 0-5,-5-2-4,-2-3 0,-3-3-1,-3-2-1,-9-3-5,-11 1-11,-14-1-10,-11 1-11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2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25900 29000 514,'-22'-36'54,"6"28"3,7 28 3,6 29 3,1 15-4,-3 3-10,-3 3-11,-2 4-10,-1 1-7,3 0-4,3 0-2,4 0-4,1 0-3,0 0-3,0 0-4,0 0-4,0-2-2,0-3-2,0-3-3,0-2-1,3-6-1,6-6 1,7-6 0,6-6 0,-5-1 0,-16 7-1,-15 6 0,-15 7-1,-12-1 0,-6-6 1,-6-6 0,-6-6 2,-7-6-3,-6-2-2,-6-3-5,-6-3-3,-1-6-4,7-5-3,6-7-4,7-5-3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2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25800 29200 722,'70'-68'33,"-9"17"2,-10 15 1,-8 16 2,-3 7-2,7 1-4,6-1-4,7 1-5,0 2-8,-2 7-14,-3 6-12,-3 7-13,-7 5-12,-9 7-10,-10 6-10,-8 7-10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2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26400 29950 696,'48'26'95,"-3"4"-19,-3 3-19,-2 3-18,-5 3-15,-2 3-12,-3 3-12,-3 4-10,-4-1-10,-3-3-5,-3-3-7,-2-2-6,-5-5-1,-2-2 2,-3-3 4,-3-3 4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3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28450 28450 480,'-5'-40'83,"-9"23"-11,-10 22-9,-8 22-11,-8 13-8,-2 7-8,-3 6-7,-3 7-7,-4 7-5,-3 9-2,-3 10-1,-2 10-2,-3 4-1,1 0-1,-1 0-2,1 0-1,4 0 0,9 0-2,10 0-1,10 0 0,5-5-2,4-9 0,3-10-2,3-8 1,4-9-3,7-6-2,6-6-3,7-6-3,7-7-3,9-6-3,10-6-4,10-6-4,7-10-2,6-12-1,7-13-2,6-12-1,-1-9 1,-5-2 3,-7-3 4,-5-3 2,-9-2 5,-9 0 4,-10 0 4,-8 0 4,-8 3 4,-2 6 1,-3 7 4,-3 6 1,-9 4 1,-11 4 2,-14 3 0,-11 3 0,-11 4 0,-5 7-1,-7 6-2,-5 7-1,-3 2-3,4 1-4,3-1-4,3 1-4,6 1-9,9 3-15,10 3-14,10 4-16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23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29100 29050 480,'21'-25'5,"-5"0"11,-7 0 10,-5 0 10,-3 9 11,4 19 9,3 19 9,3 19 9,-1 12-3,-2 6-16,-3 7-17,-3 6-16,-2 9-13,0 13-11,0 12-10,0 13-10,-4 21-9,-5 32-8,-7 31-7,-5 32-7,-4-1 0,0-31 8,0-31 8,0-31 7,0-23 2,0-11-5,0-14-3,0-11-5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99050 30100 601,'56'-25'5,"13"0"13,12 0 10,13 0 12,1 6 6,-9 13 0,-10 12 0,-8 13 0,-12 10-5,-12 10-11,-13 10-12,-12 9-11,-15 9-4,-15 9 2,-15 10 3,-16 10 4,-15 0-13,-11-5-26,-14-7-25,-11-5-27,-12-8-7,-9-5 13,-10-7 14,-8-5 12,-1-4 12,9 0 11,10 0 12,10 0 10,8-2 7,10-3 0,10-3 2,9-2 1,12-5 3,16-2 8,15-3 6,17-3 7,14-2 4,17 0 2,15 0 1,16 0 1,16-4-3,20-5-9,18-7-10,20-5-8,10-9-7,3-9-2,3-10-3,4-8-2,-7-6-6,-16 1-8,-15-1-8,-15 1-7,-18-1-6,-19 1-3,-18-1-2,-19 1-3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1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12950 36600 623,'9'-46'-13,"19"10"13,19 10 14,19 9 13,2 6 5,-11 3-7,-14 3-4,-11 4-7,-3 2-2,10 4 0,10 3 0,9 3 1,4 4-1,1 7-1,-1 6 0,1 7-1,-4 2-1,-6 1-2,-6-1-1,-6 1-1,-7 1-2,-6 3 0,-6 3-2,-6 4 1,-9 4-2,-8 6 0,-10 7-1,-9 6 0,-9 3-1,-5 0-1,-7 0 0,-5 0-1,-4-2-1,0-3-3,0-3-3,0-2-2,0-8 0,0-8 2,0-10 1,0-9 3,0-10 0,0-9-4,0-10-4,0-8-2,3-11-3,6-8 1,7-10 0,6-9 0,3-9 0,0-5 2,0-7 2,0-5 1,3 0 2,6 10 2,7 10 2,6 9 2,3 4 5,0 1 6,0-1 7,0 1 7,0 1 3,0 3 1,0 3 0,0 4 1,0 11 5,0 23 8,0 22 8,0 22 9,0 12-2,0 3-11,0 3-12,0 4-11,0 5-9,0 10-3,0 10-6,0 9-3,0 6-2,0 3 2,0 3 2,0 4 2,-2 10-8,-3 19-19,-3 19-19,-2 19-19,0-6-5,7-27 7,6-28 8,7-28 8,2-24 7,1-19 8,-1-18 7,1-19 9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1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14900 36450 611,'-25'-22'29,"0"6"0,0 7 0,0 6-1,3 9-1,6 13-1,7 12-1,6 13-2,3 9 0,0 6-2,0 7-1,0 6 0,0 6-2,0 6 0,0 7 0,0 6-1,-4 7-5,-5 10-6,-7 10-9,-5 9-6,-3 4-6,4 1-4,3-1-3,3 1-4,-1-7-4,-2-12-2,-3-13-4,-3-12-2,1-24-3,6-34-1,7-35-2,6-33 0,4-23 3,4-9 9,3-10 10,3-8 8,1-4 6,1 3 2,-1 3 1,1 4 2,1 5 2,3 10 0,3 10 1,4 9 0,2 6 7,4 3 13,3 3 12,3 4 12,4 1 6,7 0-4,6 0-2,7 0-2,2 0-6,1 0-5,-1 0-6,1 0-6,-1 3-5,1 6-4,-1 7-4,1 6-5,-4 3-5,-6 0-9,-6 0-9,-6 0-9,-6 0-4,-2 0-1,-3 0-2,-3 0 0,-2-2 0,0-3 4,0-3 2,0-2 4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1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16050 36500 525,'1'-58'0,"4"-16"0,3-15 1,3-15-1,-1 0 4,-2 20 5,-3 18 6,-3 20 5,-2 24 8,0 31 12,0 32 10,0 31 10,0 20 1,0 9-11,0 10-11,0 10-10,-2 5-7,-3 4-5,-3 3-3,-2 3-4,-3 7-4,1 14-7,-1 11-5,1 14-6,-1 19-2,1 29 3,-1 28 3,1 28 2,1-1-6,3-27-15,3-28-17,4-28-15,1-32-7,0-34 4,0-35 4,0-33 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2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17550 37100 660,'-36'-2'8,"28"-3"16,28-3 16,29-2 16,8-1 1,-8 3-11,-10 3-13,-9 4-11,5-1-8,23-3-1,22-3-2,22-2-2,10-1-3,1 3-5,-1 3-6,1 4-5,-6 2-6,-8 4-6,-10 3-6,-9 3-7,-10 4-3,-9 7 0,-10 6-1,-8 7 1,-9-1 0,-6-6 3,-6-6 1,-6-6 2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2"/>
    </inkml:context>
    <inkml:brush xml:id="br0">
      <inkml:brushProperty name="width" value="0.03515" units="cm"/>
      <inkml:brushProperty name="height" value="0.03515" units="cm"/>
      <inkml:brushProperty name="color" value="#F2395B"/>
    </inkml:brush>
  </inkml:definitions>
  <inkml:trace contextRef="#ctx0" brushRef="#br0">17100 38050 625,'-68'-2'6,"17"-3"11,15-3 12,16-2 10,12-1 5,9 3-5,10 3-5,10 4-4,13-1-3,19-3-4,19-3-3,19-2-3,12-1-3,6 3-2,7 3-2,6 4-1,1 2-5,-3 4-5,-3 3-7,-2 3-6,-5 3-7,-2 3-5,-3 3-7,-3 4-6,-7-1-3,-9-3-2,-10-3 0,-8-2-2,-11-3 3,-8 1 5,-10-1 7,-9 1 5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3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22200 36800 570,'0'-49'7,"0"4"11,0 3 13,0 3 13,0-1 2,0-2-7,0-3-7,0-3-7,0-2-5,0 0-5,0 0-3,0 0-5,-4 0-2,-5 0 1,-7 0 1,-5 0 1,-8 3-1,-5 6-2,-7 7-3,-5 6-1,-4 6-2,0 6 2,0 7 1,0 6 2,1 6 2,4 6 2,3 7 2,3 6 2,4 6 1,7 6-4,6 7-2,7 6-2,4 6-2,3 6-1,3 7 0,4 6-1,2 3-1,4 0 0,3 0 0,3 0-1,3 0 0,3 0 1,3 0 2,4 0 2,1 0-1,0 0-2,0 0-1,0 0-2,-4-2-1,-5-3 0,-7-3 0,-5-2 0,-4-3-2,0 1-2,0-1-2,0 1-2,-4-3-2,-5-2 0,-7-3-1,-5-3 0,-8-4 1,-5-3 2,-7-3 3,-5-2 2,-4-6 3,0-6 1,0-6 3,0-6 2,1-7 1,4-6 1,3-6-1,3-6 1,4-12 0,7-15 0,6-15-1,7-16-1,5-10 1,7-3-1,6-3-1,7-2 0,8-3-2,14 1-3,11-1-5,14 1-4,10 1-2,9 3 1,10 3 1,10 4 0,0 4-3,-5 6-6,-7 7-6,-5 6-7,-9 7-1,-9 10 4,-10 10 4,-8 9 5,-8 4 0,-2 1-2,-3-1-2,-3 1-2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3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22600 37200 650,'4'70'110,"10"-9"-22,10-10-23,9-8-24,4-4-15,1 3-11,-1 3-10,1 4-11,-3-1-5,-2-3-1,-3-3-1,-3-2-2,-4-5-6,-3-2-10,-3-3-12,-2-3-10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4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24350 35350 619,'23'-24'0,"-3"4"0,-3 3 0,-2 3 0,-1 4 8,3 7 15,3 6 15,4 7 15,-1 8 1,-3 14-12,-3 11-13,-2 14-12,-6 11-10,-6 14-6,-6 11-6,-6 14-6,-9 3-3,-8-2 0,-10-3-2,-9-3 0,-4-9 1,4-11 0,3-14 1,3-11 2,4-9 2,7-3 4,6-3 4,7-2 4,7-5 5,9-2 4,10-3 4,10-3 5,4-4 1,0-3-4,0-3-3,0-2-3,0 0-2,0 7-1,0 6-1,0 7 0,-4 4-1,-5 3 0,-7 3-1,-5 4 1,-6 2-1,-3 4 2,-3 3 0,-2 3 2,-5 1-1,-2 1 1,-3-1 0,-3 1 0,-6-3-1,-5-2-2,-7-3 0,-5-3-3,-4-4-4,0-3-12,0-3-9,0-2-11,3-9-6,6-12-1,7-13-1,6-12-2,6-9 0,6-2 0,7-3 1,6-3-1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1:34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26300 35700 450,'1'-91'0,"4"19"0,3 19 0,3 19 0,3 4 4,3-9 7,3-10 7,4-8 8,-3-1 2,-5 9-2,-7 10-2,-5 10-1,-4 2-3,0-3-3,0-3-2,0-2-2,-8 0-3,-16 7 1,-15 6-1,-15 7 0,-12 10 0,-6 16 2,-6 15 2,-6 17 1,-2 8 2,3 4 0,3 3 1,4 3 0,5 4 0,10 7-3,10 6-2,9 7-2,9 2-1,9 1-2,10-1-2,10 1 0,7-4-4,6-6-3,7-6-6,6-6-3,7-10-3,10-12-3,10-13-3,9-12-1,7-9-1,7-2 1,6-3 2,7-3 1,-1-9-1,-6-11-2,-6-14-4,-6-11-2,-7-7-1,-6 0 4,-6 0 2,-6 0 3,-7 1 4,-6 4 5,-6 3 5,-6 3 5,-6 3 5,-2 3 6,-3 3 5,-3 4 6,-7 7 7,-9 13 7,-10 12 8,-8 13 8,-4 10-2,3 10-10,3 10-9,4 9-11,2 13-5,4 20-1,3 18-1,3 20-1,-4 16-4,-8 16-5,-10 15-7,-9 17-6,-10 30-6,-9 47-6,-10 47-6,-8 48-6,-11 30-5,-8 16-1,-10 15-1,-9 17-3,4-20 0,19-53 0,19-53 1,19-52-1,12-45 3,6-34 3,7-35 4,6-33 4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29"/>
    </inkml:context>
    <inkml:brush xml:id="br0">
      <inkml:brushProperty name="width" value="0.05309" units="cm"/>
      <inkml:brushProperty name="height" value="0.05309" units="cm"/>
      <inkml:brushProperty name="color" value="#00BFF3"/>
    </inkml:brush>
  </inkml:definitions>
  <inkml:trace contextRef="#ctx0" brushRef="#br0">7300 45350 414,'-44'26'178,"13"4"-43,12 3-43,13 3-44,4 4-23,-3 7-4,-3 6-3,-2 7-4,-3 7-3,1 9-1,-1 10-3,1 10-1,1 7-1,3 6-1,3 7 0,4 6 0,1 4-2,0 4 0,0 3-3,0 3-1,0-1-2,0-2-3,0-3-3,0-3-3,-2-6-2,-3-5-3,-3-7-2,-2-5-2,-1-8-1,3-5 0,3-7-1,4-5 1,1-9-2,0-9-2,0-10-2,0-8-3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99700 31100 482,'-72'-49'1,"6"4"3,7 3 3,6 3 1,6 6 5,6 9 4,7 10 3,6 10 6,4 7 2,4 6 2,3 7 1,3 6 3,3 9 0,3 13-3,3 12 0,4 13-3,-1 13-1,-3 17-2,-3 15 0,-2 16-2,-3 16-1,1 20-4,-1 18-4,1 20-2,-6 24-5,-8 31-6,-10 32-5,-9 31-5,-4 9-7,4-12-7,3-13-6,3-12-6,3-12-9,3-8-8,3-10-9,4-9-8,4-30 0,6-50 12,7-50 11,6-50 12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29"/>
    </inkml:context>
    <inkml:brush xml:id="br0">
      <inkml:brushProperty name="width" value="0.0474" units="cm"/>
      <inkml:brushProperty name="height" value="0.0474" units="cm"/>
      <inkml:brushProperty name="color" value="#00BFF3"/>
    </inkml:brush>
  </inkml:definitions>
  <inkml:trace contextRef="#ctx0" brushRef="#br0">6800 45600 464,'4'-47'6,"10"6"12,10 7 12,9 6 13,10 4 4,14 4-4,11 3-3,14 3-3,8 3-5,7 3-5,6 3-4,7 4-6,-1 4-2,-6 6-2,-6 7-1,-6 6-1,-6 4 0,-2 4-1,-3 3 2,-3 3-1,-4 3 0,-3 3-3,-3 3-2,-2 4-2,-9 4-1,-12 6 0,-13 7 1,-12 6-1,-7 6 1,1 6 1,-1 7-1,1 6 1,-7 6-1,-12 6 0,-13 7 0,-12 6-1,-10 1-1,-6-3-2,-6-3-1,-6-2-2,-13 5-6,-19 16-10,-18 15-10,-19 17-11,-10 2-3,1-9 2,-1-10 3,1-8 3,7-14 0,16-15 0,15-15-2,17-16-1,13-16 0,13-16 2,12-15 0,13-15 2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1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13050 45050 539,'-24'-24'0,"4"4"0,3 3 0,3 3 0,1 6 7,1 9 13,-1 10 14,1 10 13,1 8 4,3 10-6,3 10-8,4 9-6,1 2-5,0-2-5,0-3-5,0-3-5,4-4-3,10-3 0,10-3-1,9-2 0,10-8-4,14-8-4,11-10-6,14-9-5,0-5-2,-8 0-1,-10 0 0,-9 0 0,-7 0-1,-3 0-3,-3 0-3,-2 0-2,-15 7 1,-25 17 5,-25 15 4,-25 16 5,-18 12 2,-8 9 0,-10 10 1,-9 10 0,-4 0 1,4-5 2,3-7 2,3-5 2,6-8 1,9-5 1,10-7-1,10-5 1,5-8 1,4-5 3,3-7 3,3-5 2,9-6 2,16-3 1,15-3 2,17-2 1,16-9-2,19-12-3,19-13-3,19-12-4,12-10-2,6-6-2,7-6-1,6-6-1,-2-1-1,-9 7-3,-10 6-1,-8 7-3,-11 7 1,-8 9 0,-10 10 0,-9 10 2,-9 2-6,-5-3-13,-7-3-12,-5-2-12,-8-9-2,-5-12 7,-7-13 8,-5-12 8,-8-12 5,-5-8 4,-7-10 4,-5-9 3,-3-2 3,4 6 3,3 7 4,3 6 3,1 7 3,1 10 5,-1 10 5,1 9 4,-1 7 4,1 7 2,-1 6 3,1 7 3,-3 4 1,-2 3 2,-3 3 0,-3 4 1,-4 11-2,-3 23-4,-3 22-4,-2 22-5,-5 10-4,-2 1-5,-3-1-6,-3 1-4,-2 5-4,0 14-3,0 11-2,0 14-3,6-3-1,13-15 1,12-15 1,13-16 0,12-10 1,13-3-1,12-3-1,13-2 1,6-9-1,0-12 1,0-13 0,0-12 1,1-7 1,4 1 0,3-1 0,3 1 1,-2-1 0,-6 1-2,-6-1-1,-6 1-1,-13 1-2,-19 3-3,-18 3-1,-19 4-3,-13-3 0,-6-5 2,-6-7 2,-6-5 1,-6-9 2,-2-9 1,-3-10 0,-3-8 1,-6-9 2,-5-6 3,-7-6 2,-5-6 4,-4 1 3,0 9 2,0 10 3,0 10 3,1 5 1,4 4 0,3 3 1,3 3 0,4 6 4,7 9 5,6 10 6,7 10 7,8 7 2,14 6-2,11 7-1,14 6-2,7 7-1,3 10-3,3 10-1,4 9-2,8 6-2,17 3-3,15 3-1,16 4-3,13-3-1,14-5-2,11-7-1,14-5-2,5-9-3,1-9-4,-1-10-6,1-8-5,1-9-7,3-6-11,3-6-9,4-6-11,1-10-3,0-12 0,0-13 2,0-12 1,-10-7 4,-18 1 6,-19-1 5,-18 1 7,-12-3 3,-3-2 0,-3-3 2,-2-3 0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1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14600 45350 550,'-19'-47'6,"13"6"10,12 7 12,13 6 10,12 4 4,13 4-7,12 3-4,13 3-7,2 3-5,-5 3-8,-7 3-7,-5 4-7,-8 5-5,-5 10-2,-7 10-1,-5 9-3,-11 7 0,-11 7 1,-14 6 0,-11 7 2,-12 5 0,-9 7-1,-10 6 0,-8 7 1,-4 0 1,3-2 5,3-3 4,4-3 6,2-1 3,4 4 6,3 3 3,3 3 5,4-1 3,7-2 2,6-3 1,7-3 1,4-1 0,3 4-3,3 3-2,4 3-2,1-1-3,0-2-2,0-3-2,0-3-3,1-6-3,4-5-4,3-7-3,3-5-5,9-19-9,16-27-16,15-28-17,17-28-15,3-31-6,-5-30 6,-7-32 4,-5-30 6,-9-1 5,-9 31 7,-10 32 6,-8 31 8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2"/>
    </inkml:context>
    <inkml:brush xml:id="br0">
      <inkml:brushProperty name="width" value="0.04285" units="cm"/>
      <inkml:brushProperty name="height" value="0.04285" units="cm"/>
      <inkml:brushProperty name="color" value="#00BFF3"/>
    </inkml:brush>
  </inkml:definitions>
  <inkml:trace contextRef="#ctx0" brushRef="#br0">15650 44650 513,'68'-136'13,"-11"28"2,-14 28 3,-11 29 2,-7 19 2,0 14 0,0 11 0,0 14 0,-2 10-2,-3 9-4,-3 10-5,-2 10-5,-5 5-1,-2 4 0,-3 3 1,-3 3 0,-4-1-2,-3-2-4,-3-3-5,-2-3-4,-5-4-1,-2-3-1,-3-3 2,-3-2 0,-4-1 1,-3 3 3,-3 3 2,-2 4 2,-1-1 1,3-3 1,3-3 0,4-2 1,1-3 1,0 1 1,0-1 3,0 1 0,1 4 2,4 9-1,3 10 0,3 10 0,3 5 1,3 4 3,3 3 3,4 3 3,1 1 2,0 1-1,0-1 0,0 1 0,-2-3-2,-3-2-3,-3-3-3,-2-3-2,-1-6-3,3-5-3,3-7-2,4-5-2,8-28-10,17-46-15,15-47-15,16-47-17,7-26-2,1-2 8,-1-3 8,1-3 10,2-1 6,7 4 5,6 3 6,7 3 5,-4 12 3,-12 22 0,-13 22 1,-12 23 0,-7 16 6,1 13 11,-1 12 10,1 13 11,-3 7 6,-2 4 3,-3 3 2,-3 3 2,-4 9-1,-3 16-2,-3 15-4,-2 17-3,-5 10-3,-2 6-5,-3 7-5,-3 6-4,-7 4-3,-9 4 0,-10 3-1,-8 3-1,-8-1-3,-2-2-8,-3-3-6,-3-3-8,-2-10-5,0-16-6,0-15-4,0-15-6,1-26-5,4-34-4,3-35-6,3-33-5,7-20 1,14-3 8,11-3 9,14-2 8,7 6 7,3 20 8,3 18 8,4 20 7,1 11 5,0 7 4,0 6 5,0 7 3,-4 11 5,-5 20 5,-7 18 4,-5 20 5,-12 14-2,-16 14-8,-15 11-9,-15 14-8,-12 10-7,-6 9-3,-6 10-4,-6 10-4,-2-1-5,3-9-5,3-10-6,4-8-6,5-15-1,10-19 0,10-18 1,9-19 1,6-13 2,3-6 4,3-6 3,4-6 3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2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15850 46950 597,'73'4'6,"-3"10"14,-3 10 14,-2 9 12,0 7 8,7 7-1,6 6 0,7 7 0,7 5-9,9 7-16,10 6-16,10 7-18,7-1-7,6-6 3,7-6 3,6-6 2,-8-9-10,-22-8-25,-22-10-24,-21-9-24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3"/>
    </inkml:context>
    <inkml:brush xml:id="br0">
      <inkml:brushProperty name="width" value="0.04018" units="cm"/>
      <inkml:brushProperty name="height" value="0.04018" units="cm"/>
      <inkml:brushProperty name="color" value="#00BFF3"/>
    </inkml:brush>
  </inkml:definitions>
  <inkml:trace contextRef="#ctx0" brushRef="#br0">19550 43500 547,'109'-44'9,"19"13"17,19 12 18,19 13 17,-9 9 2,-33 6-12,-35 7-12,-34 6-13,-20 9-9,-2 13-8,-3 12-6,-3 13-7,-10 9-11,-16 6-13,-15 7-15,-15 6-13,-15 3-5,-12 0 6,-13 0 5,-12 0 6,-9-7 6,-2-11 9,-3-14 9,-3-11 7,1-14 7,6-11 5,7-14 4,6-11 5,7-6 6,10 4 7,10 3 7,9 3 6,17-2 7,25-6 4,25-6 5,25-6 4,17-4-1,9 1-9,10-1-9,10 1-8,4-1-7,0 1-6,0-1-5,0 1-6,-7 1-4,-11 3-2,-14 3-4,-11 4-2,-14 5-4,-11 10-4,-14 10-5,-11 9-4,-15 7-3,-16 7-1,-15 6-1,-15 7-1,-15 2 1,-12 1 2,-13-1 4,-12 1 2,-9-3 3,-2-2 2,-3-3 4,-3-3 1,-2-4 5,0-3 5,0-3 5,0-2 4,6-6 4,13-6 2,12-6 2,13-6 2,12-4 0,13 1 0,12-1-1,13 1-1,24-6 6,39-8 12,36-10 11,39-9 13,25-9-1,17-5-11,15-7-11,16-5-11,7-1-8,1 6-3,-1 7-2,1 6-3,-4 4-3,-6 4-7,-6 3-5,-6 3-6,-13 3-7,-19 3-8,-18 3-8,-19 4-8,-16 1-2,-12 0 1,-13 0 2,-12 0 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3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20450 44250 527,'-111'-111'7,"28"28"13,28 28 13,29 29 13,8 33 6,-8 42 0,-10 40 0,-9 41 0,-10 23-5,-9 6-9,-10 7-7,-8 6-9,-8 4-8,-2 4-8,-3 3-6,-3 3-9,2-4-1,10-8 3,10-10 2,9-9 4,10-15-7,14-18-16,11-19-16,14-18-16,10-20-6,9-18 2,10-19 3,10-18 2,4-14 5,0-5 9,0-7 8,0-5 10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3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19550 46250 549,'46'-44'4,"-5"13"7,-7 12 7,-5 13 7,-8 13 6,-5 17 3,-7 15 3,-5 16 3,-8 15 0,-5 16-5,-7 15-3,-5 17-4,-4 7-3,0 0-2,0 0-1,0 0-1,1-7-6,4-11-6,3-14-9,3-11-6,7-22-17,14-27-26,11-28-24,14-28-26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3"/>
    </inkml:context>
    <inkml:brush xml:id="br0">
      <inkml:brushProperty name="width" value="0.05173" units="cm"/>
      <inkml:brushProperty name="height" value="0.05173" units="cm"/>
      <inkml:brushProperty name="color" value="#00BFF3"/>
    </inkml:brush>
  </inkml:definitions>
  <inkml:trace contextRef="#ctx0" brushRef="#br0">20450 45800 425,'25'-44'2,"0"13"6,0 12 4,0 13 5,0 6 2,0 0-2,0 0-2,0 0-1,-2 3-1,-3 6 2,-3 7 0,-2 6 2,-5 6 2,-2 6 1,-3 7 2,-3 6 2,-2 7 1,0 10 2,0 10 1,0 9 1,-2 7 0,-3 7-2,-3 6-3,-2 7-1,-3 2-4,1 1-2,-1-1-2,1 1-3,1-6-2,3-8 1,3-10 0,4-9-1,1-9-2,0-5-7,0-7-8,0-5-6,-7-12-8,-11-16-9,-14-15-9,-11-15-10,-7-20-2,0-21 3,0-22 4,0-22 3,3-16 5,6-9 6,7-10 5,6-8 6,6 2 4,6 16 4,7 15 2,6 17 5,7 7 1,10 0 2,10 0 2,9 0 2,4 6 2,1 13 2,-1 12 2,1 13 3,-1 9 1,1 6 0,-1 7-1,1 6 1,-6 10-1,-8 17-2,-10 15 0,-9 16-2,-10 15 0,-9 16 1,-10 15 2,-8 17 2,-8 7 0,-2 0 0,-3 0 1,-3 0 1,-2-5 0,0-9-1,0-10 1,0-8-1,15-20-9,32-28-17,31-28-19,32-27-17,19-31-8,10-31 4,10-31 3,9-31 2,-7-4 6,-21 26 7,-22 24 7,-22 26 6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4"/>
    </inkml:context>
    <inkml:brush xml:id="br0">
      <inkml:brushProperty name="width" value="0.05124" units="cm"/>
      <inkml:brushProperty name="height" value="0.05124" units="cm"/>
      <inkml:brushProperty name="color" value="#00BFF3"/>
    </inkml:brush>
  </inkml:definitions>
  <inkml:trace contextRef="#ctx0" brushRef="#br0">21750 45250 429,'21'-83'45,"-5"34"12,-7 35 12,-5 35 12,-4 24-2,0 16-14,0 15-15,0 17-15,-5 11-9,-9 10-5,-10 10-4,-8 9-5,-4 9-4,3 9-4,3 10-2,4 10-5,1-4-4,0-16-6,0-15-7,0-15-7,3-18-1,6-19 4,7-18 2,6-19 4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3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99350 32200 524,'-4'-47'2,"-5"6"3,-7 7 4,-5 6 4,-6 10 5,-3 17 3,-3 15 6,-2 16 4,-11 16 2,-15 20-3,-15 18 0,-16 20-3,-15 14-2,-11 14-3,-14 11-2,-11 14-3,0-1-3,17-12-1,15-13-2,16-12-2,26-26-3,38-36-5,37-39-5,38-36-5,37-42-8,38-43-10,37-44-10,38-43-11,16-21-3,-2 3 3,-3 3 4,-3 4 2,-7 5 6,-9 10 7,-10 10 7,-8 9 7,-14 7 6,-15 7 2,-15 6 3,-16 7 2,-16 13 6,-16 22 6,-15 22 8,-15 23 7,-14 19 9,-8 19 12,-10 19 12,-9 19 11,-4 15 1,4 13-12,3 12-12,3 13-12,3 4-9,3-3-5,3-3-6,4-2-5,1-5-7,0-2-8,0-3-9,0-3-9,-10 1-7,-18 6-6,-19 7-6,-18 6-5,-14-1 0,-5-5 7,-7-7 7,-5-5 7,-1-9 4,6-9 2,7-10 3,6-8 1,13-8 3,23-2 4,22-3 4,22-3 3,15-4 2,9-3-1,10-3 1,10-2-1,-1 0 0,-9 7 1,-10 6 0,-8 7 1,-12 7 0,-12 9 0,-13 10 1,-12 10-1,-18 7 2,-21 6 1,-22 7 3,-22 6 1,-11-1 3,0-5 2,0-7 3,0-5 2,4-6 0,10-3-1,10-3-2,9-2-2,9-9-2,9-12-1,10-13-2,10-12-2,14-12-2,23-8-2,22-10-3,22-9-1,15-4-1,9 4-1,10 3 1,10 3-1,-1 6-1,-9 9-3,-10 10-3,-8 10-2,-11 5 0,-8 4 6,-10 3 5,-9 3 4,-9 6 4,-5 9 2,-7 10 1,-5 10 1,-11 4 3,-11 0 5,-14 0 3,-11 0 3,-9 1 1,-3 4-3,-3 3-5,-2 3-4,-8-1-4,-8-2-4,-10-3-6,-9-3-3,-5-4-3,0-3 1,0-3 0,0-2 2,6-6 1,13-6 5,12-6 3,13-6 4,20-4 3,28 1 5,28-1 4,29 1 4,24-3 1,22-2-4,22-3-3,23-3-3,17-6-5,17-5-8,15-7-6,16-5-7,9-8-5,3-5-1,3-7-1,4-5-1,-4-1-2,-9 6-2,-10 7-2,-8 6-1,-23 4-1,-34 4 1,-35 3 2,-33 3 2,-22 1-3,-5 1-4,-7-1-5,-5 1-4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4"/>
    </inkml:context>
    <inkml:brush xml:id="br0">
      <inkml:brushProperty name="width" value="0.05579" units="cm"/>
      <inkml:brushProperty name="height" value="0.05579" units="cm"/>
      <inkml:brushProperty name="color" value="#00BFF3"/>
    </inkml:brush>
  </inkml:definitions>
  <inkml:trace contextRef="#ctx0" brushRef="#br0">22400 44550 394,'31'-49'1,"13"4"4,12 3 2,13 3 3,9 3 1,6 3-2,7 3 0,6 4-2,1 4 0,-3 6-1,-3 7 0,-2 6 0,-6 6-1,-6 6-1,-6 7-1,-6 6-1,-9 3 0,-8 0 2,-10 0 1,-9 0 2,-7 1 2,-3 4 4,-3 3 2,-2 3 4,-5 3 3,-2 3 1,-3 3 3,-3 4 2,-4 5 1,-3 10-4,-3 10-1,-2 9-3,-3 4-2,1 1 0,-1-1 0,1 1-1,1 1 0,3 3-2,3 3-1,4 4-2,1 1 0,0 0-1,0 0-2,0 0 1,0 7-2,0 17 0,0 15 0,0 16-1,0 4-1,0-6-1,0-6-3,0-6-2,0-10-1,0-12-4,0-13-4,0-12-2,0-12-3,0-8 0,0-10-3,0-9 0,-2-7-3,-3-3-4,-3-3-3,-2-2-4,-6-9 0,-6-12 2,-6-13 2,-6-12 4,-7-16 0,-6-19-2,-6-18-1,-6-19-2,-6-24 1,-2-28 1,-3-28 2,-3-27 3,2-14-1,10 4-3,10 3-3,9 3-3,7 18 1,7 35 5,6 35 5,7 34 4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5"/>
    </inkml:context>
    <inkml:brush xml:id="br0">
      <inkml:brushProperty name="width" value="0.03919" units="cm"/>
      <inkml:brushProperty name="height" value="0.03919" units="cm"/>
      <inkml:brushProperty name="color" value="#00BFF3"/>
    </inkml:brush>
  </inkml:definitions>
  <inkml:trace contextRef="#ctx0" brushRef="#br0">22800 45050 561,'21'-25'0,"-5"0"0,-7 0 0,-5 0 0,-1-4-1,6-5-1,7-7-2,6-5-1,3 0 3,0 10 9,0 10 9,0 9 8,-2 17 9,-3 25 6,-3 25 6,-2 25 6,-12 15 1,-19 7-8,-18 6-6,-19 7-7,-12 2-7,-2 1-4,-3-1-6,-3 1-6,-4-3-4,-3-2-5,-3-3-4,-2-3-5,2-10-5,9-16-4,10-15-4,10-15-6,8-17-2,10-15-3,10-15-2,9-16-3,10-21 0,14-24 1,11-26 0,14-24 1,14-12 3,20 4 5,18 3 4,20 3 6,6 9 4,-2 16 1,-3 15 3,-3 17 3,-9 11 5,-11 10 10,-14 10 11,-11 9 9,-12 10 8,-9 14 4,-10 11 5,-8 14 4,-12 10 1,-12 9-3,-13 10-3,-12 10-2,-13 8-4,-12 10-5,-13 10-5,-12 9-5,-5 1-5,3-6-5,3-6-4,4-6-5,5-13-6,10-19-7,10-18-6,9-19-6,17-24-7,25-28-7,25-28-6,25-27-6,18-11 0,14 10 8,11 10 7,14 9 8,0 9 7,-8 9 8,-10 10 8,-9 10 8,-12 7 5,-11 6 3,-14 7 3,-11 6 2,-15 10 2,-16 17-1,-15 15 1,-15 16-1,-18 12 0,-19 9-1,-18 10-1,-19 10-2,-7 0 0,7-5-2,6-7-2,7-5-1,7-8-2,9-5-3,10-7-2,10-5-3,25-14-3,45-18-1,43-19-4,45-18-1,17-10-5,-5 0-3,-7 0-6,-5 0-3,-19 6-4,-27 13-1,-28 12 0,-28 13-2,-27 13 3,-25 17 8,-25 15 8,-25 16 7,-11 4 5,3-6 2,3-6 2,4-6 2,-1-6 3,-3-2 4,-3-3 5,-2-3 4,0-4 2,7-3 0,6-3-1,7-2 0,10-6 0,16-6 3,15-6 2,17-6 3,22-7-2,32-6-3,31-6-4,32-6-4,19-7-5,10-6-6,10-6-6,9-6-7,4-4-9,1 1-11,-1-1-11,1 1-12,-13 2-6,-25 7-3,-25 6-2,-25 7-2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5"/>
    </inkml:context>
    <inkml:brush xml:id="br0">
      <inkml:brushProperty name="width" value="0.02556" units="cm"/>
      <inkml:brushProperty name="height" value="0.02556" units="cm"/>
      <inkml:brushProperty name="color" value="#00BFF3"/>
    </inkml:brush>
  </inkml:definitions>
  <inkml:trace contextRef="#ctx0" brushRef="#br0">25900 46100 860,'68'29'72,"-11"10"-26,-14 10-24,-11 9-26,-11 1-19,-5-6-10,-7-6-12,-5-6-12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35"/>
    </inkml:context>
    <inkml:brush xml:id="br0">
      <inkml:brushProperty name="width" value="0.03445" units="cm"/>
      <inkml:brushProperty name="height" value="0.03445" units="cm"/>
      <inkml:brushProperty name="color" value="#00BFF3"/>
    </inkml:brush>
  </inkml:definitions>
  <inkml:trace contextRef="#ctx0" brushRef="#br0">25450 47100 638,'-18'-22'93,"17"6"-18,15 7-18,16 6-18,9 4-11,3 4-4,3 3-3,4 3-5,-1 3-8,-3 3-11,-3 3-14,-2 4-11,-6 1-12,-6 0-12,-6 0-10,-6 0-12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1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34350 44900 530,'3'-47'0,"6"6"0,7 7 0,6 6 0,3-1 0,0-5 3,0-7 0,0-5 3,-2-4 1,-3 0 5,-3 0 3,-2 0 5,-5-2-1,-2-3-1,-3-3-2,-3-2-3,-2-3-2,0 1-2,0-1-2,0 1-2,-4 1-1,-5 3-1,-7 3 0,-5 4-1,-8 1 0,-5 0 1,-7 0-1,-5 0 0,-6 3 0,-3 6 1,-3 7 0,-2 6 0,-3 6 2,1 6 1,-1 7 2,1 6 2,-3 3 0,-2 0 1,-3 0 0,-3 0 0,-1 6 0,4 13-1,3 12 0,3 13 0,-1 13-1,-2 17-1,-3 15 0,-3 16-1,-1 12-1,4 9 0,3 10 0,3 10 0,3 2 0,3-3 0,3-3-1,4-2 1,4-6-1,6-6 0,7-6 1,6-6 0,3-2-1,0 3 1,0 3-1,0 4 0,3-1 0,6-3 0,7-3 0,6-2 0,4-9-1,4-12 0,3-13-1,3-12 0,7-13 0,14-12-2,11-13-1,14-12 0,10-10-2,9-6-2,10-6-2,10-6-3,4-10-3,0-12-3,0-13-3,0-12-3,0-4-3,0 7-3,0 6-3,0 7-2,-4 2-2,-5 1-1,-7-1-2,-5 1-2,-8-3 1,-5-2 2,-7-3 2,-5-3 3,-9 1 3,-9 6 5,-10 7 5,-8 6 5,-8 3 3,-2 0 3,-3 0 2,-3 0 1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1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34250 45350 645,'-18'-21'6,"17"10"12,15 10 13,16 9 12,5 6 4,-2 3-5,-3 3-4,-3 4-5,-2 2-5,0 4-4,0 3-6,0 3-4,0 1-5,0 1-5,0-1-6,0 1-4,-2-1-4,-3 1-6,-3-1-4,-2 1-5,2-3-8,9-2-9,10-3-10,10-3-10,0-9 1,-5-11 11,-7-14 11,-5-11 11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1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35900 44950 481,'45'-24'0,"-9"4"0,-10 3 0,-8 3 0,-6-1 4,1-2 7,-1-3 7,1-3 8,-6 7 4,-8 19 2,-10 19 2,-9 19 1,-12 10-1,-11 4-8,-14 3-5,-11 3-7,-9 3-4,-3 3-1,-3 3-1,-2 4-2,-3-1-1,1-3-3,-1-3-2,1-2-1,2-5-2,7-2-1,6-3 0,7-3-1,4-6 0,3-5-1,3-7-1,4-5 0,10-9 2,19-9 6,19-10 4,19-8 5,7 3 6,-3 20 5,-3 18 6,-2 20 5,-5 11 1,-2 7-6,-3 6-6,-3 7-4,-2 10-5,0 16-3,0 15-2,0 17-4,-4 11-5,-5 10-4,-7 10-7,-5 9-4,-6 9-7,-3 9-8,-3 10-8,-2 10-7,2 0-3,9-5 3,10-7 4,10-5 3,2-22 2,-3-33-1,-3-35 0,-2-34-1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2"/>
    </inkml:context>
    <inkml:brush xml:id="br0">
      <inkml:brushProperty name="width" value="0.03283" units="cm"/>
      <inkml:brushProperty name="height" value="0.03283" units="cm"/>
      <inkml:brushProperty name="color" value="#00BFF3"/>
    </inkml:brush>
  </inkml:definitions>
  <inkml:trace contextRef="#ctx0" brushRef="#br0">36000 45700 670,'-8'-24'9,"34"4"18,35 3 18,35 3 18,22 1 2,14 1-14,11-1-14,14 1-15,-7 1-11,-25 3-12,-25 3-9,-25 4-11,-18 4-8,-8 6-5,-10 7-5,-9 6-5,-10 3-1,-9 0 0,-10 0 2,-8 0 2,-8-2 4,-2-3 7,-3-3 7,-3-2 8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2"/>
    </inkml:context>
    <inkml:brush xml:id="br0">
      <inkml:brushProperty name="width" value="0.03384" units="cm"/>
      <inkml:brushProperty name="height" value="0.03384" units="cm"/>
      <inkml:brushProperty name="color" value="#00BFF3"/>
    </inkml:brush>
  </inkml:definitions>
  <inkml:trace contextRef="#ctx0" brushRef="#br0">36000 46350 650,'-69'0'1,"13"0"3,12 0 2,13 0 3,18 0 7,26 0 12,24 0 11,26 0 12,18 0 2,13 0-9,12 0-8,13 0-9,7 0-8,4 0-7,3 0-8,3 0-6,-2 0-8,-6 0-8,-6 0-9,-6 0-7,-15 0-4,-21 0 0,-22 0 1,-22 0 1,-11-2-1,0-3 0,0-3-1,0-2 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3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38550 44950 505,'0'-47'0,"0"6"0,0 7 0,0 6 0,0 12 11,0 19 20,0 19 22,0 19 21,-4 13 3,-5 10-14,-7 10-14,-5 9-15,-4 6-9,0 3-3,0 3-4,0 4-4,-4 4-3,-5 6-4,-7 7-2,-5 6-5,0 1-5,10-3-12,10-3-9,9-2-12,6-9-6,3-12-4,3-13-4,4-12-4,5-15 3,10-15 8,10-15 10,9-16 8,2-12 4,-2-5 0,-3-7-1,-3-5-1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3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101750 31450 587,'53'-47'37,"6"6"0,7 7-2,6 6 0,13 3-2,23 0 0,22 0 0,22 0-1,15 1-1,9 4-4,10 3-4,10 3-3,4 3-3,0 3-6,0 3-4,0 4-6,-16 1-5,-31 0-7,-31 0-7,-31 0-8,-29 1-7,-24 4-9,-26 3-7,-24 3-8,-15 1-1,-3 1 6,-3-1 5,-2 1 5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3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39600 45250 448,'-2'-46'0,"-3"10"0,-3 10 0,-2 9 0,-8 6 8,-8 3 15,-10 3 16,-9 4 15,-4 8 5,4 17-9,3 15-7,3 16-7,1 7-6,1 1-3,-1-1-2,1 1-2,1 1-3,3 3-2,3 3-2,4 4-1,4 1-2,6 0-2,7 0-1,6 0-1,3-2-2,0-3 0,0-3-3,0-2 0,6-8-4,13-8-3,12-10-4,13-9-3,7-9-4,4-5-2,3-7-2,3-5-2,3-14 0,3-18-1,3-19 1,4-18 0,-1-12 0,-3-3-1,-3-3 1,-2-2-1,-9-1 2,-12 3 3,-13 3 5,-12 4 2,-12 4 3,-8 6 1,-10 7 0,-9 6 1,-12 7 0,-11 10 0,-14 10 1,-11 9 0,-11 7-1,-5 7-2,-7 6-1,-5 7-2,2 2-4,13 1-6,12-1-7,13 1-7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3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40050 44800 585,'-15'-47'8,"23"6"13,22 7 14,22 6 14,12 4 6,3 4-6,3 3-3,4 3-6,-1 3-4,-3 3-7,-3 3-7,-2 4-5,-6 1-10,-6 0-9,-6 0-12,-6 0-11,-6 1-10,-2 4-10,-3 3-12,-3 3-10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4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41400 43600 614,'23'-25'0,"-3"0"0,-3 0 0,-2 0 0,0 1 4,7 4 11,6 3 8,7 3 10,2 3 4,1 3 0,-1 3-1,1 4-1,-4 5-3,-6 10-6,-6 10-5,-6 9-6,-9 7-3,-8 7 2,-10 6 0,-9 7 1,-10 4-3,-9 3-8,-10 3-5,-8 4-8,-3-1-3,7-3 0,6-3 1,7-2-1,11-6 2,20-6 3,18-6 3,20-6 3,11-7 1,7-6 1,6-6-1,7-6 1,-1-2 0,-6 3 0,-6 3 0,-6 4 0,-7 1 0,-6 0 1,-6 0 0,-6 0 0,-13 4-1,-19 10 1,-18 10 0,-19 9-1,-15 4 0,-8 1-1,-10-1-1,-9 1 0,-4-3-6,4-2-9,3-3-10,3-3-9,6-4-5,9-3 3,10-3 2,10-2 1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5"/>
    </inkml:context>
    <inkml:brush xml:id="br0">
      <inkml:brushProperty name="width" value="0.04989" units="cm"/>
      <inkml:brushProperty name="height" value="0.04989" units="cm"/>
      <inkml:brushProperty name="color" value="#00BFF3"/>
    </inkml:brush>
  </inkml:definitions>
  <inkml:trace contextRef="#ctx0" brushRef="#br0">42650 44550 441,'-44'-38'0,"13"26"0,12 24 0,13 26 0,4 15 6,-3 6 15,-3 7 14,-2 6 14,-5 1 3,-2-3-8,-3-3-8,-3-2-7,-2-5-7,0-2-3,0-3-5,0-3-4,12-12-9,26-18-16,24-19-14,26-18-15,12-15-4,0-9 6,0-10 7,0-8 8,-5-4 4,-9 3 5,-10 3 3,-8 4 4,-11 10 9,-8 19 11,-10 19 12,-9 19 11,-10 12 7,-9 6-3,-10 7 0,-8 6-3,-6 4-2,1 4-5,-1 3-5,1 3-5,1-4-4,3-8-3,3-10-3,4-9-4,10-18-10,19-24-18,19-26-19,19-24-19,9-10-2,0 6 15,0 7 13,0 6 15,1 4 7,4 4 2,3 3 0,3 3 2,3 3 4,3 3 9,3 3 7,4 4 8,-1 1 5,-3 0 3,-3 0 2,-2 0 2,-8 3-1,-8 6-5,-10 7-4,-9 6-4,2-1-3,17-5 0,15-7 1,16-5 0,4-1-2,-6 6-3,-6 7-3,-6 6-3,-6 3-2,-2 0-1,-3 0 0,-3 0-2,-6-2-4,-5-3-8,-7-3-9,-5-2-9,-11-9-1,-11-12 6,-14-13 5,-11-12 6,-7-10 3,0-6 4,0-6 2,0-6 2,-2-2 3,-3 3 3,-3 3 2,-2 4 3,0 2 1,7 4 2,6 3 1,7 3 1,0 6 2,-2 9 2,-3 10 1,-3 10 2,-2 18 6,0 28 11,0 28 12,0 29 11,1 16 1,4 7-10,3 6-9,3 7-10,3 7-6,3 9-2,3 10-2,4 10-2,1 2-2,0-3-1,0-3-1,0-2-1,0-5-2,0-2-3,0-3-3,0-3-4,1-6-2,4-5-4,3-7-1,3-5-4,1-8-2,1-5-4,-1-7-4,1-5-2,-3-9-3,-2-9 1,-3-10 0,-3-8-1,-7-8 1,-9-2 0,-10-3 1,-8-3 0,-9-6 2,-6-5 2,-6-7 3,-6-5 3,-7-11 2,-6-11 0,-6-14 2,-6-11 2,1-11 0,9-5 3,10-7 2,10-5 2,11-6 3,17-3 4,15-3 2,16-2 4,15 0 2,16 7-2,15 6 0,17 7-2,11 2-1,10 1-3,10-1-2,9 1-2,7 2-7,7 7-8,6 6-10,7 7-9,-10 5-3,-25 7 2,-25 6 3,-25 7 2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48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18250 51250 571,'48'-94'4,"-3"13"7,-3 12 8,-2 13 7,-6 7 2,-6 4-2,-6 3-4,-6 3-2,-4 1-3,1 1-3,-1-1-2,1 1-2,-4 1-4,-6 3-2,-6 3-3,-6 4-3,-6-1-2,-2-3 1,-3-3 1,-3-2 0,-4 0 0,-3 7 0,-3 6 0,-2 7 0,-5 4 2,-2 3 1,-3 3 3,-3 4 2,-4 2 1,-3 4 2,-3 3 0,-2 3 2,-5 7-1,-2 14 0,-3 11 0,-3 14-1,-6 7 0,-5 3 1,-7 3 0,-5 4 1,-3 4-1,4 6 0,3 7-1,3 6-1,6 6-1,9 6 0,10 7 0,10 6-1,4 4-1,0 4 0,0 3 0,0 3-2,3-1 0,6-2 0,7-3-1,6-3 0,6-7 0,6-9-1,7-10 1,6-8 1,6-9-2,6-6 1,7-6-2,6-6 0,7-6 0,10-2-1,10-3-1,9-3-1,7-6 0,7-5 1,6-7 0,7-5 2,4-8-4,3-5-6,3-7-7,4-5-7,1-6-4,0-3-2,0-3-3,0-2-3,0-8-1,0-8-1,0-10-1,0-9-1,-10-1 2,-18 10 3,-19 10 3,-18 9 2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0"/>
    </inkml:context>
    <inkml:brush xml:id="br0">
      <inkml:brushProperty name="width" value="0.04891" units="cm"/>
      <inkml:brushProperty name="height" value="0.04891" units="cm"/>
      <inkml:brushProperty name="color" value="#00BFF3"/>
    </inkml:brush>
  </inkml:definitions>
  <inkml:trace contextRef="#ctx0" brushRef="#br0">19850 51750 449,'-25'-44'2,"0"13"3,0 12 3,0 13 4,0 9 4,0 6 7,0 7 6,0 6 6,-2 7 1,-3 10-4,-3 10-6,-2 9-5,-6 12-3,-6 16-1,-6 15-2,-6 17-1,-6 5-2,-2-3-1,-3-3-2,-3-2-1,-1-6-3,4-6-4,3-6-3,3-6-3,6-10-4,9-12-4,10-13-3,10-12-5,16-16-5,26-19-6,24-18-8,26-19-6,12-16-1,0-12 4,0-13 5,0-12 5,-4-10 5,-5-6 7,-7-6 5,-5-6 7,-6-2 3,-3 3 2,-3 3 1,-2 4 1,-3 5 2,1 10 3,-1 10 3,1 9 2,-3 7 4,-2 7 3,-3 6 5,-3 7 4,-2 8 4,0 14 5,0 11 5,0 14 6,-2 13-2,-3 16-5,-3 15-5,-2 17-7,-5 10-3,-2 6-1,-3 7-1,-3 6-2,-6 6 0,-5 6-2,-7 7-2,-5 6-1,-4-1-2,0-5-2,0-7-1,0-5-2,0-8-3,0-5-5,0-7-4,0-5-5,0-8-3,0-5-4,0-7-1,0-5-4,-5-14-4,-9-18-5,-10-19-5,-8-18-6,-1-15 1,9-9 5,10-10 7,10-8 6,4-4 5,0 3 5,0 3 5,0 4 5,3 2 4,6 4 2,7 3 2,6 3 3,6 4 2,6 7 1,7 6 1,6 7 1,7 2 1,10 1 1,10-1 1,9 1 1,9-1-2,9 1-5,10-1-5,10 1-5,5-3-3,4-2-3,3-3-4,3-3-3,1-6-1,1-5-1,-1-7 1,1-5-1,-7-3 0,-12 4 1,-13 3-2,-12 3 1,-12 3 0,-8 3 0,-10 3 2,-9 4 1,-9 1 3,-5 0 6,-7 0 6,-5 0 6,-9 1 2,-9 4-2,-10 3-1,-8 3-2,-9 7 3,-6 14 11,-6 11 9,-6 14 10,-2 8 4,3 7-4,3 6-3,4 7-3,2 4-3,4 3-4,3 3-3,3 4-3,4-4-2,7-9-2,6-10-1,7-8 0,10-9-6,16-6-8,15-6-8,17-6-9,8-9-5,4-8-1,3-10-2,3-9-2,-1-9 0,-2-5 1,-3-7 0,-3-5 1,-6-3 2,-5 4 3,-7 3 3,-5 3 4,-8 3 3,-5 3 7,-7 3 7,-5 4 5,-8 4 9,-5 6 7,-7 7 10,-5 6 7,-3 9 3,4 13-6,3 12-5,3 13-5,3 7-5,3 4-2,3 3-3,4 3-3,-1 7-2,-3 14 0,-3 11-1,-2 14-1,-3 11 0,1 14 0,-1 11-2,1 14 0,-3 7-1,-2 3-2,-3 3-2,-3 4 0,-2-4-3,0-9-3,0-10-3,0-8-2,0-15-3,0-19-2,0-18-3,0-19-2,-2-15-1,-3-8 1,-3-10 2,-2-9 0,-5-9 2,-2-5 0,-3-7 2,-3-5 0,-2-9 1,0-9 2,0-10 1,0-8 1,3-14 2,6-15-1,7-15 1,6-16 0,10-13 1,17-9-1,15-10 1,16-8-1,16-3-1,20 7 0,18 6-1,20 7-2,5 5 0,-6 7-3,-6 6-2,-6 7-2,-7 5-3,-6 7-4,-6 6-5,-6 7-4,-9 7 0,-8 9 5,-10 10 5,-9 10 5,-5 5 0,0 4-6,0 3-5,0 3-6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0"/>
    </inkml:context>
    <inkml:brush xml:id="br0">
      <inkml:brushProperty name="width" value="0.03004" units="cm"/>
      <inkml:brushProperty name="height" value="0.03004" units="cm"/>
      <inkml:brushProperty name="color" value="#00BFF3"/>
    </inkml:brush>
  </inkml:definitions>
  <inkml:trace contextRef="#ctx0" brushRef="#br0">21400 51600 732,'-43'-47'0,"17"6"0,15 7 0,16 6 0,12 4 7,9 4 16,10 3 14,10 3 16,7 1 0,6 1-11,7-1-13,6 1-13,3 1-9,0 3-6,0 3-8,0 4-6,-5 1-7,-9 0-6,-10 0-5,-8 0-7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0"/>
    </inkml:context>
    <inkml:brush xml:id="br0">
      <inkml:brushProperty name="width" value="0.03715" units="cm"/>
      <inkml:brushProperty name="height" value="0.03715" units="cm"/>
      <inkml:brushProperty name="color" value="#00BFF3"/>
    </inkml:brush>
  </inkml:definitions>
  <inkml:trace contextRef="#ctx0" brushRef="#br0">21900 50800 592,'-46'-4'3,"10"-5"9,10-7 7,9-5 7,6 3 7,3 17 7,3 15 7,4 16 6,2 15-1,4 16-10,3 15-10,3 17-9,-1 11-8,-2 10-7,-3 10-6,-3 9-5,-4 9-8,-3 9-8,-3 10-9,-2 10-7,-1-14-10,3-33-8,3-35-9,4-34-8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1"/>
    </inkml:context>
    <inkml:brush xml:id="br0">
      <inkml:brushProperty name="width" value="0.03343" units="cm"/>
      <inkml:brushProperty name="height" value="0.03343" units="cm"/>
      <inkml:brushProperty name="color" value="#00BFF3"/>
    </inkml:brush>
  </inkml:definitions>
  <inkml:trace contextRef="#ctx0" brushRef="#br0">24200 51900 658,'15'-47'8,"32"6"16,31 7 16,32 6 17,2 4 1,-24 4-11,-26 3-13,-24 3-12,2 1-7,32 1-2,31-1-2,32 1-2,8 1-5,-11 3-10,-14 3-7,-11 4-9,-14 4-5,-11 6 0,-14 7 0,-11 6 0,-12 3-3,-9 0-6,-10 0-4,-8 0-5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1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24000 52750 721,'-96'21'9,"60"-5"17,60-7 17,59-5 18,34-4 0,9 0-17,10 0-18,10 0-18,4 0-12,0 0-10,0 0-10,0 0-8,-10 1-3,-18 4 5,-19 3 4,-18 3 6,-17-1-2,-11-2-7,-14-3-7,-11-3-7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4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102000 31850 566,'-41'21'6,"19"-5"12,19-7 12,19-5 13,21-8 3,26-5-4,24-7-5,26-5-4,13-6-5,4-3-4,3-3-5,3-2-4,-5 0-4,-12 7-3,-13 6-1,-12 7-2,-21 13-3,-28 22-3,-28 22-2,-27 23-3,-33 14 0,-33 10 4,-35 10 2,-34 9 4,-16 2 1,3-2-1,3-3 1,4-3-1,4-7 0,6-9-1,7-10 1,6-8 0,10-8 1,17-2 1,15-3 2,16-3 2,20-9-2,25-11-4,25-14-6,25-11-5,21-11-4,20-5-1,18-7-3,20-5-1,10-11-1,3-11 2,3-14 1,4-11 2,-1-7-4,-3 0-8,-3 0-8,-2 0-8,-8 0-4,-8 0 0,-10 0 0,-9 0 0,-13 4 4,-16 10 7,-15 10 8,-15 9 6,-9 6 5,1 3 4,-1 3 2,1 4 4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1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27500 51150 511,'-24'-46'0,"4"10"0,3 10 0,3 9 0,1 4 5,1 1 11,-1-1 10,1 1 11,1 5 6,3 14 0,3 11 1,4 14 0,-1 8-2,-3 7-6,-3 6-6,-2 7-5,-6 8-6,-6 14-2,-6 11-5,-6 14-2,-4 10-3,1 9 1,-1 10 1,1 10 0,-3 5-3,-2 4-7,-3 3-7,-3 3-8,1-5-6,6-12-8,7-13-7,6-12-7,6-16-3,6-19-1,7-18-1,6-19 0,6-13 2,6-6 4,7-6 4,6-6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2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28350 51500 471,'-2'-46'0,"-3"10"0,-3 10 0,-2 9 0,-6 7 9,-6 7 19,-6 6 17,-6 7 19,-2 10 3,3 16-11,3 15-12,4 17-11,-1 11-7,-3 10-4,-3 10-2,-2 9-3,-1 6-2,3 3-1,3 3 0,4 4-1,4-6-1,6-11-2,7-14-1,6-11-3,6-12-2,6-9-3,7-10-5,6-8-2,9-11-4,13-8-3,12-10-3,13-9-3,9-12-2,6-11 3,7-14 0,6-11 2,-2-15-1,-9-16-3,-10-15-3,-8-15-3,-11-11 1,-8-2 2,-10-3 5,-9-3 2,-9 4 3,-5 13 4,-7 12 2,-5 13 3,-11 10 1,-11 10 1,-14 10-1,-11 9 0,-12 9-1,-9 9-3,-10 10-3,-8 10-3,2 7-1,16 6-1,15 7 1,17 6 0,7 1-3,0-3-5,0-3-4,0-2-6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2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29350 50600 627,'9'-46'10,"19"10"18,19 10 20,19 9 19,13 4 3,10 1-13,10-1-14,9 1-13,-2 1-13,-12 3-15,-13 3-13,-12 4-13,-10 2-15,-6 4-12,-6 3-14,-6 3-14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2"/>
    </inkml:context>
    <inkml:brush xml:id="br0">
      <inkml:brushProperty name="width" value="0.04648" units="cm"/>
      <inkml:brushProperty name="height" value="0.04648" units="cm"/>
      <inkml:brushProperty name="color" value="#00BFF3"/>
    </inkml:brush>
  </inkml:definitions>
  <inkml:trace contextRef="#ctx0" brushRef="#br0">30850 49700 473,'-2'-46'5,"-3"10"11,-3 10 11,-2 9 10,-3 12 6,1 16 1,-1 15 0,1 17 1,-1 10-2,1 6-7,-1 7-6,1 6-7,-1 3-3,1 0-3,-1 0-1,1 0-3,1-2-1,3-3 0,3-3 0,4-2 1,1-5-3,0-2-4,0-3-3,0-3-5,1-4-3,4-3-2,3-3-2,3-2-2,-1-3-3,-2 1-2,-3-1-4,-3 1-2,-9-4-1,-11-6 4,-14-6 2,-11-6 3,-11-2 1,-5 3-3,-7 3-1,-5 4-3,-4-1-1,0-3-3,0-3-2,0-2-2,4-3-1,10 1 0,10-1 1,9 1 0,7-6 0,7-8 1,6-10 1,7-9 0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3"/>
    </inkml:context>
    <inkml:brush xml:id="br0">
      <inkml:brushProperty name="width" value="0.03309" units="cm"/>
      <inkml:brushProperty name="height" value="0.03309" units="cm"/>
      <inkml:brushProperty name="color" value="#00BFF3"/>
    </inkml:brush>
  </inkml:definitions>
  <inkml:trace contextRef="#ctx0" brushRef="#br0">30450 49900 664,'45'-46'0,"-9"10"0,-10 10 0,-8 9 0,3-1 7,20-8 14,18-10 13,20-9 14,6-1 5,-2 10-5,-3 10-5,-3 9-5,-4 7-10,-3 7-13,-3 6-14,-2 7-15,-8 7-11,-8 9-11,-10 10-11,-9 10-10,-9 0-3,-5-5 7,-7-7 5,-5-5 7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3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31450 50450 668,'-43'26'7,"17"4"15,15 3 14,16 3 15,10-1 3,7-2-7,6-3-8,7-3-7,2-1-8,1 4-10,-1 3-8,1 3-10,-3-1-11,-2-2-14,-3-3-14,-3-3-13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3"/>
    </inkml:context>
    <inkml:brush xml:id="br0">
      <inkml:brushProperty name="width" value="0.04529" units="cm"/>
      <inkml:brushProperty name="height" value="0.04529" units="cm"/>
      <inkml:brushProperty name="color" value="#00BFF3"/>
    </inkml:brush>
  </inkml:definitions>
  <inkml:trace contextRef="#ctx0" brushRef="#br0">32500 50250 485,'-25'-44'0,"0"13"0,0 12 0,0 13 0,-2 9 9,-3 6 18,-3 7 19,-2 6 17,0 6 4,7 6-11,6 7-10,7 6-11,2 4-7,1 4-2,-1 3-4,1 3-1,1-2-4,3-6-1,3-6-3,4-6-3,8-6-2,17-2-4,15-3-3,16-3-5,7-9-7,1-11-12,-1-14-13,1-11-12,-6-9-3,-8-3 7,-10-3 7,-9-2 6,-7-5 5,-3-2 3,-3-3 1,-2-3 2,-8-2 4,-8 0 3,-10 0 4,-9 0 4,-9 3 2,-5 6 4,-7 7 2,-5 6 2,-3 6 2,4 6-1,3 7-1,3 6-1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2:53"/>
    </inkml:context>
    <inkml:brush xml:id="br0">
      <inkml:brushProperty name="width" value="0.04849" units="cm"/>
      <inkml:brushProperty name="height" value="0.04849" units="cm"/>
      <inkml:brushProperty name="color" value="#00BFF3"/>
    </inkml:brush>
  </inkml:definitions>
  <inkml:trace contextRef="#ctx0" brushRef="#br0">33150 49400 453,'21'-25'6,"-5"0"12,-7 0 12,-5 0 12,-4 9 6,0 19 1,0 19 0,0 19 0,0 15-1,0 13-6,0 12-4,0 13-5,0 10-5,0 10-5,0 10-4,0 9-5,-2 12-6,-3 16-5,-3 15-7,-2 17-6,-5 7-10,-2 0-11,-3 0-13,-3 0-13,-2-15-7,0-27-3,0-28-2,0-28-3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09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39600 50350 502,'-24'-46'1,"4"10"5,3 10 3,3 9 4,3 9 5,3 9 6,3 10 7,4 10 6,1 8 1,0 10-6,0 10-6,0 9-5,0 2-4,0-2-3,0-3-3,0-3-3,1-4-3,4-3 0,3-3-1,3-2 0,3-5-3,3-2-3,3-3-4,4-3-3,2-10-4,4-16-2,3-15-3,3-15-4,1-9 0,1 1 2,-1-1 1,1 1 2,-3 2 4,-2 7 3,-3 6 5,-3 7 5,-9 10 2,-11 16 1,-14 15 1,-11 17 1,-9 8 0,-3 4-2,-3 3 0,-2 3-1,-5 7-1,-2 14 0,-3 11 1,-3 14 0,-6 7 0,-5 3 1,-7 3-1,-5 4 1,-1-3 0,6-5-1,7-7 1,6-5 0,7-11 0,10-11 1,10-14 1,9-11 0,12-18 1,16-22-1,15-22-2,17-21 0,11-24-1,10-25-3,10-25-1,9-25-2,4-16-2,1-6-2,-1-6-3,1-6-1,1-2-1,3 3 3,3 3 3,4 4 2,-4 8 1,-9 17 1,-10 15 1,-8 16 0,-11 13 1,-8 14-1,-10 11 1,-9 14 0,-7 7 1,-3 3 2,-3 3 1,-2 4 1,-5 7 5,-2 13 8,-3 12 6,-3 13 8,-2 12 1,0 13-2,0 12-4,0 13-3,-2 6-2,-3 0 1,-3 0 0,-2 0 0,-3 3 0,1 6-4,-1 7-4,1 6-2,1 4-4,3 4-2,3 3-4,4 3-4,4-2-1,6-6-1,7-6 0,6-6-1,4-9-2,4-8-2,3-10-4,3-9-3,4-10-3,7-9-3,6-10-3,7-8-2,2-15-3,1-19-1,-1-18 0,1-19-2,-3-18 1,-2-15 2,-3-15 2,-3-16 1,-6-8 1,-5 0 2,-7 0 1,-5 0 0,-6 3 4,-3 6 3,-3 7 5,-2 6 4,-5 9 5,-2 13 6,-3 12 6,-3 13 5,-4 9 5,-3 6 3,-3 7 3,-2 6 4,-5 7 1,-2 10 0,-3 10 1,-3 9-1,-6 12-1,-5 16-2,-7 15-4,-5 17-2,-8 11-3,-5 10-4,-7 10-4,-5 9-3,-3 4-2,4 1 0,3-1 0,3 1 1,3-4-4,3-6-4,3-6-7,4-6-4,11-18-11,23-28-14,22-28-15,22-27-14,10-17-1,1-3 13,-1-3 13,1-2 14,-3-3 6,-2 1 2,-3-1 1,-3 1 2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10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42050 50600 487,'26'-25'0,"4"0"0,3 0 0,3 0 0,-2 1 2,-6 4 7,-6 3 5,-6 3 5,-7 10 7,-6 20 5,-6 18 7,-6 20 6,-6 10 0,-2 3-7,-3 3-6,-3 4-7,-2 2-5,0 4-2,0 3-3,0 3-3,-2 3-4,-3 3-5,-3 3-7,-2 4-5,2-7-4,9-16-3,10-15-2,10-15-4,10-28-2,13-36-3,12-39-3,13-36-4,4-18 1,-3 3 1,-3 3 3,-2 4 2,-1 4 4,3 6 6,3 7 5,4 6 7,1 7 3,0 10 2,0 10 1,0 9 3,-2 7 3,-3 7 7,-3 6 7,-2 7 7,-5 4 3,-2 3-2,-3 3-2,-3 4-2,-4 7-2,-3 13-3,-3 12-2,-2 13-2,-8 9-3,-8 6-2,-10 7-3,-9 6-2,-9 3-2,-5 0-3,-7 0-1,-5 0-3,-4-7-1,0-11-1,0-14 0,0-11-1,4-17-3,10-18-3,10-19-5,9-18-4,13-12-1,20-3 4,18-3 3,20-2 3,11-1 4,7 3 3,6 3 3,7 4 2,2 5 3,1 10 0,-1 10 2,1 9 0,-3 4 1,-2 1 3,-3-1 2,-3 1 2,-4 1 0,-3 3 0,-3 3-1,-2 4-1,-3-1-2,1-3-2,-1-3-2,1-2-2,-4-3-1,-6 1 0,-6-1 1,-6 1 0,-4 1-2,1 3-4,-1 3-4,1 4-4,-3 1-2,-2 0 0,-3 0-1,-3 0 1,-4-8-1,-3-16 0,-3-15 1,-2-15 1,-5-14-1,-2-8 3,-3-10 0,-3-9 2,-7-5 2,-9 0 1,-10 0 1,-8 0 2,-6 3 2,1 6 3,-1 7 3,1 6 2,-1 7 3,1 10 1,-1 10 3,1 9 2,-1 9 0,1 9 0,-1 10-2,1 10 0,2 14 5,7 23 11,6 22 10,7 22 10,4 12 2,3 3-9,3 3-9,4 4-9,1 4-4,0 6-3,0 7-3,0 6-1,1-2-4,4-9-4,3-10-6,3-8-4,1 2-2,1 16 0,-1 15 0,1 17 1,-3 11 0,-2 10 0,-3 10 2,-3 9 0,-4-1 1,-3-8 0,-3-10-1,-2-9 0,-1-15-3,3-18-7,3-19-7,4-18-6,-1-15-2,-3-9 2,-3-10 2,-2-8 3,-11-14-1,-15-15-4,-15-15-2,-16-16-4,-5-16 1,6-16 4,7-15 4,6-15 4,1-12 3,-3-6 2,-3-6 3,-2-6 1,2-1 5,9 7 6,10 6 6,10 7 5,7 5 6,6 7 2,7 6 4,6 7 3,9 4 1,13 3-2,12 3 0,13 4-2,10 2-4,10 4-5,10 3-6,9 3-5,7 1-5,7 1-4,6-1-4,7 1-3,-6 4-4,-15 9-7,-15 10-7,-16 10-5,-12 0-4,-5-5 0,-7-7-1,-5-5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4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103300 29750 459,'0'-49'0,"0"4"0,0 3 0,0 3 0,1 4 3,4 7 3,3 6 4,3 7 5,3 13 7,3 22 12,3 22 11,4 23 11,1 20 2,0 23-7,0 22-6,0 22-8,-2 19-5,-3 20-6,-3 18-5,-2 20-5,0 16-3,7 16 0,6 15 0,7 17 0,5 2-3,7-9-9,6-10-6,7-8-9,4-18-8,3-25-11,3-25-11,4-25-9,-1-22-4,-3-19 5,-3-18 4,-2-19 4,-8-19 3,-8-19 0,-10-18 1,-9-19 1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12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52350 28650 638,'0'-41'-2,"0"19"-3,0 19-4,0 19-3,1 10 2,4 4 8,3 3 9,3 3 9,1 14 4,1 25 1,-1 25 2,1 25 2,-3 20-2,-2 16 0,-3 15-2,-3 17-2,-4 13-1,-3 13-1,-3 12-1,-2 13-2,-3 2 0,1-5-3,-1-7-1,1-5-3,-3 2 0,-2 13 1,-3 12 0,-3 13 0,-2 6 1,0 0-2,0 0 0,0 0 0,1-4-1,4-5 0,3-7 1,3-5 1,1 0-2,1 10-4,-1 10-2,1 9-4,1-7-1,3-21 1,3-22 1,4-22 0,1-11 0,0 0-2,0 0-2,0 0-3,-4 9 1,-5 19 1,-7 19 3,-5 19 2,-8 2 2,-5-11 0,-7-14 0,-5-11 1,-3-7 0,4 0 0,3 0 0,3 0-1,1 3 1,1 6-2,-1 7 0,1 6-1,-1-4 0,1-11 1,-1-14 0,1-11 1,-1-6-1,1 4 1,-1 3-1,1 3 0,-1 9 0,1 16 1,-1 15 0,1 17 1,1 2 0,3-9 0,3-10-1,4-8 1,-1-1-2,-3 9 1,-3 10-2,-2 10-1,2 4 1,9 0-1,10 0 1,10 0 1,4-10-1,0-18-1,0-19-2,0-18 0,1-6-2,4 10 0,3 10-1,3 9 0,1 4-1,1 1 1,-1-1 1,1 1 1,-3 4 1,-2 9 2,-3 10 0,-3 10 2,-2 10 1,0 13-2,0 12-1,0 13-1,0-5 1,0-22-1,0-22 1,0-21 0,0-18 1,0-12 0,0-13-1,0-12 1,0-5 0,0 3-1,0 3 1,0 4-1,0-10-1,0-22-2,0-22-2,0-21-2,1-21 0,4-19 2,3-18 1,3-19 2,1-13-2,1-6-8,-1-6-5,1-6-7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1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52550 26500 999,'23'-47'-6,"-3"6"-12,-3 7-12,-2 6-12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14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52950 25550 651,'-46'-2'-1,"10"-3"-2,10-3-2,9-2-1,13-5 4,20-2 12,18-3 12,20-3 11,13-2 4,9 0-5,10 0-6,10 0-5,5 1-3,4 4-2,3 3-1,3 3-2,1 3-1,1 3-1,-1 3-1,1 4-2,-1 2-1,1 4 0,-1 3 0,1 3-1,4 1 1,9 1 0,10-1 0,10 1 1,5-1-1,4 1-2,3-1-1,3 1-2,7-3-1,14-2 0,11-3 0,14-3-1,10-2 0,9 0 1,10 0-1,10 0 2,5 0-1,4 0 0,3 0-2,3 0 1,-1-2-1,-2-3-1,-3-3-1,-3-2 0,2-5 0,10-2 0,10-3 0,9-3 1,2-4 0,-2-3 0,-3-3 1,-3-2-1,2-3 0,10 1 1,10-1 0,9 1 0,7 1 0,7 3 1,6 3-1,7 4 1,-3 1 1,-8 0-1,-10 0 0,-9 0 0,-4 0 0,4 0 0,3 0 0,3 0-1,-1 1 1,-2 4 0,-3 3-1,-3 3 1,-1 1 0,4 1 0,3-1 0,3 1 0,-1 1-1,-2 3 0,-3 3 0,-3 4-2,-1 1 0,4 0 0,3 0 0,3 0-1,-2 0 0,-6 0 1,-6 0 0,-6 0 0,-1-4 1,7-5-1,6-7 2,7-5-1,0-4 1,-2 0 1,-3 0 0,-3 0 1,2 0 0,10 0 1,10 0-1,9 0 1,6 0-1,3 0 0,3 0 1,4 0-1,1 0-1,0 0 0,0 0-2,0 0-1,1 0-1,4 0 2,3 0 0,3 0 0,4 0 2,7 0-1,6 0 0,7 0 1,0 0 0,-2 0 0,-3 0 0,-3 0 1,-2 1-1,0 4 1,0 3 0,0 3-1,1 1 1,4 1-1,3-1-1,3 1-1,1-1 0,1 1 0,-1-1-2,1 1 0,-1-1-1,1 1 0,-1-1 1,1 1-1,4-1 1,9 1 0,10-1 0,10 1 0,2 1 1,-3 3 0,-3 3 1,-2 4 0,-5 1 1,-2 0-1,-3 0 0,-3 0 0,1 0 0,6 0-1,7 0 0,6 0 0,-2 0 0,-9 0 0,-10 0-1,-8 0 1,-6-2-1,1-3 0,-1-3-1,1-2 1,2-1-1,7 3 2,6 3 0,7 4 0,-3 1 1,-8 0 0,-10 0-1,-9 0 0,-4 3-1,4 6-2,3 7-3,3 6-1,-4 1-4,-8-3-4,-10-3-5,-9-2-6,-9 0 0,-5 7 0,-7 6 3,-5 7 0,-40-1 4,-72-6 5,-72-6 4,-71-6 6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19"/>
    </inkml:context>
    <inkml:brush xml:id="br0">
      <inkml:brushProperty name="width" value="0.05098" units="cm"/>
      <inkml:brushProperty name="height" value="0.05098" units="cm"/>
      <inkml:brushProperty name="color" value="#00BFF3"/>
    </inkml:brush>
  </inkml:definitions>
  <inkml:trace contextRef="#ctx0" brushRef="#br0">59550 27450 431,'-180'293'102,"41"-61"-23,40-64-22,42-61-24,16-28-13,-6 10-3,-6 10-3,-6 9-3,-6 4-3,-2 1-2,-3-1-3,-3 1-2,-1-1-2,4 1-3,3-1-1,3 1-2,4-6-1,7-8 1,6-10 0,7-9 0,16-18-5,29-24-10,28-26-12,28-24-10,14-26-4,0-24 4,0-26 5,0-24 3,0-15 5,0-3 6,0-3 4,0-2 6,-2-3 3,-3 1 3,-3-1 3,-2 1 2,-5-1 2,-2 1 2,-3-1 2,-3 1 1,-4 4 3,-3 9 3,-3 10 5,-2 10 2,-6 13 4,-6 19 1,-6 19 3,-6 19 1,-6 19 3,-2 23 1,-3 22 3,-3 22 3,-2 15-2,0 9-3,0 10-4,0 10-4,0 5-2,0 4 0,0 3 0,0 3 0,-2-1-2,-3-2 0,-3-3-3,-2-3-1,-3-1-2,1 4-3,-1 3-3,1 3-3,-3-1-2,-2-2-4,-3-3-2,-3-3-4,-1-7-2,4-9-5,3-10-4,3-8-4,-4-12-4,-8-12-2,-10-13-2,-9-12-2,-7-18 0,-3-21 4,-3-22 3,-2-22 4,-1-11 2,3 0 5,3 0 3,4 0 3,4 3 3,6 6 2,7 7 1,6 6 1,7 6 6,10 6 10,10 7 10,9 6 10,10 6 2,14 6-4,11 7-4,14 6-5,10 1-5,9-3-5,10-3-6,10-2-5,8-5-4,10-2-5,10-3-4,9-3-5,1-2-2,-6 0-1,-6 0 0,-6 0-2,-10 0 1,-12 0 1,-13 0 1,-12 0 1,-12-2 2,-8-3 4,-10-3 4,-9-2 3,-12 2 5,-11 9 6,-14 10 5,-11 10 6,-9 4 3,-3 0 3,-3 0 1,-2 0 3,-5 6-1,-2 13 0,-3 12-2,-3 13-2,1 7-1,6 4-1,7 3-1,6 3-1,3-1-2,0-2-2,0-3-2,0-3-2,3-4-3,6-3-1,7-3-2,6-2-1,9-6-5,13-6-5,12-6-6,13-6-6,6-9-4,0-8 0,0-10-1,0-9 0,0-7-1,0-3 2,0-3 1,0-2 2,-5-3 2,-9 1 5,-10-1 4,-8 1 5,-8 1 3,-2 3 4,-3 3 4,-3 4 4,-6 4 5,-5 6 10,-7 7 8,-5 6 8,-4 7 1,0 10-6,0 10-6,0 9-8,3 6-3,6 3-2,7 3-2,6 4-1,3 4-1,0 6-2,0 7 1,0 6-2,0 6-1,0 6-1,0 7-3,0 6-1,0 7-1,0 10-1,0 10-1,0 9-1,-4 6-1,-5 3-5,-7 3-3,-5 4-4,-3-4-1,4-9 0,3-10-1,3-8 1,1-14 0,1-15 1,-1-15 0,1-16 0,-3-12 0,-2-5 0,-3-7 0,-3-5-1,-4-6 0,-3-3 1,-3-3 1,-2-2 0,-5-8 1,-2-8 1,-3-10 1,-3-9 2,-1-12 0,4-11 1,3-14 1,3-11 0,6-9 1,9-3-1,10-3 1,10-2 0,11-6-1,17-6 1,15-6-1,16-6 1,12-6-3,9-2-3,10-3-5,10-3-3,5 1-3,4 6-1,3 7-1,3 6-1,-2 9-1,-6 13-3,-6 12-1,-6 13-2,-10 9 2,-12 6 3,-13 7 5,-12 6 4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0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61200 29050 570,'93'-44'102,"-11"13"-20,-14 12-21,-11 13-19,-7 9-12,0 6-3,0 7-3,0 6-2,-7 4-5,-11 4-4,-14 3-6,-11 3-5,-12 3-3,-9 3-1,-10 3-3,-8 4-1,-12 2-3,-12 4-3,-13 3-4,-12 3-4,-5-2 0,3-6 3,3-6 3,4-6 4,4-7 3,6-6 2,7-6 4,6-6 3,15-6 5,26-2 5,24-3 6,26-3 5,15-6 1,6-5-5,7-7-5,6-5-4,3-3-5,0 4-4,0 3-3,0 3-3,-4 3-3,-5 3-6,-7 3-3,-5 4-4,-4 1-7,0 0-7,0 0-8,0 0-7,-4 0-3,-5 0 4,-7 0 2,-5 0 5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1"/>
    </inkml:context>
    <inkml:brush xml:id="br0">
      <inkml:brushProperty name="width" value="0.06189" units="cm"/>
      <inkml:brushProperty name="height" value="0.06189" units="cm"/>
      <inkml:brushProperty name="color" value="#00BFF3"/>
    </inkml:brush>
  </inkml:definitions>
  <inkml:trace contextRef="#ctx0" brushRef="#br0">61250 28050 355,'-25'-47'-2,"0"6"-3,0 7-3,0 6-4,1 3 1,4 0 3,3 0 4,3 0 4,3 0 2,3 0 1,3 0 2,4 0 1,1-2 2,0-3 3,0-3 4,0-2 2,-4 2 4,-5 9 5,-7 10 5,-5 10 4,-1 11 4,6 17 0,7 15 2,6 16 1,4 4-3,4-6-8,3-6-8,3-6-7,3 1-6,3 9-1,3 10-2,4 10-2,1 2-2,0-3-3,0-3-1,0-2-3,0-5-3,0-2-3,0-3-2,0-3-4,0-6-2,0-5 0,0-7-2,0-5 0,0-4-1,0 0-1,0 0-2,0 0-1,0-2-1,0-3-2,0-3-1,0-2-3,1-6 2,4-6 3,3-6 5,3-6 3,3-6 3,3-2 1,3-3 2,4-3 1,1-4 2,0-3 2,0-3 3,0-2 1,0-3 2,0 1 1,0-1 0,0 1 0,1-4 1,4-6 0,3-6 1,3-6 0,-1-2 0,-2 3 1,-3 3-2,-3 4 1,-4 2 2,-3 4 4,-3 3 3,-2 3 5,-6 4 3,-6 7 0,-6 6 2,-6 7 1,-13 7 1,-19 9 2,-18 10 1,-19 10 3,-8 7-1,3 6-2,3 7-2,4 6-1,1 1-3,0-3-1,0-3-2,0-2-3,-2-1-1,-3 3-2,-3 3-2,-2 4-2,-3 1-1,1 0 0,-1 0 1,1 0 0,-1-2-1,1-3-4,-1-3-3,1-2-4,1-3-2,3 1-1,3-1-1,4 1-1,4-3 1,6-2 0,7-3 0,6-3 1,6-1 8,6 4 16,7 3 17,6 3 16,1 6 4,-3 9-7,-3 10-8,-2 10-7,-1 0-5,3-5-6,3-7-3,4-5-5,1-3-3,0 4-1,0 3 0,0 3-2,-2 9 0,-3 16-1,-3 15-1,-2 17-1,-3 10-2,1 6-2,-1 7-5,1 6-2,-3 6-4,-2 6-6,-3 7-5,-3 6-5,-2-2-6,0-9-4,0-10-4,0-8-6,1-9 2,4-6 8,3-6 7,3-6 7,1-13 0,1-19-9,-1-18-8,1-19-9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3"/>
    </inkml:context>
    <inkml:brush xml:id="br0">
      <inkml:brushProperty name="width" value="0.04249" units="cm"/>
      <inkml:brushProperty name="height" value="0.04249" units="cm"/>
      <inkml:brushProperty name="color" value="#00BFF3"/>
    </inkml:brush>
  </inkml:definitions>
  <inkml:trace contextRef="#ctx0" brushRef="#br0">62250 29650 517,'29'-44'94,"10"13"-15,10 12-14,9 13-16,1 9-8,-6 6-6,-6 7-3,-6 6-6,-9 6-4,-8 6-6,-10 7-6,-9 6-5,-7 4-3,-3 4 0,-3 3 0,-2 3 0,-11 4-3,-15 7-10,-15 6-7,-16 7-10,-5-4 0,6-12 4,7-13 5,6-12 6,4-10 4,4-6 3,3-6 3,3-6 4,17-4 4,31 1 5,32-1 6,31 1 5,15-3 0,1-2-5,-1-3-5,1-3-6,-4-2-4,-6 0-5,-6 0-5,-6 0-4,-4 0-4,1 0-2,-1 0-3,1 0-2,-3-2-5,-2-3-6,-3-3-7,-3-2-7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3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63850 27600 597,'-22'-91'0,"6"19"0,7 19 0,6 19 0,13 4 8,23-9 17,22-10 16,22-8 17,13 0 3,7 14-8,6 11-9,7 14-9,2 5-8,1 1-5,-1-1-6,1 1-6,-7 4-8,-12 9-7,-13 10-10,-12 10-8,-13 4-7,-12 0-6,-13 0-6,-12 0-7,-9 0-2,-2 0 0,-3 0 2,-3 0-1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4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64950 26550 551,'-69'-47'5,"13"6"11,12 7 9,13 6 11,9 15 8,6 26 5,7 24 7,6 26 5,-1 18-3,-5 13-14,-7 12-13,-5 13-13,-4 6-12,0 0-12,0 0-11,0 0-12,1-4-8,4-5-5,3-7-7,3-5-5,3-14-3,3-18 4,3-19 2,4-18 3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4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64800 28900 552,'-36'-2'10,"28"-3"20,28-3 21,29-2 20,11-1 3,-2 3-14,-3 3-14,-3 4-14,8-1-9,23-3-4,22-3-4,22-2-5,4-1-5,-12 3-3,-13 3-6,-12 4-3,-13 2-7,-12 4-7,-13 3-7,-12 3-7,-9 1-7,-2 1-3,-3-1-6,-3 1-4,-7 1 1,-9 3 6,-10 3 6,-8 4 5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4"/>
    </inkml:context>
    <inkml:brush xml:id="br0">
      <inkml:brushProperty name="width" value="0.03244" units="cm"/>
      <inkml:brushProperty name="height" value="0.03244" units="cm"/>
      <inkml:brushProperty name="color" value="#F2395B"/>
    </inkml:brush>
  </inkml:definitions>
  <inkml:trace contextRef="#ctx0" brushRef="#br0">104000 30050 678,'32'32'120,"17"17"-31,15 15-31,16 16-32,1 4-16,-12-6-2,-13-6-2,-12-6-1,-10-7-15,-6-6-25,-6-6-25,-6-6-26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5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64800 29300 601,'-49'21'0,"4"-5"0,3-7 0,3-5 0,-2-3 2,-6 4 3,-6 3 3,-6 3 4,16 3 9,42 3 14,40 3 14,41 4 16,21-3 0,4-5-14,3-7-13,3-5-13,3-4-10,3 0-7,3 0-9,4 0-6,-3 0-10,-5 0-13,-7 0-12,-5 0-12,-12 0-3,-16 0 8,-15 0 8,-15 0 8,-9 0 3,1 0 0,-1 0-1,1 0 1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5"/>
    </inkml:context>
    <inkml:brush xml:id="br0">
      <inkml:brushProperty name="width" value="0.04734" units="cm"/>
      <inkml:brushProperty name="height" value="0.04734" units="cm"/>
      <inkml:brushProperty name="color" value="#00BFF3"/>
    </inkml:brush>
  </inkml:definitions>
  <inkml:trace contextRef="#ctx0" brushRef="#br0">68750 27100 464,'-24'-24'8,"4"4"16,3 3 15,3 3 16,-4 14 5,-8 25-5,-10 25-6,-9 25-4,-9 17-6,-5 9-6,-7 10-4,-5 10-6,-4 5-4,0 4-3,0 3-1,0 3-3,0 1-3,0 1-4,0-1-4,0 1-5,3-4-5,6-6-6,7-6-7,6-6-5,7-12-6,10-15-4,10-15-4,9-16-4,9-16-2,9-16-2,10-15-1,10-15-1,2-9 3,-3 1 7,-3-1 7,-2 1 7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6"/>
    </inkml:context>
    <inkml:brush xml:id="br0">
      <inkml:brushProperty name="width" value="0.05504" units="cm"/>
      <inkml:brushProperty name="height" value="0.05504" units="cm"/>
      <inkml:brushProperty name="color" value="#00BFF3"/>
    </inkml:brush>
  </inkml:definitions>
  <inkml:trace contextRef="#ctx0" brushRef="#br0">68500 27200 399,'23'-27'0,"-3"-3"0,-3-3 0,-2-2 0,-3 5 10,1 16 21,-1 15 20,1 17 20,-1 19 4,1 26-14,-1 24-13,1 26-14,-6 13-9,-8 4-3,-10 3-3,-9 3-3,-7-1-4,-3-2-6,-3-3-5,-2-3-6,-3-9-6,1-11-4,-1-14-6,1-11-5,1-12-2,3-9-1,3-10 0,4-8-1,-4-14-2,-9-15-8,-10-15-6,-8-16-7,-3-10 1,7-3 11,6-3 11,7-2 10,7-1 9,9 3 7,10 3 9,10 4 6,11 4 8,17 6 8,15 7 6,16 6 7,13-1-1,14-5-7,11-7-8,14-5-8,8-4-6,7 0-3,6 0-3,7 0-3,-1-4-5,-6-5-6,-6-7-7,-6-5-5,-12-4-3,-15 0 1,-15 0 2,-16 0 1,-15-2 3,-11-3 2,-14-3 4,-11-2 3,-12 2 5,-9 9 8,-10 10 8,-8 10 7,-8 5 6,-2 4 5,-3 3 5,-3 3 5,-2 7 0,0 14-4,0 11-4,0 14-4,1 8-3,4 7 1,3 6 0,3 7 0,6 2-1,9 1-2,10-1-3,10 1-2,7 1-6,6 3-11,7 3-11,6 4-10,7-9-6,10-18-3,10-19-2,9-18-1,2-14-2,-2-5 2,-3-7 1,-3-5 1,-2-8 2,0-5 3,0-7 3,0-5 3,-5-3 2,-9 4 4,-10 3 3,-8 3 2,-8 10 11,-2 20 16,-3 18 18,-3 20 16,-4 17 7,-3 20-7,-3 18-4,-2 20-6,-3 3-6,1-8-6,-1-10-5,1-9-7,-4 2-4,-6 17-1,-6 15-2,-6 16-1,-4 12-3,1 9-6,-1 10-6,1 10-5,-1-3-3,1-11-2,-1-14 0,1-11-2,-1-17 0,1-18 1,-1-19 0,1-18 0,-3-15 1,-2-9 0,-3-10 0,-3-8 0,-6-11 1,-5-8 0,-7-10 2,-5-9 0,0-12 2,10-11 2,10-14 2,9-11 2,7-9 1,7-3 3,6-3 3,7-2 1,10-6 1,16-6-2,15-6-2,17-6-1,16-2-1,19 3-1,19 3 0,19 4-1,9 1-5,0 0-9,0 0-10,0 0-9,-5 3-5,-9 6 0,-10 7 1,-8 6 0,-14 9 3,-15 13 7,-15 12 7,-16 13 6,-10 6 3,-3 0-1,-3 0-2,-2 0 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6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70350 27050 522,'-38'-43'76,"26"17"-2,24 15-4,26 16-2,8 12-8,-5 9-11,-7 10-13,-5 10-12,-3 7-10,4 6-8,3 7-7,3 6-8,-2 1-5,-6-3 0,-6-3-1,-6-2-1,-2-8-6,3-8-12,3-10-12,4-9-12,1-9-4,0-5 4,0-7 3,0-5 4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6"/>
    </inkml:context>
    <inkml:brush xml:id="br0">
      <inkml:brushProperty name="width" value="0.05754" units="cm"/>
      <inkml:brushProperty name="height" value="0.05754" units="cm"/>
      <inkml:brushProperty name="color" value="#00BFF3"/>
    </inkml:brush>
  </inkml:definitions>
  <inkml:trace contextRef="#ctx0" brushRef="#br0">72000 26800 382,'40'-19'41,"-18"13"3,-19 12 2,-18 13 2,-15 9-2,-9 6-6,-10 7-7,-8 6-5,-9 7-7,-6 10-4,-6 10-5,-6 9-5,-4 2-3,1-2 0,-1-3-1,1-3 0,4-6-3,9-5-6,10-7-6,10-5-6,11-6 4,17-3 11,15-3 12,16-2 12,5-3 4,-2 1-4,-3-1-5,-3 1-3,-2 2 0,0 7 3,0 6 4,0 7 3,0 5 0,0 7-2,0 6-3,0 7-4,-2 7-2,-3 9-6,-3 10-3,-2 10-6,-5 8-2,-2 10-3,-3 10-1,-3 9-2,-2 9-6,0 9-9,0 10-9,0 10-9,1-6-6,4-18-2,3-19-3,3-18-3,1-21 1,1-22 4,-1-22 3,1-21 4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7"/>
    </inkml:context>
    <inkml:brush xml:id="br0">
      <inkml:brushProperty name="width" value="0.03949" units="cm"/>
      <inkml:brushProperty name="height" value="0.03949" units="cm"/>
      <inkml:brushProperty name="color" value="#00BFF3"/>
    </inkml:brush>
  </inkml:definitions>
  <inkml:trace contextRef="#ctx0" brushRef="#br0">72600 26550 557,'6'-47'33,"13"6"8,12 7 7,13 6 6,12 6 0,13 6-7,12 7-7,13 6-7,6 3-7,0 0-6,0 0-5,0 0-6,-2 0-3,-3 0 0,-3 0-1,-2 0 0,-6 0-8,-6 0-18,-6 0-18,-6 0-17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3:27"/>
    </inkml:context>
    <inkml:brush xml:id="br0">
      <inkml:brushProperty name="width" value="0.05024" units="cm"/>
      <inkml:brushProperty name="height" value="0.05024" units="cm"/>
      <inkml:brushProperty name="color" value="#00BFF3"/>
    </inkml:brush>
  </inkml:definitions>
  <inkml:trace contextRef="#ctx0" brushRef="#br0">73800 25800 437,'-69'-49'4,"13"4"8,12 3 8,13 3 7,9 17 14,6 31 17,7 32 19,6 31 18,3 18-2,0 7-25,0 6-23,0 7-24,0 7-20,0 9-12,0 10-15,0 10-14,-2-4-6,-3-16 3,-3-15 2,-2-15 3,-5-12-4,-2-6-7,-3-6-9,-3-6-7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4:58"/>
    </inkml:context>
    <inkml:brush xml:id="br0">
      <inkml:brushProperty name="width" value="0.02277" units="cm"/>
      <inkml:brushProperty name="height" value="0.02277" units="cm"/>
      <inkml:brushProperty name="color" value="#F2395B"/>
    </inkml:brush>
  </inkml:definitions>
  <inkml:trace contextRef="#ctx0" brushRef="#br0">68150 7227 966,'29'-48'25,"-5"15"-17,-5 15-16,-5 15-16,-3 7-9,0 0 0,-2 0-1,0 0 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2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18029 3255 609,'-7'-13'6,"2"6"15,2 6 13,2 6 13,1 3 4,0 2-10,0 0-7,0 1-9,0 1-5,0 2-4,0 0-3,0 1-4,-1 2-1,0 3 0,-2 3 1,0 3-1,-1 1 0,0-1-1,0-1-1,0-1-2,0 0-1,0-1 0,0 1 1,1-1-1,-1 0-1,2-1-2,0-1 0,2 0-2,-1-2-3,0 1-3,-2-1-3,0 1-4,-1-2-2,2-1-2,0-2-1,2-2-1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3"/>
    </inkml:context>
    <inkml:brush xml:id="br0">
      <inkml:brushProperty name="width" value="0.04412" units="cm"/>
      <inkml:brushProperty name="height" value="0.04412" units="cm"/>
      <inkml:brushProperty name="color" value="#F2395B"/>
    </inkml:brush>
  </inkml:definitions>
  <inkml:trace contextRef="#ctx0" brushRef="#br0">18400 2597 498,'1'-14'6,"4"2"7,2 4 7,4 3 8,-1 1 1,1 2-5,-2 0-4,0 2-6,-1 0-3,3 2-2,2 0 0,2 2-2,0 0-1,-1 0-2,-1-1 0,0 2-2,-1-2 1,1-1 0,1 0 1,2-2 1,-1 0 0,1 0 0,0 0-1,-1 0 0,1 0 0,1 0 1,2 0 0,0 0 2,1 0-1,1 0-1,1 0 0,1 0 0,1 1-1,1 0 0,1 2 1,1 0-1,0 0 1,-1 0-2,-1-2-2,-1 0-1,0-1 0,1 2 0,1 0 0,1 2 0,0-1 0,1-1 1,-1 0-1,1-1 0,-1-1 0,0 0 1,1 0 0,-1 0 1,0 0 0,-3 0-1,-1 0 0,-3 0 0,0 0-1,1 0 1,1 0-1,2 0 1,-1 0-1,1 2 1,-1 0 0,1 2 0,-1-1 0,1-1 0,-1 0-1,1-2-1,-1 0 1,1 0 0,-1 0 0,1 0 0,-1 1 0,1 0 0,-1 2 0,1 0 0,-1 1 0,1 0-1,-1 0 0,1 0 0,0-1 1,1-1-1,1 0 0,1-1 1,1-1-1,1 0 1,0 0-1,2 0 1,1 0 0,-1 0 0,1 0 1,-1 0 1,1 0-1,0 2 0,2 0 0,1 2-1,0-1 1,1-1-1,-1 0 1,0-2 0,0 0-1,1 0 1,-1 0-1,0 0 0,1 0-1,-1-2 1,0 0-2,1-1 1,-1-1 0,0 2-1,0 0 1,1 2 1,-2 0-1,0 0 1,-1 0-1,-1 0 1,-1 0 0,-2 0 0,0 0 0,-1 0 0,0 0 0,-1 0 1,1 0-1,-1 0 1,0 0 0,-1 0 0,-1 0-1,-1 0 0,-1 0 1,-1 2-1,-1 0 0,-1 2 0,0-1 0,0-1 0,-1 0 0,1-2 0,-1 0 0,1 0-1,-1 0 0,1 0 0,0 0 0,1 0 0,1 0 0,1 0 0,0 1-1,-1 0 0,-1 2 0,0 0 0,-1 0 0,1 0-1,1-2 1,1 0 0,0-1-1,-1 0 1,-1 0 0,-1 0-1,0 0 0,1 0 0,1 0-1,1 0-1,1 0 1,-1 0 0,1 0 1,-1 0 0,0 0 1,-1 0 0,-1 0 0,0 0-1,-2 0 1,1 0 0,-1 0 0,1 0 1,-1 0 0,-1 0 0,-1 0 0,0 0 1,-2 0 0,1 0-1,0 0 1,-1 0-1,-1 2 5,-4 4 7,-5 4 9,-2 3 9,-6 5 1,-4 4-5,-6 3-4,-4 4-5,-1 2-2,1-1-3,2-1 0,3-1-2,0-1-1,2-1 0,1-1-1,1-1 0,0 0 0,0 1-1,0 1-1,0 1 0,1-1-1,0 0-2,2-1 0,1-1-1,0-1-1,2-1 1,0-1-1,2 0 1,0-1-2,0 1-2,0 1-3,0 1-1,0 0-4,0-1-2,0-1-4,0-1-2,0-1-7,2-1-11,0-1-11,2 0-11,-2-3-3,-2-3 3,-4-3 4,-2-2 4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5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106100 30150 509,'0'-41'77,"0"19"-17,0 19-15,0 19-17,0 18-6,0 19 2,0 19 4,0 19 2,-2 10 0,-3 4-3,-3 3-3,-2 3-3,-5 1-3,-2 1-1,-3-1-2,-3 1-1,-1-6-4,4-8-9,3-10-9,3-9-9,-1-12-14,-2-11-23,-3-14-23,-3-11-21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4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17250 5525 600,'8'-14'-5,"0"1"6,0 2 6,-1 2 6,3 2 5,6-1 3,4 0 4,5 0 3,2 0 0,-1 2-6,-1 1-4,-1 1-5,0-1-3,1 2 1,1-1 0,1 0 0,0 0 0,1 2 0,-1 0 0,1 2-1,-1 0 1,0 0 0,1 0 0,-1 0 0,1 0-1,-1 0-1,0 0-1,1 0 0,1 1-2,3 2-1,2 2 0,4 2-2,2 0-1,-1-1 0,0-1 0,0 0-1,0 0-1,1 0-1,-1 1-1,0 2 0,0-1-1,0-1 1,1-1 1,-1 0 2,0-2-1,0 0 1,0-2-1,0 0 1,1-1-2,-1 0 0,0 0 0,0 0-1,0 0 0,1 0 0,-1 0 1,0 0 0,0 0 0,-2 2 1,0 0 1,-1 2-1,-1 0 1,-2 0-1,0-1 1,-1 2-1,2-2 0,5-1 3,4 0 1,6-2 3,0 0-1,-2 0-1,-3 0-2,-4 0 0,0 0-2,1 0 0,0 0 0,2 0-1,0 0 0,0 0 1,0 0-1,0 0 1,0 0 0,-2 0-2,0 0 0,-1 0-2,-1 1 1,0 0 0,1 2 0,-1 0 1,0 1 0,0 0-1,0 0 1,1 0 0,0-1 0,2-1-1,2 0 1,2-1 0,1-1 0,0 0-1,0 0 0,0 0-1,0 0 1,-2 0 0,0 0 1,-1 0 0,-1 0 0,0 0 0,0 0 0,0 0 0,-1 0 0,0 2-1,-1 0 0,-1 2-1,-2-1 0,0-1 1,-1 0 0,-1-2 1,-2 1-1,-2 0-2,-1 2-1,-3 0-2,-1 1-1,-1 0 1,-1 0-1,-1 0 0,-1-1 0,-1-1 0,-1 0 1,-1-1-1,-1-1 0,-1 0 0,0 0-1,-2 0 0,-1 0-4,-1 0-6,-1 0-7,0 0-7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5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21200 2640 585,'0'-15'-16,"2"2"8,0 3 7,2 1 8,0 1 5,0 2 2,0 1 3,0 1 2,-1 1 3,-1 3 5,0 4 3,-1 2 5,-1 3 0,0 4-4,0 2-2,0 3-3,0 2-3,0-1-2,0 1-1,0-1-2,0 2-3,0 3-3,0 3-2,0 3-4,0 3-2,0 1-1,0 2-1,0 2 0,-1 0-4,-1-2-2,0-1-4,-1-3-3,-1 1-3,0 2-2,0 4-4,0 3-2,0 0-3,2-2-4,0-2-4,2-1-3,0-5 0,0-6 4,0-5 5,0-6 5,0-5 0,2 1-4,0-2-4,2 0-4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5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23982 2900 560,'-14'8'67,"4"2"-7,4 0-8,4 1-6,2 3-6,2 4-4,0 3-4,2 5-4,-1 3-4,0 4-5,-2 4-5,0 5-4,-1 0-4,0 0-2,0-2-3,0 0-1,-1 0-5,0 2-5,-2 3-6,0 1-5,-1 1-6,2 0-6,0 0-6,2 0-7,0-4-1,0-6 3,0-7 4,0-7 4,0-5 2,0-1 2,0-2 2,0-2 0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6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26998 3222 520,'-7'-7'-4,"2"-1"1,2 0 1,2 0 2,1 4 11,0 8 20,0 8 19,0 7 21,0 5 3,0 1-15,0 1-14,0 1-16,0 1-8,0 1-3,0 1-3,0 1-4,-1 1 0,0 0 0,-2 2 0,0 1 2,-1 1-5,0 1-11,0 0-9,0 2-10,0 1-11,2 4-15,0 3-13,2 2-14,0-3-1,0-10 10,0-9 12,0-10 11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7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29080 3289 572,'-14'-5'27,"4"6"10,4 6 10,4 6 10,2 2 0,0 1-11,0 0-9,0-1-10,0 3-6,0 5-1,0 5-2,0 5-2,0 4-3,0 2-8,0 4-8,0 3-7,0-2-2,0-6 1,0-6 1,0-5 2,0 2-6,-2 10-14,0 12-15,-1 10-15,-1-1-4,0-12 3,0-14 5,0-11 4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8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34816 3418 564,'0'-29'16,"0"7"4,0 5 3,0 7 4,0 5 4,0 8 5,0 6 5,0 7 5,0 5-1,0 1-7,0 2-9,0 3-7,0 0-4,0 1-4,0-1-2,0 1-2,-1 0-4,-1 0-4,0 2-7,-1 1-4,-1 0-5,2 1-5,0-1-4,2 0-4,0-1-4,0-3-1,0-3-1,0-3-1,0-2 0,0-3 1,0-1 0,0-2 1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9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35300 2610 504,'14'-35'24,"-1"9"-3,-2 9-2,-2 9-3,0 3-1,2 2 1,1-1 2,3 0 1,2 0 0,3 2-1,3 0-2,3 2-1,2 0-2,1 0-4,1 0-5,1 0-4,1 0-2,1 2-1,1 0-1,0 2-1,1-1 0,1-1 0,-1 0 1,1-1 1,0-1-1,2 0-3,2 0-1,2 0-3,0 0 0,-1 2 0,-3 0 0,-2 2 1,-2-1 1,-3 1 0,-3 0 1,-3 0 1,-3 0 0,-1 0 2,-3 0 1,-1 0 1,-3 0 4,-2 2 4,-4 0 6,-3 1 4,-2 2 5,-4 2 4,-2 2 3,-3 1 5,-2 1 0,2-1-5,1 0-4,0-2-4,1 0-2,0 2-3,0 0-1,0 1-1,0 1-2,1-1 0,-1 1-1,0 0 0,0 0-1,0 1 0,0 1 0,0 1 0,1 1-1,0 1 1,2 1-1,0 1-1,1 1 1,-2 1-2,0 1-2,-2 1 0,1 0-1,0 1-3,2-1-1,1 1-1,0-2-3,0 0-1,0 0-2,0-2-2,0-1-2,0-2-3,0 0-2,0 0-2,0-1-4,0 1-3,0 1-4,0 1-3,0 0-1,0-1 5,0-1 3,0-1 5,0-1 1,0-1-1,0-1-1,0 0-1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09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35250 5816 649,'75'-1'111,"-7"-1"-25,-7 0-26,-6-1-25,-3-1-15,1 2-4,3 0-4,2 2-4,1 1-6,0 2-5,0 2-7,0 2-7,-2 0-5,-3-1-5,-2-1-5,-4 0-4,-5-1-2,-7 0 3,-9 0 3,-7 0 3,-5-1 0,-1-1-1,-1 0-2,0-1-1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1"/>
    </inkml:context>
    <inkml:brush xml:id="br0">
      <inkml:brushProperty name="width" value="0.03167" units="cm"/>
      <inkml:brushProperty name="height" value="0.03167" units="cm"/>
      <inkml:brushProperty name="color" value="#F2395B"/>
    </inkml:brush>
  </inkml:definitions>
  <inkml:trace contextRef="#ctx0" brushRef="#br0">23960 655 694,'1'-14'45,"3"3"-5,4 2-4,2 4-5,3 2-3,2 2-3,1 2-2,3 2-2,-1 2-3,-3 4-4,-2 2-2,-4 3-4,-2 2-4,-1 1-3,0 2-6,-2 0-4,-1 0-2,-4 1 1,-2-1 0,-3 1 0,-3-2 0,0-1 0,-2-2 0,0-2 0,-1-2-1,-3 1-2,-2 0 0,-1 0-2,-1-2 1,2-1 4,3-2 3,1-2 2,4-2 6,8 0 5,6-2 7,8 0 5,2-1 2,-1 0-3,-1 0-3,0 0-3,-2 1-3,-1 2 1,-1 2-2,0 1 0,-1 2-1,0 0 1,-1 0-1,1 0 2,-1 0-2,-2-1 0,-2 1-2,-2 0-2,-2 0 0,0 2-1,-2 0 0,0 1-1,-3 1 0,-2 0 1,-3-1-1,-3 1 1,-2-1-1,1 0-1,-1-2-1,0-1-1,0 0-1,-1-2-2,-2-1-2,1 0-2,-1-2-2,4-1-5,3 0-2,3-1-5,2-3-1,2 0-2,2-3-1,2-2-2,1-1-2,0 0-1,0 1-3,0-1-2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1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25233 397 480,'0'-15'4,"0"1"7,0 0 7,0 2 7,0 1 2,0 0-5,0 2-5,0 1-4,-3 0-3,-2 0 0,-5 0 0,-4 1 0,-1 0-1,-1 4 1,0 2-1,0 4 0,1 2 0,-1 3 1,0 3-1,1 4 0,-1 1 0,2-1 0,1 1 1,1 0-1,0 0 1,2 3-2,1 1-1,0 3-2,2-1 0,1-1-1,0-3-1,2-1-1,0-1 0,2 2 0,0 0-2,2 1 1,2-1-2,6-1-2,4-2-2,5-2-2,2-5-2,-1-5-2,0-6 0,-2-5-2,1-6-1,3-2 0,3-3-1,3-3 0,1-3 0,-1-1-3,-1-3 0,-1-1-3,-1-3 1,-3-2 0,-1-4 2,-2-3 0,-3-1 3,-3 0 5,-3 0 2,-2 0 5,-2 2 3,0 4 1,0 3 3,0 5 1,-1 3 2,-1 5 0,0 3 2,-1 4 1,-1 3 5,0 1 9,0 1 9,0 0 9,0 7 2,0 10-5,0 11-5,0 11-6,-2 6-3,0 1-3,-3 0-1,-2 2-3,-1 0-2,0 0-1,0 1-3,1-1-2,-1 0-1,2 0-1,0 0-1,2 1-1,1-2 0,0-2-3,1-2 0,2-1-1,0-2-8,0 1-12,0-1-14,0 0-11,1-2-6,2-5 4,2-5 4,2-5 3,0-3-1,-1 0-6,0-2-5,-2 0-5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5"/>
    </inkml:context>
    <inkml:brush xml:id="br0">
      <inkml:brushProperty name="width" value="0.04302" units="cm"/>
      <inkml:brushProperty name="height" value="0.04302" units="cm"/>
      <inkml:brushProperty name="color" value="#F2395B"/>
    </inkml:brush>
  </inkml:definitions>
  <inkml:trace contextRef="#ctx0" brushRef="#br0">106450 29850 511,'23'-24'0,"-3"4"0,-3 3 0,-2 3 0,6 1 5,20 1 9,18-1 9,20 1 10,3 4 5,-8 9-1,-10 10 0,-9 10 0,-10 10 0,-9 13-2,-10 12 0,-8 13 0,-9 9-4,-6 6-4,-6 7-4,-6 6-5,-9 3-5,-8 0-5,-10 0-6,-9 0-4,-7-2-6,-3-3-4,-3-3-5,-2-2-3,-3-5-6,1-2-5,-1-3-5,1-3-6,2-6 0,7-5 7,6-7 5,7-5 6,4-8 0,3-5-8,3-7-6,4-5-8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2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36401 666 653,'-2'-12'7,"-2"8"13,-4 8 12,-2 8 14,-2 4 2,-2 1-8,0 1-8,-1 1-8,-1 2-4,-1 1-2,-2 3-2,1 1-1,-2 0-3,0-5-3,1-3-5,-1-4-4,2-4-1,3 1 1,2-2 2,4 0 0,1-1-1,1-1-4,-1 1-3,0 0-4,2-1-1,6-2 1,4-3 0,6 0 2,3-2 1,5 0 0,3 0 3,5 0 0,1-1 1,-3-1 0,-1 0 0,-3-1 0,0-1-1,1 2-1,1 0-3,2 2-1,-2 0-3,-3 0-3,-3 0-4,-3 0-3,-2 0-2,-1 0-2,0 0-1,-2 0-1,0-1 0,0 0-2,0-2 0,0 0-2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2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37010 926 651,'-15'-21'-19,"4"5"21,3 5 22,3 5 21,0 4 8,2 5-6,-1 6-6,0 4-7,0 4-5,0 1-4,0 3-4,0 1-3,0 2-5,0 1-4,0 1-3,1 1-6,-2-1-2,2-3-4,-1-3-4,0-2-3,0-2-2,2 3-3,0 1-3,2 3-1,0-2-8,0-3-11,0-4-12,0-4-11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3"/>
    </inkml:context>
    <inkml:brush xml:id="br0">
      <inkml:brushProperty name="width" value="0.03665" units="cm"/>
      <inkml:brushProperty name="height" value="0.03665" units="cm"/>
      <inkml:brushProperty name="color" value="#F2395B"/>
    </inkml:brush>
  </inkml:definitions>
  <inkml:trace contextRef="#ctx0" brushRef="#br0">37184 681 600,'-16'-13'6,"2"3"13,1 4 12,1 4 12,0 2 3,2 2-7,1 0-7,1 2-8,-1 1-4,0 3-2,-2 4-1,0 2-2,-1 2-2,1 1 0,-1 1-2,0 2 0,2-2-2,2 1 0,4-2-2,3-1-1,1 0-1,0 0-2,0-1-1,0 1-2,2-2 0,3-1 0,5-2-1,4-2 1,1-1-1,-1 1-2,-1 2-1,0 0-1,-2 0 0,-1-1-1,0 0 1,-2-2 0,0 0 0,0 0 1,0 0 0,0 0 1,-3 0 1,-3 3 2,-4 2 1,-3 2 2,-5 0-2,-4-1-2,-4-1-3,-3 0-3,-6-1-4,-7 1-5,-7 1-6,-6 1-4,-2 1-3,5-2-1,5-1 1,6-1 0,2-1-3,3-2-4,1-2-4,3-2-5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62650 12825 333,'49'20'167,"16"14"-1,16 15 1,16 15 0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7"/>
    </inkml:context>
    <inkml:brush xml:id="br0">
      <inkml:brushProperty name="width" value="0.03921" units="cm"/>
      <inkml:brushProperty name="height" value="0.03921" units="cm"/>
    </inkml:brush>
  </inkml:definitions>
  <inkml:trace contextRef="#ctx0" brushRef="#br0">19345 3405 561,'-7'-13'23,"2"6"14,2 6 12,2 6 13,1 4 0,0 3-12,0 4-11,0 2-12,-1 4-7,0 5-2,-2 4-2,0 6-2,0 1-3,0-3-4,1-4-4,2-2-3,-1-2-3,0-3-1,-2-1-1,0-3-2,0 1-1,0 3-2,2 3-3,0 3-3,1-1 0,-2-5 2,0-5 0,-2-5 2,0-6-8,-2-10-18,0-8-18,-1-9-18,0-3-1,2 5 16,2 3 16,2 4 15,1 2 10,0-2 4,0 0 4,0-1 5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7"/>
    </inkml:context>
    <inkml:brush xml:id="br0">
      <inkml:brushProperty name="width" value="0.03506" units="cm"/>
      <inkml:brushProperty name="height" value="0.03506" units="cm"/>
    </inkml:brush>
  </inkml:definitions>
  <inkml:trace contextRef="#ctx0" brushRef="#br0">19106 3381 627,'5'-23'-4,"-4"15"25,-6 16 24,-4 15 26,-4 8 4,-2-1-14,-1-1-16,-3-1-14,0-3-13,3-1-9,1-4-8,2-3-11,1-2-8,1-1-11,-1-1-11,0 0-9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7"/>
    </inkml:context>
    <inkml:brush xml:id="br0">
      <inkml:brushProperty name="width" value="0.03544" units="cm"/>
      <inkml:brushProperty name="height" value="0.03544" units="cm"/>
    </inkml:brush>
  </inkml:definitions>
  <inkml:trace contextRef="#ctx0" brushRef="#br0">19550 3500 620,'14'8'4,"-1"0"7,-2 0 7,-2-1 7,-1 2 7,2 0 4,0 1 6,1 2 4,1 0-1,2 1-6,0 1-8,1 1-7,0 1-7,-1 2-8,-1 0-9,0 1-7,-2 0-9,-1-1-11,0-1-10,-2 0-10,-1-3-7,-2-1 0,-3-2-2,0-2-1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8"/>
    </inkml:context>
    <inkml:brush xml:id="br0">
      <inkml:brushProperty name="width" value="0.04368" units="cm"/>
      <inkml:brushProperty name="height" value="0.04368" units="cm"/>
    </inkml:brush>
  </inkml:definitions>
  <inkml:trace contextRef="#ctx0" brushRef="#br0">22512 3470 503,'-1'-11'22,"-1"8"15,0 9 15,-1 10 16,-1 3 1,0 1-13,0-1-11,0 1-12,0 1-8,0 5-3,0 3-3,0 5-2,1 0-4,0 0-4,2-1-2,0-1-5,1-1-3,-2-2-8,0 0-5,-1-1-6,-2-1-4,2-3-3,-1-1-1,0-3-2,0-1-1,2-2 3,0-3 1,2-1 3,-1-4-4,0-6-10,-2-6-9,0-6-10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8"/>
    </inkml:context>
    <inkml:brush xml:id="br0">
      <inkml:brushProperty name="width" value="0.03545" units="cm"/>
      <inkml:brushProperty name="height" value="0.03545" units="cm"/>
    </inkml:brush>
  </inkml:definitions>
  <inkml:trace contextRef="#ctx0" brushRef="#br0">22284 3661 620,'0'-15'0,"0"3"0,0 1 0,0 2 0,0 1 3,0 1 4,0-1 6,0 0 5,-2 2 8,-2 4 12,-4 4 13,-2 4 11,-3 4-2,-1 3-14,-3 5-15,-2 4-15,0 0-9,-1 0-6,1-1-4,-1 0-5,1-3-2,3-1-1,1-2 0,2-3 0,2-1-5,3 0-9,1-2-10,2 0-10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18"/>
    </inkml:context>
    <inkml:brush xml:id="br0">
      <inkml:brushProperty name="width" value="0.04111" units="cm"/>
      <inkml:brushProperty name="height" value="0.04111" units="cm"/>
    </inkml:brush>
  </inkml:definitions>
  <inkml:trace contextRef="#ctx0" brushRef="#br0">22900 3750 535,'14'14'46,"-1"-1"-5,-2-2-3,-2-2-5,-1-1-1,2 2 2,0 0 1,1 1 1,1 1 0,0 0-4,-1-1-3,1 1-4,-1 0-4,-1 0-7,0 0-5,-2-1-5,0 0-9,0 0-7,0-2-9,0 0-9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6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33438 21050 521,'-15'30'72,"2"-3"-9,2-3-10,3-3-9,-1 1-7,-2 5-3,-2 4-3,-1 6-3,-3 3-3,-2 1-3,-2 0-2,-1 2-4,-3-2-2,-1-2-4,-3-3-3,-1-3-4,0-5-8,3-6-12,3-5-12,3-6-13,3-6-7,3-4-4,3-6-5,3-4-3,1-3 1,2 1 8,0-1 8,2 0 7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5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106250 33300 632,'0'53'2,"0"6"6,0 7 4,0 6 5,0-1 4,0-5 3,0-7 2,0-5 3,3-6 0,6-3 0,7-3-1,6-2-2,6-6 0,6-6-3,7-6-1,6-6-3,4-9-4,4-8-6,3-10-7,3-9-5,-1-9-5,-2-5-2,-3-7-1,-3-5-2,-7-3 0,-9 4-1,-10 3 1,-8 3 0,-15 1 2,-19 1 2,-18-1 3,-19 1 2,-15 2 0,-8 7-5,-10 6-5,-9 7-5,2 4 0,17 3 0,15 3 2,16 4 2,7 1-4,1 0-9,-1 0-8,1 0-9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20"/>
    </inkml:context>
    <inkml:brush xml:id="br0">
      <inkml:brushProperty name="width" value="0.03781" units="cm"/>
      <inkml:brushProperty name="height" value="0.03781" units="cm"/>
    </inkml:brush>
  </inkml:definitions>
  <inkml:trace contextRef="#ctx0" brushRef="#br0">36393 2743 581,'-8'-8'2,"2"2"4,1 1 3,0 1 4,2 1 3,0 3 2,2 4 3,0 2 2,1 4 1,0 4 1,0 3 1,0 5 0,0 3 0,-2 3-2,0 3 0,-2 3-2,0 1-1,1 2-3,-1 1-1,0 0-2,0 2-2,0 1-2,0 0-2,0 2-2,0-1-5,0-2-4,0-2-7,0-1-6,0-3-3,1 0-2,-2-1-2,2-1-1,-1-2-1,0-3-2,0-4-3,0-1 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20"/>
    </inkml:context>
    <inkml:brush xml:id="br0">
      <inkml:brushProperty name="width" value="0.03076" units="cm"/>
      <inkml:brushProperty name="height" value="0.03076" units="cm"/>
    </inkml:brush>
  </inkml:definitions>
  <inkml:trace contextRef="#ctx0" brushRef="#br0">36028 3227 715,'-23'-6'13,"4"2"7,3 4 5,3 3 6,1 2 2,-2 3-3,0 3-3,-1 4-2,-1 2-4,-1 3-4,-1 3-5,-1 3-4,0 0-2,0-1-1,2-3 1,1-1-1,1-2-5,1-1-12,1-1-13,0 0-11,2-3-5,3-1 2,1-2 2,2-2 2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20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36700 3250 689,'8'9'8,"2"1"15,0 3 17,1 2 16,1 1 2,0-1-11,-1 1-11,1 0-12,0 0-10,0 1-9,0 1-10,0 1-10,-2 1-7,-1 0-6,-2-1-7,-2 1-6,-1-2-4,0-3-1,0-3-1,0-2-1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21"/>
    </inkml:context>
    <inkml:brush xml:id="br0">
      <inkml:brushProperty name="width" value="0.04313" units="cm"/>
      <inkml:brushProperty name="height" value="0.04313" units="cm"/>
    </inkml:brush>
  </inkml:definitions>
  <inkml:trace contextRef="#ctx0" brushRef="#br0">37527 2711 510,'-8'-15'3,"2"4"9,1 3 7,0 3 8,2 3 5,0 5 4,2 6 4,0 4 3,1 3-1,-2 1-4,0 1-6,-1 2-5,-1 1-3,2 2-3,0 4-2,2 3-2,-1 2-3,-2-1-1,-2 0-1,-2 1-3,0-2-2,0 0-4,2-1-5,1-1-3,0 1-3,2 2 0,0 4-1,2 3 0,0-1-5,0-3-8,0-5-7,0-4-8,0-2-5,0-3-1,0-1-2,0-2-1,-1-3 0,0-1 1,-2-2 3,0-2 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21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36943 4201 509,'-7'-15'21,"0"2"2,2 3 1,1 1 1,1 2 2,3 4 5,4 3 3,2 2 4,2 3-1,-2 2-5,-1 1-5,0 3-5,-1 2-4,0 2-1,-1 1-2,2 3-1,-2 1-1,-1-1-2,0 1-2,-2 0 0,1-1-3,0 1-2,2-1-3,0 1-3,1-1-2,0-3 1,0-1-1,0-2 0,0-2-1,2-1 1,0 0-1,1-2 0,2-3 2,2-4 2,2-6 4,2-4 3,1-6 1,5-5 0,2-7-1,3-5 0,3-5-4,2-2-8,4-4-7,3-3-6,0 0-9,-2 2-10,-1 2-9,-3 2-9,-4 3-4,-5 7-1,-6 6 1,-6 5 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3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71325 9175 333,'49'20'167,"16"14"-1,16 15 1,16 15 0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37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38988 11205 535,'-8'-13'29,"1"6"-2,-1 6 0,0 6-2,0 4-1,0 1-4,0 3-2,1 2-3,-3 3-3,-2 7-3,-3 5-2,-3 7-3,0-1-3,2-4-1,4-5-2,3-5-3,3-5-1,6-5-4,4-4-2,6-6-2,3-5-1,5-6 1,3-5 1,5-7 2,1-1 0,-1 1 0,-1 3 0,-1 1-1,-3 3 1,-3 2 2,-4 4 3,-4 3 2,-6 3 2,-5 6 4,-6 4 2,-5 5 4,-4 3 1,1 2 2,-1 0 0,0 1 0,1-1 2,-1-1-2,0-2 0,1-3-1,0-1 0,4 0-3,3-2-1,2 0-1,4-3-2,2-1-1,4-2-2,2-2 0,3-1-2,2-2-2,2 0-2,1-2-3,2 0 0,0-2-1,-1 0-1,1-1 0,-4 0 1,-5 4 1,-6 3 3,-5 2 2,-4 3 1,0 0 1,0 1 1,0 2 0,-1 0 0,-1 3 1,-3 2-1,-2 2 1,-2 2-1,-1 3 0,-3 3 0,-1 3-1,-4 2 1,-5 0-1,-5 2 1,-4 1-1,-1-1 2,5-3 1,5-3 2,5-3 2,3-2 1,-1 1-1,1 0 0,-1-1 0,3-1 0,3-2 2,4-4 2,5-3 3,4-4 1,8-6 1,6-6 1,7-5 1,6-5-1,5-2-4,5-2-2,5-1-3,2-1-5,2-1-4,1 1-5,0-1-4,0 2-3,-2 1 1,-1 3 1,-3 1 0,-2 2 2,-3 2 0,-3 3 2,-3 1 0,-3 1 3,-1 2 3,-3 1 4,-1 0 3,-3 1 3,-1 1 1,-2-1 2,-2 0 0,-2 2 1,-1 4 0,0 3-2,-2 5 0,-1 3-2,-4 0-1,-2 1-1,-3 1-1,-4 1-1,-2 1-1,-3 2-1,-3 0-1,-2 0-1,1 1 0,-1-1-1,0 1-1,1-2-1,1-3 0,1-3-2,1-2-1,1-4-1,2-4-5,3-4-2,1-4-4,2-4-2,4-4-1,3-3 0,2-5 0,2-2 0,0-1 4,0-1 3,0-1 2,-1 1 4,-1 1 2,0 3 3,-1 1 3,-1 2 0,0 1-2,0 1-1,0 1-1,0 1 5,0 2 13,0 3 14,0 1 13,0 5 8,0 10 3,0 8 4,0 9 3,-1 5-2,-1 3-10,0 1-10,-1 2-8,-1 5-7,0 6-3,0 8-3,0 6-3,-1 7-6,0 5-6,-1 6-5,-1 7-8,-1-1-5,0-4-6,0-5-6,0-5-6,1-5-4,2-5-4,2-4-4,3-6-2,0-6 0,0-7 6,0-9 6,0-7 5,0-6 5,0-1 4,0-2 6,0-2 3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37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39221 13055 645,'-2'-13'28,"0"6"6,-3 6 6,-2 6 6,-2 4 0,-2 3-7,-2 4-6,-1 2-6,-3 4-6,-2 5-4,-1 4-5,-3 6-3,-2 3-7,-3 1-5,-3 0-7,-2 2-6,-2-1-7,1-2-8,1-2-7,1-1-7,4-6-4,5-6 0,7-7-1,5-6 1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39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41572 12500 614,'-14'9'77,"1"1"-10,2 3-11,2 2-9,0 1-10,-1 1-7,-3 2-8,-2 0-7,0 0-5,1-1-1,1-1-2,0-1-2,1-1-2,1-1-2,-1 0-4,0-2-2,1-1-2,1 0 0,0-2 0,2-1 0,2 0-1,6-2 2,4-1 1,6 0 0,2-2 1,3-2 0,2-2 1,2-2 1,2-1-1,3 0 0,3 0-1,3 0-1,0 1-2,0 2-4,-1 2-3,-1 2-4,-2 1-3,-3 0-1,-3 0-1,-2 0-2,-3 0-2,-1 0-6,-1 0-5,0 0-5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39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42226 12613 629,'-22'-15'-11,"6"4"14,5 3 14,5 3 15,2 4 8,0 7 3,0 7 2,0 8 3,0 3-3,0 2-8,0 3-8,0 1-8,0 3-7,-2 1-7,0 2-7,-1 2-5,0 2-9,2 2-9,2 2-10,2 2-8,1-3-2,0-7 8,0-9 6,0-7 8,0-6 0,0-1-8,0-2-8,0-2-8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09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16800 46200 392,'50'-46'113,"0"10"-26,0 10-25,0 9-26,1 2-15,4-2-2,3-3-4,3-3-2,-2 1-3,-6 6 0,-6 7-2,-6 6-2,-2 1 0,3-3-2,3-3 0,4-2-1,1-1-2,0 3-1,0 3-1,0 4-3,0 2 1,0 4-1,0 3 1,0 3 0,-2 3 0,-3 3 1,-3 3 1,-2 4 1,6-3 3,20-5 6,18-7 5,20-5 6,14-8 2,14-5-2,11-7 0,14-5-2,2-8-1,-6-5-5,-6-7-3,-6-5-4,-7-3-2,-6 4-1,-6 3-1,-6 3 0,-10 4-3,-12 7-1,-13 6-2,-12 7-3,-9 2 0,-2 1 0,-3-1 0,-3 1 1,4 2 2,13 7 3,12 6 4,13 7 4,1 0 1,-9-2 2,-10-3 0,-8-3 2,-3-2-1,7 0-2,6 0 0,7 0-2,2 0-2,1 0 0,-1 0-1,1 0-1,1-2-1,3-3 0,3-3 0,4-2-1,2-5 0,4-2 0,3-3 0,3-3 0,-1-2 0,-2 0 1,-3 0-1,-3 0 0,-6 1 0,-5 4 0,-7 3-1,-5 3 0,-8 3-1,-5 3-2,-7 3-1,-5 4-2,-4 2-4,0 4-4,0 3-7,0 3-5,0 1-1,0 1 3,0-1 3,0 1 3,-2-3 1,-3-2 1,-3-3 0,-2-3 1,-3-1 0,1 4 1,-1 3 2,1 3 1,-1-1 2,1-2 1,-1-3 3,1-3 0,1-1 2,3 4-1,3 3 0,4 3-1,-1-1 1,-3-2 1,-3-3 0,-2-3 0,-3-1 2,1 4-1,-1 3 0,1 3 0,-1-1 1,1-2-1,-1-3 0,1-3 0,4-2 0,9 0 2,10 0 0,10 0 1,-1 0 0,-9 0 1,-10 0-1,-8 0 1,-6 0-2,1 0-2,-1 0-4,1 0-3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0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43507 12450 582,'0'37'149,"0"-3"-37,0-5-37,0-4-37,-2 0-20,-2 1-6,-4 3-5,-2 1-4,-1 0-3,1-1 0,0-3 2,2-1 0,0-1-5,-2-1-10,0 1-10,-1-1-10,0-2-6,0-3-3,2-4-3,1-4-2,1-5-1,2-2 2,2-6 0,2-2 2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0"/>
    </inkml:context>
    <inkml:brush xml:id="br0">
      <inkml:brushProperty name="width" value="0.04889" units="cm"/>
      <inkml:brushProperty name="height" value="0.04889" units="cm"/>
      <inkml:brushProperty name="color" value="#F2395B"/>
    </inkml:brush>
  </inkml:definitions>
  <inkml:trace contextRef="#ctx0" brushRef="#br0">44200 11002 449,'9'-15'0,"3"1"0,4 1 0,2 0 0,2 2-1,1 3-4,1 1-4,1 2-3,1 2 4,-1 2 12,1 2 12,-1 2 11,0 1 4,-1 2-5,-1 0-4,0 2-5,-3-1-3,1 1-4,-2 0-3,-1 0-3,-1 0-2,-1 0 3,0-1 2,-2 1 1,-1 1 2,-2 2 3,-3 2 1,-1 1 3,-1 3 1,-2 3 2,0 3 0,-2 3 3,0 2-1,0 1 0,0 1-1,0 1-1,0 0 0,-2 1-2,0-1 0,-2 0-2,1 1-1,1-1-1,0 0-2,2 1-1,0-1-1,2 0-3,0 1-1,1-1-2,1 0-1,0 1 0,0-1 1,0 0-1,-1 1-1,0-1-4,-2 0-3,0 1-3,-1-3-1,2-2 1,0-3 0,2-2 1,-1-4-4,-1-1-7,0-3-7,-1-1-7,-4-3-3,-2-2 3,-5-4 2,-4-2 2,-2-6 1,-1-6 0,-1-7 0,-1-7 0,-2-6-1,0-3 1,-1-4 1,-1-4 0,1-1 0,1 1 1,3 3 1,1 2 0,3 4 3,2 5 3,4 7 4,3 5 4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1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44219 11747 607,'0'-36'20,"2"9"4,0 7 5,2 9 3,2 3 2,5 0-3,5 0-1,6 0-3,0 1-2,-1 2-4,-3 3-3,-1 1-3,-2 1-2,-1 2 0,-1 0 1,0 1 0,-3 3-6,-3 4-15,-2 4-13,-4 3-14,-4 4-9,-6 1 0,-5 3-3,-7 1-1,-3 1 2,-1-3 3,-1-1 6,0-3 3,-2-2 5,1-2 4,-1-4 6,1-3 4,0-1 5,3 0 6,1 0 6,3-1 6,5-1 8,12-4 11,11-4 12,10-4 11,6-2 2,2-1-9,3-2-8,1 0-8,1-1-11,-1-1-15,-1-1-15,-1-1-15,-2-1-6,-3 0 0,-3 1 2,-3-1 1,-3 0 1,-1-2 2,-2 0 2,-2-1 2,-2-1 2,-2-1 6,-3-1 4,0-1 5,-4 1 4,0 3 5,-3 3 4,-2 3 4,-1 2 4,-2 2 4,0 2 4,-1 3 4,-1 1 3,0 3 2,0 4 3,1 2 2,-1 4 1,0 6-3,0 4-3,1 5-3,0 3-2,0 0-1,2 2-2,1 1-1,0-1-3,2-3-3,1-3-2,0-3-4,2-2-2,2-3-3,2-1-2,2-2-4,2-2-2,2 1-3,2 0-3,2 0-2,1-1-3,1-1-1,1-1-1,1 0-2,-1-1 0,-2-1 0,-4 1 0,-2 0 0,-3 0 1,-1 2 2,0 0 1,-2 1 2,-1 1 2,-4 0 3,-2-1 1,-3 1 3,-3 0 3,-2 0 2,-1-1 2,-3 1 3,0-2 1,3-2 0,1-4-1,3-2 0,0-2 1,2 0 2,1 0 2,0 0 1,3-3-1,5-2-6,2-5-6,5-4-5,4-3-6,4-5-5,3-3-5,5-5-6,0 1 1,-1 4 3,-3 3 4,-1 4 5,-2 4-2,-2 1-7,-3 2-8,-1 2-7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1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46341 11669 522,'-4'7'25,"8"-2"4,8-2 5,7-2 4,6-2-1,1 0-6,3-2-6,1 0-7,2-2-5,-1 0-4,1-1-4,-1-1-3,-1 0-4,-3 2-1,-3 2-2,-3 2-1,-3 0-7,-3 0-9,-2-2-10,-4 0-11,-4-2-2,-6 0 2,-6-1 4,-6-1 3,-4-2 5,-1-2 7,-3-2 6,-1-1 8,-1-1 4,1 2 1,1 2 1,0 3 2,2 0 4,1 0 6,1 0 6,1 0 6,1 1 3,2 1-1,2 0-1,3 2 0,0 0 2,0 2 2,0 0 3,0 2 3,1 1 2,2 4 0,3 2 0,1 3 0,1 4-2,0 4-2,0 3-3,0 5-2,0 2-3,0 0-2,0 2-1,0 1-2,0 1-2,0 1-2,0 1-3,0 0-1,-1 1-4,-1 1-6,0-1-5,-1 0-5,-1-2-6,2-5-6,0-5-6,2-5-6,0-6-7,2-6-11,0-8-11,2-6-9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2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46664 10970 553,'-1'-11'9,"-2"8"20,-2 9 18,-1 10 20,-1 5 3,2 2-13,2 4-14,2 3-12,0 3-9,0 1-3,-2 2-4,0 3-4,-1-2-2,0-2-2,0-3-2,0-3-1,0-1-2,-2 2-3,0 3-2,-1 1-2,-1-2-3,2-5-4,1-7-5,0-5-4,0-6-9,-1-4-14,-3-6-14,-2-4-13,1-4 0,2-2 15,4-2 16,3-1 16,1-2 9,3 1 2,2-1 3,2 0 2,2 1 4,2 1 4,2 1 5,1 0 4,1 3 3,-2 5 1,-3 3 3,-1 4 0,-4 3 0,-8 5-3,-6 4-4,-7 4-4,-5 2-2,0 1 0,-1 1-1,0 1-1,-2-1 0,2-3 1,1-3-1,1-2 2,1-4 0,3 1 3,1-2 2,3 0 2,4-3 2,10-3 1,8-2 1,9-3 1,5-3-2,1-2-6,1-2-7,1-2-6,-1 0-3,-1 2 0,-3 3 0,-1 1-1,-2 2 1,-3 2 1,-1 2 0,-2 2 1,-2 1 1,-3 2 3,-1 0 3,-2 1 2,-3 2 2,-2 0 2,-3 1 0,-4 2 2,-2-1 0,-1 1-1,-3 0 0,-2 0-1,-1-1-1,-1 1-1,-1 0-2,-1 0-1,0-1 0,0-1 0,2-1 1,1 0 0,1-2 2,1-1-1,1 0 2,0-2-1,4 0 1,4 0 1,6 0 0,4 0 2,5-1-2,2-2-4,3-2-3,3-2-4,2-1-3,0 0-4,-1 0-4,1 0-4,0 1-2,1 0-1,1 2-2,1 0 0,-1 1-1,-1-2 2,-3 0 1,-1-1 1,-2-1 3,0 0 2,-2 0 4,-1 0 2,-1 0 3,-2 0 2,-2 0 1,-2 0 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3"/>
    </inkml:context>
    <inkml:brush xml:id="br0">
      <inkml:brushProperty name="width" value="0.03834" units="cm"/>
      <inkml:brushProperty name="height" value="0.03834" units="cm"/>
      <inkml:brushProperty name="color" value="#F2395B"/>
    </inkml:brush>
  </inkml:definitions>
  <inkml:trace contextRef="#ctx0" brushRef="#br0">47690 12063 573,'-6'-21'11,"4"8"12,4 7 12,4 7 13,1 5 3,-2 5-6,-3 5-5,0 6-6,-2 1-5,0 2-3,0 1-3,0 1-4,-3 2-4,-4 1-3,-6 2-3,-4 3-4,-1-2-3,1-3-6,2-5-5,3-3-5,0-4-4,0 1-6,0-2-4,0-1-5,1-4-7,3-6-10,1-8-9,2-6-9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3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48222 11118 472,'22'-29'-20,"-4"7"10,-5 5 12,-3 7 10,-2 2 3,2 2-1,0 0-3,2 2-2,-1 1-3,1 2-2,0 2-2,0 2-3,-2 2 1,-1 4 2,-2 2 4,-2 3 3,-1 3 3,0 3 2,0 3 3,0 3 2,-1 2 3,-1 1 2,0 1 3,-1 1 1,-1 0 2,0-2-2,0 0-1,0-1-1,-1 0-2,-1-1-1,0 1-2,-1-1-2,-1 1-2,2 1-3,0 1-2,2 1-2,-1 2-1,0 4-1,-2 4 1,0 4-1,-1 3-1,0 0-2,0 2-1,0 0-2,1-1-2,0-4-1,2-4-3,1-4-1,0-4-3,1-7-3,2-5-3,0-7-2,-1-7-10,-4-12-15,-4-10-14,-3-11-15,-3-6-1,0-2 12,0-3 14,1-1 12,-2-4 7,-2-8 1,-2-6 1,-1-7 1,0 0 2,2 10 4,4 9 4,3 8 4,2 6 4,2 1 5,2 3 4,2 1 5,2 3 4,4 3 4,2 3 5,4 3 3,0 1 2,1 2-2,0 1-2,0 1-2,-1 1-1,-1 2-2,0 2-2,-2 2-1,-1 3-3,-2 6-4,-3 4-3,0 5-5,-4 4-1,0 3 0,-3 3-1,-2 3 0,-2 1 0,-2-2-2,-2 0 0,-1-1-2,-1-2-1,0-3 1,2-3-1,1-2 0,3-4-1,6-3-2,6-3-3,6-2-3,2-4 0,-1-2 2,0-4 1,-2-2 1,0-2 0,0 0-5,0 0-3,0 1-3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6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50603 11931 594,'15'-13'73,"-1"3"-18,-1 4-18,0 4-19,-3 3-9,-1 2-1,-2 2-1,-2 2-2,-2 3 2,0 7 2,-2 5 4,0 7 2,-1 2 3,0 1 2,0-1 3,0 0 2,0-1-2,0-3-5,0-3-6,0-3-6,0-2-3,0-1-5,0-1-3,0-1-3,0 0-4,0 0-3,0-1-2,0 1-4,-1-1-9,-2-3-15,-2-1-13,-2-2-16,-1-2 1,-2-2 16,0-3 14,-1 0 15,-1-2 10,0 0 4,0 0 4,1 0 4,-2 0 3,0 2 0,-1 0 1,-1 2 1,-1 0 0,0 1 0,1 2 1,-1 0 0,1 1 2,1 0 6,0 0 6,2-1 4,1 1 4,0-2 1,2-1 0,1 0 1,2-2 3,4-1 6,4 0 5,4-1 6,3-1-1,3 0-7,4 0-6,2 0-6,2 0-5,1 0-1,1 0-3,1 0-1,1-1-2,1-1 2,1 0-1,1-1 2,0-1-3,1 0-6,-1 0-5,1 0-5,-1 1-7,-1 0-9,-1 2-9,-1 0-8,-2 1-6,-3 0 0,-3 0 0,-2 0-2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7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52616 11844 515,'-1'-15'3,"-1"2"8,0 3 6,-1 1 7,-1 3 6,2 4 5,0 4 5,2 4 4,0 3 0,2 3-6,0 4-7,2 2-6,-1 1-4,-1 1-2,0-1-2,-1 1-1,-1 0-3,0 1-1,0 1-1,0 1-2,0 1-2,2 1-2,0 1-1,2 1-2,-1 1-1,1 1 1,0 1-1,0 1 1,0-1-2,0 0-2,0-1-4,0-1-2,0-1-2,0 1 0,0-1 0,0 1-1,-1-3 1,1-3 2,0-5 1,0-3 2,1-6 1,2-6 1,2-8 2,2-6 0,0-6 2,1-3-1,0-5 1,0-3-1,1-4-1,3-2 1,3-4-2,3-3 0,2-2-1,1-2-3,1-2-3,1-2-3,-1 3-2,-5 6 0,-3 7-2,-4 8-1,-4 3 0,-1 2 2,-2 3 2,-2 1 1,-1 1 0,0-1-4,0-1-3,0-1-3,-1 1-3,-1 2-5,0 4-4,-1 3-5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7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54759 11850 479,'-8'37'145,"0"-6"-31,0-4-33,0-5-33,0-1-18,1 1-4,-1 3-5,0 1-4,0 3-3,0 1-4,0 2-3,0 3-2,1-1-3,0 0-1,2-1-3,1-1 0,0-3-5,2-5-6,0-5-8,2-5-6,-1-5-12,0-6-18,-2-6-18,0-6-17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29:10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84600 45500 464,'-72'0'4,"6"0"9,7 0 8,6 0 9,20 0 5,34 0 2,35 0 4,35 0 2,24 1-2,16 4-5,15 3-5,17 3-6,8 1-4,4 1-3,3-1-3,3 1-3,6 1-2,9 3 0,10 3 0,10 4-1,7-1 0,6-3-3,7-3-2,6-2-2,12-5-1,19-2 1,19-3 2,19-3 0,15-7 1,13-9 1,12-10-1,13-8 2,1-4-2,-9 3 0,-10 3-1,-8 4-1,-15 2-2,-19 4-2,-18 3-3,-19 3-3,-21 3-1,-21 3 0,-22 3-1,-22 4 1,-19 2-1,-16 4 0,-15 3-2,-15 3 0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8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55061 11187 484,'9'-16'0,"1"1"0,3-1 0,2 0 0,1 2 6,-1 1 10,1 2 13,0 2 10,-1 3 4,1 2-5,0 4-3,-1 3-4,0 1-4,-2 3-4,-3 2-3,0 2-3,-4 2-4,-1 5-3,-2 3-3,-2 5-2,-2 2-3,-4 1-1,-2 1-2,-3 1-1,-4-1-2,-2-2-3,-3-1-2,-3-3-4,-1-1-1,1-3 0,1-1-1,1-2-1,1-3 2,2-1 2,3-2 3,1-2 3,7-3 3,14-1 3,12-2 3,13-2 4,4-1 0,-3 0 0,-5 0-1,-4 0 0,-2 1-1,-3 0 0,-1 2 1,-2 0 1,-3 2 0,-1 2 2,-2 1 2,-2 3 1,-2 1 1,-2 0 0,-3 0 0,0-1 1,-4 2-1,-2 2 0,-4 1 0,-2 3 0,-2 1-1,-2-1 0,0 1 0,-1-1-1,-1 2 0,-1 1-2,-2 3-3,1 1-1,-3 1-1,0-1-1,-1-1-1,-1-1 0,1-1-1,1-1-2,3-1-1,1-1-1,4-5-14,8-8-24,7-10-24,6-8-26,3-4-4,-1-1 15,0 0 15,-2 1 16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8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57099 11027 577,'-6'-6'53,"4"2"-1,4 4 1,4 3 1,2 2-4,3 3-6,2 3-6,2 4-7,-1 0-7,-3 1-8,-3 0-8,-2-1-9,-3 2-8,-1 2-6,0 1-7,-1 3-7,-3 0-1,-2-1 3,-4-1 3,-2-1 3,-2-1-2,-2-1-9,0-1-10,-1 0-8,1-3-1,2-3 7,4-3 7,3-2 8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9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56308 11285 520,'-18'6'27,"12"-3"6,12-2 4,12-3 5,6-3-1,1 0-5,1-2-6,1 0-6,-1-1-6,0 0-6,0 1-6,-2-1-7,-3 0-5,-3 2-2,-5 1-4,-3 0-3,-4 3-1,-4 4-1,-4 4-1,-4 4 0,-2 1 4,-1-1 6,-2 0 7,0-2 8,-1 0 2,1 0 2,-1 0 0,0-1 0,1 2 0,1 2 0,0 2-1,2 1-1,-1 2-1,-2 2-1,-2 0-2,-1 1-1,-2 1-1,-2 1-2,0 1-1,-1 1-2,0 1-1,1 1-3,1 1-1,1 1-1,1-2-3,4-3 0,3-5-2,3-3-2,3-5-2,5-6-6,6-6-5,4-6-5,4-4-1,1-1 5,3-3 5,2-1 3,-1-1 5,-1 2 4,-3 2 4,-1 3 4,-2 1 5,-1 2 5,-1 2 6,0 3 6,-2 0 5,-1 2 4,0 0 6,-2 2 4,-1 1 3,0 3-2,-2 4-1,0 2-1,-2 2-2,-1 0-5,0-1-3,-2 1-4,0 0-3,0 2-1,0 0-1,0 1-2,0 0-3,0-1-3,0-1-4,0 0-5,0-2-6,0 1-12,0 0-10,0 0-12,0-3-2,0-7 3,0-4 4,0-7 5,2-7 0,4-7-1,4-9-2,4-7-2,2-6 1,3-4 4,2-4 4,1-3 5,2-5 1,-1-2 1,1-3 1,-1-3 0,0 1 3,-3 7 2,-1 5 5,-2 6 2,-2 5 6,-1 6 5,-1 4 6,0 5 6,-4 8 13,-5 9 20,-4 10 19,-5 10 20,-3 6 0,2 3-19,0 3-19,2 3-19,1 1-13,0-3-5,1-1-5,2-2-7,1-3-3,4-3 0,2-3-2,4-2-1,1-2-3,3 0-7,2-1-7,1 2-5,1-1-4,-2 1 1,-3 2 1,-1 0 1,-3 1 3,-2 2 5,-4 0 7,-2 1 4,-4 1 4,0 2 0,-3 0 1,-2 1 0,-2 1 1,-4 1 3,-2 1 2,-3 2 3,-2-2 3,1 1 2,-1-2 3,1-1 4,1-2-1,4-1-3,4-2-2,5-2-4,3-2-1,6-2-2,4-3 0,5 0-1,3-2-3,1 0-4,2 0-5,0 0-4,-1 0-2,-1 0 2,-2 0 2,-3 0 2,-1 1 2,-2 1 2,-2 3 2,-2 2 1,-4 1 2,-4 0 0,-6 0 0,-4 0-1,-3 0 1,-1 1-2,-1 2 0,-1 0-1,-2 1 0,-2 1 0,-1 1 0,-2 2 1,-2-1 1,1-1 1,-1-1 3,1 0 1,1-3 0,5-1 0,3-2-1,4-2 0,6-1 3,6 0 7,8-1 9,6 2 7,6-3 1,5-3-5,5-2-5,5-3-5,2-2-5,-1 0-5,-1 0-4,-1 0-6,-3 1-3,-4 1-5,-3 0-4,-4 2-5,-6-2-10,-5-2-17,-6-3-17,-6-3-18,-3-2 1,1 2 18,-1 1 19,0 1 18,0 1 11,2 2 5,1 2 4,0 3 6,1-1 7,1 2 9,-2-1 11,2 0 10,-1 2 8,2 4 5,0 4 5,2 4 6,-1 2-1,-2 1-9,-2 1-7,-2 1-8,-1 2-7,-2 1-4,0 3-6,-1 2-5,-3 1-4,-3 1-4,-5 1-4,-3 1-5,-3 0-1,1 0 1,-1 1 1,1-1 0,0-1-7,1-3-16,1-3-15,1-3-16,2-3-7,2-4 0,4-5 1,3-2 0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49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58250 13650 528,'22'29'4,"-3"-3"10,-3-5 8,-2-3 9,-2-2 5,1 1 4,1 1 3,2 1 4,-1 0-2,-1-1-3,-1 0-6,0-2-3,-2 0-6,-1-1-5,-1 1-4,0 0-6,-4-2-14,-2-1-23,-6-2-22,-2-2-23,-3-3-8,0-3 5,0-2 6,0-4 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51"/>
    </inkml:context>
    <inkml:brush xml:id="br0">
      <inkml:brushProperty name="width" value="0.0449" units="cm"/>
      <inkml:brushProperty name="height" value="0.0449" units="cm"/>
      <inkml:brushProperty name="color" value="#F2395B"/>
    </inkml:brush>
  </inkml:definitions>
  <inkml:trace contextRef="#ctx0" brushRef="#br0">67664 11593 489,'0'-21'77,"0"3"-20,0 4-20,0 4-21,0 1-10,0-1-1,0-3-1,0-2 0,-1 0-2,-1 1-1,0 1-3,-1 1-1,-2 1-2,0 2 2,-2 2 0,0 2 1,-1 1 1,-2 0 1,0 0 3,-1 1 1,-2 1 2,-2 6 1,-1 4 1,-3 5 1,0 4 0,1 1 1,1 3-1,1 1 0,0 3 0,2 1 0,1 3-1,1 1 0,1 1 0,0 1-1,2-1-2,1 0 0,1 0-1,2-3 0,2-2 1,2-1 1,1-3-1,0-3-2,0-3-1,0-2-2,3-5-1,6-3 0,5-4-2,7-4 0,2-4-1,-1-6 2,-1-3 0,-1-6 1,1-5-2,1-1-4,3-4-5,1-3-4,2-2-3,-1-3 1,0-1 0,1-2-1,-2-2 2,-1 0 0,-3-1 0,-1-2 2,-1-1 1,-1 0 2,1-2 2,-1 0 2,0 1 2,-2 2 2,-3 4 2,-1 2 1,-3 4 4,-2 4 3,-4 3 4,-2 5 3,-2 3 2,2 5 1,0 3 1,2 4 0,-2 6 4,-3 8 5,-2 8 7,-3 7 5,-2 7 0,0 3-5,0 4-6,0 5-7,1 0-3,1 0-1,0-1-3,2-1-2,0-1-2,0 2-3,0 1-2,0 0-3,1 2-2,0-1-2,2 0-4,0 0-3,2 1-1,0 2 0,2 2-2,0 2 1,2 2-5,4 0-5,2 2-7,3 0-7,1-4 1,-2-10 5,-3-9 6,-1-10 5,-1-6-3,0 1-11,0 0-13,0 0-11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5:53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51100 11932 697,'1'-14'19,"2"4"6,2 4 9,2 4 7,1 2 0,1 2-5,2 0-5,0 2-7,1-1-5,0 0-5,-1-2-3,1 0-6,1-1-3,0 0-1,1 0-4,1 0-1,0 0-2,-2 0-1,-3 0 0,0 0-1,-3 0 0,1 0-1,0 0 0,0 0-1,-3 1-8,-4 2-17,-6 2-16,-4 2-17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6:1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81000 12991 999,'3'-16'0,"8"2"0,6 1 0,7 1 0,0 2-6,-5 4-12,-6 4-12,-6 4-12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6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82285 15977 467,'-17'-6'80,"0"2"-17,-1 4-16,-1 3-17,0 0-12,3-1-5,1 0-6,2-2-7,0 1-2,-3 0-1,-3 2 0,-3 0 0,-2 0-1,2 0 0,1-2-1,1 0 0,1-1 0,3 0 1,1 0 1,2 0 2,3 2 2,3 6 6,2 4 3,4 5 6,1 3 1,0-1-2,0 1 0,0 0-1,0 0 0,0 1 2,0 1 2,0 1 2,0 1 0,0 1-2,0 1-4,0 1-1,-1 0-3,0 2-1,-2 1-1,0 1 0,-1-1-2,0-1 1,0-3 0,0-1 0,0-1-1,-2 1 0,0 1 0,-1 1-1,0-1-2,2 0-3,2-1-3,2-1-5,0-1 0,0-1 0,-2-1 1,0 0 1,0-3 0,0 1 0,2-2-1,0-1 0,1-1-1,-2-1-2,0-1-4,-1 0-2,1-5-8,5-6-13,6-8-13,4-6-12,2-4-4,-3 1 7,-1-1 5,-2 0 7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6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82995 16137 492,'-8'-6'8,"2"6"16,1 4 17,0 6 16,0 3 3,0 3-10,-1 3-8,-1 3-11,-2 2-5,0 1-3,-2 1-4,0 1-2,-1 1-3,-3 1 0,-2 1 0,-1 1-2,-2 1 0,0 2 0,1 2-2,-1 3 1,0 0-4,-1 0-4,-1 0-3,-1 0-6,0 1-2,1-1-1,1 0-1,1 0-1,1-2-3,4-3-6,3-5-4,3-4-4,4-8-8,8-12-6,6-13-8,7-13-7,5-10 0,1-5 10,3-6 8,1-6 9,0 0 7,-3 6 2,-3 5 3,-2 7 2,-4 4 4,-1 3 0,-2 3 3,-2 3 2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6"/>
    </inkml:context>
    <inkml:brush xml:id="br0">
      <inkml:brushProperty name="width" value="0.05198" units="cm"/>
      <inkml:brushProperty name="height" value="0.05198" units="cm"/>
      <inkml:brushProperty name="color" value="#00BFF3"/>
    </inkml:brush>
  </inkml:definitions>
  <inkml:trace contextRef="#ctx0" brushRef="#br0">83223 16432 423,'15'-25'-1,"-1"-1"0,-1-3 0,0-1-2,-2 1 1,-1 5 1,-1 5 1,0 5 2,-1 2 1,1-2 4,2 0 3,0-1 3,0 2 6,-1 3 9,0 4 10,-2 4 8,-1 4 2,-2 6-5,-2 4-5,-2 5-6,-1 4-2,0 5-1,0 3-2,0 5 0,-1 2-2,0 2-3,-2 2-4,0 3-2,-1-1-3,0-2-2,0-2-1,0-2-2,1-1-2,0-1 0,2-1-1,1-2-1,-1 0-3,-1-1-2,0-1-3,-1-1-4,-1-1-1,2-1-1,0-1-1,2-1-1,-1-2-5,-2-1-11,-2-3-11,-2-1-11,-3-6-3,-6-8 2,-4-10 4,-4-8 3,-3-5 5,2-1 5,3-1 6,1-1 6,2 0 4,1 1 5,1 1 4,1 1 4,1 1 4,2 1 2,2 0 2,3 2 2,1 1 2,2 1 2,2 1 1,2 1 3,2 0 1,2 0 4,2 0 2,2 1 3,2-1 0,5 0-2,4 0-3,3 1-2,4-1-2,1 2-4,3 1-2,1 0-4,0 2-4,-1 1-5,-3 0-4,-1 2-6,-3 0-4,-1 2-4,-2 0-5,-2 2-3,-3 0-1,-1 0 5,-2 0 4,-2 0 3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77550 15000 999,'-135'-47'-24,"32"6"-4,31 7-5,32 6-5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7"/>
    </inkml:context>
    <inkml:brush xml:id="br0">
      <inkml:brushProperty name="width" value="0.04179" units="cm"/>
      <inkml:brushProperty name="height" value="0.04179" units="cm"/>
      <inkml:brushProperty name="color" value="#00BFF3"/>
    </inkml:brush>
  </inkml:definitions>
  <inkml:trace contextRef="#ctx0" brushRef="#br0">84700 16738 526,'8'-21'44,"0"5"-3,0 5-1,-1 4-3,2 5-2,0 2-3,1 4-3,2 2-3,-1 3-3,1 3-2,0 4-2,0 2-3,-2 2-1,-3 3 0,-2 1-1,-4 3-1,-1 1 0,-2 1-2,0 1-1,-2 1-2,-1 0-2,-3 0-2,-4 1-2,-2-1-3,-1-1 0,1-3 1,0-3 0,2-3 1,3-7-2,4-10-4,6-12-5,4-10-3,7-8-2,8-5 3,7-5 2,9-4 2,3-4 0,2 0-2,1-2-1,0 0-2,-1 1-4,-7 5-7,-6 5-6,-5 6-6,-4 2-4,-1 1-2,-1 1-2,0 1-3,-3 2 3,-1 5 7,-2 3 5,-2 4 7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7"/>
    </inkml:context>
    <inkml:brush xml:id="br0">
      <inkml:brushProperty name="width" value="0.04902" units="cm"/>
      <inkml:brushProperty name="height" value="0.04902" units="cm"/>
      <inkml:brushProperty name="color" value="#00BFF3"/>
    </inkml:brush>
  </inkml:definitions>
  <inkml:trace contextRef="#ctx0" brushRef="#br0">85901 15731 448,'8'-7'65,"0"2"-15,0 3-13,-1 1-13,3 0-8,6-1-2,4 0-1,5-1-2,2-1-2,-1 2-5,-1 0-4,-1 2-5,-3 0 0,-3 2 1,-4 0 3,-4 2 2,-3 0 0,1 2-4,0 0-3,0 1-3,-1 2 0,-2 2 5,-3 2 4,0 1 4,-2 1 3,0-1 4,0 0 3,0-2 3,-1 1 1,-1 1 1,0 3 0,-1 2-1,-1 1 1,2 1-1,0 1 1,2 1-1,-1 1 0,0 3-3,-2 1-1,0 3-1,-1 0-2,0 0-1,0 1-1,0-1-1,0 0 0,1-2 0,-1 0 1,0 0 1,0-2-2,0 0-2,0 1-2,0-1-3,-1 0-2,0-3 0,-1-1-1,-1-3 0,-2-1 0,0-3-2,-2-1 0,0-2-1,-2-2-2,-1 1-2,-3 0-4,-1 0-1,-4-1-4,-3-1-1,-5 0-4,-3-2-1,-2-1-5,1-2-7,1-3-6,1 0-7,3-4 0,5 0 8,5-3 8,5-2 7,3-1 3,1-2-3,0 0-3,2-1-2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8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88153 15981 524,'29'-13'70,"-3"3"-10,-5 4-11,-3 4-10,-3 3-7,-1 2-4,-1 2-4,0 2-4,-2 1-3,-2 3-4,-3 2-2,-1 2-4,-2 2-2,-4 3-3,-2 3-2,-3 3-4,-5 1-1,-4 1-3,-5-1-3,-5 1-2,-2-2 0,1-2 0,1-1 2,1-2 2,1-3 1,2 0 2,3 0 1,1-2 2,6-2 3,8-3 4,10-2 3,8-4 5,5-1 0,1 0-1,1 0-1,2 0-2,-2 0 0,-3 2-1,-3 0 1,-3 1 0,-2 1 0,-2 2 1,-2 0 1,-2 2 0,-2-1 0,-1 1 0,0 0 0,-1 0-1,-3-1-1,-2 1 0,-4 0-1,-2 0-1,-3 0-2,-2 1-1,-1 1-2,-3 1-3,-1 0 0,-1-1 0,-1 0 1,-1-2 0,-2 0-2,0 0-5,-1-1-5,0 1-6,0-2-2,4-2 0,5-4 0,3-2 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9"/>
    </inkml:context>
    <inkml:brush xml:id="br0">
      <inkml:brushProperty name="width" value="0.0578" units="cm"/>
      <inkml:brushProperty name="height" value="0.0578" units="cm"/>
      <inkml:brushProperty name="color" value="#00BFF3"/>
    </inkml:brush>
  </inkml:definitions>
  <inkml:trace contextRef="#ctx0" brushRef="#br0">89490 16240 380,'7'-15'2,"-2"2"5,-2 2 4,-2 3 5,-1-1 3,2 0-1,0-2 1,2 1 1,-1-2-2,-1 2-1,0 0-3,-1 2-1,-1 0-3,0-2-1,0 0-2,0-1-1,-1-1-1,-1 1 1,0-1 0,-1 0 1,-2 1 1,-2 2 0,-2 3 1,-2 1 0,-1 3 0,-1 4 0,-1 4 1,-2 4-1,0 3 0,-1 5 1,-1 3-1,-1 5 0,-1 1 0,1 1 0,-1-1 0,0 0 0,1 1 0,1 1-1,1 1 0,1 1 0,0 0-2,2 1 0,1-1-1,1 0-1,1-1-1,2-3-1,2-3 0,3-3-1,2-3-2,5-3-4,6-3-2,4-2-4,4-5-3,3-6-1,3-6-2,3-6-2,3-5-2,1-5 0,2-5-1,3-5-1,0-3 1,0-2 0,1-2 2,-1-2 1,-1-3 0,-3-2 1,-3-4 1,-3-2 1,-3-1 1,-1 2 2,-3 2 4,-1 2 1,-2 4 4,-3 4 2,-1 5 5,-2 6 2,-2 3 3,0 2 0,-2 4 2,0 3 0,-1 3 4,0 1 5,-1 2 7,1 3 6,-2 5 5,-6 11 4,-4 11 3,-5 11 4,-3 6-2,-2 1-6,0 0-6,-1 2-7,0 1-4,3 0-3,1 2-1,3 1-3,0-1-3,2-1-4,1 0-4,0-1-4,2-1-1,2-2 1,3 0 1,1-1 1,1-3-6,0-2-9,0-3-12,0-3-10,0-2-7,2-1-3,0-1-4,2-1-4,0 0 0,1 0 0,2-1 1,0 1 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9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91985 15247 583,'8'-14'7,"2"2"12,0 4 13,1 3 12,0 1 3,0 2-7,-2 0-7,-1 2-7,1 0-5,0 2 0,1 0-2,2 2 0,-1 1-1,-1 1-1,-1 3-1,0 2-1,-4 2-2,-2 3-6,-6 3-5,-2 4-4,-5 0-6,-4 1-4,-4-1-5,-3 1-4,-3-1-2,-1-1 1,-1-1 3,-1-1 2,2-2 1,3-3 3,4-2 1,5-4 2,4-2 3,6-1 4,6 0 2,6-2 4,5-1 0,7-4-1,5-2-1,7-3-2,2-2-2,0 2-1,0 1-2,1 0-2,-4 2-4,-4 0-6,-4 2-8,-6 0-6,-4 1-4,-1 0 0,-2 0 0,-2 0-1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19"/>
    </inkml:context>
    <inkml:brush xml:id="br0">
      <inkml:brushProperty name="width" value="0.04186" units="cm"/>
      <inkml:brushProperty name="height" value="0.04186" units="cm"/>
      <inkml:brushProperty name="color" value="#00BFF3"/>
    </inkml:brush>
  </inkml:definitions>
  <inkml:trace contextRef="#ctx0" brushRef="#br0">93130 16077 525,'7'-6'9,"0"2"19,-2 4 18,0 3 19,-3 2 3,-4 5-13,-4 4-11,-4 3-13,-4 4-8,-3 3-3,-5 3-4,-3 3-4,-4 2-1,-1-1-1,-3 0 1,-1 1-1,-1-2-1,0 0-4,-1-1-3,1-1-5,2-2-1,7-3-2,5-3 0,7-3-2,5-3 1,6-1 2,6-2 0,6-2 2,6-2 1,7-2-1,7-3 2,7 0-1,3-4-1,0 0-2,1-3-4,-1-2-4,-2 0-1,-2 2-2,-3 2-1,-3 2-1,-3 1-2,-3 0-3,-3 0-2,-3 0-1,-3-1-6,-4-4-9,-5-2-7,-2-3-8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20"/>
    </inkml:context>
    <inkml:brush xml:id="br0">
      <inkml:brushProperty name="width" value="0.05132" units="cm"/>
      <inkml:brushProperty name="height" value="0.05132" units="cm"/>
      <inkml:brushProperty name="color" value="#00BFF3"/>
    </inkml:brush>
  </inkml:definitions>
  <inkml:trace contextRef="#ctx0" brushRef="#br0">93533 16692 428,'-15'-28'24,"2"7"7,2 7 8,3 7 7,0 5 2,0 5-5,0 6-4,0 4-6,0 4-3,0 3-1,1 3-1,-1 3-1,-1 3-1,0 3-3,-2 2-1,0 4-3,-1 1-2,-1 1-1,-1-1-2,-1 0-1,0-1-9,2 0-13,2-1-15,2-1-14,2-3-10,1-2-4,0-3-4,2-3-5,0-3 0,2-3 2,0-3 3,2-2 2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20"/>
    </inkml:context>
    <inkml:brush xml:id="br0">
      <inkml:brushProperty name="width" value="0.0478" units="cm"/>
      <inkml:brushProperty name="height" value="0.0478" units="cm"/>
      <inkml:brushProperty name="color" value="#00BFF3"/>
    </inkml:brush>
  </inkml:definitions>
  <inkml:trace contextRef="#ctx0" brushRef="#br0">94387 16591 460,'0'-15'3,"0"2"6,0 2 6,0 3 7,-2 0 5,-2 2 4,-4 1 5,-2 0 4,-2 3 0,-2 4-3,0 4-5,-1 4-3,-1 2-3,1 3-2,-1 2-2,0 2-1,2-1-2,1 1-2,2-2-1,2-1-1,2 0-2,2-1-1,3 1-3,1 0-1,2-1-1,3 1-3,4 0 0,2-1-2,2 1-3,2 0-4,0-1-3,1 1-3,0 0-2,-1-1 2,-1 1 0,0 0 2,-2-1 2,-1-1 1,0-1 3,-2 0 3,-1-2 0,-2 1 1,-2 0 1,-2 0 0,-2-1 1,-2 1 1,-2 0 1,-2 0 1,-2-2 0,-1 1-1,-3-2-1,-2 0-1,-2-1-1,-3 1-4,-3 2-2,-3 0-3,-3 0-4,-1-1-4,-3 0-6,-1-2-4,0-1-3,1-2-1,3-3 0,2 0-1,3-4-6,4-2-9,6-4-10,5-2-9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21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96026 15363 520,'23'-21'16,"-3"8"11,-1 7 12,-2 7 10,-2 3 3,1 3-10,0 2-7,-1 2-9,-1 1-4,-2 1-3,-4 1-1,-2 2-3,-4 0-3,-3-1-5,-2 1-5,-3 0-5,-4-1-3,-2 1 1,-3 0-1,-3-1 1,-2 0-1,-1-1-2,-1 0-1,-1-2-2,0-1-1,2-2 2,3-3 0,1-1 1,8-1 7,12 0 14,13 0 13,14 0 13,4-1 3,-2 0-8,-2-2-8,-1 0-8,0-1-8,2 2-9,4 0-8,3 2-8,-2 0-4,-6 2 1,-5 0 3,-6 1 0,-5 1-8,-1 0-21,-2 0-21,-2 0-20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45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51861 22766 528,'-13'-7'67,"8"4"-10,7 2-8,6 4-8,4 0-8,0-1-5,-1 0-6,1-1-5,0-1-3,1 0-2,1 0-2,2 0-2,-1-1-2,1-1-5,0 0-5,-1-1-3,0-1-4,-1 2-1,0 0-3,-2 2 0,-2 1 3,-4 4 9,-4 2 9,-4 3 10,-3 2 4,0 0-2,-1 0 0,-2-1-3,1 2 1,1 0-1,0 1 1,2 1-1,0 1-1,0 2-5,0 0-3,0 1-5,0 0-1,0 1-1,0-1 0,1 1-1,-1 0-3,2-1-6,0 1-6,2-1-6,-1 0-3,0-3 0,-2-1 1,0-2 0,-1-1-1,2 0-3,0-1-2,2 1-2,0-1-1,0-1 1,0 0 2,0-2 1,0 0 2,0 2 0,0 0 2,0 1 1,-1 0 3,0-2 4,-2-2 4,0-2 5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2"/>
    </inkml:context>
    <inkml:brush xml:id="br0">
      <inkml:brushProperty name="width" value="0.03695" units="cm"/>
      <inkml:brushProperty name="height" value="0.03695" units="cm"/>
      <inkml:brushProperty name="color" value="#00BFF3"/>
    </inkml:brush>
  </inkml:definitions>
  <inkml:trace contextRef="#ctx0" brushRef="#br0">47800 18900 595,'-24'-46'6,"4"10"11,3 10 11,3 9 12,-1 4 3,-2 1-5,-3-1-5,-3 1-6,-7 7-3,-9 16-5,-10 15-4,-8 17-5,-8 11-1,-2 10 0,-3 10 0,-3 9 0,2 1 0,10-6 1,10-6-1,9-6 1,7-7-1,7-6-3,6-6-1,7-6-3,7-6-1,9-2-2,10-3 0,10-3-1,13-1 0,19 4-1,19 3 1,19 3-1,2-2 1,-11-6-2,-14-6 0,-11-6 0,-7-4-1,0 1 0,0-1 0,0 1 0,-5 1 1,-9 3 2,-10 3 2,-8 4 1,-12 5 2,-12 10 1,-13 10 2,-12 9 0,-13 6 2,-12 3-2,-13 3 0,-12 4-1,-5-3-1,3-5 1,3-7-2,4-5 0,1-8-2,0-5-3,0-7-4,0-5-3,9-17-10,19-24-16,19-26-15,19-24-16,12-7-1,6 13 14,7 12 13,6 13 13,3 6 6,0 0-1,0 0-3,0 0-1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46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51254 24815 526,'-16'0'2,"2"0"5,1 0 4,1 0 5,3 0 9,6 0 11,6 0 13,6 0 12,3 0 1,3 0-11,2 0-11,2 0-10,1-1-8,1-1-3,1 0-3,1-1-4,1-1-4,1 0-3,1 0-3,1 0-4,0 0-2,1 2 2,-1 0 0,1 2 0,-2 0-6,-2 0-15,-1 0-13,-2 0-15,-2 0-5,-1 0 6,-1 0 4,-1 0 4,-1 0 4,-2 0 3,-3 0 2,-1 0 2,-1-1 3,0 0 3,0-2 4,0 0 3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46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53766 24150 480,'0'29'164,"0"-3"-39,0-5-37,0-3-39,-1-2-21,-1 1-5,0 2-5,-1 0-5,-1 1-5,2 3-4,0 1-5,2 3-5,0 0-4,0 1-8,0-1-5,0 1-7,0-2-3,2-2 0,0-1 1,2-2 1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54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75100 22300 499,'17'7'120,"3"-2"-25,3-3-26,3 0-25,1-2-16,-3 0-5,-1 0-5,-2 0-6,-1-1-3,3-1-2,1 0-1,3-1-2,-1-1 0,-3 2-1,-3 0-1,-3 2 0,-2 0-6,-1 0-8,0 0-10,-2 0-9,-3 1-5,-6 2 1,-6 2 0,-6 2 2,-2 0 4,0-1 10,2-1 10,1 0 9,-1-1 7,0 0 3,-1 0 3,-1 0 3,0 0 0,2 2-1,2 0-1,2 1-2,0 2 0,0 0 0,-1 1 0,-1 2 0,-1 0 1,2 1 3,0 1 1,2 1 3,1 1 0,0 0-4,2-1-4,0 1-2,1 0-3,-2 1-1,0 2-1,-2 0 0,0 0-1,1 1 0,-2-1 1,2 1 0,-1 0-1,0-1-6,0 1-3,0 0-4,0-2-4,0 1 0,0-2-1,0-1-1,1-1 0,0-1 1,2-1 1,0 0 0,1-1-1,-2-1-4,0 1-4,-1 0-4,-2-1-6,2-1-10,-1 0-8,0-2-10,0-1 0,0 0 12,0-2 11,0 0 11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54"/>
    </inkml:context>
    <inkml:brush xml:id="br0">
      <inkml:brushProperty name="width" value="0.04248" units="cm"/>
      <inkml:brushProperty name="height" value="0.04248" units="cm"/>
      <inkml:brushProperty name="color" value="#00BFF3"/>
    </inkml:brush>
  </inkml:definitions>
  <inkml:trace contextRef="#ctx0" brushRef="#br0">74585 24782 517,'-40'-1'2,"15"-1"20,15 0 19,15-1 19,8-1 5,3 0-12,3 0-12,3 0-11,2 0-6,1 2-2,1 0 0,1 2-1,1 0-1,1 2-3,1 0-1,1 2-3,-1 0-4,-2 2-4,-1 0-6,-3 2-4,0-1-6,-1 1-7,1 0-6,-1 0-7,0-1-3,-1 0-2,-1-2 0,0 0-2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7:55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76873 24177 484,'17'-6'103,"1"2"-19,3 4-19,2 3-18,-2 1-13,-1 1-4,-4 1-5,-3 2-5,-2 0-4,-1 0-1,0-1-2,-2 1-2,-1 1-3,-2 4-4,-2 2-2,-2 3-5,-1 1-1,0-3 0,0-1-1,0-2-1,-2 0 0,-4 3-1,-4 3-1,-3 3 0,-4 1-1,-2-1 1,-2-1 1,-1-1 0,-3 1 1,-3 1 0,-3 3 1,-2 1 1,-1 0 1,3-5 2,3-3 2,3-4 2,6-4 4,9-1 4,8-2 7,10-2 4,5-2 1,5-2-3,3-2-4,5-2-3,2 0-4,1 0-7,0 2-4,2 0-6,1 1-7,1 0-6,1 0-7,1 0-6,-1 1-3,-2 0 3,-1 2 3,-3 0 3,-3 1-4,-5 0-10,-5 0-11,-4 0-10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4"/>
    </inkml:context>
    <inkml:brush xml:id="br0">
      <inkml:brushProperty name="width" value="0.02729" units="cm"/>
      <inkml:brushProperty name="height" value="0.02729" units="cm"/>
      <inkml:brushProperty name="color" value="#00BFF3"/>
    </inkml:brush>
  </inkml:definitions>
  <inkml:trace contextRef="#ctx0" brushRef="#br0">32350 23240 806,'14'0'56,"-1"0"-12,-2 0-13,-2 0-13,-1-1-7,0 0-1,0-2-2,0 0-2,1-1-1,3 2-2,3 0-1,4 2-3,-2 0 0,-1 0 0,-4 0-1,-2 0 0,-3 0-1,1 0 0,0 0 0,0 0-1,0 0 0,0 0-1,0 0 0,-1 0 0,-1-1-3,-4 0-2,-4-2-3,-4 0-2,0 0 1,5 2 6,2 2 6,5 2 6,2 0 2,0 0-2,0-2-2,0 0-1,-3-1-8,-2 2-12,-6 0-12,-2 2-13,-3 0-2,2 2 7,1 0 8,0 2 8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4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32662 23500 694,'-7'8'45,"2"0"-9,2 0-8,2-1-9,0 2-4,0 2 0,-2 2 0,0 1 0,0 2 0,0 0-1,1-1-1,2 1 0,0 0-2,-2-1-2,-1 1-1,0 0-1,-1 0-2,0 3 1,0 2-2,1 1 1,-1 2-1,2-1-2,0 1-1,2-1-1,-1 0-1,-1-3 1,0-1-1,-1-2 1,-1-2 0,2-1-1,0-1 0,2-1 0,-1-1-12,0 0-23,-2-2-23,0 0-23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4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31706 25197 612,'-21'-1'-2,"3"0"-2,4-2-5,5 0-2,1-1 2,2 0 9,1 0 9,0 0 7,3 1 11,4 0 9,4 2 10,4 1 9,2 0 1,1 0-10,1 0-11,2 0-10,-1 0-7,1 0-2,0 0-4,0 0-2,-1-1-2,1-1-3,0 0-3,-1-1-2,1-1 0,2 2-1,0 0 2,1 2-1,1 0 0,1 0-2,1 0-3,1 0-2,0 0-3,-1 0-1,-1 0-2,-1 0-1,-1 0-3,0 0-1,-2 0-2,-1 0-1,-1 1-1,-3 2 1,-1 2 1,-2 2 1,-2 0-1,0 1-5,-2 0-6,0 0-4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5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33649 24650 654,'0'15'87,"0"-1"-18,0-1-18,0 0-18,0-1-12,0 3-1,0 2-3,0 2-2,0 1-2,0 2-4,0 3-2,0 2-4,-1 1-3,-1 2-5,0 2-5,-1 3-5,-1 1-4,2 0-2,0 2-2,2 1-3,0-4 1,0-6 4,0-7 5,0-6 4,-1-6-4,0 1-11,-2-2-13,0 0-13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6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47768 22854 656,'-14'-10'8,"18"-4"15,20-4 15,17-3 16,7-1 2,-6 5-10,-5 3-11,-7 4-11,0 2-6,7-2-2,5 0-4,6-1-1,1 0-9,-4 2-10,-4 3-12,-3 1-11,-7 1-4,-5 2 3,-8 0 2,-7 2 4,-4 1-1,-2 2-4,-3 2-4,0 2-4,-4-1 0,-2-1 5,-4-2 6,-2-2 4,-1 0 5,1 0 5,0 2 3,2 0 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3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47900 19700 483,'73'-22'14,"-3"6"6,-3 7 6,-2 6 5,-5 3 2,-2 0-5,-3 0-3,-3 0-3,-7 3-4,-9 6-2,-10 7-3,-8 6-3,-8 9-2,-2 13-1,-3 12-2,-3 13-1,-4-1-2,-3-11-4,-3-14-1,-2-11-4,-9 2-2,-12 19 0,-13 19-1,-12 19-1,-5 2 0,3-11 2,3-14 2,4-11 2,4-11 0,6-5 3,7-7 1,6-5 2,17-12-1,28-16 0,28-15-2,29-15-2,13-14 1,1-8 0,-1-10 1,1-9 1,-1-4-3,1 4-7,-1 3-6,1 3-7,-4-2-3,-6-6 2,-6-6 0,-6-6 2,-7-4 2,-6 1 3,-6-1 4,-6 1 4,-7 1 4,-6 3 3,-6 3 4,-6 4 3,-6 5 4,-2 10 4,-3 10 5,-3 9 5,-4 17 7,-3 25 12,-3 25 11,-2 25 11,-3 18 0,1 14-9,-1 11-10,1 14-11,-3 3-6,-2-2-4,-3-3-3,-3-3-4,1-7-4,6-9-2,7-10-4,6-8-2,3-6-2,0 1-1,0-1 1,0 1 0,12-15-5,26-28-7,24-28-8,26-27-8,10-23-3,-3-16 2,-3-15 2,-2-15 1,-6-14 2,-6-8 1,-6-10 2,-6-9 0,-9-1 4,-8 10 3,-10 10 4,-9 9 5,-10 10 2,-9 14 2,-10 11 1,-8 14 3,-12 11 0,-12 14 1,-13 11 1,-12 14-1,-9 10 0,-2 9-2,-3 10-3,-3 10-1,-1 8-5,4 10-6,3 10-7,3 9-5,7 4-6,14 1-3,11-1-5,14 1-3,5-7 0,1-12 5,-1-13 5,1-12 4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6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47888 21608 591,'-22'-21'0,"6"5"0,5 5 0,5 5 0,2 4 7,2 6 13,0 4 13,2 5 14,0 5 2,0 3-10,0 5-8,0 3-9,-1 2-5,0 1 0,-2-1-1,0 0 0,-1 0-3,0-3-5,0-2-6,0-1-5,1-2-3,0-1-2,2-1-1,0-1-2,5-8-8,6-14-16,7-15-16,7-15-16,2-8-2,-5 0 13,-3-2 13,-4 0 12,-2-4 10,1-5 5,1-4 6,2-5 5,-2 1 6,-1 8 6,-2 8 7,-2 8 5,-2 6 4,1 5-2,0 5-1,0 5 0,-1 6 5,-2 6 14,-3 7 13,0 8 12,-5 5 1,-2 7-14,-5 5-13,-4 7-13,-3 4-9,-3 4-3,-3 4-3,-3 3-3,-1 1-5,3-4-8,1-4-8,3-4-6,2-5-7,2-5-2,4-7-3,3-5-4,4-6-2,6-5 0,6-4-1,6-5-1,4-5 3,3-4 5,3-4 4,3-3 6,0-2 5,-1 4 3,-3 3 5,-1 3 3,-3 2 8,-5 4 11,-3 2 9,-4 4 11,-5 3 3,-6 4-4,-6 3-3,-5 5-3,-5 2-3,0 3-1,-1 1-1,0 3-2,-3 0-2,-2 1-3,-1-1-5,-2 1-3,-2 0-3,1 2-1,0 2-1,-1 3 0,1-1-3,2-2-2,0-1-3,1-3-3,1-2-1,3-3 0,1-3 0,3-3 0,2-4-4,4-6-9,4-6-9,5-6-8,1-3-2,0 0 5,0 0 5,0 1 4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7"/>
    </inkml:context>
    <inkml:brush xml:id="br0">
      <inkml:brushProperty name="width" value="0.02993" units="cm"/>
      <inkml:brushProperty name="height" value="0.02993" units="cm"/>
      <inkml:brushProperty name="color" value="#00BFF3"/>
    </inkml:brush>
  </inkml:definitions>
  <inkml:trace contextRef="#ctx0" brushRef="#br0">48650 23677 735,'24'0'0,"3"-2"2,1 0 1,3-1 1,-1 0 5,-3 3 6,-4 4 7,-1 2 8,-4 2 0,1 2-2,-2 0-5,-1 2-3,-2 0-1,-2 1-2,-4 1 1,-3 1-2,-3 2-7,-6 1-19,-4 3-16,-5 2-18,-2-2-6,2-3 6,3-5 4,1-3 6,1-2 3,0 0 1,0 0 1,1 0 2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37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48165 24264 498,'-38'0'-4,"17"-2"14,18 0 14,18-1 14,10-2 4,2 0-8,4-2-6,3 0-8,1-1-5,-1 0-3,-1 1-3,-1-1-4,-3 0-3,-3 2-5,-5 1-3,-3 0-5,-6 2-7,-7 2-13,-6 2-11,-7 2-12,-4-1 0,0-6 12,0-4 12,1-5 12,-1-3 7,2 2 2,0 1 3,2 1 2,1 0 4,1 1 6,0-1 5,2 0 5,0 4 10,0 6 12,0 7 12,0 8 12,0 3 3,0 3-9,0 2-7,0 1-9,0 3-7,1 1-5,-1 2-4,0 3-6,0-1-3,2 0-3,0-1-2,2-1-3,0-2 0,0-1 0,0-3 2,0-1 0,2-3-2,4-3-6,3-3-7,5-2-5,5-5-7,5-2-8,7-6-9,5-2-7,1-4-9,-6 0-7,-4-1-8,-4-1-9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41"/>
    </inkml:context>
    <inkml:brush xml:id="br0">
      <inkml:brushProperty name="width" value="0.03531" units="cm"/>
      <inkml:brushProperty name="height" value="0.03531" units="cm"/>
      <inkml:brushProperty name="color" value="#00BFF3"/>
    </inkml:brush>
  </inkml:definitions>
  <inkml:trace contextRef="#ctx0" brushRef="#br0">26894 22858 623,'-1'-16'2,"0"0"4,-2 1 5,0-1 3,1 3 6,2 4 4,4 6 4,2 5 5,2 4 1,0 5-4,0 5-5,-1 5-3,0 3-4,-2 1-5,-2 1-3,-2 1-6,-1 1-5,-2 1-6,-1 1-6,0 1-7,-2 0-5,-2-2-3,-1 0-3,-3-1-3,0-2-1,0-3 0,2-3 1,1-2 2,0-4 2,2-1 6,1-2 5,0-2 5,1-2 6,0-1 4,0 0 5,1-2 5,-1 1 2,2 2-1,0 2 1,2 2-1,0 1 3,0 3 4,0 2 6,0 1 6,0 2 1,0 1 1,0 1 0,0 2-1,0-1 0,0 1-3,0-1-1,0 1-3,-1-1-1,-1 1-4,0-1-2,-1 1-2,-1-2-3,2-3-3,0-3-4,2-3-3,1-4-7,4-4-10,2-6-10,4-4-10,2-9-5,3-11 4,3-12 3,3-12 2,2-9 3,1-4 3,1-5 2,1-5 3,0 0 3,-1 7 5,-1 5 5,-1 6 4,0 6 4,-1 4 3,1 5 2,-1 6 3,-1 4 4,-3 6 5,-3 7 5,-2 5 4,-6 5 6,-7 4 6,-6 4 7,-7 4 5,-4 4-2,-2 4-9,0 3-9,-1 5-10,0 2-5,1 1-1,1 1-2,1 1-1,1-2-4,2-3-6,2-5-5,3-3-6,2-3-6,4-2-6,4-3-5,4-1-5,2-2-2,1-2 6,2-2 4,0-2 5,-1 3 5,-4 6 8,-5 7 5,-2 8 8,-5 3 4,-4 1 1,-4 1 2,-4 1 2,0-1 1,1 0 3,2-1 3,3-1 3,1-1-1,2-3-4,2-1-3,2-2-4,4-3-7,4-3-10,5-3-12,6-2-10,0-3-4,-1 0 6,-2-2 5,-2 0 4,-2 0 4,-2 4 3,-3 2 1,0 3 3,-1 1 4,1 0 6,3-2 6,2 0 6,1-4 0,2-3-5,0-4-7,2-3-5,0-5-5,3-2-3,1-3-3,3-3-3,0-2-1,-1 1 1,0-1 1,-2 0 2,-2 2 1,-1 1 3,-2 2 2,-2 3 3,-2 0 2,-1 0 5,0 0 4,-2 1 4,0-1 3,-2 0 0,0 0 1,-2 1 0,1-2 1,0-2 0,2-2-1,0-1-1,1-2-1,0 1-3,0-1-2,0 0-4,0 2 0,1 1-1,2 2 2,0 3 0,1 1 0,0 4 3,0 3 0,0 2 3,-2 4 1,-1 6 4,-2 4 3,-2 5 4,-1 2 0,0-1-4,0 0-4,0-2-3,0-1-2,0-1 0,0-1 0,0 0-1,1-2 0,2 1-3,2 0-1,2 0-1,1 0-3,0 1-1,0 1-1,-1 2-2,1-1 0,-2 1-1,-1 0 0,0-1 0,-1 1 0,0 2-1,0 0 1,0 1-1,-3 0 0,-2 1-1,-5 0 0,-4-1-1,-2 0 0,0-1-2,0 0-2,1-2-2,-2-2-1,0-3-2,-1-2-1,-1-4-2,-1-2-1,-2 0 0,0-2-2,-1 0 0,0-4 0,1-6 1,1-6 0,1-5 0,1-3 2,4 1 0,3 1 2,3 1 2,1 1 3,2 2 6,0 3 7,2 1 5,1 3 8,3 2 5,4 4 8,2 3 7,3 1 1,2 1-2,1 2-2,3 0-2,1 3-4,1 2-3,1 3-3,1 4-4,0 0-6,-1-1-8,-1-1-9,0-1-9,-3 0-6,1 0-7,-2 0-5,-1-1-6,-1-1 0,-3-2 4,-1-4 7,-2-2 4,-2-2 2,0 2-2,-2 0-3,0 2-1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42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29243 23560 591,'-7'-15'7,"2"2"16,2 2 14,2 3 15,1 2 2,0 4-10,0 4-12,0 4-11,0 3-5,0 3-1,0 3 0,0 4 0,0 0-3,0 1-5,0-1-4,0 1-5,1-2-3,2-3-2,2-3-1,2-2-1,1-3-1,1-1-2,1 0-1,2-2-1,0-1-3,3-4-3,2-2-4,1-3-3,1-3-4,-1 0 0,0-2-3,-2 0-1,-2-1 0,-1-1 3,-2-1 3,-2-2 2,-2 1 5,-2-1 4,-3 0 6,0 1 4,-3-1 4,-1 2 0,0 1 2,-1 1 0,-2 1 4,0 0 5,-1 2 6,-2 1 5,1 1 6,-1 2 7,0 2 7,0 2 7,0 3 5,0 4 1,0 4 2,1 3 2,-1 4-4,0 1-10,0 3-10,0 2-10,-1 2-8,-1 2-8,-3 4-6,-2 3-6,-1 3-4,-1 5 1,-1 3 1,-1 4 1,0-1-1,0-4 1,2-5-2,1-6 0,2-4-4,2-5-7,4-5-8,3-4-6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42"/>
    </inkml:context>
    <inkml:brush xml:id="br0">
      <inkml:brushProperty name="width" value="0.03392" units="cm"/>
      <inkml:brushProperty name="height" value="0.03392" units="cm"/>
      <inkml:brushProperty name="color" value="#00BFF3"/>
    </inkml:brush>
  </inkml:definitions>
  <inkml:trace contextRef="#ctx0" brushRef="#br0">29100 24935 648,'30'-43'18,"-3"8"2,-3 7 3,-3 9 2,-1 3 0,1 2-4,1 1-4,1 1-4,1 1-2,-1 0-1,1 2 0,0 1-1,-3 1 0,-1 2-1,-4 2-2,-3 2-1,-3 3 0,-2 4 2,-4 4 0,-2 3 2,-5 3 0,-2 2-1,-5 0 1,-4 1-1,-1 1 0,-1 1 2,0 1 2,1 1 0,-2 0-1,-2 1-5,-2-1-5,-1 1-5,-1-2-6,1-1-4,1-3-7,1-1-5,1-3-4,2-2-5,2-4-4,3-3-4,1-2-2,2-4 3,2-2 0,3-3 2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42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29200 25132 585,'1'-19'7,"2"9"18,2 8 19,2 10 19,2 5 5,3 3-11,3 3-9,4 3-11,2 2-9,3 3-8,3 1-7,3 3-8,1 0-10,0 0-11,1 1-10,-1-1-11,-1-1-4,-1-3 4,-3-4 4,-1-1 4,-3-5-2,-3-3-7,-3-4-7,-2-4-7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42"/>
    </inkml:context>
    <inkml:brush xml:id="br0">
      <inkml:brushProperty name="width" value="0.03359" units="cm"/>
      <inkml:brushProperty name="height" value="0.03359" units="cm"/>
      <inkml:brushProperty name="color" value="#00BFF3"/>
    </inkml:brush>
  </inkml:definitions>
  <inkml:trace contextRef="#ctx0" brushRef="#br0">30350 22745 654,'0'-13'8,"2"4"16,0 6 16,2 5 15,0 2 4,2 3-9,0 2-9,1 2-9,2 2-9,2 5-11,2 3-11,2 5-9,-1-1-10,-3-5-9,-3-5-8,-2-5-8,-2-2-6,0 0-1,0 0-3,0 0-1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59"/>
    </inkml:context>
    <inkml:brush xml:id="br0">
      <inkml:brushProperty name="width" value="0.03443" units="cm"/>
      <inkml:brushProperty name="height" value="0.03443" units="cm"/>
      <inkml:brushProperty name="color" value="#00BFF3"/>
    </inkml:brush>
  </inkml:definitions>
  <inkml:trace contextRef="#ctx0" brushRef="#br0">13850 23531 638,'31'-1'67,"-1"-2"-16,-2-2-15,1-1-16,-2-1-10,1 2-3,-1 2-3,1 2-3,-2 1-2,-2 0 2,-1 0 1,-2 0 1,-3 0-1,-1 0-6,-2 0-4,-2 0-5,-2 0-1,-1 0 1,-1 0 3,0 0 1,-4 0 5,-2 0 5,-6 0 6,-2 0 6,-3 0 5,0 0 3,0 0 3,0 0 3,1 2 0,-1 6-4,0 4-4,0 5-3,1 2-4,0-1-2,2-1-3,1 0-2,0-1-3,2 1 0,0 1-3,2 1-1,-1 1 0,-1-1 0,0 1-1,-1 0 1,-1-2 0,2 1 0,0-2-2,2-1 1,0-1-2,0-1 0,0 0 0,0-2 0,-1 0-2,0 0-2,-2-1-2,0 1-2,0-1-2,0-1-2,2 0-2,0-2-3,1 0-5,0 0-6,0 0-9,0 0-6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8:59"/>
    </inkml:context>
    <inkml:brush xml:id="br0">
      <inkml:brushProperty name="width" value="0.03685" units="cm"/>
      <inkml:brushProperty name="height" value="0.03685" units="cm"/>
      <inkml:brushProperty name="color" value="#00BFF3"/>
    </inkml:brush>
  </inkml:definitions>
  <inkml:trace contextRef="#ctx0" brushRef="#br0">14062 25200 596,'-8'7'0,"0"-2"0,0-3 0,0 0 0,-1-1-1,-3 2-3,-4 2-4,-2 2-2,0-1 0,3-1 3,2-2 2,4-2 3,2 0 6,-1 0 9,0 2 8,0 0 8,3 1 8,6 0 6,6 0 7,6 0 7,2-1-3,1-2-11,0-2-11,-1-2-12,2-1-6,2 2-2,1 0-2,3 2-3,0-1-3,1 0-4,-1-2-5,1 0-4,0 0-4,-1 0-3,1 2-4,-1 0-3,1 1-4,-1 0-6,1 0-6,-1 0-6,0 2-1,-3 2 2,-1 4 4,-2 2 2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3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50400 19300 599,'70'3'51,"-9"6"-7,-10 7-6,-8 6-6,-9 4-3,-6 4-1,-6 3 1,-6 3-1,-6 10-2,-2 20-4,-3 18-4,-3 20-4,-4 3-4,-3-8-1,-3-10-3,-2-9-2,-3-10-2,1-9-3,-1-10-1,1-8-2,2-6-1,7 1-1,6-1 0,7 1 0,4-4-1,3-6 2,3-6 1,4-6 1,2-1 0,4 7 2,3 6 0,3 7 0,-2 4 1,-6 3 1,-6 3 0,-6 4 2,-12 10 1,-15 19 2,-15 19 2,-16 19 2,-10 5 1,-3-5-3,-3-7-1,-2-5-3,-3-9-1,1-9-5,-1-10-3,1-8-4,-1-11-5,1-8-6,-1-10-8,1-9-6,1-12-5,3-11-5,3-14-3,4-11-4,5-7 1,10 0 6,10 0 6,9 0 5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0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15716 24647 579,'-6'-14'-7,"2"2"18,4 4 17,3 3 17,1 1 4,1 2-8,2 0-9,0 2-10,1 1-4,0 4-3,0 2-1,-1 4-2,1 0-2,0 1-3,0 0-1,0 0-3,-1 0-2,-1 1 0,0 1-1,-2 1-2,-1 1 0,0 0 0,-2-1 0,0 1-1,-2 0 0,-2 1 1,-2 2-1,-2 0 1,-1 0-1,-1-1 0,-2-1-2,0-1 0,-1 0 0,-1 0 1,-2-1 0,0 1 1,0-1 2,-1-1 1,0-1 1,1 0 2,-1-2 1,2-3 0,1-1 0,1-2 0,3-1 4,6 0 6,6 0 7,6 0 6,4-1 1,5-2-6,4-2-7,3-2-7,3-2-4,1 0-6,1-1-4,1-2-5,0 1-3,2 1-2,1 0-3,1 2-1,-3 0-10,-4 2-16,-4 0-16,-6 2-16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3"/>
    </inkml:context>
    <inkml:brush xml:id="br0">
      <inkml:brushProperty name="width" value="0.03729" units="cm"/>
      <inkml:brushProperty name="height" value="0.03729" units="cm"/>
      <inkml:brushProperty name="color" value="#00BFF3"/>
    </inkml:brush>
  </inkml:definitions>
  <inkml:trace contextRef="#ctx0" brushRef="#br0">7885 23212 589,'-7'-19'5,"2"9"9,2 8 8,2 10 10,0 6-4,-2 7-14,-2 5-15,-2 7-15,-1 0-8,-1-2-1,-2-3-1,0-3 0,0-3 0,1-3 3,0-3 2,2-2 3,1-3 2,0-1 4,2 0 4,1-2 3,-1-1 4,2 0 5,-1-2 4,0 0 6,0 0 2,2 3 0,0 3 0,2 4-1,0 1 3,0 3 2,0 2 3,0 1 3,0 3 0,0 1-3,0 2-2,0 3-3,0 0-2,0-2-2,0 0-1,0-1-3,0-1 0,0-3-2,0-1-1,0-3-1,-1-1-3,0-2-1,-2-3-4,0-1-2,1-4-4,4-6-3,4-6-2,4-6-5,4-10-2,5-13-5,5-14-4,5-14-4,3-8-1,1-3 3,1-3 1,0-3 3,2 2 4,1 7 5,1 7 5,0 7 5,-1 5 4,-3 6 1,-5 4 3,-3 5 2,-5 6 3,-5 5 7,-5 7 6,-4 5 6,-6 5 7,-6 6 6,-6 4 7,-6 6 6,-3 4-1,-1 5-10,-1 5-8,-1 5-9,1 2-6,1-2-5,2 0-3,3 0-5,1-4-4,2-3-4,2-5-5,3-3-5,2-3-6,4-3-6,4-1-8,4-2-6,2-3 0,1-2 7,2-3 6,0-4 7,1 0 5,-1 1 3,1 0 2,0 2 3,-1 1 1,-3 4 1,-1 2 0,-2 4-1,-3 2 4,-4 3 6,-4 3 5,-3 4 6,-4 1 3,0 3-2,-1 1-1,-1 3-2,-1-1 2,2-2 3,1-1 4,1-2 4,1-3-1,2-1-3,2-3-5,2-1-4,3-3-4,2-2-4,4-4-4,2-2-4,2-2-3,0 0-2,0 0-1,0 0-2,-2 1 0,-1 2 4,-2 2 2,-2 1 3,-1 3 2,0 2 2,0 2 2,0 2 2,0 0 2,0-1 0,0-1 2,0-1 0,1-1 2,2-2 3,2-2 3,2-2 4,3-5-4,4-6-11,3-7-10,5-7-11,2-6-6,1-1-4,1-4-2,1-3-4,-2-1 0,-1-1 2,-4 1 3,-3 0 2,-2 0 4,-1 3 7,-1 2 8,0 2 7,-2 1 5,-3 2 5,-1 3 3,-2 2 5,-1 4 9,0 10 12,0 8 13,0 10 13,0 4 0,2 3-15,0 1-14,1 3-14,1 1-9,0-1-4,0 1-3,0-1-4,0 1-3,-1 1 1,1 1-2,0 1 1,-1 0-2,-2 1 1,-2-1-1,-2 1 0,-2 0 0,-2 0 1,-2 2-1,-2 1 0,-2-1-1,-3-3-1,-4-3-2,-2-3-1,-2-3-3,-3-3-1,-1-2-2,-3-4-2,0-3-1,1 0 1,1-4 1,1 0 1,2-5 0,1-4-1,2-6 1,3-4-2,2-3-1,4-1-5,4-1-5,4-1-4,3 2 1,0 3 9,2 4 7,0 5 9,3 2 5,2 2 2,3 2 2,4 2 3,1 2 3,3 3 6,1 4 5,3 2 6,0 2 0,1 0-2,0-1-4,-1 1-4,1 0-5,-1 0-7,1-1-7,-1 1-8,1-1-4,-1 0-4,1-2-1,-1 0-4,-1-3 0,-1-1-1,-2-2 1,-2-2 0,-3-1-4,-1 0-6,-2 0-9,-2 0-6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3"/>
    </inkml:context>
    <inkml:brush xml:id="br0">
      <inkml:brushProperty name="width" value="0.03285" units="cm"/>
      <inkml:brushProperty name="height" value="0.03285" units="cm"/>
      <inkml:brushProperty name="color" value="#00BFF3"/>
    </inkml:brush>
  </inkml:definitions>
  <inkml:trace contextRef="#ctx0" brushRef="#br0">10496 23678 669,'-8'-6'5,"2"2"9,0 4 8,2 3 11,1 3 2,0 5-2,2 5-3,0 5-3,2 2-3,0-1-5,2-1-5,0 0-4,0-3-1,0-1 1,-2-3 2,0-1 2,0-2-2,2-2-6,2-2-5,2-2-5,1-3-6,3-1-8,2-2-7,2-1-6,1-4-5,3-4-2,1-4 0,3-3-2,-1-3 0,-3 2 2,-3 1 1,-3 1 2,-2 0 4,-2 1 8,-2-1 6,-2 0 6,-2 1 5,-1-1 1,0 0 2,-1 1 1,-3 0 3,0 2 4,-3 2 4,-2 3 5,-1 1 4,0 2 5,0 2 5,1 2 4,-1 1 2,0 2 0,0 0-1,0 2 0,1 1-1,1 6 0,0 2-1,2 5 0,0 3-3,0 3-5,0 3-3,0 3-6,-1 2-4,-2 2-7,-2 3-5,-1 1-5,-3 2-8,0 4-6,-1 2-7,-1 4-7,-1-1-4,1-4-1,-1-4-2,0-4-1,2-5 2,2-9 4,4-7 4,3-8 4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3"/>
    </inkml:context>
    <inkml:brush xml:id="br0">
      <inkml:brushProperty name="width" value="0.03317" units="cm"/>
      <inkml:brushProperty name="height" value="0.03317" units="cm"/>
      <inkml:brushProperty name="color" value="#00BFF3"/>
    </inkml:brush>
  </inkml:definitions>
  <inkml:trace contextRef="#ctx0" brushRef="#br0">10400 25238 663,'24'-23'2,"-1"1"3,1 1 4,-1 1 3,1 1 3,1 1 0,1 0 0,1 2 1,-1 3-1,-3 3 0,-3 4 0,-2 4-1,-3 2-1,-1 0 0,-1 0 0,-1 0 0,-1 1-1,-2 2 1,-2 2-1,-2 2 0,-2 1 0,-1 3 0,0 2-1,-1 2 0,-3 2-1,-2 3 0,-4 3-2,-2 3 1,-3 0-4,-1-1-6,-3-3-6,-2-1-5,-1-2-5,-1 1-4,-1-1-4,-1 1-4,-1-2-3,1-3-6,-1-2-3,1-4-5,1-2 0,5-2 7,3-3 5,4 0 6,3-3 6,0-1 4,2 0 4,1-1 6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4"/>
    </inkml:context>
    <inkml:brush xml:id="br0">
      <inkml:brushProperty name="width" value="0.03168" units="cm"/>
      <inkml:brushProperty name="height" value="0.03168" units="cm"/>
      <inkml:brushProperty name="color" value="#00BFF3"/>
    </inkml:brush>
  </inkml:definitions>
  <inkml:trace contextRef="#ctx0" brushRef="#br0">10450 25816 694,'14'-7'-4,"-1"2"8,-2 2 8,-2 2 8,0 2 5,2 4 4,1 2 1,3 4 4,1 1-1,0 1-3,-1 1-4,1 1-4,2 1-3,3 2-6,5 0-4,3 1-6,1-1-5,-1-1-10,-3-2-9,-1-2-8,-3-3-5,-1-1 0,-2-2 1,-2-2-2,-3-2 1,-1-1-3,-2 0-2,-2-1-1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04"/>
    </inkml:context>
    <inkml:brush xml:id="br0">
      <inkml:brushProperty name="width" value="0.03378" units="cm"/>
      <inkml:brushProperty name="height" value="0.03378" units="cm"/>
      <inkml:brushProperty name="color" value="#00BFF3"/>
    </inkml:brush>
  </inkml:definitions>
  <inkml:trace contextRef="#ctx0" brushRef="#br0">11433 22778 651,'-6'-34'77,"4"9"-12,4 11-10,4 9-11,3 7-9,1 6-6,3 4-8,2 5-5,1 4-9,-1 1-12,1 3-9,0 1-12,-2 0-11,-3-5-12,-3-3-13,-2-4-12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77150 18842 999,'8'-9'-1,"0"-2"-3,0-2-4,0-1-2,-2 1-5,-3 4-7,-2 6-7,-4 5-6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25"/>
    </inkml:context>
    <inkml:brush xml:id="br0">
      <inkml:brushProperty name="width" value="0.06151" units="cm"/>
      <inkml:brushProperty name="height" value="0.06151" units="cm"/>
      <inkml:brushProperty name="color" value="#F2395B"/>
    </inkml:brush>
  </inkml:definitions>
  <inkml:trace contextRef="#ctx0" brushRef="#br0">62360 18402 357,'-15'-22'0,"4"4"0,3 5 0,3 3 0,0 1 4,-2 0 8,-2-1 7,-2-1 8,0 1 10,2 6 12,3 4 11,1 6 12,1 7 0,2 11-14,0 11-12,2 10-13,0 5-9,0-2-3,0-2-3,0-2-4,0-1-3,0 1-3,0-1-2,0 0-3,0 0-2,0 0-1,0 0-2,0 0 0,0 1-1,0 2-1,0 2-1,0 2 0,0-1-1,0-2 2,0-3 0,0-3 0,0-4 1,2-2 1,0-3 0,2-3 0,0-4 1,0-1 0,-1-4 0,2-3 0,1-4 1,7-5 2,5-4 1,7-6 3,5-7 1,7-9 0,5-11 1,6-9 0,10-11 1,13-11 1,15-13 0,13-11 1,14-8-1,17-2-4,15-4-3,16-2-4,11-5-2,8-6 1,9-5 1,7-7 1,-7 8-10,-22 19-20,-21 19-21,-21 21-20,-24 13-10,-24 11 1,-25 10-1,-23 9 2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35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34200 46888 614,'22'1'118,"-1"4"-26,-3 2-28,-1 4-25,-2 2-17,0 3-4,-2 3-5,-1 3-5,1 2-3,2-1-1,1 1-2,3-1-2,0 0 0,1-1-1,0-1-1,-1-1-1,1 0 0,0 0 0,-1-1 0,1 1-1,-1-3 1,1-3 1,0-4 1,-1-4 1,1-3 0,1-1 0,1 0 0,2-1 0,1-5 0,4-8 0,5-8 0,3-7 0,7-8-1,10-6 1,10-8 1,9-6-1,12-9 0,13-8-2,12-9-1,13-8-1,2-3-5,-7 4-6,-8 4-7,-8 3-8,-10 8-8,-12 11-9,-11 10-10,-12 12-10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39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35549 51691 609,'-18'-22'19,"12"5"14,12 3 15,12 4 15,5 2 1,2 1-11,2-1-13,0 0-12,0 0-9,2 0-6,1 0-5,1 1-6,-1 0-3,-3 2-5,-3 2-2,-3 2-3,-2 1-5,-3 2-4,-1 0-6,-2 2-4,-2 1-4,-1 1-4,0 3-3,-2 2-3,-1 0 1,-2-1 5,-2 0 5,-2-2 6,-1-1 4,2 0 3,0-2 1,2 0 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4"/>
    </inkml:context>
    <inkml:brush xml:id="br0">
      <inkml:brushProperty name="width" value="0.03866" units="cm"/>
      <inkml:brushProperty name="height" value="0.03866" units="cm"/>
      <inkml:brushProperty name="color" value="#00BFF3"/>
    </inkml:brush>
  </inkml:definitions>
  <inkml:trace contextRef="#ctx0" brushRef="#br0">51100 18200 569,'48'-68'60,"-3"17"-11,-3 15-12,-2 16-12,0 9-5,7 3 2,6 3 3,7 4 2,-1 7 0,-6 13-1,-6 12-1,-6 13-2,-9 10-3,-8 10-5,-10 10-4,-9 9-6,-13 4-1,-16 1-1,-15-1-1,-15 1 0,-7-3 0,3-2-2,3-3 0,4-3-1,4-7-1,6-9-1,7-10 1,6-8-1,15-15-2,26-19-3,24-18-4,26-19-4,13-12-1,4-2 2,3-3 3,3-3 2,-2 1-5,-6 6-12,-6 7-14,-6 6-13,-9 6-2,-8 6 9,-10 7 7,-9 6 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39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36242 52150 597,'-14'2'27,"4"4"2,4 4 1,4 3 2,2 3 0,-2 2-2,-1 0-3,0 1-2,-1 0-1,-2 1-2,0-1-1,-1 1 0,-1 0-3,2 1-2,1 1-2,0 1-3,0 2-2,0 1-2,-1 3-2,-2 1-3,1 0-2,1-2-3,0-1-5,2-2-4,0-3-2,2-2 2,0-1 0,2-2 2,1-3-10,2-1-20,2-2-20,2-2-19,-1-4-1,-1-2 17,-2-6 17,-2-2 17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39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36848 53116 575,'-1'-12'10,"-1"8"20,0 8 20,-1 8 21,-1 3 2,0 1-14,0 0-13,0-1-15,0 2-10,0 1-5,0 3-7,0 2-6,0-1-3,2-2 1,0-1 1,2-2 0,0-2-11,0-1-26,0-1-25,0 0-25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0"/>
    </inkml:context>
    <inkml:brush xml:id="br0">
      <inkml:brushProperty name="width" value="0.03737" units="cm"/>
      <inkml:brushProperty name="height" value="0.03737" units="cm"/>
      <inkml:brushProperty name="color" value="#F2395B"/>
    </inkml:brush>
  </inkml:definitions>
  <inkml:trace contextRef="#ctx0" brushRef="#br0">37066 51687 588,'-7'-6'8,"2"6"15,2 4 16,2 6 16,2 1 2,2 1-8,2 0-10,2 0-9,-1 0-6,-1 1-2,-2 1-2,-2 2-3,0-1-3,0-1-4,2-1-6,0-1-4,0 0-4,0 0-6,-2 0-5,0 0-5,-1-2-6,2 1-6,0-2-6,2 0-6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1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38010 51763 555,'-1'15'94,"0"-1"-20,-2-1-20,0 0-20,-2 0-10,0 3-3,-1 3-2,-2 3-2,1 2-2,-1-1-1,0 1-1,0-1-1,1 1-1,0 1-1,2 1-1,1 1-2,-1-1 0,2-1-3,-1-3 0,0-1-3,0-1 0,2 1-2,0 1 0,2 1 0,2-1-2,4-5 0,4-3-2,3-4-2,3-3 0,0-2-1,-1-3-1,1 0-1,0-4-1,-1-2-1,1-4-1,0-2-1,0-2-1,-1-2-2,1 0 0,0-1 0,-1-1-1,-1-1 1,-1-1 2,-1-1 1,-1-2 3,-2-1 3,-2-3 5,-2-1 3,-2-2 2,-1-1 1,0-1 1,-1-1-1,-1 0 1,0 1 0,0 1 0,0 2-1,-2 0 0,0 2-1,-3 3 0,-2 2-1,-1 1 0,-2 4-2,0 3 0,-1 3-2,0 2 0,0 2-2,2 2 0,1 2-2,-2 2-2,0 4-3,-3 2-4,-1 4-4,-1 0-3,2 1-3,2 0-2,2 0-2,2-1 0,1-1 2,0-1 3,2 0 2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2"/>
    </inkml:context>
    <inkml:brush xml:id="br0">
      <inkml:brushProperty name="width" value="0.03227" units="cm"/>
      <inkml:brushProperty name="height" value="0.03227" units="cm"/>
      <inkml:brushProperty name="color" value="#F2395B"/>
    </inkml:brush>
  </inkml:definitions>
  <inkml:trace contextRef="#ctx0" brushRef="#br0">39245 50455 681,'2'-14'6,"6"3"12,4 2 11,5 4 13,2 2 2,-1 2-6,0 2-5,-2 2-6,-2 2-5,-1 2-6,-2 1-4,-2 3-5,-2 2-3,-2 0 0,-2 1 0,-2 1 0,-2 1-1,0-1-1,-2 1 0,0 0 0,-3 0-3,-2 1-1,-3 1-4,-3 1-2,-2 0-3,0-3-4,1-1-3,-1-2-3,1-3 0,0-1 3,2-2 4,1-2 4,4-2 7,6 0 12,7-2 11,8 0 13,5-1-1,5 0-11,5 0-12,5 0-12,0 0-6,-3 0-4,-5 0-3,-3 0-2,-4 0-4,-3 2-6,-3 0-5,-2 2-5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3"/>
    </inkml:context>
    <inkml:brush xml:id="br0">
      <inkml:brushProperty name="width" value="0.02583" units="cm"/>
      <inkml:brushProperty name="height" value="0.02583" units="cm"/>
      <inkml:brushProperty name="color" value="#F2395B"/>
    </inkml:brush>
  </inkml:definitions>
  <inkml:trace contextRef="#ctx0" brushRef="#br0">39966 50613 851,'-7'-15'1,"2"2"3,2 2 3,2 3 2,4 1 3,6 2 4,5 2 3,7 2 5,2 1-1,-1 0-6,-1 0-7,-1 0-5,0 0-4,-1 2-1,1 0 0,0 2 0,-3 0-4,-1 0-3,-4-1-4,-3 2-5,-1-2-5,0 1-8,0 0-8,0 0-8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3"/>
    </inkml:context>
    <inkml:brush xml:id="br0">
      <inkml:brushProperty name="width" value="0.03054" units="cm"/>
      <inkml:brushProperty name="height" value="0.03054" units="cm"/>
      <inkml:brushProperty name="color" value="#F2395B"/>
    </inkml:brush>
  </inkml:definitions>
  <inkml:trace contextRef="#ctx0" brushRef="#br0">40512 49850 720,'-15'-22'1,"4"4"4,3 5 4,2 3 3,2 4 4,0 6 8,0 4 7,1 6 7,-1 3 0,2 5-7,0 3-6,2 5-7,0 2-6,0 3-3,0 1-4,0 2-3,-1 2-2,-1 3 0,0 1 2,-1 2-1,-1-3-10,0-7-24,0-9-24,0-7-23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3"/>
    </inkml:context>
    <inkml:brush xml:id="br0">
      <inkml:brushProperty name="width" value="0.03035" units="cm"/>
      <inkml:brushProperty name="height" value="0.03035" units="cm"/>
      <inkml:brushProperty name="color" value="#F2395B"/>
    </inkml:brush>
  </inkml:definitions>
  <inkml:trace contextRef="#ctx0" brushRef="#br0">41827 51422 724,'-22'-7'2,"6"-1"2,5 0 3,5 0 3,2 4 6,2 8 10,0 8 11,2 7 9,0 6 1,0 1-12,0 3-9,0 1-11,-1 2-10,0 1-10,-2 0-9,0 2-10,-1-1-7,0-1-6,0-3-6,1-2-5,-1-2-1,2-3 6,0-3 5,2-2 6,-1-4 6,0-3 5,-2-3 7,0-2 5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4"/>
    </inkml:context>
    <inkml:brush xml:id="br0">
      <inkml:brushProperty name="width" value="0.03104" units="cm"/>
      <inkml:brushProperty name="height" value="0.03104" units="cm"/>
      <inkml:brushProperty name="color" value="#F2395B"/>
    </inkml:brush>
  </inkml:definitions>
  <inkml:trace contextRef="#ctx0" brushRef="#br0">41889 51726 708,'29'-22'-22,"-3"4"4,-5 4 2,-3 5 4,1 1 7,7 0 10,7 0 11,7 0 10,2 1 3,-2 1-4,-2 0-5,-2 2-4,-2 0-2,-3 2 0,-3 0 0,-3 2 1,-3 0-1,-3 0-1,-3 0-2,-3 0-2,-2 1-3,-2 2-2,-2 2-3,-2 2-4,-3 1-1,-4 3-3,-4 2 0,-4 2-2,-3 1-1,-1 3 1,-3 2 0,-2 1 1,-2 2 0,-5 1 1,-3 1 2,-4 1 0,-2 0 3,3-3 1,2-1 1,1-3 3,0 0 1,-4 1 1,-5 1 1,-3 2 1,1-3 2,8-3 0,6-5 1,7-3 1,6-2 2,6-2 2,6-1 2,6 0 1,5-2 1,4-2-3,3-2-1,5-2-3,4-2-2,6-2-4,7-2-4,5-1-4,0-2-5,-4 2-6,-5 0-6,-5 2-6,-5 1-4,-1 1-2,-4 0-2,-3 2-3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4"/>
    </inkml:context>
    <inkml:brush xml:id="br0">
      <inkml:brushProperty name="width" value="0.03829" units="cm"/>
      <inkml:brushProperty name="height" value="0.03829" units="cm"/>
      <inkml:brushProperty name="color" value="#F2395B"/>
    </inkml:brush>
  </inkml:definitions>
  <inkml:trace contextRef="#ctx0" brushRef="#br0">42692 50861 574,'-8'-10'-1,"0"-4"-1,0-4-2,0-3-2,1-1 3,0 1 4,2 2 6,1 3 5,0 5 9,2 8 13,0 9 13,2 10 13,0 6 1,0 6-10,0 7-11,0 5-9,-1 7-8,0 8-4,-2 7-4,0 9-4,-2 4-5,0 1-3,-2 1-6,0 1-5,-1 2-3,0 4-3,1 4-2,-1 4-4,1 1-8,2-2-15,2-2-14,2-1-14,1-11-1,0-16 14,0-16 14,0-17 13,0-9 10,0-1 3,0-1 4,0 0 4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4"/>
    </inkml:context>
    <inkml:brush xml:id="br0">
      <inkml:brushProperty name="width" value="0.03358" units="cm"/>
      <inkml:brushProperty name="height" value="0.03358" units="cm"/>
      <inkml:brushProperty name="color" value="#00BFF3"/>
    </inkml:brush>
  </inkml:definitions>
  <inkml:trace contextRef="#ctx0" brushRef="#br0">52000 18450 655,'4'-46'6,"10"10"13,10 10 13,9 9 12,4 4 5,1 1-5,-1-1-4,1 1-5,10 1-6,22 3-7,22 3-7,23 4-7,3 2-7,-11 4-4,-14 3-6,-11 3-5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5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44625 51397 601,'-8'-14'5,"2"2"10,0 4 11,2 3 9,-1 1 2,0 2-5,-1 0-6,-1 2-6,-3 2-4,0 6-5,-3 4-3,-2 5-4,-1 2-2,-3-1-2,-2-1 0,-1 0-2,-1-2-1,3 1-2,1 0-2,3-1-3,1-1 1,2-2 0,2-4 1,2-3 2,4-1-2,3-2-2,4 0-3,3-2-2,3 1 0,-2 2 6,-1 2 4,0 2 6,-3 3 7,-2 5 8,-4 5 9,-2 5 8,-2 2 3,-2-3-3,0-1-3,-1-3-3,0-1-4,2-3-6,2-1-6,3-2-5,2-2-8,5-3-9,6-1-10,4-2-10,3-2-5,-1-2-1,1-2-1,0-2 0,-2-1 1,-1-2 7,-2 0 4,-2-1 6,-1-1 6,0 0 7,-1 0 8,1 0 7,1 1 4,2-1-1,2 0 0,1 0-1,1 0-3,0-2-3,-2 0-4,-1-1-4,0 0-2,0 2 2,-1 2 0,1 3 2,0 0 2,0 2 3,0 0 4,-1 2 4,1 0 4,0 2 6,0 0 5,0 2 5,-1-1 1,1 1-3,0 0-3,0 0-3,-1 1-3,1 0-3,0 1-4,0 2-2,-1 0-2,-1-1 0,-1 1 1,0 0 1,-2 1-4,-1 3-5,0 4-5,-2 2-6,-2 0-2,-4-1 2,-4-2 1,-3-2 2,-3-2 1,0 1-1,0 0-1,1 0 0,-2-2-1,-2-1 1,-2-2-1,-1-2 1,-1-2 1,2-1-1,3 0-1,1-1 1,2-2 0,1-1 3,0 0 1,2-1 3,0-2 0,2 0 0,1-1 0,0-2 0,4-1 0,6-1 1,6-3-1,6-2 0,3-1-1,3-1-5,1-1-3,3-1-5,0-1-3,-1 1-4,-1-1-4,-1 1-3,-3 1-1,-3 4 5,-4 4 3,-4 5 5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6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50266 51081 616,'-12'0'41,"8"0"2,8 0 2,8 0 2,8-1-1,11-2-5,9-2-4,10-1-6,4-1-5,-2 2-9,-2 2-8,-2 2-9,-3 1-4,-4 2-1,-4 0-3,-3 2-1,-5 0-8,-5 0-13,-5-1-15,-5 1-13,-4 1-5,-2 0 5,-4 1 5,-2 2 6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6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51089 51500 542,'-15'0'5,"2"2"8,2 0 10,3 2 8,1 1 4,2 6-2,2 2-4,2 5-1,0 3-2,-2 5 1,-2 3 1,-2 5 0,-1 1-1,0 2-3,0 1-3,1 0-3,-2 1-3,0-1-3,-2-2-4,0 0-3,0-1-1,3-3 1,1-2 0,2-1 2,1-4-7,2-1-12,0-4-13,2-3-13,2-4-11,4-5-9,4-4-8,3-6-9,2-2 3,-2 1 14,-2-1 15,-2 0 15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6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51848 52513 535,'0'-15'3,"0"1"5,0 1 6,0 1 6,0 4 8,0 10 13,0 8 11,0 9 11,-1 4 1,-1-1-12,0-1-11,-1-1-12,-1 0-9,0-1-5,0 1-5,0 0-5,0-1-6,0 1-5,0-1-5,0 1-6,0-2-12,2-1-19,0-2-19,2-2-19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7"/>
    </inkml:context>
    <inkml:brush xml:id="br0">
      <inkml:brushProperty name="width" value="0.03677" units="cm"/>
      <inkml:brushProperty name="height" value="0.03677" units="cm"/>
      <inkml:brushProperty name="color" value="#F2395B"/>
    </inkml:brush>
  </inkml:definitions>
  <inkml:trace contextRef="#ctx0" brushRef="#br0">52700 50696 598,'0'-22'0,"0"4"0,0 5 0,0 3 0,1 4 10,4 4 20,2 4 19,4 4 21,-1 4 3,-1 3-12,-2 5-13,-2 4-13,-2 0-14,0-3-16,-2-3-17,0-3-17,-1-2-13,2 0-14,0-2-12,2 0-12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7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53314 50879 642,'-14'-2'0,"2"0"0,4-3 0,3-2 0,6-1 7,11 0 17,12 0 16,10 0 15,2 1 3,-4 1-11,-5 0-11,-5 2-11,3 0-7,9 2-2,10 0-2,10 2-3,2 0-4,-6 0-8,-6 0-6,-6 0-8,-5 0-5,-3 0-5,-5 0-5,-3 0-5,-4 0-4,-3 2-5,-3 0-4,-2 2-4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8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53595 49596 574,'-1'-21'0,"-1"5"0,0 5 0,-1 4 0,-1 2 2,0-2 3,0-1 5,0-3 4,-2 4 8,-4 10 13,-3 10 13,-5 9 13,-3 7 1,-1 3-12,-3 3-11,-1 2-13,-3 4-7,-3 1-4,-3 2-5,-2 2-5,-2 2-2,1 2-4,1 2-1,2 1-3,1 1-3,5-4-4,3-2-3,5-4-4,3-4-7,2-5-10,4-7-9,3-5-10,3-6-3,4-3 4,4-4 4,4-4 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8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53587 51490 618,'7'-5'9,"-2"8"18,-3 6 18,0 7 18,-4 5 3,0 3-12,-3 3-12,-2 3-12,-2 3-10,-2 2-5,-2 4-7,-1 3-5,-1-2-7,2-4-7,3-5-6,1-5-6,1-4-6,2-3-4,1-3-6,1-3-4,1-4-3,3-4-1,4-6 0,2-4-1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8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53973 51381 508,'14'-7'0,"-2"1"1,-4 0 1,-2 2 1,-2 0 0,3 2 1,2 0 2,2 2 0,0 0 1,-1 2 0,0 0-1,-2 2 1,-1 1 3,-2 3 7,-3 4 6,0 2 7,-2 2 2,0-1-2,0 1-1,0 0-2,-1 0-2,-1 3-1,0 1-3,-1 3-1,-1 2-2,0 5 0,0 3-1,0 4-1,-1 2-1,0 1-2,-1-1-2,-1 0-2,-1 0-2,0 0 0,0 0 0,0 1-1,1-3-2,2-2-1,3-3-2,1-3-3,0-4 0,0-3-1,-2-5 0,0-3-1,-3-5-7,-4-6-16,-4-6-17,-3-6-16,-2-5-3,3-5 8,1-5 9,2-5 9,2-4 6,1-3 4,0-3 4,2-2 4,2-1 4,2 2 2,4 1 3,2 3 3,4 2 2,2 0 2,3 1 1,3 1 3,1 4 2,0 5 3,-2 7 2,-1 5 4,-2 7 2,-2 8 4,-4 8 2,-2 7 3,-5 6 0,-6 3-3,-6 3-3,-5 3-3,-3-1-1,1-2-1,1-3-2,1-3 1,1-2-2,2-3 1,2-1 0,3-2 1,6-5-6,12-7-7,11-6-10,13-8-9,4-3-5,0-3-5,-1-2-4,-1-1-3,-4 0 1,-5 2 6,-7 4 7,-5 3 6,-3 1 3,0-2 0,0 0 1,0-1 0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9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57000 49897 645,'8'-7'0,"0"0"0,0 2 0,-1 1 0,2-1 7,4 2 12,2-1 13,3 0 14,1 0 3,-3 2-5,-1 0-5,-2 2-6,-2 2-5,-1 4-5,0 4-6,-2 3-5,-1 4-6,-2 1-8,-3 3-6,0 2-7,-5 0-7,-2 1-9,-5-1-8,-4 1-7,-3-1-4,-1-1 2,-3-1 1,-1-1 3,1-2 4,5-5 8,4-3 7,6-4 6,1-2 6,-2 0 3,-2 0 3,-1 0 2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4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52900 19700 530,'-97'-2'68,"56"-3"-1,57-3-1,56-2-1,28-5-7,0-2-11,0-3-12,0-3-12,1-1-8,4 4-3,3 3-4,3 3-3,-4 3-8,-8 3-14,-10 3-14,-9 4-13,-10 2-8,-9 4-2,-10 3-1,-8 3-3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49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55578 51000 595,'-21'2'-1,"6"4"20,7 4 20,5 3 20,1 4 4,-2 1-10,-4 3-13,-2 2-11,-2 0-7,1 3-3,-1 0-4,0 0-2,1 0-3,2-5-4,3-3-3,1-4-3,4-5-7,8-5-10,6-4-10,7-5-10,6-6-4,5-4 0,5-5 1,4-5 2,2-2 1,-1 1 3,-3 1 4,-2 1 4,-2 2 5,-3 3 6,-3 3 7,-3 3 7,-4 2 4,-5 2 4,-5 2 2,-4 2 4,-6 4 8,-6 4 14,-6 6 15,-6 4 15,-3 3-1,-1-1-12,-1 1-13,-1 0-14,-2 0-8,-1 3-3,-3 1-3,-1 3-4,-1 1-4,0 1-3,-1 1-4,1 1-3,-2 0-4,-3 1-2,-3-1-1,-2 0-3,0 0-2,5-3 0,5-1-1,6-3-1,3-2-1,4-2 0,5-4-2,3-3 0,4-2-4,4 0-7,4-2-7,4 0-7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0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57000 51695 505,'35'-13'126,"-7"4"-28,-9 6-28,-7 5-27,-3 3-15,4 3-1,2 3-2,3 4-1,1 1-3,-1 1-5,0 1-5,-2 1-5,0 0-7,-1-3-5,1-1-8,0-2-6,-2-1-9,-1 1-12,-2 1-11,-2 2-13,-4-2-2,-4-3 6,-6-3 6,-4-2 6,-2-3 8,0 0 7,2-2 9,1 0 7,0-1 6,0 2 3,0 0 2,0 2 3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0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56296 52778 557,'-37'7'2,"2"-1"2,3 0 4,3-1 2,4-2 3,5 1 4,4 0 2,6 0 3,7-1 3,8 0 5,9-2 2,10 0 5,4-3-2,2-2-8,3-3-7,1-3-7,0-1-3,-3 2-1,-3 2 1,-3 2 0,-4 3-2,-3 4-6,-4 4-7,-4 4-5,-6 2-1,-6 3 5,-8 2 3,-6 2 4,-4 0 3,1 1 1,-1-1-1,1 1 2,0-1 0,0-1 1,2-1 2,1-1 0,1-1 2,2-2-1,3-3-1,1-1 1,4-1-2,8-2-1,6-1-2,8 0-2,4-3-3,2-4-7,4-4-6,4-4-6,-1-2-9,0-2-9,-1 0-10,-1-1-10,-2 0 0,-3 1 7,-3 1 8,-2 0 9,-4 2 4,-1 1 1,-2 0 0,-2 2 2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1"/>
    </inkml:context>
    <inkml:brush xml:id="br0">
      <inkml:brushProperty name="width" value="0.05199" units="cm"/>
      <inkml:brushProperty name="height" value="0.05199" units="cm"/>
      <inkml:brushProperty name="color" value="#F2395B"/>
    </inkml:brush>
  </inkml:definitions>
  <inkml:trace contextRef="#ctx0" brushRef="#br0">58059 50552 423,'1'-20'1,"2"5"3,2 6 3,2 6 2,3 3 4,5-2 3,5-1 4,5 0 3,3 0 1,1 0-4,1 2-3,1 1-3,-1 0-2,-3 0 0,-4 0-2,-1 0 1,-4 0-3,-1 0-3,-2 0-4,-3 0-3,-3-2-9,-6-2-15,-6-4-16,-6-2-14,-2-2-2,1 1 13,0-1 13,2 0 13,0 0 8,1 1 6,-1-1 4,0 0 5,0 1 5,2 0 6,1 2 5,0 1 6,0 2 5,-2 4 3,-1 4 4,-3 4 4,-2 4-1,0 5-7,-1 5-7,-1 5-6,-2 3-5,-3 1 1,-3 1-1,-3 1-1,-2 1 0,1 2-3,-1 3-3,1 1-1,1 0-1,3-2-1,3-2 1,3-1-1,3-3 0,4-3-3,5-4-1,3-1-3,3-5-2,3-3-2,4-4-1,2-4-2,4-3-2,5-2-1,5-2-1,5-2-2,2-3-2,-1-2-4,-1-3-3,-1-3-4,-1-2-1,-1 2 1,-1 1 3,-1 1 2,-3 0 2,-3 0 1,-5 0 3,-2 1 2,-5-1 1,-1 0-1,-2 0 0,-2 1-2,-2 0 2,-2 2 0,-2 2 1,-1 2 1,-3 1 4,0 1 7,-2-2 6,0 2 6,0-1 4,1 2-3,0 0-1,2 2-1,0 0 2,0 0 6,1 0 5,-1 0 6,0 1 4,2 2 1,1 2 0,0 2 2,1 2-1,0 3-4,0 3-4,1 3-3,-1 3-4,0 1-1,0 3-3,0 1-2,0 3-1,0 1-1,0 2 0,0 3-1,0 0-1,-2 0-4,0 0-4,-1 1-3,-1-2-5,2-2-3,1-1-5,0-3-4,1-2-3,0-3 1,0-3-1,1-3 0,-2-2-3,0-1-4,-2 0-4,0-2-4,-2-2 0,-4-2 3,-2-4 5,-3-2 3,-2-4 4,1 0 2,-1-3 2,1-2 3,0-1 3,0-2 4,2 0 6,1-1 4,2-1 5,3 0 5,2 0 6,4 1 5,2-1 2,2 0-2,2 0-1,2 1-2,4-1 1,6 0 3,5 0 3,7 1 2,3-1-1,1 0-4,0 0-6,2 1-5,1-2-6,1 0-4,1-1-6,1-1-5,0-1-2,0-2-2,0 0 0,1-1-1,-2-1-3,0-1-3,-1-1-4,-1-1-4,-1 0-2,-2-1 1,0 1 0,-1-1 0,-1 1 3,-3 1 7,-1 1 7,-2 1 6,-3 2 4,-1 3 3,-3 2 2,-1 4 2,-4 6 8,-4 10 15,-6 10 15,-4 9 13,-3 6 3,0-1-11,1 0-11,-1 1-10,0-1-7,2 0-2,1 1-3,0-1-2,1 1-3,0 1-1,0 0-2,1 2-2,-1-1-1,2-3-1,0-3 0,2-3-1,0-2-3,2-2-10,0 0-7,2 0-8,-1-5-14,-1-9-18,0-7-19,-2-7-18,0-5-1,0 2 20,0 0 18,0 2 19,0 1 12,0-1 3,0 0 6,0 0 3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1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59534 51192 479,'-1'-14'0,"-1"2"0,0 4 0,-1 3 0,-1 1 2,0 0 5,0 0 5,0 0 3,-1 0 6,0 0 3,-1 0 5,-1 1 4,-1 1 3,0 5-1,0 6 0,0 4 1,0 6-1,1 5-2,-1 6-1,0 7 0,0 3-4,0 4-3,0 2-5,1 4-4,-1 1-5,0 0-7,0 0-8,0 0-6,-1 1-10,-2 3-12,-1 4-11,-3 2-12,1-4-2,5-12 8,3-12 7,4-11 9,1-8 1,0-1-4,-2-2-4,0-2-5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2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61300 50255 666,'3'-13'8,"6"6"17,5 6 16,7 6 16,2 4 4,-1 3-11,-1 4-11,-1 2-10,-1 1-11,-1 1-13,-1-1-11,0 1-12,-3-2-3,-1-3 4,-2-3 6,-2-2 4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2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61018 50050 527,'8'-15'1,"-2"4"3,-1 3 2,0 2 4,-2 2 0,-1-2-2,0 0 0,-1-1-2,-1 1 8,0 6 16,0 4 16,0 6 16,-3 3 2,-6 5-13,-6 3-12,-5 5-13,-6 2-9,-3 3-5,-5 1-5,-3 2-5,-2 1-6,2-3-6,0-2-8,1-1-6,3-4-4,5-3-1,5-5 0,5-3 0,7-5-5,8-4-8,10-6-7,8-4-9,4-3 3,-3 2 11,-1 1 11,-2 0 13,-4 3 12,-5 4 13,-4 4 15,-5 4 13,-4 3 7,-2 3-2,-2 3-1,-1 4 0,-2 0-4,0-2-3,0 0-4,1 0-4,-1-1-3,2 3-2,1 1-2,1 3-2,1-2-3,2-3-4,2-5-3,3-3-5,2-2-5,5 0-6,6-1-7,4 1-6,4-3-2,1-4-1,3-6 1,1-4 0,0-3 1,-2-2 1,-4 0-1,-3-1 1,-2 0 3,-1 0 5,0 2 4,-2 1 6,0 0 4,-2 2 3,-1 1 4,0 0 4,-1 0 5,0 0 5,-1-1 6,2-1 5,-1-1 1,1 2-4,2 1-4,0 0-3,1 1-4,2 0-1,0 0-2,1 0-2,0 2 0,0 4 1,-2 4 1,-1 4 1,-2 2 0,-4 2-3,-4 0-3,-4 1-2,-3 1-3,-3 1-1,-4 1-1,-1 1-2,-2-1 0,4-2 1,3-4 2,3-3 0,1-1-5,0 2-13,0 0-12,0 2-12,-1-2-2,-3 1 8,-4-2 10,-2 0 8,-2-2 6,-3-1 1,-1-1 3,-3 0 1,-1-2 2,-1 0 1,-1-2 2,0 0 1,-2-2 2,-1 0 0,-1-2 1,-1 0 2,1 0 1,3 0 3,3 2 1,4 0 2,6 4 12,14 4 19,12 5 20,13 6 19,7 2 1,-1 1-18,1 0-17,-1 3-19,2-1-13,1-2-11,2 0-11,3 0-10,0-2-8,0-1-6,1-1-7,-1-1-6,-2-1-3,-5-2-2,-5-3 0,-5-1-2,-4-1 3,-1 0 6,-2 0 5,-2 0 6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3"/>
    </inkml:context>
    <inkml:brush xml:id="br0">
      <inkml:brushProperty name="width" value="0.02698" units="cm"/>
      <inkml:brushProperty name="height" value="0.02698" units="cm"/>
      <inkml:brushProperty name="color" value="#F2395B"/>
    </inkml:brush>
  </inkml:definitions>
  <inkml:trace contextRef="#ctx0" brushRef="#br0">63150 53583 815,'7'-6'60,"-2"4"-11,-3 4-10,0 4-12,-2 2-17,0 0-28,0 0-26,0 0-26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6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66367 50680 632,'-5'-15'8,"7"2"15,8 3 15,6 1 16,4 3 3,1 4-11,1 4-9,1 4-11,-1 1-5,-3-1-2,-3 0-3,-2-2-1,-4 3-7,-2 4-12,-4 5-11,-2 5-11,-6 3-5,-4-1 1,-7 1 0,-6-1 2,-4 0 1,-3-1 3,-3-1 2,-2-1 3,-2-1 2,1-3 2,1-1 2,1-2 2,1-1 3,2 0 3,0-1 2,1 1 4,1-1 3,3-1 1,1 0 2,3-2 1,1-1 2,2 0 2,2-2 1,3 0 1,2 0 3,2 5 3,4 4 4,2 4 4,2 2 0,-2 3-2,0 1-2,-1 3-3,-2 1-3,0 2-4,-2 3-2,0 1-4,0 0-3,0-3-3,2-3-3,1-3-4,1-4-7,3-3-12,4-5-12,2-3-11,3-5-4,2-8 6,2-6 6,1-7 5,2-6 3,2-3 2,0-5 2,1-3 1,0-1 2,-1 3 6,-1 3 4,0 4 5,-1 0 5,1 2 6,1 1 5,1 1 7,2 2 4,3 1 5,3 2 4,3 3 5,2 1 2,1 2-3,1 2 0,0 2-3,1 2 0,-3 0-1,-2 2 0,-1 1-2,-3 1-1,-1 3-6,-3 4-5,-1 2-4,-3 2-4,-3 0-2,-2-1-3,-4 1-1,-2 0-2,-2 0 1,-3-1-1,0 1 1,-4 1-1,0 1-2,-3 3-2,-2 2-2,-3-1-3,-4-1-1,-3-2-2,-5-3-2,-3 0 0,-3 0 2,-3 0 1,-2-1 3,-3 2-1,-1 0 1,-1 1 0,0 1 0,0-1 0,3-2 1,3-4 1,3-3 1,4-1 0,5-2 0,5 0 0,5-2-1,3-2 1,2-6-1,2-4 0,2-5 0,2-3 0,4 1 3,2-1 2,4 1 2,-1 1 3,1 4 3,-2 4 4,0 5 3,-2 4 4,-1 6 5,0 5 5,-2 7 5,-2 3 1,-2-1-4,-3 1-4,-4-1-4,0 0-4,1-2-6,0-3-4,2-1-5,2-2-8,4-2-11,4-3-12,4 0-11,2-6-5,1-5 3,1-5 3,1-7 1,1-3 6,0-1 7,0-1 8,-1-1 8,1 0 4,0 1 1,-1 1 2,1 1 2,-2 1 1,-3 2 0,-2 3 0,-4 1 1,-1 2 5,0 0 13,0 2 13,0 1 11,-1 3 8,0 8 1,-2 6 2,0 7 2,-1 5-3,0 3-9,0 3-7,0 3-8,-2 4-7,-2 5-6,-4 4-5,-2 6-6,-2 6-8,1 9-9,-1 9-10,0 9-11,1 6-4,0 4 0,2 4-1,1 4 1,0-9 3,2-21 6,1-22 6,0-22 6,1-10 2,1 1-6,-2 2-3,2 0-6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7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69294 51011 602,'0'-13'9,"0"8"17,0 7 16,0 6 19,0 5 2,0 3-9,0 3-11,0 4-10,-1 0-8,0 2-6,-2 1-5,0 1-7,-2 3-5,-2 5-7,-2 4-5,-1 6-6,-1 0-3,0-4-2,2-4-1,1-3-2,1-5-2,2-5-4,2-5-4,2-5-3,2-7-3,2-10-2,2-10 0,2-9-2,-1-6 5,-1 1 8,-2-1 9,-2 1 9,0 1 6,0 3 3,2 3 5,0 3 2,1 2 5,0 0 4,0 2 3,0 1 4,0 1 4,2 2 1,0 2 3,1 3 1,2 0 2,4 0-1,2 0 0,3 0 0,1 1-3,-1 0-5,-1 2-6,0 0-4,-2 2-7,1 0-6,0 2-8,-1 0-6,0 0-6,-2 0-3,-3-2-3,-1 0-3,-1-2-2,0-2-1,0-2 1,0-2-1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6"/>
    </inkml:context>
    <inkml:brush xml:id="br0">
      <inkml:brushProperty name="width" value="0.03144" units="cm"/>
      <inkml:brushProperty name="height" value="0.03144" units="cm"/>
      <inkml:brushProperty name="color" value="#00BFF3"/>
    </inkml:brush>
  </inkml:definitions>
  <inkml:trace contextRef="#ctx0" brushRef="#br0">33500 19740 699,'8'-8'0,"2"-2"0,0 0 0,1-1 0,1 0 5,2 2 10,0 2 10,1 3 9,1 1 5,1 3-2,2 4-1,0 2-2,0 5-5,-1 8-6,-1 6-8,-1 7-7,-2 0-9,-4-6-13,-4-5-13,-4-6-12,-2-4-9,2 1-2,0 0-5,2 0-2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4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53700 18750 562,'-46'-10'24,"10"32"20,10 31 18,9 32 21,6 19-1,3 10-19,3 10-18,4 9-20,-3 9-15,-5 9-14,-7 10-11,-5 10-14,-1-1-7,6-9-2,7-10-4,6-8-2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8"/>
    </inkml:context>
    <inkml:brush xml:id="br0">
      <inkml:brushProperty name="width" value="0.04524" units="cm"/>
      <inkml:brushProperty name="height" value="0.04524" units="cm"/>
      <inkml:brushProperty name="color" value="#F2395B"/>
    </inkml:brush>
  </inkml:definitions>
  <inkml:trace contextRef="#ctx0" brushRef="#br0">70164 50837 486,'0'-15'-2,"0"2"5,0 2 6,0 3 5,0 3 7,-2 8 8,0 6 7,-1 7 9,-1 5 0,0 1-6,0 3-6,0 1-7,-1 3-4,0 3-3,-1 2-2,-2 4-4,0 2-2,-1 2-1,-2 2-1,0 3-1,0-3-4,1-2-5,0-5-7,2-4-5,3-7-9,6-9-11,6-10-13,6-10-12,4-7 0,3-6 10,3-4 12,3-4 9,0-1 9,-3 5 6,-3 4 5,-3 6 6,-2 4 5,-3 4 5,-1 4 5,-2 4 4,-2 3 2,-2 3-1,-2 4-1,-2 2-1,-2 2 1,-2 1 4,-2 1 4,-2 1 3,0-1-2,2-3-8,2-3-9,3-2-8,1-5-6,5-3-1,4-4-3,4-4-1,2-4-3,3-6-4,2-4-2,1-5-4,2-2-1,-1-1 0,1 1-1,-1-1 1,0 2 3,-3 1 4,-1 3 4,-2 1 5,-4 2 8,-3 3 12,-4 1 10,-4 2 11,-2 4 6,0 4 1,0 6 2,0 4 0,-1 4-2,-2 1-6,-2 3-7,-2 2-6,0 0-4,2 1-3,3-1-2,1 1-2,1-1-2,0-1-1,0-1 0,0-1-1,0-1-2,0 0-3,0-2-2,0-1-3,2-2-1,4-2-1,3-4 0,5-2 0,2-4-2,1-2-2,1-4-2,2-2-3,0-4-3,3-3-1,1-5-2,3-3-2,-2-4 0,-3-1 2,-5-2 3,-3-2 2,-3-1 2,-2 3 1,-3 2 1,-1 1 2,-3 4 1,-6 3 3,-4 5 2,-5 3 3,-4 3-1,-2 2-1,-1 2-3,-2 3-2,-2 2-2,0 4-5,1 3-3,-1 5-4,2 3-2,1 0-1,3 1-1,1 1 0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72642 52277 588,'10'-6'9,"5"2"17,5 4 18,6 3 17,-1 1 4,-3 3-12,-5 2-12,-3 2-11,-4 1-7,-2 3-4,-4 2-3,-2 2-4,-6 1-3,-4 1-5,-7 1-5,-5 1-4,-4 0-4,0-1-4,1-1-4,-1-1-3,1-2-1,-1-1 2,1-2 3,-1-2 2,2-3 2,3-1 1,3-2 2,3-2 1,5-2 4,10-2 8,8-2 8,9-2 8,5-1 1,-1 0-4,1 0-5,-1 0-4,1 1-5,-1 0-5,1 2-5,-1 0-5,0 1-8,-1 0-13,-1 0-11,0 0-12,-3 0-3,-3 0 7,-3 0 6,-2 0 8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9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73780 51416 546,'-6'-12'11,"4"8"20,4 8 22,4 8 21,1 5 2,-2 3-16,-3 3-16,0 3-17,-3 3-8,-1 2-1,0 4-1,-1 3-1,-2 0-9,0-2-14,-1-1-15,-2-3-15,1-3-4,0-5 7,2-5 7,1-5 7,0-3-4,0 0-14,0-2-13,0 0-15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9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73972 51607 561,'24'-30'3,"0"5"7,-1 3 7,1 5 6,1 2 5,6 2 4,5 2 2,5 3 4,1 1 0,-2 2-4,-2 2-4,-1 2-4,-4 1-3,-3 0-4,-5 0-5,-3 0-4,-5 1-4,-3 4-1,-4 2-2,-4 4-1,-4 1-1,-4 3 0,-4 1 1,-4 3 1,-5 2-3,-5 1-4,-7 3-7,-5 1-4,-4 2-4,-1-1-2,0 1-3,-2-1-1,1-1 1,1-5 4,3-3 4,2-4 4,1-4 5,3 1 6,1-2 6,3 0 6,2-2 3,5-1 1,3 0 0,4-2 0,6 0 2,8 0 2,8 0 1,7 0 2,6-1 0,3-2-2,3-2-3,3-2-2,1-1-6,-1 0-10,-1 0-7,-1 0-10,-3 1-6,-4 0-4,-3 2-3,-4 0-4,-3 1-2,-1 0-1,-1 0-1,0 0-2,-4-2 0,-5-6 1,-4-4 0,-6-5 1,-1-1 5,1 3 7,0 2 7,2 4 9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0:59:59"/>
    </inkml:context>
    <inkml:brush xml:id="br0">
      <inkml:brushProperty name="width" value="0.04401" units="cm"/>
      <inkml:brushProperty name="height" value="0.04401" units="cm"/>
      <inkml:brushProperty name="color" value="#F2395B"/>
    </inkml:brush>
  </inkml:definitions>
  <inkml:trace contextRef="#ctx0" brushRef="#br0">74607 50945 499,'-15'-29'1,"4"5"8,3 5 8,3 5 7,1 6 9,2 10 12,0 8 10,2 9 11,0 9 0,0 9-11,0 8-12,0 9-12,-2 6-8,0 0-6,-3 1-6,-2 1-7,-1 0-4,0-3-2,1-1-4,-1-2-2,-1 2-4,0 7-7,-2 7-6,1 7-6,-1 1-5,4-7-3,2-5-4,4-7-2,1-6-3,2-6 2,0-7 0,2-8 2,-1-5 2,-1-7 9,0-5 6,-1-6 7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0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76011 51184 624,'16'-43'0,"2"8"0,0 7 0,1 9 0,2 4 4,5 4 8,3 3 8,5 3 9,-3 2 6,-6 3 5,-6 4 6,-8 2 6,-4 4-6,-2 6-14,-3 4-15,0 5-16,-5 3-9,-4 2-7,-6 3-6,-4 1-7,-3 1-5,-1 1-7,-1-1-6,-1 0-6,0-3 0,1-5 7,1-7 8,1-5 7,-1-4 7,-1-1 4,-3 0 6,-1-2 5,-1-1 3,3-2 2,1-2 0,3-2 2,2-1 5,2 0 10,4 0 10,3 0 10,4 0 9,6 2 10,6 0 9,6 2 9,5-1-3,5-1-14,5 0-14,5-1-14,2-2-10,2-1-6,1 0-6,0-1-5,1-1-6,-1 0-7,-2 0-6,0 0-6,-2 1-4,-3 2-1,-3 2-3,-3 2-1,-3 0 1,-3 0 5,-3-2 4,-2 0 4,-4-1 1,1 2-6,-2 0-3,0 2-6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0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78991 51500 459,'-9'25'138,"-3"5"-28,-4 3-29,-2 4-29,-1 2-16,3-1-6,1-2-4,3 0-6,1-1-4,4-1-3,2-1-4,4-1-2,2-2-5,2-3-3,2-4-4,2-1-5,2-5-3,5-3-1,4-4-1,3-4-2,3-4-2,1-4-3,1-4-4,1-4-3,1-4 0,-1-5 2,1-5 3,-1-5 2,0-4 3,-3-3 1,-1-3 2,-3-2 2,-3-1 2,-4 1 4,-6 3 3,-4 2 4,-5 2 2,-2 5 0,-4 4 0,-2 3 0,-4 5 0,-3 5-1,-5 4-3,-3 6 0,-4 4-5,1 4-6,-2 4-5,-1 3-7,2 2-1,7-2 5,5-3 5,7-1 4,2-1 0,0-2-3,0-1-2,0 0-4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2"/>
    </inkml:context>
    <inkml:brush xml:id="br0">
      <inkml:brushProperty name="width" value="0.03773" units="cm"/>
      <inkml:brushProperty name="height" value="0.03773" units="cm"/>
      <inkml:brushProperty name="color" value="#F2395B"/>
    </inkml:brush>
  </inkml:definitions>
  <inkml:trace contextRef="#ctx0" brushRef="#br0">80300 49619 583,'59'-6'50,"-6"2"-9,-8 4-8,-6 3-8,-2 0-6,2-1-2,4 0-3,3-2-1,1 0-3,0 0-3,0 0-3,0 0-3,-1 0-2,-2-2-4,-2 0-3,-2-1-3,-3-2-2,-5 0-1,-5-2 1,-5 0-1,-4 0-1,-3 2 2,-2 2-1,-4 2 1,-2 0-2,-2-2-5,-3-2-5,0-1-5,-4-2-1,0 0 4,-3 0 4,-2 0 4,-2 1 4,-2 1 3,-2 0 3,-1 2 4,-2-1 2,1 0 0,-1-1 1,0-2 1,1 1 2,-1-1 2,0 0 2,0 0 2,1 0 4,1 0 3,1 1 4,1-1 4,0 1 3,2 2 6,1 2 5,0 2 6,1 4 0,-2 6-4,0 5-2,-1 7-4,-2 3-4,-1 3-2,-3 1-3,-2 3-4,-2 1-1,-3 4-2,-3 3 0,-3 3-2,-2 1-1,-2 0-4,-3 0-2,-1 0-2,0-1-7,2 0-9,1-1-8,3-1-9,3-3-4,5-2 2,5-3 1,5-3 3,4-5-5,6-5-10,4-6-10,6-6-10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2"/>
    </inkml:context>
    <inkml:brush xml:id="br0">
      <inkml:brushProperty name="width" value="0.03675" units="cm"/>
      <inkml:brushProperty name="height" value="0.03675" units="cm"/>
      <inkml:brushProperty name="color" value="#F2395B"/>
    </inkml:brush>
  </inkml:definitions>
  <inkml:trace contextRef="#ctx0" brushRef="#br0">81395 51040 598,'7'-5'9,"-1"8"16,0 6 17,-2 7 17,-1 5 4,-4 1-9,-2 3-10,-3 1-8,-2 3-9,0 3-6,0 3-8,0 2-5,-1 3-7,0-1-6,-1 0-5,-2 0-6,1-2-5,3-3-5,1-5-6,2-3-6,1-7-5,2-7-6,0-8-6,2-8-5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2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81772 50981 464,'14'-7'0,"-1"1"0,-2 0 0,-2 2 0,-1 0 0,0 2-1,-1 0 0,1 2 0,0 0 2,2 0 4,0 0 5,1 0 4,0 1 2,-2 2 1,-2 2-1,-2 2 0,-2 1 1,-1-1 1,0 1 1,-1 0 2,-1 1 0,0 1 0,0 3-1,0 2 1,-1 1 0,-1 1 1,0 1 3,-1 2 1,-2 1-1,0 5-1,-1 3-3,-2 4-2,0 4-1,1 2-2,-1 4-1,0 3-1,0 0-2,0-2-2,0-2-3,1-2-1,-1-2-3,0-3-2,0-4-2,0-2-2,1-3-6,0-4-10,2-5-9,1-3-11,-2-6-5,-4-8 0,-4-8-1,-3-8-2,-2-5 3,2-5 6,2-3 4,3-5 6,1-2 5,2-2 2,2-2 4,2-2 4,2-1 2,2 1 5,2 2 4,2 0 3,2 3 3,2 6 3,2 4 1,2 5 3,1 4 1,1 4 0,1 4-1,2 5 1,-3 4 1,-3 7-1,-4 7 1,-4 8-1,-4 3 0,-6 3-2,-4 1-3,-5 2-2,-4 1-1,0-1 0,-1-1 0,0-1 0,-1-2 1,4-3 1,3-3 1,3-3 1,6-4-7,10-4-13,10-6-14,9-4-14,3-3-3,-5 0 8,-4 0 8,-6 0 8,-2 0 3,0 0-2,-1 0 0,1 0-3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5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56850 18200 496,'25'-47'3,"0"6"7,0 7 7,0 6 5,-13 17 11,-24 28 14,-26 28 12,-24 29 14,-18 18-1,-9 9-17,-10 10-15,-8 10-16,-3 2-9,7-3-3,6-3-2,7-2-3,4-6-3,3-6-4,3-6-3,4-6-5,7-9-1,13-8 0,12-10 0,13-9 1,21-15 0,32-18 3,31-19 3,32-18 2,18-12 1,6-3-2,7-3-1,6-2-2,1 0-2,-3 7-6,-3 6-4,-2 7-5,-8 5-4,-8 7-1,-10 6-3,-9 7-3,-10 2 1,-9 1 0,-10-1 2,-8 1 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4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83222 49874 458,'2'-14'21,"4"1"9,4 2 8,3 2 8,3 3 1,0 2-7,-1 4-7,1 3-8,-1 2-6,-3 5-4,-1 4-4,-2 4-4,-3 2-3,-4 2-2,-4 3-2,-4 1-2,-5 3-1,-5 1 0,-7 2 0,-5 3 0,-3-1-1,3-2-2,1-1-1,3-3-2,2-2-1,3-3 2,3-3 0,2-3 2,4-1 2,5 0 3,3-1 5,4 1 2,2 0 2,3 1-1,2 1-1,2 1-1,0 1-1,-1 1 0,0 1-2,-2 2-1,-1-1 0,-2 1 0,-2-1 0,-2 1 0,-3-2 1,-4 0-1,-4-1 0,-3 0 0,-4-2 0,-2-1-2,-2-1-1,-1-1-1,-1-2-1,1-2 0,1-4 0,1-3 0,0-2-1,-1-2 2,-1-2-1,-1-2 2,0-2-2,4-1-2,3-3-2,3-2-2,2-3-1,0-3 0,2-5 2,1-3 0,2-2 1,4 1 3,4 1 1,4 1 2,4 1 1,3 1 1,5 1 1,4 1 1,2 0-1,4 1 1,3-1-2,3 0 0,2 0-2,3-1-4,1-1-3,2-1-5,1 0-2,0-1-1,0 1-1,1-1-1,-2 1-1,0-1 2,-2 1 1,0-1 2,0 0-1,-1-1-2,0-1-1,0-1-2,-2 1 1,-3 1 4,-5 3 5,-3 1 5,-4 3 5,-3 1 7,-3 2 8,-3 3 7,-3 1 9,-4 2 10,-4 2 12,-4 3 10,-4 2 0,-2 7-9,-3 6-11,-3 6-10,-4 4-6,-4 5-4,-3 3-3,-4 4-2,-4 3-4,-3-1-2,-3 0-2,-2 0-2,-2 0-3,3-3-1,2-2-3,2-1-1,3-4-4,7-1-5,5-4-4,7-3-5,5-5-6,6-5-7,6-6-8,6-5-7,4-5-1,3-2 6,3-2 4,3-1 5,1-1 8,-1 2 9,-1 2 9,-1 3 10,-2 3 10,-4 7 9,-4 8 10,-4 6 9,-5 5 3,-5 3-4,-4 3-5,-5 3-4,-2 0-4,2-1-5,3-3-5,1-1-5,2-3-4,2-3-4,2-3-4,2-3-5,4-4-7,8-6-10,6-6-10,7-6-10,3-4-4,-1-3 4,-1-3 3,-1-3 3,-2-1 4,-3 4 8,-3 3 7,-2 3 6,-4 4 11,-3 4 14,-2 6 14,-4 4 14,-1 5 5,0 4-2,0 3-4,0 5-2,0 1-6,0-1-6,0-1-8,0-1-6,1-2-5,2-3-2,2-2-2,2-4-1,1-4-9,1-6-14,2-6-16,0-6-14,0-5-5,-1-5 3,0-5 4,-2-5 5,0-2 4,0 0 7,0 0 6,0-1 5,-1 2 5,-1 2 2,0 1 1,-2 3 2,0 2 6,0 5 8,0 3 8,0 5 9,0 2 6,0 2 7,0 2 6,0 2 6,0 5 3,1 6 0,2 7 0,0 8 1,0 3-5,0 4-5,-2 3-8,0 3-7,-1 5-4,1 8-2,2 8-3,0 8-2,3 3-2,4 1 1,3-1 0,5 1 0,1-2-9,1-3-14,0-3-17,-1-2-15,-1-4-9,-1-4-5,-2-4-3,-3-4-4,-1-5 2,-4-8 5,-3-6 7,-2-6 6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4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87146 50555 506,'-1'-14'0,"-1"3"0,0 2 0,-1 4 0,0 2 6,2 2 12,2 2 13,2 2 11,0 3 7,-1 4 2,0 3 2,-1 5 1,-1 2-3,0 3-9,0 1-9,0 3-9,-1 2-7,-1 3-4,0 2-6,-1 4-5,-2 1-7,-2-2-10,-2 0-11,-2-1-9,0-3-8,3-3-1,1-5-4,2-3-3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5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87545 50165 468,'16'-14'0,"0"3"0,-1 2 0,1 4 0,3-1 2,9-2 1,7-3 4,8-3 2,0 0 2,-7 4 3,-9 5 2,-7 3 2,-4 1 4,3-1 3,1 0 3,3-1 3,-1 0 2,-3 4-3,-3 2-1,-2 4-3,-4 1-2,-1 3-5,-2 2-4,-2 2-5,-2 0-2,-2 1-1,-2 0-2,-2-1 0,-3 1-2,-4 1-4,-4 2-4,-3 0-4,-4 0-3,-1-1-4,-3-1-4,-1-1-3,-2-1-2,1-1 3,-1-1 1,1 0 3,0-3-2,1-2-2,1-4-2,1-3-3,3-2 0,3-3 3,4-4 4,5-2 2,2-3 3,4 0 2,2-1 1,4-1 1,3 0 2,7 1 3,6 1 3,5 0 2,3 2 2,-1 3 0,-1 1 1,-1 2 1,-2 1 0,-5 0 3,-3 0 3,-4 0 1,-3 2 2,-2 2 0,-3 4 0,0 2 1,-5 3-2,-4 4-1,-6 2-2,-4 3-3,-4 1-1,-3 1-1,-3 0 0,-2-1 0,-1 0-2,3-3-1,3-1-3,3-2 0,2-2-2,2-3 0,3-1-1,1-2 0,5-2-1,6 0 1,7-1-1,8-2-1,1 0 2,-1 2 2,-2 1 2,-2 0 3,-2 2 0,-1 2 1,0 1-1,-2 3 1,0 1 0,-2 0 2,0-1 1,-2 1 1,-1-1 2,-2-2 0,-2-2 1,-1-2 0,0-4-2,4-5-4,4-4-5,4-5-5,2-4-3,3-1-4,2-3-2,2-1-4,0-3-1,-1-1 1,-1-3-1,-1-1 1,0-2 2,0-3 3,0-1 4,-1-2 3,0-1 2,0 2 2,-2 0 1,0 1 1,-2 2 2,1 2 3,0 1 2,0 3 2,-1 3 6,-1 3 6,0 4 7,-1 5 8,-4 6 7,-2 10 10,-5 10 9,-4 9 10,-2 6-2,0 3-10,0 1-11,1 2-11,-1 2-9,0-1-5,0 0-5,1 0-5,-2 2-4,0 3-1,-1 2-1,-1 4-2,1 0-4,2 0-5,4-2-5,3 0-6,2-4-5,2-6-4,2-5-3,2-7-4,2-4-2,5-3-2,4-2-2,4-4-2,3-2 1,3-2 3,3-3 2,3 0 3,0-4 2,0-2 0,-1-4 1,-1-2 0,-3-1 2,-5 1 5,-5 0 5,-4 2 3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6"/>
    </inkml:context>
    <inkml:brush xml:id="br0">
      <inkml:brushProperty name="width" value="0.04788" units="cm"/>
      <inkml:brushProperty name="height" value="0.04788" units="cm"/>
      <inkml:brushProperty name="color" value="#F2395B"/>
    </inkml:brush>
  </inkml:definitions>
  <inkml:trace contextRef="#ctx0" brushRef="#br0">89469 50940 459,'-5'-19'35,"4"10"12,6 10 12,4 10 12,2 6-1,-2 1-12,-2 3-13,-2 1-12,-2 3-9,-1 1-3,0 3-3,-2 1-5,-1 1-1,-2 1-2,-2-1 0,-1 0 0,-2-2-5,0-3-9,0-5-6,0-3-9,0-3-3,-1-1 1,-2 0 1,0-2 1,-3 0 0,-3 0-2,-5-1-2,-3 1-3,-1-2 2,5-2 4,3-4 5,5-2 4,2-6 3,4-6 0,2-7 1,4-7 0,4-5 0,6-1-2,5-2-1,7-3-2,3 1-1,3 2 0,1 1 1,3 3 0,-1 2-2,0 3-1,-1 3-4,-1 3-2,-1 2 0,-1 2 0,-1 3 3,-1 1 1,-2 1 0,-3 2 1,-3 1 0,-2 0-1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6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91045 50574 506,'0'-14'0,"2"3"0,0 2 0,2 4 0,1 1 4,5 0 8,4 0 8,4 1 7,1 0 4,-1 3-1,-1 4 0,-1 2-2,-2 3 0,-2 4-2,-4 2-1,-3 3-1,-2 2-2,-4 1 0,-2 1-1,-3 1-1,-4 2 0,-2 3-2,-3 3-1,-3 3-2,-3 1-1,0 0-2,-1 0-2,-1 1-3,0-3-1,-1-2-3,1-3-2,-1-3-1,1-3-4,1-5-5,1-3-5,1-4-4,1-3-7,1-1-9,0 0-7,2-2-9,2-3-3,3-8 4,3-6 3,2-7 2,4-4 6,4-1 5,4-1 6,4-1 7,2 1 2,1 1 2,1 3 1,2 1 1,0 4 5,1 3 10,1 4 8,1 4 10,0 3 6,-1 2 5,0 2 5,-2 2 4,-1 2 1,-1 2-2,-1 2-3,0 2-3,-1 0-4,-1 1-4,1 0-6,0 0-4,-1-1-5,-1 1-4,0 0-3,-2 0-5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07"/>
    </inkml:context>
    <inkml:brush xml:id="br0">
      <inkml:brushProperty name="width" value="0.05929" units="cm"/>
      <inkml:brushProperty name="height" value="0.05929" units="cm"/>
      <inkml:brushProperty name="color" value="#F2395B"/>
    </inkml:brush>
  </inkml:definitions>
  <inkml:trace contextRef="#ctx0" brushRef="#br0">92000 49978 371,'29'-42'14,"-5"10"-2,-5 9-3,-5 11-2,0 3 0,5 0 3,5-1 2,5-1 5,4 0 0,1 4 1,2 2-1,3 4 0,-4 1-1,-6 0-2,-7 0-2,-6 0-3,-2 0-1,5 0-1,5 0-2,5 0 0,2 0 0,1 0 0,-1 0 1,0 0 1,-2 0-2,-3 0-6,-5 0-4,-3 0-4,-5-3-7,-6-8-5,-6-6-7,-6-7-7,-3-2 1,2 1 6,1 3 6,0 1 7,1 1 4,1-1 3,-1-1 4,0-1 2,-1 1 3,0 1 4,-2 2 3,0 3 2,0 1 4,0 2 2,2 3 3,1 1 3,-1 1 1,0 2 1,-2 1 0,0 0 1,-1 4 0,-2 6 3,0 6 1,-1 6 2,0 3-1,0 1-4,2 1-3,1 1-3,0 3-2,2 6 0,1 7 1,0 5 0,2 2-1,0-2-1,2-2-2,0-2-2,1 1-1,-2 2-1,0 4-1,-1 2-1,-1 3-1,2 0-1,0 1-2,2 2-1,-1-2-4,0-3-3,-2-2-4,0-3-4,-1-4-3,0-2-3,0-3-2,0-4-2,0-3-1,-2-5 0,0-5 0,-1-4 0,-2-5 0,-2-1 1,-2-2-1,-1-2 0,-3-2 1,0-2-1,-1-2 1,-1-2 0,-1-3 1,1-4 2,-1-4 1,1-3 2,0-5 2,2-3 2,3-5 0,1-3 2,3-2 2,2 0 2,4-1 2,2 1 2,4 1 3,4 2 2,4 1 2,4 3 3,3 2-1,3 5-2,3 3-2,3 5-2,2 2-5,1 2-7,1 2-6,1 2-7,-2 2-4,-6 0-3,-3 2-1,-6 0-3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2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37500 56450 643,'37'0'8,"-3"0"17,-5 0 17,-4 0 17,-2 0 3,-3 2-11,-1 0-11,-2 2-11,-2 0-9,1 0-6,0-1-8,-1 1-6,0 0-9,-1 0-12,0 0-12,-2 0-11,-2 0-5,-2 2-1,-4 0 2,-2 1-1,-3 1 4,-1 0 6,0 0 7,-1 0 6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3"/>
    </inkml:context>
    <inkml:brush xml:id="br0">
      <inkml:brushProperty name="width" value="0.03547" units="cm"/>
      <inkml:brushProperty name="height" value="0.03547" units="cm"/>
      <inkml:brushProperty name="color" value="#F2395B"/>
    </inkml:brush>
  </inkml:definitions>
  <inkml:trace contextRef="#ctx0" brushRef="#br0">36810 57300 620,'-15'0'0,"2"0"0,2 0 0,3 0 0,0 0 1,0 0 4,0 0 2,0 0 4,1 1 6,1 2 10,0 2 10,2 2 11,0 3 0,2 5-9,0 5-8,2 5-8,0 3-5,0 3-1,0 1 0,0 3 0,0-1-5,0-2-7,0-1-10,0-3-7,0-2-7,0-3-5,0-3-6,0-3-4,1-2-6,2-4-3,2-3-3,2-2-5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3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37000 57319 568,'9'-15'16,"3"1"4,4 0 5,2 2 4,3 0 1,3-2-2,3 0-4,3-1-2,3 0-3,2 1-4,4 1-3,3 0-4,-1 3-2,-2 3-1,-3 2 0,-3 4-2,-2 1 1,-1 2-1,-2 0-1,1 2 1,-3 0-1,-2 2-1,-1 0 1,-2 1-1,-3 1 1,-3 2 1,-3 0 1,-2 1 1,-3 0 0,-1 0 0,0-2 1,-2 0 0,0-2 0,0 1-1,0 0 1,0 0 0,-1 1 0,-2 1 0,-2 3 0,-2 2 0,-2 1 0,-2 1 0,-2 1 1,-1 1 0,-4 2 0,-2 0 0,-3 0-1,-3 3 1,-2-1-2,1-2-1,-1 0-2,1 0-3,0-2 0,1-1-2,1-1-2,1-1 0,0-1-2,2-1-1,1 0 0,1-2-2,1-2-1,0-2-3,2-4-3,1-2-3,1-5-3,2-2-3,2-5-3,3-4-3,0-4-3,2-7 1,0-5-2,2-6 1,0-5 0,2-1 4,0-2 1,2-2 4,-1 1 3,1 2 5,0 3 4,0 4 4,0 2 4,0 3 2,0 3 4,0 3 2,0 3 5,0 3 6,0 3 6,0 3 6,-1 3 8,-3 6 10,0 4 11,-3 6 10,-2 4 0,-2 5-12,-2 5-11,-2 5-11,-2 4-8,-1 1-4,-3 2-4,-1 3-4,-2-1-4,0 0-5,1-1-6,-1-1-4,1-2-4,1-3-1,1-3-1,1-3-1,1-3-4,2-1-7,2-2-5,2-2-8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3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37400 58316 706,'8'-7'-7,"0"2"10,0 2 10,-1 2 9,2 1 5,0 0-1,1 0 1,2 0-1,-1 1-1,1 4 1,0 2-1,0 3 0,-1 1-3,1 0-6,0-2-4,0 0-7,-1-1-5,-1 1-8,0 1-8,-2 2-8,-1-1-9,0-1-12,-2-1-10,0 0-12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5"/>
    </inkml:context>
    <inkml:brush xml:id="br0">
      <inkml:brushProperty name="width" value="0.04653" units="cm"/>
      <inkml:brushProperty name="height" value="0.04653" units="cm"/>
      <inkml:brushProperty name="color" value="#00BFF3"/>
    </inkml:brush>
  </inkml:definitions>
  <inkml:trace contextRef="#ctx0" brushRef="#br0">57000 18600 472,'-46'-63'65,"10"26"-1,10 24 0,9 26-1,4 24-4,1 26-7,-1 24-8,1 26-8,-4 16-7,-6 10-6,-6 10-7,-6 9-6,-2 7-8,3 7-6,3 6-8,4 7-8,2-7-3,4-19 3,3-18 2,3-19 2,4-19-9,7-19-21,6-18-22,7-19-22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4"/>
    </inkml:context>
    <inkml:brush xml:id="br0">
      <inkml:brushProperty name="width" value="0.03219" units="cm"/>
      <inkml:brushProperty name="height" value="0.03219" units="cm"/>
      <inkml:brushProperty name="color" value="#F2395B"/>
    </inkml:brush>
  </inkml:definitions>
  <inkml:trace contextRef="#ctx0" brushRef="#br0">38354 56950 683,'-8'17'130,"0"1"-35,0 3-35,0 1-35,0 2-19,-2 1-6,0 1-4,-1 1-6,-1 1-4,-2-1-3,0 0-3,-1 1-3,1-2-1,1-3 0,2-3 2,2-3 0,2-3-2,-1-4-3,0-5-3,0-2-3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4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38100 58116 694,'8'-7'-46,"2"2"27,0 2 25,1 2 26,1 2 14,0 4-2,-1 2-1,1 4 0,0 1-4,0 1-6,-1 1-6,1 1-5,0 1-6,2 0-5,0-1-4,1 1-6,1-1-7,-1-3-13,1-1-12,0-2-12,-2-2-7,-1 0-2,-2-2-1,-2 0-1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4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39561 55867 563,'-5'-8'2,"4"2"6,6 0 4,4 2 5,3 0 3,0 0 0,-1 0 1,1 0 0,2 1-1,4 0-3,3 2-2,5 1-2,0 0-3,0 0-2,-1 0-2,0 0-1,-4 0-3,-3 0-4,-5 0-4,-3 0-4,-4-2-8,-4-1-13,-4-2-13,-4-1-12,-2-3 0,1-2 13,-1-2 11,0-1 14,-1-2 7,0 1 2,-1-1 3,-1 0 2,-1 1 5,2 3 8,1 1 8,1 2 7,0 2 5,0 0 1,0 2 0,0 1 1,1 3 6,2 7 10,2 7 10,3 8 10,0 3-2,0 1-14,0 1-15,0 1-15,-1 1-10,-1 0-9,0 2-7,-1 1-8,-2 0-6,0-1-6,-2-1-4,0-1-5,-1-2-2,-2-1 2,0-3 1,-1-1 3,-1-4 0,0-3 0,1-4 0,-1-4 0,-1-3 2,-2-1 5,-1 0 6,-3-1 5,0-1 5,-1 0 5,0 0 6,1 0 4,1 0 8,2 0 11,4 0 11,3 0 10,4 0 4,6 0-6,6 0-5,6 0-5,4-1-5,5-1-7,3 0-5,5-1-6,2-2-3,4 0 0,3-1 0,3-2 0,0 1-2,-2 1-4,-2 0-4,-2 2-4,-2 0-7,-3 0-10,-3 0-11,-3 0-9,-3 0-5,-3 0 2,-3 0 2,-2 0 1,-4 1 1,1 1 3,-2 0 1,0 2 2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5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40168 56550 637,'-51'1'58,"9"4"-4,10 2-7,8 4-5,3 2-6,0 5-6,-1 3-7,-1 5-6,-1 2-5,-1 2 0,-1 3-2,-1 1-1,0 2-2,1 2-3,1 3-3,1 1-1,3-2-9,3-4-12,4-5-14,5-5-12,2-5-5,2-3 3,2-4 2,2-4 3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5"/>
    </inkml:context>
    <inkml:brush xml:id="br0">
      <inkml:brushProperty name="width" value="0.03209" units="cm"/>
      <inkml:brushProperty name="height" value="0.03209" units="cm"/>
      <inkml:brushProperty name="color" value="#F2395B"/>
    </inkml:brush>
  </inkml:definitions>
  <inkml:trace contextRef="#ctx0" brushRef="#br0">40260 57800 685,'-8'8'5,"0"2"9,0 0 10,0 1 10,1 1 2,1 0-3,0-1-5,2 1-3,0 1-2,0 3-2,0 3-2,0 4 0,0 0-4,0 1-4,0-1-5,1 0-4,-2 0-6,2-3-5,-1-1-5,0-2-5,0-3-6,2-1-5,0-2-5,2-2-6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40403 57597 538,'8'-8'2,"0"0"4,0 1 4,-1-1 5,1 1 0,0 2 0,0 2-3,0 2 0,0 1-2,0 2-1,-1 0 0,1 2-2,0 0 1,-2 2 2,-1 0 2,0 1 2,-2 2 3,-1 4 2,0 2 2,-1 3 2,-2 2 1,-1 1-3,0 1-2,-1 1-2,-1 2 0,0 1-1,0 3 1,0 1-1,0 1 0,0-1-3,0-1-3,0-1-3,0-2 0,1 0-2,-2 0 1,2-2-1,-1-2-7,0-3-12,0-3-12,0-3-12,-1-4-6,0-4 2,-1-6 1,-2-4 3,1-4 2,-1-4 3,0-2 4,0-3 3,0-3 4,2-1 1,1-3 2,0-1 2,2-1 2,1 1 4,0 1 2,2 1 3,0 2 5,2 1 5,0 2 6,1 3 6,2 1 2,0 2 1,1 3 1,2 1-1,-1 3-1,-2 6-4,-3 4-4,0 6-4,-4 2-1,-2 3 1,-4 2 0,-2 1 1,-2 2 2,1 0 1,-1-1 1,0 1 2,0-1 0,0-1-2,1-1-1,-1-1-2,1-1 0,2-2 2,2-3 1,3-1 2,1-1-6,3-2-11,4-1-13,2 0-11,3-3-4,0-2 5,1-4 7,2-2 4,-1-2-1,-1 2-9,-1 1-10,0 0-8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6"/>
    </inkml:context>
    <inkml:brush xml:id="br0">
      <inkml:brushProperty name="width" value="0.042" units="cm"/>
      <inkml:brushProperty name="height" value="0.042" units="cm"/>
      <inkml:brushProperty name="color" value="#F2395B"/>
    </inkml:brush>
  </inkml:definitions>
  <inkml:trace contextRef="#ctx0" brushRef="#br0">42380 55850 523,'-29'8'110,"5"2"-26,5 0-26,5 1-27,1 2-13,-1 3-3,-3 3 0,-2 4-3,0 0 0,1-2-1,1 0 0,1 0 0,1-3-2,4-1-3,3-2-3,3-3-3,3-1-6,5-2-9,6-2-9,4-2-9,3-3-4,1-2 4,2-4 3,0-2 2,1-3 0,3-2-5,1-2-4,3-1-5,-1-1 2,-3 1 6,-3 0 8,-3 2 6,-3 1 6,-3 1 5,-2 0 6,-4 2 4,-1 0 10,0 2 12,0 1 12,0 0 14,1 2 3,2 1-3,1 0-5,3 2-3,2 0-6,0 0-6,1 0-7,1 0-7,0 1-4,-1 1-3,0 3-4,-2 2-3,-2 3-10,-2 4-15,-4 3-15,-2 5-16,-5 1-4,-4-1 6,-6-1 5,-4-1 6,-2-2 7,-1-5 6,0-3 6,1-4 7,-1-3 4,1 0 3,-1-2 3,1 0 2,-1-1 2,2 0 0,1 0 1,1 0 0,1 0 3,1 0 4,0 0 5,2 0 4,1 2 13,2 6 20,2 4 21,3 5 21,0 3 0,0-1-18,0 1-19,0-1-18,-1 4-12,0 7-3,-1 7-4,-1 7-3,-1 0-5,2-2-5,0-5-6,2-4-5,1-4-4,0-5-1,1-5-3,2-5-2,2-6-11,4-10-18,4-8-20,4-9-18,0-3-1,-3 3 18,-3 3 18,-2 2 18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7"/>
    </inkml:context>
    <inkml:brush xml:id="br0">
      <inkml:brushProperty name="width" value="0.04357" units="cm"/>
      <inkml:brushProperty name="height" value="0.04357" units="cm"/>
      <inkml:brushProperty name="color" value="#F2395B"/>
    </inkml:brush>
  </inkml:definitions>
  <inkml:trace contextRef="#ctx0" brushRef="#br0">42678 56885 504,'8'-10'0,"0"-2"-1,0-3-2,0-3 0,0-1 2,-1 1 4,1 0 5,0 2 4,0 2 3,0 3 1,0 3 0,-1 2 2,1 4 2,-2 4 7,-1 4 5,0 4 7,-2 3 0,-1 3-5,0 3-4,-1 3-5,-2 3-3,-1 1-1,0 3-2,-1 1-2,-1 1-1,0 1-2,0-1-1,0 0-2,0 1-1,0 1-1,0 1-2,1 0 0,-2 0-3,2-3-5,-1-3-5,0-3-5,-1-5-9,-2-5-17,-2-6-17,-1-6-16,-1-6-2,2-6 10,2-6 11,2-5 10,2-6 8,0-3 3,2-5 4,0-3 4,1-1 4,0 2 4,0 2 4,0 2 4,0 2 5,0 7 3,0 4 5,0 4 4,0 6 6,0 5 5,0 4 7,0 6 7,-1 3 1,-4 5-4,-2 4-4,-3 3-4,-1 3-2,0-1-2,2 1-2,1-1 0,1-1-3,2-1-1,2-2-3,2-3-2,3-2-3,6-6-7,4-5-5,5-4-6,4-7-6,1-8-7,3-7-8,1-8-7,-1-2-4,-5 7 1,-5 5-1,-4 7 1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7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43871 56005 579,'-1'-13'8,"0"6"17,-2 6 17,0 6 16,-1 4 3,0 3-11,0 4-12,0 2-12,0 2-6,1 1-1,-1 1-3,0 1-1,0 1-3,0 1-1,0 1-2,0 1-2,1-1-3,2-3-5,2-3-3,2-3-5,2-3-4,4-2-8,2-4-6,3-3-7,2-2-1,0-4 2,-1-2 4,1-3 2,0-4-1,-1-2-8,1-3-6,0-3-7,-2 0 1,-3 2 10,-3 4 10,-2 3 9,-2 1 7,0 2 3,0 1 2,0 0 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8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43828 56481 547,'-1'-13'24,"-2"3"5,-2 4 4,-1 4 5,-3 3-2,0 4-6,-2 2-8,0 3-6,-2 5-4,-3 4-1,-3 5 0,-3 5 0,-1 1-1,2-2-2,3-1-1,1-3-2,2-1-3,1-1-4,0-1-4,2-1-4,1-1-2,2-1-1,3 0 0,1-2-2,1-1 2,0-1 1,0-1 3,0 0 1,1-1 3,0 3 3,2 2 4,0 1 3,1 1 1,0-2-1,0-3-1,0-1-1,1-1 5,0 1 10,2 2 10,0 0 10,2-1 2,2-1-5,2-2-6,1-2-6,3-2-7,0-1-9,1 0-8,1-2-10,1 0-4,0 0 0,0 0 0,-1 0 0,1-1-4,0 0-12,-1-2-10,1 0-11,0-2-3,1-2 4,2-2 4,0-2 4,-1-2 5,-3-2 5,-3-1 7,-2-3 4,-3-2 6,-1-1 3,-1-3 4,0-1 3,-1-1 3,0 1 1,0 1 0,0 1 1,-1 2 0,-1 2 1,0 4-1,-1 3 1,-1 1 0,0 0 0,0 0 0,0 1 0,-2-1 4,0 2 9,-3 0 8,-2 2 9,-1 1 5,-2 0 3,0 2 3,-1 0 2,-2 3 0,-2 4-2,-2 4-2,-1 4-3,-2 3-3,1 3-6,-1 3-6,0 3-5,0 2-4,-3 2-4,-1 3-4,-3 1-3,1 0-6,3-2-10,3-1-10,3-3-9,2-2-9,0-5-8,2-3-7,1-4-8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5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58400 18900 404,'21'-91'3,"-5"19"5,-7 19 5,-5 19 4,-8 12 6,-5 6 3,-7 7 3,-5 6 5,-6 6 1,-3 6 2,-3 7 0,-2 6 0,-8 12 0,-8 19-6,-10 19-3,-9 19-5,-1 9-3,10 0-2,10 0-2,9 0-3,6 1-1,3 4-1,3 3-1,4 3-1,4-4-1,6-8-4,7-10-3,6-9-3,9-12-3,13-11-1,12-14-2,13-11-1,12-15-4,13-16-5,12-15-6,13-15-5,6-18-3,0-19-1,0-18-2,0-19-1,-2-15 2,-3-8 3,-3-10 4,-2-9 5,-6-5 2,-6 0 1,-6 0 2,-6 0 2,-9 6 1,-8 13 3,-10 12 1,-9 13 4,-9 12 2,-5 13 6,-7 12 6,-5 13 4,-6 23 13,-3 34 19,-3 35 20,-2 35 20,-1 19 0,3 7-18,3 6-17,4 7-19,-1 7-10,-3 9-3,-3 10-2,-2 10-3,-3 5-9,1 4-14,-1 3-16,1 3-14,1-8-9,3-19-1,3-18-3,4-19-1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8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45338 55850 568,'36'1'110,"-5"2"-27,-7 2-26,-5 2-28,-4 1-16,-1 3-7,-1 2-7,0 2-7,-3 1-5,-2 1-4,-4 1-4,-2 1-5,-5 1-2,-4-1-3,-6 1-2,-4 0-3,-3-2 0,-1 1 2,-1-2 2,-1-1 2,-1 0 4,-1 0 6,-1-1 8,-1 1 6,-2 0 3,-1 1 2,-2 1 0,-2 1 0,-1 0 5,3-1 5,1 0 7,3-2 6,3-1 6,5-1 6,4-1 6,6 0 7,4-2 0,2-1-5,4 0-4,3-2-5,6-1-3,11-2-1,11-3-1,11 0-1,5-4-3,0-2-4,0-4-5,0-2-3,-2-2-8,-2 1-8,-3-1-8,-3 0-10,-4 1-5,-2 1-3,-3 0-1,-3 2-2,-7 0-5,-10 0-9,-12 0-9,-10 1-8,-4-1 3,3 0 13,2 0 13,4 0 15,1 1 8,0 0 2,1 2 3,-1 1 3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8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46057 56977 629,'-43'-6'-24,"9"2"18,9 4 20,9 3 19,5 2 9,2 3 0,3 3 1,1 4 0,1 2-2,2 3-5,0 3-4,2 3-5,0 0-5,0 0-7,0 0-6,0-2-7,0-1-8,2-2-6,0 0-9,2 0-7,0-3-7,0-3-6,-1-3-7,2-2-5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8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46313 56811 552,'-7'-13'93,"2"8"-17,2 7-17,2 6-17,1 6-10,0 5-4,0 5-4,0 5-3,0 5-3,0 5-1,0 4-4,0 6-1,-1 4-4,0 5-4,-2 5-3,0 5-6,-2 9-6,0 11-12,-1 12-10,-1 11-11,0 5-6,2-4-3,2-5-2,2-3-1,1-13 2,0-22 10,0-21 9,0-21 10,0-11 5,0-1 3,0 1 3,0 0 2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19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47204 56111 504,'1'-28'0,"2"5"0,2 6 0,2 7 0,-1 4 5,-1 4 12,-2 4 11,-2 4 10,-2 3 2,-2 1-9,-2 3-8,-1 2-8,-3 2-6,-2 5-1,-2 3-1,-1 5-2,-1 0-3,2-2-2,2-1-4,3-2-3,1-4-2,2-3-2,2-5-2,2-3-2,3-3-2,4-2 0,3-2-1,5-2-2,2-1 1,0 0 1,-1 0 2,1 0 1,-2 1 2,-2 2 1,-4 2 2,-3 2 1,-2 1 3,-4 3 6,-2 2 4,-4 2 4,-3 0 6,-3 3 3,-5 0 5,-3 1 5,-3 0 1,2 1 2,1 0 1,1-1 0,2 0 0,1-3-6,2-1-3,3-2-4,3-2-7,8-1-8,6 0-9,7-2-7,6-1-7,4-2-2,3-2-3,5-2-3,0-2 0,-2 0 1,-1-2 2,-3 0 2,-2-1 2,-2 0 5,-4 0 5,-3 0 4,-3 2 15,-2 2 22,-4 4 25,-2 2 23,-4 3 3,-2 3-14,-4 4-17,-2 2-15,-3 2-11,-1 1-6,-3 1-5,-2 1-7,-1 1-5,-3 1-2,-1 1-4,-3 1-3,0-1-6,3-1-7,1-3-7,3-1-8,2-2-9,2-3-12,4-1-11,3-2-11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0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48833 56908 510,'-8'-2'10,"14"-2"20,15-4 19,15-2 21,5-1 2,-7 3-14,-6 1-14,-5 2-15,-2 1-11,5 0-9,3 0-10,5 0-9,-2 0-6,-6 0-3,-5 0-1,-6 1-3,-7 1-2,-8 5 0,-8 6-1,-8 4-1,-5 3 4,-3 1 11,-3 1 11,-3 2 11,-2 1 6,-1 2 4,-1 4 2,0 3 4,-1 2 0,1-1-1,1 0-3,1 1-3,1-1 0,2 0-1,0 1-1,1-1 0,3-2-2,5-5-2,4-5-3,6-5-2,8-5-8,12-4-12,11-5-12,13-6-13,5-3-5,-2-3 1,0-4 1,-1-2 1,-2-1 3,-3 1 5,-3 1 6,-3 1 4,-4 1 7,-3 4 10,-5 3 8,-3 3 10,-6 3 9,-10 6 9,-8 4 10,-9 5 10,-3 3 0,1-1-10,2 1-9,3 0-9,1 0-6,1-1-1,0 1-3,2 0 0,2-1-5,1-1-7,2-1-7,2-1-7,4-6-15,6-14-20,6-12-23,6-12-21,2-5-2,-3 9 18,-1 6 17,-2 7 17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0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49800 55955 490,'1'-13'7,"2"6"16,2 6 15,2 6 15,1 6 4,3 5-5,2 7-7,2 5-5,1 7-5,1 5-4,1 6-4,1 6-5,2 7-1,1 9-3,3 9-2,2 9-1,-1 2-6,-2-4-9,-1-4-10,-2-3-10,-1-5-10,1-3-8,1-5-10,1-3-9,-2-7 0,-5-9 7,-5-8 9,-4-9 8,-3-5 2,0-3-1,0-1-2,0-2-2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0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50232 57900 621,'-16'1'39,"0"4"1,1 2 0,-1 4 1,-1 2-2,-1 5-2,-3 3-4,-1 5-3,-3 1-3,-2 1-6,-1-1-5,-2 1-4,-2-2-8,1-2-13,0-1-10,-1-2-12,2-3-5,1-1 2,3-3 1,2-1 3,1-3-3,4-2-7,3-4-6,3-2-6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0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50500 55461 589,'16'-35'38,"-1"9"0,1 9 2,0 9 1,-1 8-2,1 8-1,0 8-3,-1 7-3,0 7-2,-1 5-3,0 4-2,-2 6-2,-2-3-19,-2-8-34,-4-9-36,-2-8-35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3"/>
    </inkml:context>
    <inkml:brush xml:id="br0">
      <inkml:brushProperty name="width" value="0.0299" units="cm"/>
      <inkml:brushProperty name="height" value="0.0299" units="cm"/>
      <inkml:brushProperty name="color" value="#F2395B"/>
    </inkml:brush>
  </inkml:definitions>
  <inkml:trace contextRef="#ctx0" brushRef="#br0">52950 56295 735,'125'-13'109,"-30"4"-28,-33 6-30,-30 5-30,-16 2-19,3 1-10,1 1-11,3 2-10,-2 1-3,-5 1 8,-5 3 5,-4 2 7,-4-1-3,-2-1-11,-2-2-13,-2-2-11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3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52789 57000 790,'-23'1'-2,"4"2"-6,3 2-5,3 2-4,1 1-4,0-1 0,0 1 0,1 0-1,-1 2 10,2 4 22,1 3 21,0 5 22,3 2 6,1 3-8,2 1-8,2 2-8,1 2-7,0 1-9,0 1-6,0 1-8,-1-1-8,0-2-8,-2-1-7,0-3-8,-1-3-2,2-5 6,0-5 4,2-4 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6"/>
    </inkml:context>
    <inkml:brush xml:id="br0">
      <inkml:brushProperty name="width" value="0.04256" units="cm"/>
      <inkml:brushProperty name="height" value="0.04256" units="cm"/>
      <inkml:brushProperty name="color" value="#00BFF3"/>
    </inkml:brush>
  </inkml:definitions>
  <inkml:trace contextRef="#ctx0" brushRef="#br0">59900 19200 516,'50'-47'6,"0"6"11,0 7 10,0 6 12,3 6 5,6 6 1,7 7-1,6 6 1,1 7-3,-3 10-5,-3 10-4,-2 9-6,-9 12-4,-12 16-4,-13 15-5,-12 17-4,-18 10-3,-21 6-3,-22 7-3,-22 6-3,-10-2-1,4-9 1,3-10 2,3-8 2,6-14-1,9-15-3,10-15-3,10-16-2,14-15-1,23-11 1,22-14 0,22-11 0,16-11-2,14-5-8,11-7-7,14-5-7,2-1-4,-6 6-1,-6 7 0,-6 6-2,-12 4-2,-15 4-3,-15 3-4,-16 3-3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4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52940 57275 648,'15'-22'1,"-1"5"3,-1 3 2,0 4 3,-1 3 2,3 2 1,1 3 0,3 1 2,2 0-1,3-1-1,3 0-1,3-1-1,0 1-2,-1 4-3,-3 3-3,-1 5-2,-4 2-3,-3 0-3,-4 0-2,-4-1-3,-4 0 0,-3 0 5,-2-2 2,-4 0 5,-2-1 2,-1 1 2,-3 2 1,-2 0 2,-1 1 3,1 1 4,-1 1 4,0 2 5,1 0 1,0 1 0,2 1 0,1 1 0,0 1-3,2 1-4,1 1-5,0 1-4,1 0-3,-2-1-1,0-1-2,-1 0 0,-1-3-6,0-1-9,0-3-8,1-1-8,-1-3-5,0-2 0,0-4 0,0-2 0,0-5 0,0-4 1,1-6 0,-1-3 1,0-6 1,0-3 4,0-5 3,0-3 3,1-4 3,1-1 2,0-2 2,2-2 2,0-1 3,2 0 2,0 0 3,2 0 3,0 2 3,0 5 5,0 5 5,0 6 4,-1 7 8,0 14 12,-2 12 13,0 13 12,-2 8 1,-2 1-12,-1 2-11,-3 3-11,0-2-9,0-4-5,2-3-7,1-5-5,3-4-9,8-6-14,6-6-12,7-6-13,5-7-5,1-8 5,3-7 5,1-9 4,1-1 4,-1 2 3,-1 3 3,-1 3 3,-2 3 6,-1 3 7,-2 3 7,-2 2 7,-4 5 6,-3 5 6,-4 4 5,-4 6 6,-4 4 2,-4 7 3,-4 5 0,-3 7 2,-4 3-1,-2 2-3,-2 3-4,-1 1-3,0 0-5,1-4-5,2-2-5,3-3-5,1-3-5,4-5-3,3-3-3,3-4-4,4-6-7,7-5-9,7-6-10,8-5-9,1-4-1,-1 0 7,-3 0 7,-1 0 7,-2 1 5,-3-1 4,-1 0 4,-2 0 2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5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54601 56261 622,'29'-22'0,"-6"6"0,-3 5 0,-6 5 0,-5 8 5,-6 12 9,-6 11 9,-6 12 9,-5 7 1,-3 0-11,-5 2-8,-4 0-11,0-1-5,-1-3-5,2-5-2,1-4-4,2-4 0,3-5 0,3-5 2,3-5 2,3-5 0,4-4 1,4-6 0,4-4 1,4-3 0,4-2 2,3 0 2,5-1 0,1 0 2,-3 2 0,-1 2 1,-2 3 0,-2 1 3,-3 6 4,-1 2 5,-2 5 4,-1 4 4,-2 4 1,0 3 3,-2 5 2,-1 0 1,-2 0 0,-2-1 0,-1-1 0,-2-2-1,2-3-4,0-3-3,2-2-4,3-4-4,8-3-3,6-2-3,7-4-4,4-2-3,-1-2-4,1-2-2,-1-1-4,1-3-5,-1 0-7,1-1-7,0-1-7,-1-2-3,1 0 3,-1-1 2,1-1 2,0-4 2,1-7 1,1-7 1,1-7 1,1-6 3,0-8 5,2-6 4,1-7 6,0 0 3,-3 7 1,-2 6 3,-1 8 1,-3 6 2,-5 5 3,-3 7 2,-4 6 2,-5 6 10,-6 10 19,-6 9 17,-6 8 18,-4 6 3,-3 5-14,-3 3-13,-3 5-14,-2 1-9,1 2-5,-1 1-5,1 1-4,1-1-5,3-2-3,3-1-3,3-3-4,3-2-5,4-5-5,4-3-7,4-4-5,4-6-4,4-5-4,4-6-3,4-5-3,2-5 2,-1 0 8,1-1 8,0-1 9,-2 0 6,-1 2 6,-2 3 7,-2 1 4,-3 4 10,-1 8 11,-2 6 11,-2 7 12,-1 7 3,-2 7-6,0 7-5,-1 6-6,-2 6-7,2 2-8,-1 4-8,0 2-7,-1 6-5,0 9-2,-1 9 0,-2 8-3,1 6-7,0 0-17,2 2-16,1 0-16,0-9-3,0-19 9,0-20 9,0-20 10,0-10 4,0-1 0,0-1 1,0 0-1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5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57096 55994 621,'2'-28'0,"2"5"0,4 6 0,2 7 0,2 3 7,1 2 13,1 2 15,2 2 14,-2 3-1,-1 6-13,-2 4-13,-2 5-13,-3 3-10,-4-1-3,-4 1-4,-4 0-5,-3-2-3,0 1-3,-1-2-5,-1-1-3,-1-1 0,2-3 4,1-1 4,0-2 3,4-3 3,6-2 2,6-4 1,6-2 1,3-2 1,0 0 0,-1 0-1,1 0 0,-4 3 4,-5 6 8,-6 6 7,-5 6 7,-6 3 5,-2 3 0,-3 1 0,-3 3-1,-1-1 2,2-1 1,2-3 1,3-1 1,0-2 0,0 1-1,1-1-3,-1 1 0,1-2-2,2-3-1,2-2-1,3-4-1,1-2-4,3 0-8,4-2-8,2 0-8,3-3-4,4-1 1,2-2 1,3-1 0,2-2-3,-1 0-5,1 0-7,0 0-6,-2 1 1,-1 0 5,-2 1 6,-3 2 6,-3 1 7,-6 4 6,-6 2 8,-6 4 6,-3 1 4,-3 3-2,-2 2-1,-1 1-1,-2 1-1,0-1-1,1 0 0,-1-2-1,0-1 0,-1-1 0,-1-1 0,-1 0 0,0-3 1,1-1 1,1-2 1,1-2 1,5-1 3,10 0 5,10 0 5,10 0 5,6-1-4,5-1-12,3 0-12,5-1-11,0-1-7,-2 2 0,-2 0-2,-1 1-1,0 0-1,5-4-3,3-2-2,4-3-2,0-2-3,-3 0-3,-5 0-3,-4 0-3,-3 1 0,-5 1 4,-3 0 2,-4 2 4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6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59003 55551 508,'0'-23'2,"0"4"3,0 3 4,0 3 3,0 2 5,0 1 5,0 0 6,0 2 5,0 4 1,0 8-3,0 8-3,0 7-2,0 4-3,-2-1-2,0-1-3,-1 0-2,0-4-5,6-1-7,2-4-7,5-3-7,2-1-5,2 0-4,0 0-3,1 0-3,0 0-2,-1-1 0,-1 1 0,0 0 1,-2 0 1,-3 0 2,-1-1 4,-2 1 2,-4 1 3,-6 2 4,-5 2 4,-7 1 2,-4 1 3,-1-1 3,-3 0 2,-1-2 2,-1-1 2,1-1 3,1 0 3,1-2 3,2-1 1,5-2-1,3-2-1,4-2 0,7-2-2,10-2-1,10-2-3,9-2-1,4 0-2,-1 1-5,-3 0-2,-1 2-5,-4 0-1,-3 2-2,-4 0-1,-4 2-1,-4 2 0,-1 4 0,-2 4 2,-2 3 0,-4 4 1,-7 1 3,-8 3 2,-5 2 1,-5 0 3,1 1-1,-1-1 2,1 1-1,0-2 2,1-2-1,1-1 1,1-2 0,1-1 1,1-1 1,1 1 1,1 0 0,1-2 1,4-3 0,3-3 2,3-2-1,4-4 0,8-1 0,6-2-2,7-1-1,4-4-3,1-2-5,1-3-5,1-3-5,0-3-5,-1 0-2,-1-1-3,0-1-2,-3 0-2,-1 1 1,-2 1 0,-3 1 1,-1 0 2,-4 0 3,-3 1 4,-2-1 3,-4 2 6,-2 2 7,-3 4 7,-4 3 8,0 1 5,-1 2 4,0 0 3,0 2 5,1 2 1,1 4 0,0 3 0,2 5 1,1 3-3,0 3-2,2 3-4,1 3-3,0 3-2,0 1-1,0 2 0,0 3 0,1-1-3,0-2-1,1-2-2,2-1-3,0-3-3,0-1-2,0-3-4,0-1-2,3-4-8,8-7-13,6-5-12,7-6-13,4-7-3,1-7 3,1-9 6,1-7 3,-1-6 4,0-2 0,-1-4 1,-1-2 1,-1-2 2,-1 0 4,-1 0 4,-1 0 3,-2 2 4,-1 5 6,-2 6 5,-2 4 5,-3 5 7,-1 7 6,-2 5 8,-2 6 6,-3 6 7,-1 4 5,-2 5 5,-2 6 7,-1 1-3,0-1-10,0-1-10,0-1-10,1 1-6,0 2-4,2 1-3,0 3-3,1 1-1,0 3 1,0 1 0,0 3 1,-1 1 0,-2 3 0,-2 1-1,-2 2 0,-3 2 0,-4 1-2,-4 0 0,-3 2-2,-3-2-1,1-3-1,-1-5-2,0-4-2,1-3 0,-1-4 2,0-5 0,1-3 1,0-3-3,1-2-8,0-2-8,2-2-8,1-3-5,-1-2-1,0-4-2,1-2-1,0-3 2,4-3 4,3-3 4,3-3 6,1-1 3,2 1 5,0 1 3,2 1 4,0 1 6,0 4 8,0 3 7,0 3 8,1 1 6,1 2 3,3 1 3,2 0 5,3 4 0,4 4-2,3 5-1,5 6-1,3 2-3,1 3-4,2 2-4,3 1-3,3 3-4,6 1-4,6 2-4,6 3-4,4-1-5,2 0-3,2-1-4,2-1-5,-1-1-6,-3-3-10,-3-1-8,-2-3-10,-6-2 0,-6-3 7,-7-2 8,-7-4 8,-6-2 1,-3-2-8,-4-3-6,-4 0-8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0:28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60863 55554 479,'4'-17'4,"11"0"8,10-1 9,9-1 9,1 2 0,-7 5-5,-9 4-6,-7 6-5,-2 2-3,4 0 1,3 0 1,5 0 1,-1 1-2,-5 2-2,-5 2-4,-4 1-3,-5 4-2,-4 2-3,-4 3-3,-4 3-2,-4 2 0,-5 0 0,-5-1 3,-5 1 0,-2-2 0,3-3-2,2-3-3,1-2-2,3-4-1,3-1 3,3-2 3,2-2 1,6-1 2,6-2 0,8-1-1,6 0 0,6-1 1,4-2 1,3 0 3,4-1 1,2 0 1,-3 2 0,-2 2 0,-1 2 0,-4 2-2,-5 2-2,-4 2-2,-6 2-3,-7 3-1,-8 3 1,-9 5 1,-9 4 1,-4 0 0,1 0 2,1-1 1,2 0 1,-2-3 0,-1-1 1,-3-2 0,-1-3 1,0 1 0,1 0 3,3 1 3,2 1 2,2-1 2,2-2 2,4-4 2,3-3 1,7-2 1,10-4-3,12-2-1,10-3-2,7-4-3,2 0-2,4-3-2,3-1-3,1-2-3,1 0-3,-1 1-4,0-1-3,-1 0-3,-2 1-1,-1-1-1,-3 0-1,-3 2 0,-5 3-1,-5 2 1,-5 4-1,-3-1-2,-4-4-3,-3-3-5,-2-5-4,-4-2 2,-4-1 4,-4-1 6,-3-1 6,-3-1 4,0-1 2,1-1 2,-1-1 2,1 0 2,0 1 1,2 1 0,1 1 0,0 1 3,0 1 6,1 1 4,-1 1 7,1 1 3,2 3 5,2 1 4,3 2 3,0 2 1,2 1-3,0 0-4,2 2-4,0 5 2,2 10 6,0 10 5,2 9 7,-1 7-1,1 2-5,0 4-6,0 3-5,-1 2-5,0 4-4,-2 2-4,0 4-4,-1 3-4,0 3 0,0 5-2,0 4-1,0-1-4,0-1-3,0-4-5,0-3-4,-1-4-2,0-6 0,-2-6 1,0-6 0,0-6-5,0-5-9,2-7-9,0-5-10,-1-6-5,-3-6 1,-5-6 1,-4-6 0,-2-5 3,1-3 9,-1-5 8,0-3 7,2-3 7,3 1 8,2-1 5,4 1 7,2-1 6,0 1 3,2 0 4,0-1 4,3 2 2,6 3 1,4 3 1,5 3 2,3 2-1,0 3-2,-1 1-1,1 2-2,-2 3-4,-1 2-4,-2 4-5,-2 2-5,-5 6-3,-7 8-2,-6 7-3,-7 9-2,-5 2 0,-4-2 0,-2-1 1,-2-3 2,-2-3 0,1-3 3,0-4 1,3-5 2,0-2 3,2 0 3,3-2 3,1 0 3,5-3 3,6-1 3,8-2 3,6-2 4,8-2-3,8-4-9,7-2-8,8-3-8,4-2-5,0 0 1,0 0-1,1 1 1,-4 0-5,-6 4-7,-5 2-9,-7 4-8,-3 1-7,-1-2-5,-1 0-5,0-2-6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44"/>
    </inkml:context>
    <inkml:brush xml:id="br0">
      <inkml:brushProperty name="width" value="0.04601" units="cm"/>
      <inkml:brushProperty name="height" value="0.04601" units="cm"/>
      <inkml:brushProperty name="color" value="#F2395B"/>
    </inkml:brush>
  </inkml:definitions>
  <inkml:trace contextRef="#ctx0" brushRef="#br0">16922 20139 478,'-16'-42'22,"1"10"7,-1 9 6,0 11 6,1 4 1,-1 2-4,0 1-4,1 0-4,-2 2-5,0 0-3,-1 2-5,-1 0-5,-2 2-2,-5 2-2,-3 2 0,-5 2-3,-1 2 1,0 3-1,-1 4 1,1 2 1,1 1 0,1 1-1,3 0 1,2-1 0,1 2-1,1 1 1,1 3-1,1 1 0,0 2 0,1-1-1,-1 0 0,1 1-2,0 0 1,1 3-1,1 1-1,1 2 0,1 1 0,2 1 0,2-1 1,3 0-1,1 0 1,0 1-1,2-1 1,1 0 0,1-1 0,2-3-1,2-3 1,2-3-1,2-2 0,2-1 0,2-1-1,2-1 0,1-1 0,3-1-1,2-1 1,2-1-2,1 0 1,1 0 0,1-1 0,1 1 0,2-2-1,1-1 0,3-2-1,1-2-1,3-1 0,1 0-1,2 0-1,3-1-1,1 1 0,0-2 0,2-1 0,1 0 0,0-2 0,0-1 1,0 0 2,1-1 1,-2-3 1,0-2-1,-2-4 1,1-2 0,-2-3-1,0-3 1,0-3-1,1-3 1,-3-3 0,-2-1 0,-3-3-1,-3-1 1,-2-3-1,-1-4-1,-1-5 0,-1-3 0,-1-2-1,-1 0-1,0 0-1,-2 0 0,-2 1-1,-3 2 1,-2 2 0,-4 2 0,-1 2 1,0 2 0,0 1 0,0 3 1,-1 1 0,-2 1 0,-2 2 0,-2 0 0,-3 1 0,-2 1 1,-3 1 2,-3 1 1,-3 1-1,0 1-2,-1 1-2,-1 1-3,-2 1 0,-5 4 0,-3 3-1,-5 3 1,-2 3-5,-2 4-5,-2 4-8,-2 4-6,1 2-2,7-1 5,5 1 4,7 0 5,3-1 0,3 0-5,1-2-3,2 0-5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45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20901 16918 469,'-8'-56'14,"0"14"5,1 14 6,-1 13 4,0 9 2,0 2-5,0 4-2,0 3-5,-1 3-3,-1 5-2,-3 5-4,-2 5-2,0 4-2,1 1-1,1 3-2,0 1-1,3 0 0,2-3-2,4-3-1,3-3-1,2-2-1,2-1-1,2-1-1,1-1 0,3-1 0,2-2 0,2-3 0,2-1 0,0-1 1,-1-2 0,-1-1 2,-1 0 0,-1-2 1,0 0-2,-2-2-1,0 0-2,-2 0 1,-1 1-1,0 3 1,-2 2 0,-3 2 0,-4 2-1,-5 2 1,-5 1-1,-4 2 0,0 2 0,-1 0 1,-1 1 0,-1 0 0,1-1 2,-1-1 1,1-1 1,0-1 2,2-2 2,2-3 4,3-1 3,4-3 3,8-4 4,8-4 4,8-4 3,6-4-1,4-3-8,6-5-9,5-3-7,0-3-6,-3 1-3,-5-1-3,-3 1-4,-3 0 1,-1 1 0,-1 1 2,-1 1 2,-1-1 1,-3 0 2,-1-1 1,-2-1 3,-2 1 1,-3 1 3,-1 3 2,-2 1 4,-1 2 3,0 1 6,0 0 4,0 2 7,-1 5 5,-2 10 10,-2 10 7,-2 10 8,-1 4-1,0 0-10,0 1-12,0-1-10,0 2-8,0 5-4,0 3-6,1 4-3,-2 6-4,-1 6 0,0 7-1,-1 7 0,-1 3 0,2-1-1,1-1 1,0 0-1,1 0-13,1 5-24,-1 3-26,0 4-25,0-7-3,2-18 21,0-20 19,2-17 20,0-10 12,2 1 2,0 1 3,2 2 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45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21930 17338 569,'0'-50'15,"2"12"-3,0 10-4,2 11-4,2 6 6,4 0 12,3 2 14,5 1 12,1 1 4,1 2-8,0 2-6,0 2-7,-2 3-5,1 6-4,-2 4-3,-1 5-3,-2 3-3,-4-1-5,-5 1-3,-2-1-4,-5 2-3,0 1-3,-3 3-3,-2 1-2,-2 2-4,-2-1-3,-2 1-3,-1-1-3,-3-1-1,-2-1 2,-1-3 2,-3-1 1,0-2-2,1-1-6,1-1-5,1 0-6,1-3-1,2-3 6,3-3 5,1-2 5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46"/>
    </inkml:context>
    <inkml:brush xml:id="br0">
      <inkml:brushProperty name="width" value="0.03635" units="cm"/>
      <inkml:brushProperty name="height" value="0.03635" units="cm"/>
      <inkml:brushProperty name="color" value="#F2395B"/>
    </inkml:brush>
  </inkml:definitions>
  <inkml:trace contextRef="#ctx0" brushRef="#br0">23099 15809 605,'21'-13'-14,"-3"3"2,-5 4 1,-3 4 2,-1 1 10,0 0 17,1-2 17,2 0 18,-2 1 2,-1 4-12,-2 4-11,-2 4-13,-2 2-8,0 3-5,-2 2-5,0 1-4,-2 2-3,-4 0-1,-2-1-2,-3 1 0,-2-2 0,2-1 0,0-2 1,2-3 1,3-1 3,8-2 4,6-2 4,8-2 5,2-2 2,1-1 0,0 0 2,-1-1-1,0-1 2,-2 0 0,-3 0 2,-1 0 0,-2 1 1,-2 3-1,-2 4-1,-2 2 0,-1 2-2,0-1-1,-1 1-2,1 0-1,-1 0-2,-4 3-4,-2 2-2,-3 2-4,-5 2-2,-4 2-2,-5 4-2,-5 3-2,-4 2-6,-1-1-10,-3 0-9,-1 1-9,0-4-6,5-4-1,3-5-2,5-4-2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50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64561 20616 551,'-35'-7'31,"8"2"-5,7 2-6,8 2-7,3 2-3,-3 4 1,-4 2-1,-2 4 1,-2 1-1,-1 1 0,-1 1-1,-1 1 1,0 1-1,-1 2 1,1 0-1,-1 1 2,1 0-1,1-1 1,1-1 0,1-1 0,0 0-1,1 2-2,-1 0-2,1 1-2,0 0-1,2 1 2,2-1 0,3 1 2,1-1-1,0-1 0,2-1-2,1 0 0,1-2 0,2 1-1,2 0-1,2-1 0,1 0 0,0-1 0,0 0 0,0-2 0,0 0 0,2 0 0,0-1-1,2 1 1,0 0-1,2 0-1,0-1 1,1 1 0,2-1-1,0-1 0,1 0 0,2-2 0,-1 0 0,1 0 1,0 0 0,0 0 0,0-1 1,1-1-2,1-1 0,1 0-1,1-2 0,2 0 0,0-2 0,1 0 0,0-1 1,1 2-1,0 0 1,-1 2 0,0-1-1,-1-1 1,0 0 0,-2-1-1,0-2 1,1-1-1,1 0 1,1-1 0,1-2 0,0 0-1,-1-1 1,1-2 0,-1 1 0,1 1 0,-1 0 0,1 2 0,-1-1 0,-1 0-1,-1-1 1,0-2 0,-2 1 0,1-1 0,0 0 0,-1 0-1,0 0 1,0 2 0,-2 1 0,-1 1-1,1-1 1,0-1 0,1 0 1,1-1 0,0-1 1,-1 2-1,-1 1 1,0 1-1,-1-1-1,0-1 1,-1 0-1,1-1-1,0-1 1,0 0-2,-1 1 0,1-1 0,-1 0 0,-1 0-1,0 0 1,-2 0 0,0 0 0,2-2 0,0 0 0,1-1 1,0-1 0,-2 1-1,-2-1 1,-2 0-1,-1 0 0,2-2 1,0 0-1,1-1 1,0 0 0,-2-1 1,-2 0-1,-2 1 1,-1-1 0,2 0 0,0 1-1,2-1 0,-1 1-1,-1 1 2,0 0 0,-1 2 1,-2 1 1,-1 1 2,0 0 1,-1 2 1,-2 0 1,-2-2 3,-2 0 1,-2-1 2,-1 0 0,-3 0-2,-2 2-1,-1 1-2,-2 0-1,1 2-1,-1 1-1,0 0-2,0 2 1,-3 0-1,-1 2 1,-3 0 1,-1 2-4,-3 0-8,-1 2-8,-2 0-7,-1 1-4,1 0 1,1 0 1,2 0 1,0 0-2,1 0-4,1-1-3,1 2-5,2-1 0,3 1 2,3 1 3,3 2 2,2-1 1,2-1 2,3 0 0,1-1 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6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61900 19250 553,'-41'0'9,"19"0"17,19 0 18,19 0 17,30-2 6,45-3-7,43-3-7,45-2-7,14-3-8,-11 1-12,-14-1-12,-11 1-12,-11 1-8,-5 3-8,-7 3-7,-5 4-8,-14 1-7,-18 0-10,-19 0-9,-18 0-9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56"/>
    </inkml:context>
    <inkml:brush xml:id="br0">
      <inkml:brushProperty name="width" value="0.03315" units="cm"/>
      <inkml:brushProperty name="height" value="0.03315" units="cm"/>
      <inkml:brushProperty name="color" value="#F2395B"/>
    </inkml:brush>
  </inkml:definitions>
  <inkml:trace contextRef="#ctx0" brushRef="#br0">80975 15044 663,'-2'-18'17,"-2"10"10,-4 11 10,-2 12 11,-2 5 1,1 1-10,-1 1-7,0 1-10,0 2-5,-2 3-3,0 3-2,-1 2-3,0 3-3,-1 3-1,0 1-3,1 2-2,-2 2-1,0 0 0,-1 1-2,-1 2 0,0 0-2,1 0-1,1 0-3,1 0-2,1-2-2,2-6-3,2-4-3,3-5-2,0-4-3,2-3-1,0-3-2,2-3-2,4-5-2,8-8-3,8-8-2,7-8-4,2-4 3,-3-1 7,-4-2 7,-5 1 7,-1-1 5,0 2 3,0 2 1,-1 3 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57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81966 15257 596,'0'-22'1,"0"5"3,0 3 3,0 4 2,0 4 7,0 6 11,0 4 10,0 6 10,0 3 2,0 3-9,0 3-8,0 3-8,0 3-5,0 1-2,0 3-3,0 1-2,0 3-2,0 5-2,0 3-1,0 4-1,0 2-1,0 0-1,0 0-1,0 0 0,-1-2-2,-1-2 0,0-4 0,-1-2-2,-1-3-1,2-3-2,0-3 0,2-3-2,0-3 0,0-1 0,0-3 1,0-1 0,1-3 0,4-4-1,2-5-1,4-2 1,0-6-1,1-2 3,0-5 0,0-4 3,1-4-1,5-5 0,3-5-1,5-5 0,1-3-1,1-2 0,-1-2 1,1-2 0,0-3 0,1-2-1,0-4 1,2-2 0,0-1 0,-1 2 0,-1 2 1,-1 2 1,-2 3 0,-1 4 0,-3 4 0,-1 3 0,-3 4-2,-3 1-2,-2 3-3,-4 2-2,-2 2-2,-2 5-1,-3 3-2,0 4 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1:58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83744 15499 485,'36'-42'13,"-6"10"1,-5 9 1,-6 11 1,-4 4 0,-1 2-2,-1 0-2,0 2-3,-1 1 0,1 2 0,1 2 0,1 2 0,0 3-1,-4 4-3,-3 3-2,-2 5-1,-5 2-3,-6 3 1,-6 1-2,-6 3 1,-3 0-2,-1 1 1,-1-1-1,-1 1-1,0-3 2,3-1 0,1-4 2,3-3 1,1-3 1,4-1 0,3-2-1,2-2-1,5-2 1,4-2 0,5-3 1,6 0-1,1-2 1,-1 1 0,-1 2 0,0 0-1,-2 3 0,-3 2 2,-1 3 0,-2 4 0,-1 2 2,0 3-1,0 3 0,0 3 1,-2 1-1,-4 1 0,-4-1 0,-4 0-1,-2 0-1,1-1 1,-1-1-1,0-1 0,-1 0-2,-1-1-1,-3 1-3,-2-1-2,0 0-1,-1-3 0,0-1 0,1-2-1,-1-4 1,1-3 0,-1-4 1,1-4 0,-1-3 1,0 0 1,1-2 2,-1 0 2,2-3 0,3-4 1,2-3 1,4-5 1,3-2 1,2-1 0,4-1 2,3-1 0,3 0 1,7 1-2,5 1 1,7 1-2,4-1-1,3 0-2,3-1-1,3 0-2,1-2-2,2 3-3,1 0-2,0 0-2,1 2-3,0-1-1,0 1-2,1-1-2,-2 0 0,0-1 0,-2-1 1,0-1 0,-1-2 2,-1-1 2,-2-3 3,0-1 4,-2 0 3,-1 1 6,-3 3 5,-1 2 6,-4 1 5,-3 4 2,-5 3 3,-3 3 3,-4 5 4,-2 6 3,-4 7 3,-2 8 4,-6 4-2,-8 5-5,-8 3-7,-7 5-5,-6 3-6,-1 2-3,-2 4-4,-2 3-4,-1 0-4,1-2-3,2-2-2,0-2-4,1-2-2,3-5 1,2-3-1,1-5-1,11-8-4,17-14-8,17-14-9,19-13-8,6-6-1,-2 3 7,-3 3 5,-3 3 7,-4 4 5,-3 5 2,-5 5 3,-3 4 2,-4 5 6,-3 2 6,-3 4 9,-2 2 6,-5 5 7,-4 7 3,-5 7 3,-6 7 5,-2 3 0,-1-1-5,-1-1-3,-1-1-3,0-3-5,1-2-2,0-3-4,2-3-2,6-5-10,10-10-14,12-9-14,10-8-14,5-6-6,-1-3 6,-1-3 5,-1-3 5,-2-1 4,-1-1 3,-3 1 4,-1-1 3,-2 2 5,-3 3 7,-1 3 6,-2 3 6,-2 3 4,-2 1 0,-2 2 1,-2 2 1,-1 1 4,0 1 9,0-1 8,0 0 9,0-1 1,0 0-4,0-1-5,0-1-5,0 2-2,0 6 1,0 6 2,0 6 0,0 3-2,0 1-9,0 1-8,0 2-7,-1-1-4,0-1 2,-2-1 2,0-1 2,0 1 0,0 0-1,2 1 0,0 1-1,1 2 0,0 1 0,0 3 0,0 2 0,1 1 1,0 2 0,2 3 1,0 1 0,2 4-3,2 3-5,1 4-6,3 4-6,1 6-8,0 10-8,0 7-8,-1 10-10,0-2-1,-2-15 6,-2-13 6,-2-13 6,-2-9 0,-1 0-6,0 0-5,-1-2-6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00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87400 16097 648,'59'-8'102,"-8"2"-22,-8 1-24,-8 1-22,-3-1-14,-1 2-2,0-1-3,1 0-3,-1 0-3,-2 2-4,0 0-5,-1 2-3,-1 1-2,-3 2-3,-1 2-1,-2 2-2,-3 0-4,-1-1-7,-3-1-6,-1 0-7,-2 0-6,-2 0-3,-2 1-4,-2 2-3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00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87233 17381 621,'-6'-7'7,"4"1"11,4 0 13,4 2 13,2 0 2,0 2-6,-1 0-7,1 2-7,1 0-4,2 0-3,2 0-2,1 0-2,4 0-2,5 0-1,5 0 1,5 0-2,3 0-2,1 0-7,0 0-5,2 0-6,-1 0-5,-1 2-5,-3 0-4,-1 2-4,-2 0-2,0 0 0,1-1-2,-1 1 1,-2 0 0,-5 0 3,-5 0 1,-5 0 3,-3 0-1,0 0-2,-2 0-3,0 0-2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02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91631 14308 577,'-9'-34'42,"0"13"-6,-2 11-6,0 12-6,-1 8-2,-1 4-2,-1 3-1,-1 5-1,-2 1-1,0 1 0,-1-1-2,-1 1-1,0-1-1,1 1 0,0-1-1,2 1-1,1-1 0,-1 1-1,0-1-2,1 1 0,-2 1-2,-2 5 1,-2 3-1,-1 4 1,-2 2-1,1 1-2,-1-1 0,1 0-2,1-1 1,5-2 0,3-2 1,4-1 1,3-3-1,2-3-2,2-3-4,2-3-2,2-3-2,0-1-2,2-2-1,0-2-1,3-3-2,4-1-1,3-2-2,5-2-2,2-2 0,0-1 0,-1 0-1,1-1 1,0-3 0,1 0 2,1-3 1,1-2 1,-1-2 2,-1-4 1,-2-2 2,-2-3 2,-2-2 0,-1 1 2,-1-1 0,0 1 1,-3 0 0,-1 1 1,-2 0-2,-2 2 1,-2 1 1,-2 1 2,-2 1 4,-2 0 2,-2 2 1,-2 1 1,-2 0 1,-1 2 0,-3 1-1,-2 2 0,-2 3-2,-1 1-2,-3 1 0,0 0-2,-1 0 0,-1 0-1,0 1-1,-1 3-3,1 4-2,-1 2-3,2 2-2,1 0-3,2-1-2,3 1-4,1 0-3,2 0-5,2-1-4,3 1-5,1-1 1,2-1 5,2 0 5,2-2 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08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92780 16066 585,'-15'-1'6,"2"-1"10,3 0 10,1-1 12,3-1 3,4 2-4,4 0-3,4 2-3,4 0-4,5 0-3,5 0-4,5 0-4,3 0-2,-1 0-1,1 0-1,-1 0-2,0 0-1,1 0 1,-1 0 0,1 0 0,-1 0-2,-1 0-6,-1 0-4,-1 0-5,-1 0-4,-1 2-4,-1 0-3,-1 2-3,-2-1-7,-1-1-12,-2 0-12,-2-1-13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09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94838 15240 575,'8'-8'36,"2"2"-4,0 0-4,2 2-4,0 1-3,1 2 0,1 2 0,1 2-1,1 1-2,-2 2 0,-1 0-2,-1 2-2,-1 0-2,0 1-1,-2 1-2,0 2-2,-3 0-1,-1 1-1,-2 1-1,-2 2 0,-3-1-2,-4 1-3,-4 0-3,-3-1-4,-3 1-1,-2 0-2,0-1 0,-1 1-1,0-1 1,-1-1 1,0-1 2,1 0 1,0-2 1,0-1 0,2 0 1,1-2 0,1-1 2,3 0 3,1-2 4,2 0 3,4-2 2,8-1 0,6 0 0,8-2-1,3 0 0,3 0-1,1 0-1,3 0-1,0 1-1,-1 2 0,-1 2 0,-1 2-1,-2 1 0,-3 2 2,-3 0-1,-3 1 2,-2 1 0,-2 0 0,-2-1 2,-2 1-1,-2 1 1,-1 0-1,0 1-1,-1 1 0,-3 1 0,-2 1 1,-4 2 0,-2 0 1,-2-1-1,1-1-1,-1-2-1,0-3-1,1 0-2,0 0 0,2 0-3,1-1 0,-3 2-1,-4 2-1,-5 1 0,-5 3-1,-2 1-1,-1-1-2,1 1-1,-1-1-3,2-1-3,3-2-3,3-4-5,3-3-3,2-1-5,2 0-5,3 0-4,1 0-5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10"/>
    </inkml:context>
    <inkml:brush xml:id="br0">
      <inkml:brushProperty name="width" value="0.0407" units="cm"/>
      <inkml:brushProperty name="height" value="0.0407" units="cm"/>
      <inkml:brushProperty name="color" value="#F2395B"/>
    </inkml:brush>
  </inkml:definitions>
  <inkml:trace contextRef="#ctx0" brushRef="#br0">96527 16647 540,'-6'-8'5,"2"0"10,4 0 10,3 1 10,2 0 4,5 2-1,4 2-1,4 2-1,2 1-2,1 0-3,1 0-4,1 0-2,0 0-3,1 0-1,-1 0-3,1 0-1,-1 0-3,1 0-4,0 0-3,-1 0-3,0 0-5,-1 2-4,-1 0-3,-1 2-5,-1 0-5,-3 0-9,-1-1-7,-2 1-7,-2-1-4,-1 0 1,0-1 2,-2-2 2,0 0 0,0 0 1,0 0 0,0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11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99166 14890 517,'0'-26'39,"2"9"0,0 10-1,2 10 0,0 6-2,0 2-3,0 1-2,0 3-3,-1 2-2,-1 1-3,0 3-1,-1 2-3,-2 0-1,-1 2-3,0 1-2,-1 1-1,-1 3-2,0 5 1,0 4 1,0 6 0,0 4-4,0 4-13,0 4-10,0 4-12,0 1-7,2-1-4,0-1-2,2 0-3,0-8-3,0-10-6,0-13-4,0-11-6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7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63050 18400 551,'-44'-11'36,"13"28"13,12 28 11,13 29 12,6 16-1,0 7-13,0 6-15,0 7-14,-2 7-10,-3 9-9,-3 10-9,-2 10-7,-5 2-6,-2-3-3,-3-3-3,-3-2-2,-1-12-5,4-19-3,3-18-4,3-19-4,1-15-5,1-8-7,-1-10-5,1-9-7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0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89832 18450 582,'-19'0'-4,"9"2"18,8 0 19,10 2 19,4 0 4,1 0-10,1-1-9,1 2-10,1-2-7,0-1-3,-1 0-5,1-2-4,1 1-2,1 0 0,3 2-1,2 0-1,3 0 1,8 0 1,7-2 0,7 0 2,5-2 0,7 0 1,6-2-1,5 0 0,3-2 0,-1 0-2,-1-1-2,-1-1-2,1 0-2,1 2-1,3 2-2,1 2-2,1 1 0,-1 0 0,-1 0 0,-1 0 1,-1 0 0,-1 2-1,-1 0-1,-1 2-1,-1 0 0,-1 2 2,-1 0 3,0 1 2,-2 1 0,1-2 0,-1-1 0,1 0-1,-1-1 0,-1 0 1,0-1 0,-2 2 1,1-2 0,1 1-2,3 0-2,2 0-2,-2 0-1,-5 0 0,-5 0-2,-4 0-1,-6-1 0,-5-1 0,-4 0 1,-5-1 0,-5-1-2,-3 0-5,-5 0-5,-3 0-4,-5 0-4,-6 0-1,-6 0-2,-6 0-2,-6 0 0,-6 0 1,-5 0 0,-6 0 1,-2-1 3,7-1 6,3 0 5,6-1 6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1"/>
    </inkml:context>
    <inkml:brush xml:id="br0">
      <inkml:brushProperty name="width" value="0.03456" units="cm"/>
      <inkml:brushProperty name="height" value="0.03456" units="cm"/>
      <inkml:brushProperty name="color" value="#F2395B"/>
    </inkml:brush>
  </inkml:definitions>
  <inkml:trace contextRef="#ctx0" brushRef="#br0">94200 19350 636,'23'0'-14,"-1"0"14,-1 0 13,-1 0 14,2 0 6,3 2 0,4 0 0,5 2 0,-1 1-2,-6 3-4,-3 4-4,-6 2-3,-4 2-3,-3 1-4,-3 1-3,-2 1-3,-5 1-2,-6 1 1,-6 1 0,-5 2 0,-5-1-2,-2 0-4,-1 1-3,-2-1-4,-1-1-1,3-3 1,1-3 0,3-2 2,6-3 3,12-1 6,12 0 7,11-2 7,8-1 0,3-2-6,3-3-6,2 0-5,5-4-10,5-2-12,4-4-13,5-2-12,1-1-4,-4 1 3,-4 0 4,-4 2 4,-5 1 2,-7 0 3,-7 2 0,-7 1 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1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99621 18331 613,'29'-7'-3,"-7"2"0,-5 3 1,-6 1-1,-1 0 8,5-1 12,5 0 14,5-1 14,2-1 5,-1 2-2,-1 0 0,-1 2-2,-1 0-5,-1 2-10,-1 0-9,-1 2-8,-2 1-15,-2 1-17,-4 3-17,-3 2-19,-4 1-6,-6 0 3,-6-1 3,-5 1 4,-6-1 4,-4-1 8,-3 0 6,-4-2 7,-2 0 5,1 2 5,1 0 4,1 2 4,0-2 3,-1 1 1,-1-2 1,-1 0 1,1-1 2,3-1 5,4 1 5,2 0 5,3-1 3,4-1 5,4 0 4,5-1 4,2-1 2,3 1 2,4 1 0,2 2 2,5-1-2,8-2-1,6-3-4,7 0-2,3-2-4,2 0-5,1 0-6,1 0-5,-1 0-3,0 0 0,-2 0 0,0 0 0,-1 0-5,-1 0-8,-1 0-8,-1 0-8,-2-1-7,-4-1-8,-2 0-7,-2-1-8,-4-1 1,-1 0 8,-3 0 7,-1 0 7,-2 0 6,-2 0 2,-2 0 2,-2 1 2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2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101978 16633 426,'0'-24'2,"2"-1"5,0-1 5,2-1 4,-1 2 2,-1 3 1,0 4 0,-1 5 0,-1 5 4,0 6 8,0 7 7,0 8 7,-2 7 1,0 9-5,-3 8-5,-2 10-6,-2 6-4,-4 6-2,-2 3-2,-3 7-2,-3 4-2,-1 8 0,-3 7-1,-1 6-1,0 5-6,3 2-10,3 2-12,3 2-10,1 0-14,0 1-13,1 0-15,-1 0-13,1-10-3,0-18 8,2-19 10,1-18 8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4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80609 22150 642,'-15'50'86,"2"-8"-18,2-9-20,3-9-18,-2 0-10,-2 11-1,-3 9-2,-3 10 0,-1 2-3,0-7-2,2-4-2,1-7-4,0-1-1,-1 2-2,-2 4-1,1 2-2,-1 2-2,2-2-6,2 0-6,3-1-4,1-4-4,2-6 1,2-5 0,3-7 1,2-8-7,5-10-11,6-12-13,4-10-12,2-5 1,-3-1 14,-1 1 14,-2-1 13,-1 1 8,0 1 3,0 1 3,-1 1 3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5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80900 22621 562,'14'-42'1,"-3"10"3,-2 9 3,-4 11 2,0 5 3,0 2 3,1 2 3,2 2 4,0 2 0,-1 2-1,1 2-1,0 2-2,0 2 0,0 5 1,0 4 0,-1 3 1,0 4-1,-2 3-1,-2 3-1,-2 3-1,-1 2-1,0 2-1,0 2-2,0 2-1,0 1 0,0-2 1,0 0 0,0-1 1,0-2-1,0-2-5,0-2-3,0-1-5,0-4-3,2-5-1,1-5-1,0-5-1,3-5 0,4-4 0,3-6 1,5-4 0,3-8 2,3-11 0,3-11 1,3-10 2,3-9-1,2-4-1,4-5-3,3-5-3,1-3 1,0 3-1,0-1 2,1 2-1,-4 3-1,-6 5-4,-5 4-4,-7 6-4,-4 6-3,-3 8 1,-2 7 1,-4 9-1,-2 6-3,-2 8-7,-3 7-7,0 6-7,-3 3 0,-1-1 11,0 0 9,-1-2 10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6"/>
    </inkml:context>
    <inkml:brush xml:id="br0">
      <inkml:brushProperty name="width" value="0.03812" units="cm"/>
      <inkml:brushProperty name="height" value="0.03812" units="cm"/>
      <inkml:brushProperty name="color" value="#F2395B"/>
    </inkml:brush>
  </inkml:definitions>
  <inkml:trace contextRef="#ctx0" brushRef="#br0">83385 22800 577,'-3'24'12,"-2"1"7,-5 1 7,-4 1 6,-3 1 2,-1 2-4,-3 3-3,-1 1-5,-2 1-3,-1-1-4,-1-2-4,-1 0-3,1-1-3,3-3-2,3-2 0,3-1-2,2-3-1,2-3-2,2-3-2,3-2-1,3-6-4,8-7-8,6-6-7,7-7-8,4-4-2,-1 2 5,1 1 5,0 1 4,-2 1 3,-1 2 2,-3 2 0,-1 3 1,-3 2 6,-4 7 10,-4 6 11,-4 6 9,-4 4 5,-2 3 1,-3 3 0,-3 3 0,-1 0-1,2-3-4,3-4-2,1-1-2,1-3-3,0 1-1,0-1-2,0 1 0,2-2-8,2-3-13,4-3-14,3-2-13,3-6-5,5-8 4,5-8 6,5-7 4,4-8 1,1-7-3,3-7-3,1-6-3,0-3 2,-1 2 6,-3 1 6,-1 4 6,-2 0 5,1 3 1,-1 2 3,1 2 2,-2 3 4,-3 5 8,-3 5 6,-2 5 7,-4 3 7,-3 2 5,-2 3 7,-4 1 5,-2 3 1,0 6-4,-2 4-3,0 6-4,-1 2-4,-2 3-6,0 2-5,-1 2-5,0-1-5,2-1-3,2-3-3,2-1-3,6-3-7,9-2-14,11-4-12,9-2-13,4-4-4,-3 0 4,-3-3 5,-3-2 4,-4 0 4,-3 2 3,-5 2 4,-3 2 3,-5 3 3,-6 2 4,-6 4 2,-6 2 3,-4 2 3,-2 1 3,-1 1 4,-3 2 2,-2 0 2,-5 1 1,-3 1 1,-4 1 2,-1 0 0,3-1 2,3-1 2,3 0 0,2-2 3,3 1 1,1 0 2,3-1 2,0 1 0,2-2-2,1-1-3,1-1-1,1-1-2,2 0 0,2-2 1,2 0 1,2-1-3,0 1-3,2 1-4,1 2-4,1-2-4,1-1-5,3-2-4,2-2-5,2-2-3,2 0-1,2-2-1,1 0-1,2-3-2,0-4-3,-1-4-1,1-3-4,0-4 3,-1 0 5,1-1 5,0-1 7,-1-1 4,-1 1 4,-1-1 5,0 1 4,-2 0 2,-1 2-3,-1 2 0,0 3-2,-2 1 8,-1 2 20,0 2 18,-2 3 19,-1 2 5,0 7-12,-1 6-10,-2 6-10,0 5-8,-2 5-3,-1 5-3,0 4-4,-2 7-4,-2 6-2,-1 8-4,-3 6-3,-3 6-6,-2 5-9,-3 5-8,-3 5-9,-2 6-7,-1 8-5,-1 7-5,-1 9-6,1-4-2,3-14 4,3-15 3,3-15 4,3-14 2,1-10 5,2-13 2,2-11 5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6"/>
    </inkml:context>
    <inkml:brush xml:id="br0">
      <inkml:brushProperty name="width" value="0.03277" units="cm"/>
      <inkml:brushProperty name="height" value="0.03277" units="cm"/>
      <inkml:brushProperty name="color" value="#F2395B"/>
    </inkml:brush>
  </inkml:definitions>
  <inkml:trace contextRef="#ctx0" brushRef="#br0">86400 23776 671,'11'-23'7,"7"2"12,7 3 15,7 1 12,1 3 4,-5 2-8,-5 4-7,-5 3-7,0 1-5,3 2-5,5 0-4,3 2-5,1 0-5,-1 2-10,-3 0-9,-1 2-9,-4 1-7,-5 1-8,-5 3-7,-4 2-7,-4 0 0,-2 0 5,-2-2 6,-2 0 6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6"/>
    </inkml:context>
    <inkml:brush xml:id="br0">
      <inkml:brushProperty name="width" value="0.03059" units="cm"/>
      <inkml:brushProperty name="height" value="0.03059" units="cm"/>
      <inkml:brushProperty name="color" value="#F2395B"/>
    </inkml:brush>
  </inkml:definitions>
  <inkml:trace contextRef="#ctx0" brushRef="#br0">85905 24900 719,'-20'7'20,"23"-1"10,22 0 10,22-1 11,13-2-1,2-1-11,1 0-11,3-2-12,-2 1-10,-7 0-8,-5 2-10,-6 0-10,-5 1-7,-7 0-6,-6 0-7,-5 0-7,-5-1 0,-3-1 4,-3 0 6,-2-1 4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7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89395 23128 531,'0'-15'4,"2"-1"8,0 0 8,2 1 9,-2 3 6,-4 8 6,-4 8 5,-4 8 5,-2 5-1,-2 5-7,0 3-7,-1 5-8,-1 2-5,-1 2-4,-2 3-4,1 1-4,-3 3-5,-2 6-8,-1 4-6,-3 6-6,0 1-7,1-1-5,1 0-4,1-2-6,2-4-1,3-8-1,3-8 1,3-7 1,3-9-2,6-9-3,4-8-3,6-10-2,1-3 3,-1-1 9,0 0 10,-1 0 10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7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65350 18300 466,'0'101'159,"0"4"-36,0 3-34,0 3-36,3-1-20,6-2-7,7-3-6,6-3-7,1-2-5,-3 0-2,-3 0-3,-2 0-2,-3-4-4,1-5-2,-1-7-3,1-5-2,-1-9-2,1-9 1,-1-10 0,1-8 0,-4-6 1,-6 1-2,-6-1 0,-6 1-1,-10-1 0,-12 1 2,-13-1 0,-12 1 2,-10 1 0,-6 3 1,-6 3 0,-6 4 1,-4-3 0,1-5-1,-1-7 0,1-5-2,1-6-3,3-3-7,3-3-7,4-2-7,8-9-5,17-12-4,15-13-2,16-12-4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7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90416 23147 475,'14'-31'27,"-1"17"12,-2 16 12,-2 17 12,-3 10 1,-1 3-12,-2 3-10,-2 3-12,-2 2-7,-2 4-1,-2 2-3,-1 4-3,-3 1-1,0 1-3,-1 2-1,-1 0-3,0-2-1,4-4-1,2-6 1,4-4-1,1-5-2,0-5-4,0-5-3,0-5-4,3-6-2,7-8 0,8-8 1,6-8 0,5-9 0,2-9 3,4-10 0,3-10 2,3-6 0,2-3-4,4-4-3,3-2-3,-1 1-2,-2 5-2,-4 4-2,-2 6-1,-4 4-3,-5 6-2,-5 4-2,-5 5-2,-4 5-1,-3 5 0,-3 5 1,-2 5-1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7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91931 23727 529,'-8'-6'62,"0"2"-5,0 4-4,0 3-6,-1 2-5,-1 3-7,-3 3-6,-2 4-6,0 1-5,1 1-2,1 1-2,0 1-3,1 1-1,1 1 2,-1 1 0,0 1 0,1-1-1,2-1-6,3-2-4,1-2-4,2-1-4,2 1-2,2 1-1,2 1-2,1 0-1,2 1 1,0 0 1,1-1 1,1 1-1,0-1 0,0 1-1,0 0-2,-2-1 2,-1 1 1,-2-1 1,-2 1 3,-1-1 0,0-1 2,0-1 1,0-1 1,-1-1 2,-2-2 1,-2-3 1,-1-1 2,-3-1 1,-2-2-1,-2-1 1,-1 0-1,-3-2 1,-2-1-2,-2 0 1,-1-1-1,-2-1-2,-1 0-4,-1 0-3,-1 0-3,0-2-2,1-2 1,1-4 1,1-2 0,2-2 2,3 1 1,3-1 2,3 0 2,2 0 3,4 1 6,2-1 4,4 0 6,3 1 2,4 1-1,4 0 0,3 2 0,5 1-1,6 2-1,3 2-2,6 2 0,3 1-4,-1-2-7,0 0-8,1-1-6,-1-1-9,0 2-9,0 0-9,1 2-9,-4 0-5,-5 2 1,-7 0 1,-5 2 0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8"/>
    </inkml:context>
    <inkml:brush xml:id="br0">
      <inkml:brushProperty name="width" value="0.03377" units="cm"/>
      <inkml:brushProperty name="height" value="0.03377" units="cm"/>
      <inkml:brushProperty name="color" value="#F2395B"/>
    </inkml:brush>
  </inkml:definitions>
  <inkml:trace contextRef="#ctx0" brushRef="#br0">93533 24332 651,'-6'-8'40,"4"2"0,4 0-2,4 2 0,4 0-2,5 2-2,5 0-1,5 2-2,4 0-5,1 0-8,2 0-7,3 0-8,-1 0-7,-2 2-10,-1 0-9,-3 2-8,-2-1-7,-3 0-4,-3-2-4,-2 0-5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8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93897 23548 504,'-15'-9'3,"2"0"6,2-2 6,3 1 6,-1 2 10,0 10 12,-2 8 13,0 9 12,-1 7 1,1 7-12,-1 5-12,0 6-13,0 6-10,-1 7-6,-2 8-8,0 6-7,0 1-10,-1-3-13,0-5-11,1-3-13,0-6-7,2-6-1,2-7-3,3-8 0,0-5 1,2-7 6,0-5 7,2-6 6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8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95425 23484 531,'0'-15'4,"0"2"8,0 3 9,0 1 8,-2 3 8,0 6 7,-3 4 9,-2 6 7,-3 4-2,-3 7-11,-5 5-12,-4 7-11,-3 5-8,-3 6-3,-3 6-4,-2 6-3,-2 3-6,3 0-7,2-1-9,1 1-7,4-5-8,3-8-6,4-10-6,5-7-6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29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96241 23124 477,'1'-15'4,"2"0"11,2 2 8,1 1 10,2 2 5,0 2 1,0 4 1,0 3 0,-1 3-1,-1 7-6,0 6-4,-2 6-6,0 4-1,-2 6 0,0 5 2,-2 5 1,-2 5-3,-6 6-4,-4 5-4,-5 7-6,-2 1-3,1-2-1,0-4-2,2-3-1,2-4-2,3-8-1,3-6 0,2-7-2,4-6-2,4-5-3,4-5-3,4-4-4,3-8 0,3-9 3,3-8 2,3-9 4,3-8 1,3-6 1,3-8-1,3-6 1,3-6 0,2-2-1,4-3 0,3-3-2,0 0 0,0 4-1,-2 4 0,0 5 0,-2 2-3,-3 5-4,-4 4-5,-2 4-5,-5 4-2,-5 7-2,-6 5 0,-6 7-2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0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97392 24000 489,'22'0'32,"-5"0"5,-3 0 6,-4 0 5,-3 1-2,-1 2-11,0 2-11,-1 2-12,-5 2-6,-5 3-2,-5 3-3,-7 4-2,-2 0-3,1 1-2,1-1-3,1 1-2,1-1-1,4-1 0,3-1-1,2-1 1,3-1 2,0 0 4,2-2 4,0-1 4,2 1 1,2 0 1,2 1-1,2 1 0,0 1 0,0 0 3,-2-1 3,0 1 1,-2 0 0,-1 1-1,0 1-2,-1 1-3,-4 2-1,-2 1 0,-5 3 0,-4 1-1,-3 1 0,-3-1-1,-3-1 0,-3-1 0,-1-1-2,3-3 0,1-1-2,3-2-1,1-4-2,2-3-1,3-4-2,1-4-1,0-3-2,0-4-1,-1-2-1,-1-3 0,1-5-1,2-4 2,4-5 0,3-5 2,1-1 3,2 1 7,0 3 7,2 2 6,2 1 7,6 4 5,4 3 7,5 3 4,3 2 3,1 2-4,1 2-4,2 3-2,0 0-5,2 0-5,3 0-7,1 0-7,1 1-5,-1 0-8,-1 2-7,-1 0-7,1 0-4,5-4-3,3-2-2,4-3-3,1-3 0,-3-2 1,-4-1 2,-2-3 1,-3-1 2,-1-1 4,-3-1 3,-1-1 4,-4 1 5,-3 2 4,-4 4 7,-4 3 4,-5 3 11,-6 5 15,-6 2 16,-6 6 16,-4 3 2,-3 7-9,-3 6-9,-3 5-10,-2 4-6,-1 1-3,-1 1-4,-1 1-4,2-1-3,3-3-3,5-4-3,3-1-3,4-4-7,5-1-11,3-2-11,4-3-12,5-2-5,7-6 0,7-4-1,8-6 1,1-2 1,0-2 4,-1 0 5,0-1 3,-4 0 5,-3 2 8,-5 2 7,-3 3 7,-4 3 10,-6 7 12,-4 8 12,-6 6 12,-1 2 4,-1-3-5,0-3-6,0-3-4,1-1-6,1 0-6,0 0-5,2-1-5,3 0-9,4-2-11,6-2-10,4-2-12,3-3-3,1-4 1,2-4 4,0-4 2,2-4-1,3-5-3,3-5-5,3-5-4,0-2 1,-5 1 6,-3 1 5,-4 1 5,-4 2 7,-1 3 6,-2 3 7,-2 3 7,-1 3 7,0 2 6,0 4 8,0 3 7,0 4 8,0 8 9,-1 6 9,1 7 9,1 5-2,2 3-12,2 3-12,2 3-11,1 2-10,1 2-7,1 2-9,2 2-6,-1 1-3,-1 1 1,-1-1 2,0 0 3,-3-3-7,-1-4-12,-2-5-14,-2-5-13,-1-4-10,0-3-10,0-3-7,0-2-10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0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85883 28279 592,'-8'-15'7,"16"2"11,15 2 12,17 2 13,2 2 1,-8 1-8,-9 0-9,-9 2-9,3 0-2,13 2 5,14 0 5,14 2 6,0 0-1,-10 2-7,-13 0-5,-12 2-6,-6 1-10,-2 3-14,-3 4-14,-1 2-13,-3 1-7,-2-3-4,-4-1-1,-2-2-3,-4-1 1,0 0 5,-3 0 6,-2 0 4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0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85872 28850 610,'-17'0'0,"-1"0"0,-3 0 0,-1 0 0,4 0 9,10 0 18,11 0 19,12 0 17,10 0 4,10 0-11,12 0-12,11 0-11,5 0-10,3 0-8,2 0-9,1 0-7,0 1-9,-4 2-9,-5 2-8,-3 2-10,-8 0-2,-10-1 1,-11-1 3,-11 0 1,-6-1-1,0 0-3,-2 0-3,0 0-3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1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89678 27371 523,'1'-14'7,"4"2"12,2 4 15,4 3 12,0 1 4,-1 0-9,-1 0-6,0 0-9,1 1-3,5 2-1,5 2 0,5 2 0,2 2-2,-1 2 0,-1 1-1,-1 3 0,-2 3-3,-4 2-4,-5 3-4,-3 3-4,-4 2-1,-4 3 0,-4 1-1,-4 3 1,-6-1-3,-7 0-5,-9-1-6,-7-1-6,-4-1-3,1-3 0,2-1 0,0-3-1,2-2 1,3-2 0,3-4 2,3-3 1,3-1 5,3-2 8,3-1 9,3 0 9,3-1 5,6 2 0,4 0 1,6 1 1,4 1-1,5-2-4,5-1-3,6 0-4,5-2-6,10-1-9,9 0-10,8-1-9,2-1-8,-5 0-3,-4 0-4,-5 0-5,-7 0 2,-8 0 7,-7 0 8,-9 0 7,-4 0 1,0 0-5,-2 0-6,0 0-5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7"/>
    </inkml:context>
    <inkml:brush xml:id="br0">
      <inkml:brushProperty name="width" value="0.0319" units="cm"/>
      <inkml:brushProperty name="height" value="0.0319" units="cm"/>
      <inkml:brushProperty name="color" value="#00BFF3"/>
    </inkml:brush>
  </inkml:definitions>
  <inkml:trace contextRef="#ctx0" brushRef="#br0">65650 18650 689,'34'-27'0,"19"-3"0,19-3 0,19-2 0,10 0 9,4 7 17,3 6 17,3 7 18,-1 4 1,-2 3-14,-3 3-13,-3 4-14,-9 7-15,-11 13-17,-14 12-15,-11 13-16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1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91837 28097 556,'-6'-15'7,"6"4"16,4 3 15,6 3 15,4 1 4,5 2-6,5 0-6,5 2-7,3 0-5,3 2-4,1 0-4,2 2-5,1 0-6,1 0-5,-1-1-7,0 1-7,-2 0-8,-6 0-11,-4 0-11,-4 0-12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1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92266 27201 490,'-8'-8'2,"0"-2"6,0 0 5,0-1 5,0 5 12,-2 12 20,0 11 19,-1 13 21,-1 7-2,0 4-21,0 4-22,1 4-22,-2 3-16,-2 2-13,-1 2-12,-3 1-12,0 0-10,1-4-8,0-4-7,2-4-8,2-6-2,3-7 5,2-9 6,4-7 4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2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94155 27445 467,'6'-3'14,"-3"11"27,-2 11 28,-4 11 26,-1 5 5,1 1-21,-1-1-20,0 0-20,-1 6-15,-2 8-12,-2 11-11,-2 10-12,-2 5-11,-1 1-10,-3 0-10,-2 2-11,0-4-1,3-9 6,1-8 8,2-10 7,2-7 1,1-5-5,0-7-6,2-5-5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2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95150 28529 558,'6'-16'7,"12"2"17,11 1 14,12 1 16,3 1 4,-8 4-7,-6 2-9,-7 4-7,-2 1-6,3 2-6,3 0-3,3 2-6,-1 1-2,-5 2 0,-5 1-1,-4 3 0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2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95255 29100 585,'-13'0'7,"6"2"16,6 0 14,6 2 15,6 0 5,7 0-6,7-1-5,7 1-5,4-1-7,3 0-7,1-1-6,2-2-8,-1 0-7,-2 0-10,-3 0-8,-3 0-9,-3 0-7,-3 2-7,-3 0-7,-3 2-5,-3-1-2,-3 0 7,-3-2 5,-2 0 5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3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97621 27563 485,'8'-9'0,"2"0"0,0-2 0,1 0 0,0 1 5,0 3 10,-2 2 10,-1 4 10,0 2 4,0 2-3,0 2-3,0 2-2,-1 2 1,-1 5 1,0 4 4,-2 3 2,-3 3-3,-6 1-7,-5 1-8,-7 1-8,-2 0-4,1-1-1,0-1 0,2-1-1,2-2-4,1-3-9,2-3-8,2-3-8,6 0-2,8 0 1,9 1 3,10 1 1,3 0 4,2-2 4,1-3 4,1-1 4,-1-1 2,-1 0 4,-3 0 1,-1 0 3,-4 0 1,-3 3 1,-4 2-1,-4 2 1,-4 1-1,-3 1 1,-2 1-1,-4 1 0,-4 1 3,-7 3 3,-7 1 5,-7 3 4,-5 1-3,-3 3-7,-3 1-8,-2 2-9,-2 1-9,0-1-9,-1-1-10,1-1-10,3-4-9,6-4-10,5-5-10,7-4-10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8"/>
    </inkml:context>
    <inkml:brush xml:id="br0">
      <inkml:brushProperty name="width" value="0.0394" units="cm"/>
      <inkml:brushProperty name="height" value="0.0394" units="cm"/>
      <inkml:brushProperty name="color" value="#00BFF3"/>
    </inkml:brush>
  </inkml:definitions>
  <inkml:trace contextRef="#ctx0" brushRef="#br0">64750 23100 558,'0'22'146,"2"-1"-33,0-2-32,2-2-33,0-2-21,0-1-9,0-1-9,0 0-10,-1-2-10,-1 1-9,0 0-10,-1 0-10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8"/>
    </inkml:context>
    <inkml:brush xml:id="br0">
      <inkml:brushProperty name="width" value="0.0458" units="cm"/>
      <inkml:brushProperty name="height" value="0.0458" units="cm"/>
      <inkml:brushProperty name="color" value="#00BFF3"/>
    </inkml:brush>
  </inkml:definitions>
  <inkml:trace contextRef="#ctx0" brushRef="#br0">65500 23150 480,'7'9'129,"0"1"-25,-2 3-25,0 2-26,-2 0-14,0-1-6,-2-1-4,0 0-6,-1-1-5,2 1-8,0 1-8,2 2-6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39"/>
    </inkml:context>
    <inkml:brush xml:id="br0">
      <inkml:brushProperty name="width" value="0.03867" units="cm"/>
      <inkml:brushProperty name="height" value="0.03867" units="cm"/>
      <inkml:brushProperty name="color" value="#00BFF3"/>
    </inkml:brush>
  </inkml:definitions>
  <inkml:trace contextRef="#ctx0" brushRef="#br0">64240 22263 568,'0'-15'9,"-2"2"5,-1 2 6,0 3 7,-1 1 1,-2 2-3,0 2-2,-1 2-3,-3 2-3,-2 2-3,-3 2-4,-3 2-4,-3 2-1,-3 3 1,-3 3 0,-3 4 2,-2 1-1,-1 3-2,-1 1 0,0 3-2,-2-1 1,1 0 2,0-1 1,-1 0 4,3-1 0,1 4 2,5 3 0,2 3 2,2 1-1,3 1-1,1-1-1,2 0-2,4 0-2,3-1 1,4-1-2,4-1 0,4-3-1,4-2-2,4-3-1,3-3-3,6-2 0,5-2-2,7-3-1,5-1-1,3-4 0,1-4-2,-1-6 0,0-4-1,1-5 1,2-6 0,2-4 1,3-5 1,0-3-2,0-2-5,0-3-6,0-1-4,-1-2-3,-2-3-1,-2-1 0,-2-2 0,-3-2 1,-3-2 1,-5-2 3,-3-2 1,-5 3-2,-5 10-8,-5 8-8,-4 9-7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1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69304 23629 524,'0'-16'-2,"2"-1"-3,0-2-3,2 1-3,-1-1 0,1 4 1,0 3 2,0 3 3,1-2 3,0-4 4,1-5 5,2-5 4,-2 0 4,-1 3 5,-2 4 3,-2 5 5,-1 2 1,-2 0-3,0 2-2,-1 1-3,-3 1-2,-2 2-2,-3 2-2,-4 2-3,-2 3 0,-1 6 0,-3 4 1,-1 5-1,-1 3 0,3 1-3,1 1-3,2 1-3,4 0-2,3-3 0,4-1-2,4-2 0,3-3-1,4-1 0,2-2 0,4-2 1,2-1-2,3 1-2,3 2-2,3 0-3,0 0 0,-3-1 1,-3 0 1,-2-2 1,-3 0 0,-3 2-1,-1 0-2,-2 1 0,-3 2-1,-2 2 2,-3 1 1,-4 3 1,-3 1 0,-5 3 1,-5 1 0,-5 3 0,-3 0 1,1-1-1,-1-1 2,1-1 0,0-2 1,3-1 2,1-3 3,3-1 2,6-5 2,14-6 3,12-8 3,13-6 3,7-5-2,-1-2-5,0-1-4,1-3-5,0-1-4,1-1-3,0-1-2,2-1-3,-1 0 0,-5 1 0,-4 1 2,-3 1 1,-4 1 2,-3 3 4,-2 1 2,-4 2 4,-2 2 6,-2 1 8,-3 0 8,0 2 9,-4 2 3,0 6-2,-3 5 0,-2 4-2,-1 5-3,2 5-4,1 5-3,0 5-3,1 5-4,-2 5-1,0 4-1,-1 6-2,-2 3-1,-2 5-2,-2 4-2,-1 4 0,-2 3-5,-2 5-3,0 3-6,-1 5-5,0 0-5,3-2-7,1-2-6,2-1-7,2-6-4,3-7-4,1-8-4,2-8-4,2-8 2,0-7 5,2-9 6,0-7 5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7"/>
    </inkml:context>
    <inkml:brush xml:id="br0">
      <inkml:brushProperty name="width" value="0.04827" units="cm"/>
      <inkml:brushProperty name="height" value="0.04827" units="cm"/>
      <inkml:brushProperty name="color" value="#00BFF3"/>
    </inkml:brush>
  </inkml:definitions>
  <inkml:trace contextRef="#ctx0" brushRef="#br0">67350 18300 455,'21'96'170,"-5"-5"-40,-7-7-40,-5-5-39,-8 2-22,-5 13-4,-7 12-3,-5 13-5,-6 7-7,-3 4-10,-3 3-12,-2 3-10,-1-7-4,3-15 5,3-15 3,4-16 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1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70194 24375 592,'7'-7'0,"0"-1"0,-2 0 0,0 0 0,-1 0 2,3-2 2,2 0 3,2-1 3,1 0 6,1 0 12,1 2 10,2 1 12,0 1 0,-1 2-6,1 2-8,0 2-7,-1 2-6,-1 4-3,-1 2-4,-1 4-4,-1 2-3,-2 5-2,-2 3-2,-2 5-3,-3 2-3,-4 3 0,-4 1-2,-4 2-1,-3 1-3,-3-1-4,-3-1-5,-3-1-3,-3-2-3,0-3-2,-1-4-1,0-1-2,-1-4-2,1-3-2,1-3-2,1-2-2,2-4-2,5-3 0,3-2-1,4-4 0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2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71900 23621 645,'30'-21'0,"-1"5"0,-3 4 0,-1 6 0,-3 3 9,-3 2 16,-3 2 17,-3 2 17,-2 3 2,-2 6-11,-2 4-12,-2 5-12,-4 4-8,-6 3-5,-6 3-5,-6 3-6,-2 0-2,-1 0-2,0-1-2,1-1-2,1-3-1,5-5 0,3-5-1,4-5 0,6-3 1,10-2 7,8-3 4,9-1 6,5-2 2,2-4-2,3-2-2,1-3-1,-1-2-5,-2 2-12,-3 1-9,-3 0-10,-4 2-11,-5 2-11,-5 2-10,-4 2-10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4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56606 34640 537,'-10'-8'3,"-3"2"6,-5 0 7,-3 2 6,-1 1 1,4 2-4,5 2-3,3 2-4,1 1-3,-2 2 1,-2 0-2,-1 2 0,-2 0 0,2 1 0,1 1 0,1 2 1,1-1 0,2 1-2,2 0-1,3 0-2,0-1-1,3-1-3,2-1-3,3 0-2,1-2-2,3-1 1,3 0 1,4-2 0,1 0 1,3 0 1,2 0 0,1 0 0,0-1 1,-3 0 0,-3-2 1,-2 0-1,-4 0 1,-1 2-1,-2 2 0,-2 2 0,-4 3-1,-4 5 1,-5 5 0,-5 5 1,-4 2 0,-2-1 0,-2-1 1,-1-1-1,0-2 1,1-1 1,2-3 1,3-1 0,1-2 1,2-2 1,2-3 0,3-1 1,3-3-1,8-4-4,6-4-2,7-4-4,5-5-2,3-5-1,3-7-1,3-5-1,2-4-1,-1-1-2,0-1 0,1 0-1,-3-1 0,-2 1 1,-3 1 1,-2 2 2,-5 1 1,-1 3 3,-4 3 4,-3 3 2,-1 3 3,-2 2 4,-1 4 5,0 3 3,-2 4 9,-2 6 13,-2 6 13,-2 6 13,-1 4 2,0 3-13,0 3-11,0 3-11,0 8-8,-2 16-3,0 14-3,-1 15-3,-2 3-4,0-7-5,-2-9-3,1-7-4,-2-2-5,0 6-6,0 4-7,0 5-6,2 0-1,3-3 2,2-5 4,4-3 2,1-7-1,0-8-7,0-10-7,0-7-7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4"/>
    </inkml:context>
    <inkml:brush xml:id="br0">
      <inkml:brushProperty name="width" value="0.03127" units="cm"/>
      <inkml:brushProperty name="height" value="0.03127" units="cm"/>
      <inkml:brushProperty name="color" value="#00BFF3"/>
    </inkml:brush>
  </inkml:definitions>
  <inkml:trace contextRef="#ctx0" brushRef="#br0">57580 34610 703,'35'-42'0,"-7"11"0,-9 11 0,-7 11 0,-4 5 6,2 2 14,0 0 12,1 2 13,0 1 3,0 4-10,-2 2-9,0 4-8,-3 2-7,-3 3-4,-2 3-2,-4 3-5,-2 2 0,-3 1 1,-4 1 2,-2 1 1,-2 0-5,-1-1-8,-2-1-10,1-1-9,-1-2-5,2-1-2,2-3-1,3-1-2,0-3-1,2-4-1,1-5 0,1-2 0,0-4 2,2-1 6,0 0 6,2-1 7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4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58643 33624 652,'23'-22'4,"-1"3"6,-1 3 7,-1 3 6,-2 2 5,-3 2 1,-3 2 2,-2 2 2,-4 4-1,-1 6-4,-2 6-4,-1 6-5,-5 4-2,-2 2-3,-5 4-1,-4 3-2,-1 0-3,-1-1-5,0-3-4,0-1-6,2-4-4,3-3-4,3-4-5,2-4-5,4-3 1,4-1 7,4-1 7,4 0 6,2-2 5,3 0 5,2-2 5,2 0 4,-1-1 2,1 0-2,-2 0 0,-1 0-1,-2 1-3,-2 2-1,-4 2-4,-3 1-2,-2 4-1,-4 2 0,-2 3 0,-3 3 0,-5 2-3,-4 1-4,-5 1-5,-5 1-5,-3 2-5,1 1-6,0 3-5,-1 1-5,2-1-2,3-3 3,3-5 2,3-3 3,2-3 0,0-1-2,2-1-2,1 0-2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5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65996 34690 507,'7'-22'4,"-1"5"6,0 3 7,-2 4 7,-2 4 2,-4 2-5,-4 4-3,-3 3-4,-4 2-2,0 3 1,-1 3 0,-1 4-1,0 0 1,0-1 0,2-1-2,1-1 1,3-1-2,6 0-3,6-2-4,6 0-2,3-2-2,1-1 0,2-1-1,0 0-1,0-1 0,-1 0-3,-1 0-1,0 0-2,-4 1-1,-3 5 1,-4 4 2,-4 4 0,-5 4 0,-9 5 0,-8 4 0,-7 6-1,-4 1 1,1-3-1,2-4 1,0-2 0,1-1 0,1-1 3,1 1 2,1-1 2,3-2 0,3-3-1,4-4 0,5-5-2,7-4 4,12-6 6,12-6 8,11-6 6,7-4 1,2-5-6,2-4-5,3-3-6,0-3-4,0-3-2,0-1-1,0-2-1,-2-1-2,-2 3-1,-3 2 0,-3 1-2,-4 3 0,-3 0 0,-5 0 0,-3 3-1,-4 0 2,-1 2 3,-2 3 4,-2 1 4,-2 3 5,-2 1 6,-3 2 8,0 2 7,-2 4 2,0 6 0,0 6-1,0 6-2,-1 5-1,-1 3-5,0 5-3,-1 3-4,-1 5-3,0 6-1,0 6-1,0 6-2,-1 3-2,-2 2-1,-2 0-2,-1 1-3,-2 2-2,0 2-5,0 1-5,1 3-4,-1 1-5,0 3-2,0 1-4,1 3-2,0-3-1,2-9 3,2-7 2,2-8 2,1-8-5,1-7-12,-1-9-11,0-7-13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5"/>
    </inkml:context>
    <inkml:brush xml:id="br0">
      <inkml:brushProperty name="width" value="0.03534" units="cm"/>
      <inkml:brushProperty name="height" value="0.03534" units="cm"/>
      <inkml:brushProperty name="color" value="#00BFF3"/>
    </inkml:brush>
  </inkml:definitions>
  <inkml:trace contextRef="#ctx0" brushRef="#br0">67716 34868 622,'16'-9'0,"3"-4"0,1-2 0,3-3 0,-1 0 6,-1 5 13,-3 3 12,-1 4 13,-2 3 4,-1 2-3,0 2-4,-2 2-3,-2 2-5,-2 4-6,-4 2-7,-2 3-5,-5 5-7,-2 5-6,-5 7-5,-4 5-7,-2 2-5,-1-3-2,-1-4-3,-1-2-3,0-2-3,1-3-6,0-1-3,2-3-6,2-3 2,1-4 4,2-6 5,2-4 6,2-3 1,-1 0-1,0 0-1,0 0-1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6"/>
    </inkml:context>
    <inkml:brush xml:id="br0">
      <inkml:brushProperty name="width" value="0.03706" units="cm"/>
      <inkml:brushProperty name="height" value="0.03706" units="cm"/>
      <inkml:brushProperty name="color" value="#00BFF3"/>
    </inkml:brush>
  </inkml:definitions>
  <inkml:trace contextRef="#ctx0" brushRef="#br0">69100 33790 593,'35'-21'0,"-7"5"0,-9 4 0,-7 6 0,-2 2 6,4 0 11,3 0 12,5 1 12,0 0 5,-3 3 0,-3 4-2,-3 2 0,-3 3-5,-2 4-9,-4 2-9,-2 3-9,-4 3-5,-4 1-3,-4 3-2,-4 1-4,-2 1-3,-1-1-6,-1-1-6,-1-1-5,1-2-1,2-5 4,4-3 4,3-4 3,3-3 6,4-2 9,4-3 8,4 0 9,4-3 3,5-1-2,6 0-1,4-1-2,3-2-3,4-2-4,3-2-5,3-2-3,0 1-9,-4 1-9,-2 2-11,-3 2-10,-4 2-1,-5 0 7,-5 2 7,-4 0 8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9"/>
    </inkml:context>
    <inkml:brush xml:id="br0">
      <inkml:brushProperty name="width" value="0.03089" units="cm"/>
      <inkml:brushProperty name="height" value="0.03089" units="cm"/>
      <inkml:brushProperty name="color" value="#00BFF3"/>
    </inkml:brush>
  </inkml:definitions>
  <inkml:trace contextRef="#ctx0" brushRef="#br0">33454 39541 712,'-16'-8'0,"2"2"0,1 1 0,1 0 0,1 2 0,0 2 0,2 2 0,1 2 0,0 4 7,0 4 14,0 5 15,0 5 15,0 3 1,-1-1-11,-2 1-11,0-1-11,0 0-6,2-1-4,3-1-4,1-1-2,1-1-2,2-3-2,0-1 0,2-2-2,1-2 0,2-1 0,2 0 1,2-2-1,1-1-1,3-2-1,2-3-2,2 0-1,1-4-1,1-2 0,1-4 0,1-2 0,1-4 1,1-3-1,1-5 2,2-3 0,-1-3 1,1 1-1,-1 0 0,1-1 0,-2 1 2,-3 0 2,-3-1 3,-3 1 3,-3 1 2,-2 3 1,-4 3 0,-2 3 0,-4 2 0,-2 2 1,-4 2-1,-2 3 1,-3 1-1,-3 2-1,-3 2-2,-3 2 0,-2 2-4,1 4-5,-1 2-6,1 3-6,0 2-6,4 0-5,3 0-6,3-1-5,2 0-1,0 0 3,2-2 5,1 0 4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49"/>
    </inkml:context>
    <inkml:brush xml:id="br0">
      <inkml:brushProperty name="width" value="0.03251" units="cm"/>
      <inkml:brushProperty name="height" value="0.03251" units="cm"/>
      <inkml:brushProperty name="color" value="#00BFF3"/>
    </inkml:brush>
  </inkml:definitions>
  <inkml:trace contextRef="#ctx0" brushRef="#br0">35699 39831 676,'-11'-13'67,"10"3"-9,9 4-10,11 4-8,5 3-9,-1 2-7,1 2-6,-1 2-7,0 0-3,-1 1-1,-1 0-2,0 0 0,-2 0-3,1 2-4,-1 0-4,1 1-4,-1 1-1,-1 0-1,-1-1 1,0 1-1,-3-1 0,-3-1-1,-3 0-1,-2-2-1,-5 1 2,-6 2 8,-6 2 6,-6 1 7,-3 2 3,-3 0-2,-1-1-2,-3 1-1,0 0-2,1 1-4,1 1-2,1 1-3,0 1-1,-1 1 2,-1 1 1,-1 2 3,2-2-6,3 0-14,4-1-12,5 0-14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6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35150 21250 563,'14'28'100,"-4"-5"-22,-4-7-23,-4-5-21,-2-1-11,0 6 1,0 4 1,0 5 2,0 1-2,0-1-5,0-3-5,0-1-5,0-5-17,2-8-33,0-8-31,2-8-31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8"/>
    </inkml:context>
    <inkml:brush xml:id="br0">
      <inkml:brushProperty name="width" value="0.03416" units="cm"/>
      <inkml:brushProperty name="height" value="0.03416" units="cm"/>
      <inkml:brushProperty name="color" value="#00BFF3"/>
    </inkml:brush>
  </inkml:definitions>
  <inkml:trace contextRef="#ctx0" brushRef="#br0">67150 19450 644,'93'-113'44,"-11"26"0,-14 24-3,-11 26 0,-4 13-4,6 4-2,7 3-3,6 3-4,-1 1-4,-5 1-8,-7-1-6,-5 1-6,-6 1-14,-3 3-16,-3 3-19,-2 4-17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0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37641 39800 625,'-23'1'78,"2"4"-15,3 2-14,1 3-14,2 3-9,1 0-2,1 1-2,1 1-3,-1 2-2,0 3-2,-1 3-3,-1 3-2,-1 2-6,2-1-5,1 1-8,1-1-7,0-1-3,0-1 0,0-3-2,1-1 1,0-3-4,2-3-5,2-3-5,3-2-5,1-5-3,3-2-1,4-6 1,2-2 0,2-3 5,-2 0 7,-1 0 9,0 1 9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0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37950 39910 607,'21'-28'0,"-3"9"15,-4 7 14,-4 8 15,-3 5 5,-1 4-8,0 2-6,-2 3-6,0 4-6,0 2-1,0 3-3,0 3-2,-1 1-2,0-1-2,-2-1-1,0-1-3,-1 1-2,0 3-1,0 3-2,0 3-1,0-1-3,0-5 0,0-5-2,0-5 0,2-5-2,6-6-1,4-6 0,5-6-1,3-5-1,1-5 1,1-5 1,1-5-1,1-3 0,1-1-1,2-1-1,0 0-2,-1-1-1,-2 3-3,-1 2-1,-2 1-2,-3 4-1,-3 5-3,-3 5-1,-2 5-1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0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40107 39797 531,'0'-14'6,"2"2"10,0 4 12,2 3 11,0 1 5,1 2-2,2 0-3,0 2-1,2 0-4,2 0-6,2 0-4,1 0-6,2 1-3,0 4-1,-1 2-1,1 3-1,-1 2-1,-1 0 0,-1 0 0,0-1 0,-1 1-2,1 0-4,1 0-5,2-1-3,-2 1-3,-1 0 0,-2 0-1,-2-1 1,-1 0-1,0 0 0,-1-2 0,1 0 0,-3-1 2,-8 3 1,-6 2 3,-7 2 1,-6 0-1,-1 1-3,-4 0-3,-3-1-4,-3 3-4,-3 3-5,-3 5-5,-2 3-4,-1 1-3,5-3 0,4-3-2,4-3 1,3-3-3,6-3-2,5-3-2,5-2-2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2"/>
    </inkml:context>
    <inkml:brush xml:id="br0">
      <inkml:brushProperty name="width" value="0.03235" units="cm"/>
      <inkml:brushProperty name="height" value="0.03235" units="cm"/>
      <inkml:brushProperty name="color" value="#00BFF3"/>
    </inkml:brush>
  </inkml:definitions>
  <inkml:trace contextRef="#ctx0" brushRef="#br0">43171 39397 680,'-11'-14'3,"-4"2"5,-5 4 6,-5 3 6,-1 1 1,5 2-5,3 0-6,5 2-4,1 1-2,0 2 1,0 2 1,1 2 1,-1 0 1,0-1-1,0 0 2,1-2 0,0 1-1,2 0 1,2 1 0,2 2-1,1 0 0,0-1-1,0 1 0,0 0-1,1 0-1,0 2-1,2 0 0,1 1 0,1 0-2,1 0 0,3-2-1,2-1-1,2 0 0,4 0 0,2 0 0,3 0 0,2-1 0,-1-1-1,1 0-1,0-2 0,-2 0 0,1 0-1,-2 0 1,-1 0 0,-1 0 0,-2 2 2,-3 0 0,-1 2 1,-1-1 3,-2 1 3,-1 0 5,0 0 3,-3 0 0,-4 0-2,-4-1-2,-4 1-3,-3 0-2,-1 2-2,-3 0-2,-2 2-2,-2 0-1,-3 1-3,-3 1-2,-3 1-2,-1 1-4,0 0-4,-1-1-6,1 1-4,1-1-5,3-3-4,3-1-4,3-2-5,3-2 0,2 0 4,4-2 5,3 0 3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4"/>
    </inkml:context>
    <inkml:brush xml:id="br0">
      <inkml:brushProperty name="width" value="0.03271" units="cm"/>
      <inkml:brushProperty name="height" value="0.03271" units="cm"/>
      <inkml:brushProperty name="color" value="#00BFF3"/>
    </inkml:brush>
  </inkml:definitions>
  <inkml:trace contextRef="#ctx0" brushRef="#br0">46363 39459 672,'-5'-15'50,"6"4"-7,6 3-8,5 3-8,4 2-4,2 3-1,0 4-2,1 2-1,1 2-1,3 0-2,1 0-3,3 0-1,-1 0-2,-1 1-2,-3 2-2,-1 0-2,-1 0-2,1 1-3,1 0-3,1 0-2,-1-1-1,-3-1 0,-3-1 1,-2 0 0,-3-2 0,-1-1-1,0 0-1,-2-2-1,-1 1 1,-2 0 3,-3 1 4,0 2 2,-4-1 2,0-1 0,-3 0 1,-2-2-1,-2 1 0,-4 2 0,-2 2 0,-3 2 0,-3 0-2,-3 1-3,-3 0-3,-3 0-3,-1-1-1,0 1-1,-1 0-1,1 0 0,0 0-1,1 1-4,1 1-3,1 1-2,2 0-1,3-2 3,3-3 2,3-1 3,2-1-1,2 0-7,3 0-5,1 0-7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6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49758 39447 711,'-2'-21'42,"-2"7"-8,-3 5-6,-3 6-7,-4 3-4,-2 0-2,-3 0 0,-3 0-2,-2 1 0,1 4-2,-1 2-1,1 4-2,-1 1 0,1 1 0,-1 1 0,1 1 1,0 1-2,4 0-2,3-1 0,3 1-3,2-1 0,0-1 0,2-1 0,1 0-1,1-2 1,2 1-2,2 0 1,2 0-2,2-1 0,2-3 1,2-1-1,2-2 0,3-1 0,5 0-2,5 0-2,5 0-1,2-1-3,-1-1-3,-1 0-2,-1-1-2,1-2-2,1-1-1,3 0-1,1-1-1,0-1-2,-3 2-4,-3 0-4,-3 2-3,-3 0 0,-3 0 4,-2 0 3,-4 0 3,-2-1 5,0 0 2,-2-2 4,0 0 3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6"/>
    </inkml:context>
    <inkml:brush xml:id="br0">
      <inkml:brushProperty name="width" value="0.0296" units="cm"/>
      <inkml:brushProperty name="height" value="0.0296" units="cm"/>
      <inkml:brushProperty name="color" value="#00BFF3"/>
    </inkml:brush>
  </inkml:definitions>
  <inkml:trace contextRef="#ctx0" brushRef="#br0">51580 39190 743,'-8'-8'-1,"2"2"-1,1 0-1,0 2-2,4 1 6,6 2 10,6 2 13,6 2 11,2 1 2,1 2-7,0 0-7,-1 2-7,1 0-3,0 1 2,-1 1 1,1 2 1,0-1-2,1-1-5,1-1-5,1 0-6,0-1-4,-3 0-1,-1-1-1,-2 1-3,-3-1 1,-1 0-1,-2-2 1,-2 0 0,-4-1 3,-2 3 5,-6 2 6,-2 2 4,-6 1 2,-4 0-1,-5-1-1,-5 1-2,-3 0-2,-1 1-4,-1 2-5,-1 0-3,0 0-2,1-1 1,2-1 1,0 0 2,2-2-5,2 1-10,4 0-11,3 0-9,3-1-5,3 1 2,2 0 3,4 0 1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6"/>
    </inkml:context>
    <inkml:brush xml:id="br0">
      <inkml:brushProperty name="width" value="0.03325" units="cm"/>
      <inkml:brushProperty name="height" value="0.03325" units="cm"/>
      <inkml:brushProperty name="color" value="#00BFF3"/>
    </inkml:brush>
  </inkml:definitions>
  <inkml:trace contextRef="#ctx0" brushRef="#br0">53626 38946 661,'0'-22'0,"2"4"0,0 5-1,2 3 0,-1 4 6,-1 4 13,0 4 12,-1 4 12,-1 4 3,0 3-4,0 5-6,0 4-4,-1 1-6,-1 3-3,0 0-5,-1 1-4,-3 0-3,-2 2-5,-3 1-4,-4 1-3,0-1-2,1-3 0,1-3 1,0-3 1,2-2-7,1-1-13,0-1-14,2 0-14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7"/>
    </inkml:context>
    <inkml:brush xml:id="br0">
      <inkml:brushProperty name="width" value="0.02294" units="cm"/>
      <inkml:brushProperty name="height" value="0.02294" units="cm"/>
      <inkml:brushProperty name="color" value="#00BFF3"/>
    </inkml:brush>
  </inkml:definitions>
  <inkml:trace contextRef="#ctx0" brushRef="#br0">53750 39760 959,'23'-29'-41,"-1"7"12,-1 5 12,-1 6 12,-1 4 7,-1 1 5,0 0 5,-2 2 3,0 0 3,-1 2 1,1 0 0,0 2 1,-1 0-5,-1 2-10,-1 0-9,-1 2-11,-1 0-7,0 0-6,-2-1-4,0 2-5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7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54619 38952 612,'0'-21'-3,"0"3"-7,0 4-6,0 5-7,0 4 10,0 8 25,0 6 25,0 7 25,-2 5 7,0 3-11,-3 3-12,-2 3-11,-2 3-7,0 2-3,-1 4-3,-1 3-2,-2 3-4,-2 6-4,-2 4-5,-1 5-3,-1 3-10,2 1-15,2 2-13,3 0-14,1-3-6,0-5 1,2-6 2,1-6 2,0-7 4,2-7 6,0-9 5,2-7 6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8"/>
    </inkml:context>
    <inkml:brush xml:id="br0">
      <inkml:brushProperty name="width" value="0.05398" units="cm"/>
      <inkml:brushProperty name="height" value="0.05398" units="cm"/>
      <inkml:brushProperty name="color" value="#00BFF3"/>
    </inkml:brush>
  </inkml:definitions>
  <inkml:trace contextRef="#ctx0" brushRef="#br0">68200 17950 407,'0'-91'2,"0"19"5,0 19 4,0 19 5,0 18 11,0 19 18,0 19 17,0 19 18,0 13 1,0 10-16,0 10-15,0 9-15,0 9-10,0 9-5,0 10-4,0 10-6,-4 11-3,-5 17-5,-7 15-4,-5 16-5,-6 9-3,-3 3-2,-3 3-3,-2 4-2,0-7-2,7-16 0,6-15 0,7-15 0,2-17 0,1-15 0,-1-15 0,1-16 1,1-27-7,3-37-13,3-38-12,4-37-13,7-27-1,13-16 11,12-15 11,13-15 10,6-4 8,0 9 6,0 10 5,0 10 5,-4 13 4,-5 19 4,-7 19 2,-5 19 3,-1 2 5,6-11 5,7-14 7,6-11 5,-1 0 4,-5 17 0,-7 15 0,-5 16 1,-6 21 1,-3 29 3,-3 28 2,-2 28 2,-6 10-2,-6-5-5,-6-7-6,-6-5-7,5-11-4,20-11-7,18-14-5,20-11-5,11-20-7,7-24-10,6-26-8,7-24-9,2-18-5,1-9 2,-1-10 1,1-8 1,-7 0 1,-12 14 0,-13 11 3,-12 14 0,-10 11 6,-6 14 12,-6 11 11,-6 14 11,-9 13 12,-8 16 12,-10 15 12,-9 17 12,-4 5 1,4-3-7,3-3-8,3-2-8,3 3-2,3 14 0,3 11 3,4 14 1,1 2-1,0-6-8,0-6-6,0-6-6,3-6-5,6-2-4,7-3-3,6-3-2,6-9-5,6-11-4,7-14-5,6-11-4,3-9-4,0-3-5,0-3-4,0-2-5,1-12 1,4-19 5,3-18 5,3-19 5,-2-13 3,-6-6 4,-6-6 2,-6-6 3,-7-1 1,-6 7 2,-6 6 0,-6 7 2,-9 5 0,-8 7 2,-10 6 2,-9 7 1,-10 10 0,-9 16 1,-10 15 0,-8 17-1,-14 11-2,-15 10-8,-15 10-8,-16 9-6,1 4-4,19 1 0,19-1 0,19 1 0,12-3-2,6-2-3,7-3-4,6-3-4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8"/>
    </inkml:context>
    <inkml:brush xml:id="br0">
      <inkml:brushProperty name="width" value="0.03568" units="cm"/>
      <inkml:brushProperty name="height" value="0.03568" units="cm"/>
      <inkml:brushProperty name="color" value="#00BFF3"/>
    </inkml:brush>
  </inkml:definitions>
  <inkml:trace contextRef="#ctx0" brushRef="#br0">56161 39361 616,'-4'-13'9,"6"8"19,8 7 19,6 6 18,4 4 2,1 0-14,1-1-15,1 1-14,2 0-8,3 0-3,3-1-3,3 1-1,-1 0-5,-3 0-4,-5-1-5,-3 1-4,-4-1-3,-1-1 0,-2 0 0,-3-2 1,-5 1 2,-12 4 6,-10 2 3,-11 3 6,-4 0 1,1-3-1,3-2-3,1-4-3,0 0 0,-5 2-1,-3 1 0,-4 3 0,-1 1-3,3-1-6,3 1-6,3 0-5,4-1-7,3-1-4,4-1-7,5 0-5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8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58372 39293 583,'0'-23'2,"0"4"4,0 3 4,0 3 4,0 2 6,0 0 7,0 2 8,0 1 6,-2 2 2,-2 4-4,-4 4-3,-2 4-5,-3 3-3,-1 3-6,-3 4-4,-2 2-5,-1 3-4,-3 3-1,-1 2-1,-3 5-2,0 0-2,0 0-4,-1 1-3,1-1-4,0 0-1,3-2-2,1 0 1,3-1-2,1-2 0,2-3 0,3-3 0,1-2 0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8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59231 38851 538,'8'-8'0,"0"-1"0,0-2 0,0 0 0,0 2 8,-1 4 15,1 6 15,0 4 16,-2 5 2,-2 4-9,-4 3-10,-2 5-8,-3 2-6,-2 3-1,-2 1-1,-1 3 0,-2-1-2,0 0-3,0-1-2,1-1-4,0-1-1,4 1-2,2-1-3,4 1-1,1-3-3,0-3 0,0-5-1,0-3-1,3-5-1,7-4 1,8-6-1,6-4 0,3-5 2,1-6 0,-1-4 1,1-4 2,0-6-1,2-1-3,3-4-2,1-3-2,2-1-2,-1 0-2,0 0-1,1 0-1,-3-1-1,-2-1 1,-3-1 0,-3 0 2,-3 1-1,-3 6-2,-3 4-2,-2 5-2,-6 7-7,-6 9-13,-8 8-13,-6 10-12,-3 3-1,1 1 11,0 0 12,2 0 12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2:59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60554 39800 539,'17'-2'2,"1"-6"6,3-4 6,2-5 5,-2-2 3,-1 1 1,-4 1 1,-3 1 1,-2 0 0,-2 2-1,-3 1-1,0 1 0,-6 2-1,-6 4-2,-8 4 0,-6 4-1,-5 4-1,-1 4-1,-2 3-2,-3 5-1,0 2-2,2 1-1,0 1-2,1 1-1,2 0-2,2-1-2,4-1-2,3 0-2,4-3 0,3 0 0,4 0 1,4-2-1,5-3-4,8-2-10,6-6-10,7-3-11,4-4-4,1-3 1,1-6 2,1-2 1,0-3 2,0-2 3,1 0 2,-1 0 3,-2-1 2,-5 2 2,-5 2 2,-4 3 2,-5 1 4,-1 2 8,-2 2 6,-2 3 6,-2 2 14,0 7 19,-2 6 19,0 6 19,-1 2 2,0-1-14,0-1-14,0-1-16,1 3-14,3 5-15,4 7-14,2 5-16,0 2-10,-2-4-4,-4-2-4,-2-3-5,-2-4-4,2-5-3,0-5-3,2-4-4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0"/>
    </inkml:context>
    <inkml:brush xml:id="br0">
      <inkml:brushProperty name="width" value="0.03614" units="cm"/>
      <inkml:brushProperty name="height" value="0.03614" units="cm"/>
      <inkml:brushProperty name="color" value="#00BFF3"/>
    </inkml:brush>
  </inkml:definitions>
  <inkml:trace contextRef="#ctx0" brushRef="#br0">62197 43663 608,'-1'-21'4,"-1"8"11,0 7 11,-1 7 13,-2 4 1,0 5-7,-2 4-6,0 4-8,-3 5-5,-3 9-1,-5 7-1,-4 8-2,-1 2-2,-1-4-2,1-4-3,-1-4-2,2-3-2,1-1-3,3-3-3,1-1-3,2-4-2,2-3-3,3-5-3,1-3-3,3-4-4,4-4-6,4-4-6,4-4-6,3-5 0,3-6 7,4-5 7,2-7 6,1-2 6,-1 1 3,-1 1 4,-1 1 4,0-1 2,0-3 0,-1-3 2,1-2 0,-1-1 3,-1 5 2,-1 3 4,0 5 4,-2 3 3,-1 4 6,0 4 5,-2 5 5,-1 2 3,0 4-2,-2 2 1,0 4-1,-2 2-1,2 3-1,-2 3-1,1 3-2,0 3-1,-2 3-2,0 3-1,-2 3-3,0 2-1,0-1-2,0 0-1,0 1-1,0-2-2,0-2-3,0-1-3,0-2-2,0-3-3,0-3-2,0-3-5,0-3-2,1-3-1,4-4 2,2-4 3,4-4 1,2-5 1,3-6 1,3-5 0,3-7 1,3-4-1,1-3-1,3-3-2,1-2-1,0-3-1,-1-1 1,-3 0-1,-1-2 1,-3 1-2,-3 4 0,-3 2-3,-3 3-1,-2 4-1,-2 5-2,-2 5-1,-2 5-1,-2 6-8,-1 10-11,0 8-12,-1 10-12,-1 1 0,0-3 13,0-5 12,0-3 13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1"/>
    </inkml:context>
    <inkml:brush xml:id="br0">
      <inkml:brushProperty name="width" value="0.0392" units="cm"/>
      <inkml:brushProperty name="height" value="0.0392" units="cm"/>
      <inkml:brushProperty name="color" value="#00BFF3"/>
    </inkml:brush>
  </inkml:definitions>
  <inkml:trace contextRef="#ctx0" brushRef="#br0">64443 44014 561,'6'-6'7,"-4"6"14,-4 4 15,-4 5 14,-5 6 2,-6 6-9,-5 5-9,-6 6-11,-4 4-4,1-1 0,0 0-1,-1 1 0,3-2-1,5-2-1,5-1-1,5-3-1,3-2-2,2-3-2,2-3-3,3-3-1,2-3-5,5-2-3,6-4-6,4-3-5,5-2-3,3-4-4,5-2-3,3-3-3,4-4-3,3-4-2,2-4-1,4-3-3,0-4 0,-4-1 1,-2-3 2,-3-1 0,-4-2 3,-3-1 2,-5-1 3,-3 0 3,-2-2 2,0-1 2,-1-1 1,1 0 2,-2 0 4,-1 3 7,-2 3 6,-2 4 7,-2 3 7,-2 4 8,-3 6 6,0 5 8,-3 6 5,-1 8 6,0 8 3,-1 7 6,-2 6-5,-2 3-11,-2 3-13,-2 3-12,0 0-8,-1-1-5,0-3-5,0-2-4,0 1-6,-1 3-7,-1 3-6,-1 3-6,-1-1-5,2-2-5,1-3-4,1-3-4,1-4 0,4-5 4,2-5 3,4-4 3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1"/>
    </inkml:context>
    <inkml:brush xml:id="br0">
      <inkml:brushProperty name="width" value="0.03486" units="cm"/>
      <inkml:brushProperty name="height" value="0.03486" units="cm"/>
      <inkml:brushProperty name="color" value="#00BFF3"/>
    </inkml:brush>
  </inkml:definitions>
  <inkml:trace contextRef="#ctx0" brushRef="#br0">65649 44939 631,'4'-5'5,"-5"6"9,-6 6 10,-5 6 10,-3 2 1,2 1-9,3 0-9,1-1-9,2 0-5,2 0 1,2-2-1,2-1 0,2 0-2,2 0-4,2-1-4,2 1-3,1-1-1,1 0 1,2-2 2,0-1 2,0 1 3,-1 2 5,0 2 4,-2 1 6,0 2 3,-2 2 2,-1 0 3,0 1 2,-3 2 0,-4 5 0,-4 3-1,-4 5 0,-4 2-3,-5 4-1,-5 2-4,-5 4-2,-3 1-3,-1-2-5,-1 0-6,0-2-4,-1 0-3,1-2-1,1 0-2,1-1-2,2-3-1,2-4-5,1-3-3,3-5-4,1-2-1,4-3 0,3-1 2,3-2 0,2-3-2,1-1-3,0-2-4,2-2-4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2"/>
    </inkml:context>
    <inkml:brush xml:id="br0">
      <inkml:brushProperty name="width" value="0.03137" units="cm"/>
      <inkml:brushProperty name="height" value="0.03137" units="cm"/>
      <inkml:brushProperty name="color" value="#00BFF3"/>
    </inkml:brush>
  </inkml:definitions>
  <inkml:trace contextRef="#ctx0" brushRef="#br0">67945 44560 701,'-3'-17'8,"11"0"16,11-1 16,11-1 16,7 2 2,3 5-12,2 4-12,4 6-12,1 2-12,-2 0-9,0 0-12,-2 0-11,-2 0-7,-5 2-4,-5 0-4,-5 2-5,-5 0-1,-5 2 1,-5 0 2,-4 1 0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2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68706 43790 586,'-28'-19'8,"9"10"15,7 10 17,8 10 15,3 8 4,-2 7-9,-2 7-9,-2 6-8,-1 4-6,0-2-2,1 0-3,-1-1-3,-1 0-7,0 0-13,-2 2-12,0 1-13,0-2-3,3-4 4,1-4 6,2-3 4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2"/>
    </inkml:context>
    <inkml:brush xml:id="br0">
      <inkml:brushProperty name="width" value="0.03916" units="cm"/>
      <inkml:brushProperty name="height" value="0.03916" units="cm"/>
      <inkml:brushProperty name="color" value="#00BFF3"/>
    </inkml:brush>
  </inkml:definitions>
  <inkml:trace contextRef="#ctx0" brushRef="#br0">70358 43782 561,'0'-19'10,"2"9"19,0 8 19,2 10 19,-1 6 4,0 7-12,-2 5-11,0 6-11,-3 4-10,0-1-6,-3 0-7,-2 0-7,-2 0-7,-2 1-10,-2-1-10,-1 0-9,-1-2-8,1-3-3,1-5-5,0-3-5,2-4-1,3-3 1,1-3 0,2-2 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9"/>
    </inkml:context>
    <inkml:brush xml:id="br0">
      <inkml:brushProperty name="width" value="0.04282" units="cm"/>
      <inkml:brushProperty name="height" value="0.04282" units="cm"/>
      <inkml:brushProperty name="color" value="#00BFF3"/>
    </inkml:brush>
  </inkml:definitions>
  <inkml:trace contextRef="#ctx0" brushRef="#br0">71000 19350 513,'-44'-4'8,"13"-5"13,12-7 15,13-5 15,12-4 3,13 0-6,12 0-8,13 0-6,15 0-4,19 0-1,19 0-2,19 0-1,13-2-3,10-3-2,10-3-4,9-2-4,1 2-5,-6 9-8,-6 10-7,-6 10-10,-15 8-1,-21 10 2,-22 10 3,-22 9 3,-21 10-7,-18 14-16,-19 11-18,-18 14-16,-12-3-5,-3-15 9,-3-15 8,-2-16 9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2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70650 44365 693,'15'-23'3,"-1"3"4,-1 1 5,0 2 5,-2 3 4,1 1 5,0 2 5,0 3 5,0 0-1,1 2-7,1 0-6,2 2-6,-1 1-4,-1 2 1,-1 2 0,0 2 0,-3 1-11,1 2-24,-2 0-23,0 2-22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3"/>
    </inkml:context>
    <inkml:brush xml:id="br0">
      <inkml:brushProperty name="width" value="0.04818" units="cm"/>
      <inkml:brushProperty name="height" value="0.04818" units="cm"/>
      <inkml:brushProperty name="color" value="#00BFF3"/>
    </inkml:brush>
  </inkml:definitions>
  <inkml:trace contextRef="#ctx0" brushRef="#br0">71299 42959 456,'0'-25'52,"0"11"5,0 12 3,0 12 5,-1 8-3,0 3-10,-2 5-9,0 3-10,-2 3-7,0 2-3,-1 3-4,-1 1-3,-2 3-3,-2 4-3,-2 4-2,-1 4-4,-3 0-3,0-3-8,-1-2-7,-1-3-7,1-4-3,2-2 1,4-4-1,3-2 2,2-3-4,0-3-6,2-3-6,1-3-6,2-8-4,5-10-3,6-13-3,4-12-1,4-6 3,3-1 12,3 0 12,3-2 11,1 1 9,-1 3 7,-1 3 7,-1 3 8,-2 3 5,-3 3 6,-3 2 5,-2 4 5,-3 2 2,-1 1-1,0 0-1,-2 2-1,-2 3-2,-2 6-4,-4 5-4,-2 7-3,-2 2-6,0-3-10,0-1-8,0-2-9,3-3-5,4-3-1,5-2 0,6-4-1,2-2-2,1-4-3,1-2-3,1-3-2,1-3-1,1-2 4,1-1 3,2-3 4,-2 0 1,-3 3 0,-3 1 1,-3 3 0,-3 2 13,-4 8 26,-4 4 27,-4 8 26,-3 3 6,0 3-14,-1 3-15,-2 3-15,1 0-9,2-3-6,3-3-6,1-3-6,1-1-3,0 0 0,0 0-1,0-1 0,1 0-3,1 0-4,3-2-6,2 0-4,2-3-4,0-1-2,1-2-4,2-2-2,0-1-1,1-2 1,1 0 2,1-2 0,1-2 2,0-3 3,0-5 2,-1-4 2,0-1 3,-1-1 1,0 1 3,-2-1 2,-1 0 1,-2 1 0,-3-1 0,-1 1 1,-2 1-1,-4 2 0,-2 4 0,-3 3 0,-5 2-2,-4 4-5,-5 3-4,-5 2-4,-1 3-3,3 0-1,3 1-1,3 2-1,1 0 0,2-1 2,1 1 1,1 0 1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4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68972 42747 626,'9'-21'7,"3"7"16,3 5 16,3 6 14,0 4 3,-2 4-10,-4 2-12,-3 4-10,-2 2-6,-4 3 0,-3 3-1,-2 3 0,-4 3-4,-6 5-5,-4 3-7,-5 4-7,-2 1-3,1-1-2,1-3-3,1-2-1,2-2 0,5-3-1,3-3 1,4-3 0,5-2 0,6-3 2,6-1 2,5-2 0,5-1 3,0 1 2,0 1 2,3 2 3,-2-1 2,-3 1 3,-3 0 3,-3-1 2,-3 1 3,-2 2-1,-4 0 0,-2 1 1,-5 2 0,-6 3 0,-6 3 1,-5 3 1,-5 1 0,-1 0-1,-3 1 0,-1-1 0,-2 2-4,-1 2-6,-1 4-7,0 3-6,-1 1-3,1 2 3,1 0 2,2 2 2,0-1-5,5-2-10,2-2-10,3-2-11,3-5-4,4-7 6,4-9 4,5-7 4,1-4 3,0 0-1,0 0 0,0 0-1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5"/>
    </inkml:context>
    <inkml:brush xml:id="br0">
      <inkml:brushProperty name="width" value="0.03078" units="cm"/>
      <inkml:brushProperty name="height" value="0.03078" units="cm"/>
      <inkml:brushProperty name="color" value="#00BFF3"/>
    </inkml:brush>
  </inkml:definitions>
  <inkml:trace contextRef="#ctx0" brushRef="#br0">74250 44363 714,'106'-21'89,"-22"4"-20,-23 6-19,-22 5-19,-12 2-13,1 2-4,-1 0-5,1 2-5,-1 0-2,1 2-4,-1 0-1,0 2-3,-2 1-6,-5 2-10,-4 1-10,-6 3-9,-3 0-7,-2 0 1,-3-2-2,0 0 0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5"/>
    </inkml:context>
    <inkml:brush xml:id="br0">
      <inkml:brushProperty name="width" value="0.03036" units="cm"/>
      <inkml:brushProperty name="height" value="0.03036" units="cm"/>
      <inkml:brushProperty name="color" value="#00BFF3"/>
    </inkml:brush>
  </inkml:definitions>
  <inkml:trace contextRef="#ctx0" brushRef="#br0">74140 45200 724,'-19'0'6,"10"0"12,10 0 12,10 0 13,7 0 1,7 2-8,5 0-8,7 2-9,2 0-4,2 2-2,1 0-1,1 2-1,-1-1-10,-2 1-18,-2 0-18,-2 0-17,-4-1-8,-7 0 5,-7-2 4,-6 0 4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6"/>
    </inkml:context>
    <inkml:brush xml:id="br0">
      <inkml:brushProperty name="width" value="0.03778" units="cm"/>
      <inkml:brushProperty name="height" value="0.03778" units="cm"/>
      <inkml:brushProperty name="color" value="#00BFF3"/>
    </inkml:brush>
  </inkml:definitions>
  <inkml:trace contextRef="#ctx0" brushRef="#br0">77820 43843 582,'-15'-22'2,"4"6"5,3 5 5,3 5 5,0 2 7,-1 0 9,0 0 10,-1 0 9,-2 3 1,-2 6-6,-2 6-8,-1 6-6,-2 4-7,-1 5-8,-2 3-9,1 4-7,-3 2-3,0-3-2,-1-2 1,-1-1-1,0-3-3,1-1-7,1-3-7,1-1-8,2-3-6,5-3-5,3-3-7,4-2-6,4-4 1,4-3 4,4-2 6,4-4 5,1-1 5,-3 1 7,-1-1 5,-2 0 6,0 0 3,0 0 2,1 0 0,2 0 2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6"/>
    </inkml:context>
    <inkml:brush xml:id="br0">
      <inkml:brushProperty name="width" value="0.04394" units="cm"/>
      <inkml:brushProperty name="height" value="0.04394" units="cm"/>
      <inkml:brushProperty name="color" value="#00BFF3"/>
    </inkml:brush>
  </inkml:definitions>
  <inkml:trace contextRef="#ctx0" brushRef="#br0">78400 43536 500,'8'-9'1,"2"0"0,0-2 1,1 1 0,0 0 7,0 4 10,-2 4 12,-1 4 11,-1 4 4,-2 5-5,-2 5-3,-2 6-5,-1 1-3,0 3-4,0 0-3,0 1-3,0-1-3,0-2-1,0-1-2,0-3-2,1-1-4,2-2-4,2-3-4,2-1-6,1-3-1,1-4 0,2-4 0,0-4 0,4-6 0,7-6 0,7-7 0,7-7 0,3-5-1,0-4-1,1-5-2,-1-2-1,-1-3-1,-4 2-1,-2 0 0,-3 2-2,-3 1 2,-3 5 1,-3 4 2,-3 4 2,-2 4 3,-4 4 3,-3 6 3,-2 5 3,-3 6 6,-1 8 9,0 8 8,-1 7 8,-2 5 2,-1 1-3,0 1-6,-1 1-3,-2 0-4,0-1-4,-2-1-2,0-1-4,-1 0-4,0-1-2,1 1-5,-1-1-2,-1 1-3,0-1-3,-1 1-2,-1-1-3,-1-1-2,0-1-1,0-3-1,1-1-1,3-8-7,10-12-13,8-13-13,9-13-13,4-4 2,-1 5 15,-1 5 17,-1 5 16,-1 4 9,-1 1 5,0 2 4,-2 2 4,-1 2 3,-1 1-1,-1 0 0,0 2 0,-1 0-2,1 2-1,1 0-3,2 2-1,-2-1-4,-1 0-6,-2-2-4,-2 0-6,-1-2-3,-1-4-1,1-2-3,0-3 0,-1 0 0,0 2 5,-2 4 5,0 3 5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7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80723 42681 433,'1'-16'0,"0"2"0,2 1 1,0 1-1,1 0 3,0 0 3,0 0 5,0 1 3,-1 0 4,-1 0 1,0 2 2,-1 1 2,-1 3 4,0 8 9,0 6 7,0 7 9,-2 5 0,0 3-7,-3 3-6,-2 3-7,-2 4-5,-2 4-3,-2 6-5,-1 5-3,-3 4-3,-1 7-2,-3 6-3,-1 5-3,-3 3-3,0-1-6,-1-1-5,0-1-6,-1-1-4,1-1-5,1-1-5,1-1-4,1-2-1,4-2 3,3-4 2,3-3 3,2-4-1,1-6-6,0-6-6,2-5-6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7"/>
    </inkml:context>
    <inkml:brush xml:id="br0">
      <inkml:brushProperty name="width" value="0.03224" units="cm"/>
      <inkml:brushProperty name="height" value="0.03224" units="cm"/>
      <inkml:brushProperty name="color" value="#00BFF3"/>
    </inkml:brush>
  </inkml:definitions>
  <inkml:trace contextRef="#ctx0" brushRef="#br0">81207 44060 682,'16'-30'3,"1"7"5,1 4 5,1 4 6,-1 5 4,-3 3 5,-2 2 3,-4 4 3,-2 2 1,-2 4-5,-3 2-5,0 3-4,-4 4-4,0 2-4,-3 3-3,-2 3-4,-1 0-5,-2-3-3,0-3-4,-1-3-5,1-2-4,2 0-5,4-2-4,2 0-5,2-2-1,0 1 4,0 0 2,0 0 4,2-1 4,2-1 5,4 0 5,2-2 5,1 1 3,-1 0-1,0 1 0,-2 2-1,-1 0 3,-2 1 6,-3 2 6,0 0 6,-5 2 2,-4 1 2,-6 3 0,-3 2 2,-5-1-4,-2 1-5,-1-2-6,-2-1-7,-1 0-7,1-1-9,0 1-9,3 0-9,1-2-8,5-1-8,3-2-8,4-2-8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7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82687 43844 640,'-6'-22'4,"6"2"11,4 5 9,6 1 9,1 4 3,1 3-8,0 2-6,0 4-6,2 1-1,5 0 7,5 0 6,5 0 6,3 0-1,2 2-8,3 0-9,1 2-9,1 0-5,-2 0-5,0-1-2,-1 1-4,-4 0-5,-4 0-8,-4 0-8,-6 0-7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9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71150 20050 560,'-85'21'67,"32"-5"-5,31-7-6,32-5-6,24-4-5,19 0-5,19 0-5,19 0-5,23-2-6,28-3-7,28-3-7,29-2-6,7-1-10,-12 3-9,-13 3-9,-12 4-11,-19 1-7,-25 0-5,-25 0-4,-25 0-5,-18-2 0,-8-3 6,-10-3 5,-9-2 6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7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83254 43107 555,'-22'-17'40,"6"14"9,5 14 9,5 13 10,1 8-1,0-1-12,-1 0-12,-2 1-12,-1 4-11,-3 10-8,-4 10-11,-1 10-8,-2 0-9,4-7-10,3-8-10,3-8-8,2-7-3,2-6 7,2-5 5,2-6 8,1-5-1,2-1-7,0-2-5,2-2-7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8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85677 42683 552,'18'-35'7,"3"7"16,5 9 15,3 7 15,2 7 4,-1 6-7,-2 6-8,1 6-7,-4 2-5,-3 1-4,-5 0-2,-3-1-3,-4 1-5,-2 2-3,-4 0-5,-2 1-4,-6 1-3,-8 1-5,-8 1-4,-7 1-4,-5 0-2,-1-1 1,-1-1-1,0-1 1,0-1 0,3-3-1,3-1 0,3-2 0,3-2 1,5-1 2,3 0 2,4-2 2,5 0 0,4 0 1,6 0-1,4-1-1,4 1 1,1 0 1,3 0 2,2 0 0,-1 0 4,-3-1 3,-3 1 4,-2 0 5,-3 0 0,-1 0-1,0 0-1,-2-1-2,-1 2-1,0 0 1,-2 1 0,0 2 1,-3 1 0,-6 3-1,-4 3 0,-5 3-1,-4 1-2,0-1-3,-1-1-3,0-1-3,-1 0-5,4 0-6,3-1-7,3 1-6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8"/>
    </inkml:context>
    <inkml:brush xml:id="br0">
      <inkml:brushProperty name="width" value="0.04426" units="cm"/>
      <inkml:brushProperty name="height" value="0.04426" units="cm"/>
      <inkml:brushProperty name="color" value="#00BFF3"/>
    </inkml:brush>
  </inkml:definitions>
  <inkml:trace contextRef="#ctx0" brushRef="#br0">87094 43375 497,'15'-21'1,"-3"7"5,-1 5 4,-2 6 4,-1 2 2,0 0 4,0-2 2,0 0 3,-1 1 4,1 4 5,0 4 5,0 4 6,-1 3 0,-1 3-5,0 3-3,-2 3-4,-1 3-5,-4 3-6,-2 3-4,-3 3-5,-4 1-7,-4 0-10,-4 1-9,-3-1-9,-3-1-4,1-2 1,-1-1 1,1-3 1,1-2-4,5-5-10,3-3-10,4-4-10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8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87250 43954 681,'8'-16'0,"0"2"0,0 1 0,-1 1 0,2-1 4,4-2 7,2-1 7,3-3 8,2 1 3,-1 3-3,1 2-3,0 4-2,-2 2 1,0 1 2,0 0 3,-2 2 4,-1 0-4,-1 2-8,-1 0-10,0 2-7,-1 0-11,1 2-9,1 0-10,2 2-11,-2-1-4,-1-1 0,-2 0 0,-2-1 1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9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88550 42843 526,'7'-28'6,"-1"7"13,0 6 11,-2 8 13,-1 6 6,-4 6 2,-2 6 1,-3 6 2,-4 4-4,-2 6-9,-3 5-10,-3 5-8,-1 2-8,0 0-7,2 0-7,1 1-6,1-1-2,3 0 0,1 0 2,2 0 1,2-1-8,0-4-16,2-2-16,1-3-17,1-4-7,3-5 3,4-5 3,2-4 3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09"/>
    </inkml:context>
    <inkml:brush xml:id="br0">
      <inkml:brushProperty name="width" value="0.05433" units="cm"/>
      <inkml:brushProperty name="height" value="0.05433" units="cm"/>
      <inkml:brushProperty name="color" value="#00BFF3"/>
    </inkml:brush>
  </inkml:definitions>
  <inkml:trace contextRef="#ctx0" brushRef="#br0">89332 42851 404,'7'-17'3,"-2"-3"3,-2-4 6,-2-1 3,-2-1 3,0 5-1,-2 3 0,0 4 0,-3 4 2,-2 3 5,-3 2 5,-3 4 5,-2 4 0,-2 6-4,0 5-4,-1 7-3,0 4-4,-1 5-2,0 3-2,1 4-2,0 1-2,1-2-1,0-1-1,2-3-1,3-2-1,3-1 0,4-3-1,4-1 1,2-3-5,2-3-9,0-3-7,2-3-9,1-3-5,6-2 0,2-4-3,5-2 0,3-4-1,3-4-1,3-4 0,3-4 0,1-4 0,2-5 4,1-5 2,1-4 3,0-6 2,-2-3 2,0-4 0,-1-4 2,-2-1 3,-1 2 2,-3 2 3,-1 2 3,-2 3 3,-1 2 4,-1 3 3,-1 4 4,-1 2 4,-3 3 2,-1 3 3,-2 3 3,-4 6 9,-6 12 16,-6 11 16,-6 10 15,-4 7 2,-3 6-15,-4 5-13,-2 5-14,-1 3-9,1 2-3,1 2-4,1 2-2,1 0-3,1-3-4,1 0-3,1-3-4,2-4-4,4-4-6,4-5-6,4-5-7,3-4-3,2-3-2,2-3-1,2-3-1,2-2-3,3-2-4,4-2-6,2-2-4,3-3-3,3-2 1,3-4 0,3-2 0,1-5 5,-2-6 7,0-5 8,-1-7 8,-1-2 6,-1-2 3,-1-1 4,-1-1 3,-2 2 5,-5 2 4,-3 3 5,-4 3 6,-2 3 4,0 5 6,0 3 7,-1 4 5,-1 7 7,-6 8 5,-4 9 8,-5 9 5,-3 6-2,0 1-12,0 2-12,0 3-11,1-1-7,-1 0-2,0-1-1,0-1-2,1-2-2,3-2-4,1-1-2,2-3-5,2-1-3,2-3-4,2-1-6,2-2-4,2-3-5,4-3-7,2-3-5,3-2-7,3-3-1,1-2 2,3-2 2,2-2 3,1-4 2,4-4 4,3-5 3,3-5 4,1-4 1,-1-1 3,-1-2 0,-1-3 3,-3 0 2,-4-2 5,-3-1 4,-4-1 5,-4 1 5,-3 2 3,-3 1 6,-2 3 3,-4 2 3,-4 3 0,-4 3-1,-4 3 1,-6 3-2,-9 2-2,-9 4-3,-8 3-2,-10 5-9,-6 8-13,-9 7-14,-7 9-14,3 1-5,14-3 3,15-5 5,16-3 3,6-2 0,1 0-4,-1-1-4,0 1-5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12766 8580 999,'-7'-16'-6,"2"2"-12,2 1-12,2 1-12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23"/>
    </inkml:context>
    <inkml:brush xml:id="br0">
      <inkml:brushProperty name="width" value="0.0438" units="cm"/>
      <inkml:brushProperty name="height" value="0.0438" units="cm"/>
      <inkml:brushProperty name="color" value="#FED406"/>
    </inkml:brush>
  </inkml:definitions>
  <inkml:trace contextRef="#ctx0" brushRef="#br0">6240 4825 502,'-18'-7'0,"-5"-1"0,-5 0 0,-5 0 0,0 1 1,7 2 2,5 2 2,7 2 2,2 1 3,0 0 4,0 0 3,1 0 3,4-1 6,12-4 5,10-2 6,11-3 7,9-4-1,6-3-8,8-5-7,6-3-7,5-4-6,2 1-3,1-2-2,3-1-3,-1 1-3,-2 1-4,-4 3-2,-3 1-3,-2 2-1,-4 1 0,-2 1 2,-4 1 0,0 0 0,2-1-2,2-1 0,3-1-2,-4 1-1,-6 5 1,-7 3 0,-7 4 0,-7 5 1,-5 6 0,-6 6 1,-6 6 1,-6 4 2,-4 1 4,-6 3 5,-4 1 4,-4 4 3,-3 3 2,-3 4 2,-2 5 2,-3 0-1,3 0-3,0-1-3,1-1-3,0 0-4,-1 2-2,-1 2-3,-1 2-3,-1 3-1,-1 2-1,-1 3 0,0 4 0,-2 1 0,-1 0 0,0 0 0,-2-1 1,2-1 0,3-6 0,5-4 1,4-6 1,2-3 0,4-5 0,3-3 0,3-5 0,2-7 0,2-10 1,2-12 1,3-10-1,1-11-1,3-10-6,4-12-4,2-10-4,2-6-4,0-1 0,0-1-1,0-1-1,0-3 1,0-5 3,-1-5 1,1-4 4,0-1 1,0 7 1,0 6 3,0 6 0,-1 4 3,-1 4 1,-1 4 3,0 5 1,-2 3 2,0 5 2,-2 6 2,0 4 2,-1 5 2,0 5 3,0 5 2,0 5 4,2 8 2,4 12 3,3 11 4,5 13 2,2 6 0,0 2-3,-1 2-4,1 3-4,0 0-2,-1 0-3,1 0-2,0 0-2,0 1-2,1 2 0,1 2 0,1 2-1,1 1 0,0 0-3,-1-1-1,1 2-2,-1-3 0,-1-1-2,-1-2 1,-1-1-1,-1-5-1,-2-4-1,-3-5-2,-1-5-1,-1-4 0,-2-3 1,-1-3 3,0-3 1,-5-2 2,-6-1 1,-7 0 3,-7-2 2,-4-1 0,1-4-2,-1-3-1,1-2-1,-4-3-3,-5-2-1,-7-2-2,-5-1-3,-4-3 0,-2 0-2,-2-1 0,-1-1-1,-2-1-2,0-2 0,0 0-2,0 0-2,2-2 0,6 2 1,4 1 0,6 1 1,4 0-2,5-1-6,5-2-4,5 1-6,5-3-3,6-2-1,6-1-2,6-2-2,3 0 1,0 5 2,0 3 2,-1 4 1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24"/>
    </inkml:context>
    <inkml:brush xml:id="br0">
      <inkml:brushProperty name="width" value="0.04684" units="cm"/>
      <inkml:brushProperty name="height" value="0.04684" units="cm"/>
      <inkml:brushProperty name="color" value="#FED406"/>
    </inkml:brush>
  </inkml:definitions>
  <inkml:trace contextRef="#ctx0" brushRef="#br0">9580 4405 469,'-20'-2'20,"6"0"-3,8-3-3,7-2-3,5-2-1,5-4 1,5-2 1,6-3 2,4-3 0,6-3 3,7-3 1,5-3 1,3-2-1,2-1-3,0-1-4,2 0-3,-1 0-4,0 1 0,-2 3-2,0 2-2,-2 1 0,0 1 1,-1 1 1,-2 1 1,-1 1 0,-5 1-4,-4 1-3,-3 1-3,-5 2-2,-3 4 2,-5 4 0,-3 4 2,-5 5 1,-6 4 5,-6 6 3,-6 4 5,-4 4 2,-3 3 0,-4 3 0,-2 3 2,-1 2 0,-1 3 2,1 1 1,-1 3 3,0 2-1,-3 6-4,-1 4-1,-2 6-4,-1 1-2,3-1-2,1 0-1,3-2-1,0-1-2,1-4 1,-1-2 0,1-3 0,0-3-1,2-2-2,3-2-3,1-1-2,2-4-1,3-6 0,1-3 1,2-6 1,1-6-1,0-6 0,1-8-1,-1-6-1,1-7-1,2-7-2,2-7-3,2-6-1,0-8-2,0-8-1,-2-8 1,0-8-1,-2-3 1,0 0 0,-1-1 1,-1 1 0,0 1 1,2 5 2,2 3 2,2 4 1,1 3 3,0 1 2,0 0 2,0 2 2,0 3 4,0 8 5,0 6 4,0 7 4,2 10 6,4 11 7,4 12 5,3 12 6,2 7 0,-1 5-5,0 3-7,-2 4-5,1 5-4,3 5-1,4 4-3,2 6-1,2 3-1,1 5 0,1 4-1,1 3 1,-1 2-2,1-1-3,-2-1-2,-1 0-3,-1-4-3,-1-3-1,-1-4-3,-1-4-3,-1-5-1,-3-4 1,-1-5 0,-2-6 0,-2-3 0,-1-5 1,0-3 0,-2-5 0,-5-4 3,-10-6 4,-10-6 3,-9-6 4,-6-6 1,-1-5-2,-1-7-1,0-5-2,-2-5-2,-1-1-2,-1-2-2,0-2-3,-2-1-2,1-1-2,0 1-3,0 0-2,-1 1-4,1 1-3,0 3-4,0 2-4,1 2-3,3 3-3,3 3-4,3 3-2,4 2-2,3 3-2,4 1-1,5 2-2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33"/>
    </inkml:context>
    <inkml:brush xml:id="br0">
      <inkml:brushProperty name="width" value="0.04874" units="cm"/>
      <inkml:brushProperty name="height" value="0.04874" units="cm"/>
      <inkml:brushProperty name="color" value="#FED406"/>
    </inkml:brush>
  </inkml:definitions>
  <inkml:trace contextRef="#ctx0" brushRef="#br0">51256 37350 451,'-19'37'127,"-7"12"-26,-7 12-27,-7 11-26,-2 6-16,0-1-5,1-1-5,2-1-5,-1-2-3,1-1-2,0-3 0,0-1-2,2-3-1,5-1 0,5-2-1,5-3 1,5-3-2,5-8-2,4-6-1,6-7-3,5-7-1,5-6-1,7-5-1,6-6-2,5-6-1,7-6-3,5-6-2,6-6-1,4-7-2,0-9-1,2-8 0,0-10 0,-1-3 0,-6 2 0,-4 2 1,-5 2-1,-6 4 3,-7 6 4,-7 5 4,-6 7 4,-9 2 2,-8 1 0,-10-1 0,-7 0 1,-8 4 0,-5 7 0,-5 6 0,-4 8 0,-4 6 1,0 5 0,-2 7 1,0 5 0,1 5-7,4 1-19,4 2-16,4 2-19,6-2-2,9-7 10,9-7 11,9-7 11,3-3 2,-1 0-6,0-1-6,-1 1-6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39"/>
    </inkml:context>
    <inkml:brush xml:id="br0">
      <inkml:brushProperty name="width" value="0.0447" units="cm"/>
      <inkml:brushProperty name="height" value="0.0447" units="cm"/>
      <inkml:brushProperty name="color" value="#00BFF3"/>
    </inkml:brush>
  </inkml:definitions>
  <inkml:trace contextRef="#ctx0" brushRef="#br0">74150 18400 492,'112'-68'77,"-24"17"-17,-26 15-17,-24 16-17,-6 9-5,17 3 5,15 3 6,16 4 5,5 4 0,-2 6-5,-3 7-5,-3 6-5,-10 9-4,-16 13-3,-15 12-2,-15 13-2,-18 12-4,-19 13-3,-18 12-6,-19 13-3,-19 9-3,-19 6-3,-18 7-1,-19 6-3,-4-5 0,14-16 3,11-15 3,14-15 2,13-14 4,16-8 4,15-10 3,17-9 3,21-10 1,28-9-3,28-10-4,29-8-4,18-15-8,9-19-13,10-18-14,10-19-12,2-18-6,-3-15 3,-3-15 2,-2-16 3,-12 1 4,-19 19 5,-18 19 6,-19 19 5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2:03:21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12766 8580 999,'-7'-16'-6,"2"2"-12,2 1-12,2 1-12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2:03:23"/>
    </inkml:context>
    <inkml:brush xml:id="br0">
      <inkml:brushProperty name="width" value="0.0438" units="cm"/>
      <inkml:brushProperty name="height" value="0.0438" units="cm"/>
      <inkml:brushProperty name="color" value="#FED406"/>
    </inkml:brush>
  </inkml:definitions>
  <inkml:trace contextRef="#ctx0" brushRef="#br0">6240 4825 502,'-18'-7'0,"-5"-1"0,-5 0 0,-5 0 0,0 1 1,7 2 2,5 2 2,7 2 2,2 1 3,0 0 4,0 0 3,1 0 3,4-1 6,12-4 5,10-2 6,11-3 7,9-4-1,6-3-8,8-5-7,6-3-7,5-4-6,2 1-3,1-2-2,3-1-3,-1 1-3,-2 1-4,-4 3-2,-3 1-3,-2 2-1,-4 1 0,-2 1 2,-4 1 0,0 0 0,2-1-2,2-1 0,3-1-2,-4 1-1,-6 5 1,-7 3 0,-7 4 0,-7 5 1,-5 6 0,-6 6 1,-6 6 1,-6 4 2,-4 1 4,-6 3 5,-4 1 4,-4 4 3,-3 3 2,-3 4 2,-2 5 2,-3 0-1,3 0-3,0-1-3,1-1-3,0 0-4,-1 2-2,-1 2-3,-1 2-3,-1 3-1,-1 2-1,-1 3 0,0 4 0,-2 1 0,-1 0 0,0 0 0,-2-1 1,2-1 0,3-6 0,5-4 1,4-6 1,2-3 0,4-5 0,3-3 0,3-5 0,2-7 0,2-10 1,2-12 1,3-10-1,1-11-1,3-10-6,4-12-4,2-10-4,2-6-4,0-1 0,0-1-1,0-1-1,0-3 1,0-5 3,-1-5 1,1-4 4,0-1 1,0 7 1,0 6 3,0 6 0,-1 4 3,-1 4 1,-1 4 3,0 5 1,-2 3 2,0 5 2,-2 6 2,0 4 2,-1 5 2,0 5 3,0 5 2,0 5 4,2 8 2,4 12 3,3 11 4,5 13 2,2 6 0,0 2-3,-1 2-4,1 3-4,0 0-2,-1 0-3,1 0-2,0 0-2,0 1-2,1 2 0,1 2 0,1 2-1,1 1 0,0 0-3,-1-1-1,1 2-2,-1-3 0,-1-1-2,-1-2 1,-1-1-1,-1-5-1,-2-4-1,-3-5-2,-1-5-1,-1-4 0,-2-3 1,-1-3 3,0-3 1,-5-2 2,-6-1 1,-7 0 3,-7-2 2,-4-1 0,1-4-2,-1-3-1,1-2-1,-4-3-3,-5-2-1,-7-2-2,-5-1-3,-4-3 0,-2 0-2,-2-1 0,-1-1-1,-2-1-2,0-2 0,0 0-2,0 0-2,2-2 0,6 2 1,4 1 0,6 1 1,4 0-2,5-1-6,5-2-4,5 1-6,5-3-3,6-2-1,6-1-2,6-2-2,3 0 1,0 5 2,0 3 2,-1 4 1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2:03:24"/>
    </inkml:context>
    <inkml:brush xml:id="br0">
      <inkml:brushProperty name="width" value="0.04684" units="cm"/>
      <inkml:brushProperty name="height" value="0.04684" units="cm"/>
      <inkml:brushProperty name="color" value="#FED406"/>
    </inkml:brush>
  </inkml:definitions>
  <inkml:trace contextRef="#ctx0" brushRef="#br0">9580 4405 469,'-20'-2'20,"6"0"-3,8-3-3,7-2-3,5-2-1,5-4 1,5-2 1,6-3 2,4-3 0,6-3 3,7-3 1,5-3 1,3-2-1,2-1-3,0-1-4,2 0-3,-1 0-4,0 1 0,-2 3-2,0 2-2,-2 1 0,0 1 1,-1 1 1,-2 1 1,-1 1 0,-5 1-4,-4 1-3,-3 1-3,-5 2-2,-3 4 2,-5 4 0,-3 4 2,-5 5 1,-6 4 5,-6 6 3,-6 4 5,-4 4 2,-3 3 0,-4 3 0,-2 3 2,-1 2 0,-1 3 2,1 1 1,-1 3 3,0 2-1,-3 6-4,-1 4-1,-2 6-4,-1 1-2,3-1-2,1 0-1,3-2-1,0-1-2,1-4 1,-1-2 0,1-3 0,0-3-1,2-2-2,3-2-3,1-1-2,2-4-1,3-6 0,1-3 1,2-6 1,1-6-1,0-6 0,1-8-1,-1-6-1,1-7-1,2-7-2,2-7-3,2-6-1,0-8-2,0-8-1,-2-8 1,0-8-1,-2-3 1,0 0 0,-1-1 1,-1 1 0,0 1 1,2 5 2,2 3 2,2 4 1,1 3 3,0 1 2,0 0 2,0 2 2,0 3 4,0 8 5,0 6 4,0 7 4,2 10 6,4 11 7,4 12 5,3 12 6,2 7 0,-1 5-5,0 3-7,-2 4-5,1 5-4,3 5-1,4 4-3,2 6-1,2 3-1,1 5 0,1 4-1,1 3 1,-1 2-2,1-1-3,-2-1-2,-1 0-3,-1-4-3,-1-3-1,-1-4-3,-1-4-3,-1-5-1,-3-4 1,-1-5 0,-2-6 0,-2-3 0,-1-5 1,0-3 0,-2-5 0,-5-4 3,-10-6 4,-10-6 3,-9-6 4,-6-6 1,-1-5-2,-1-7-1,0-5-2,-2-5-2,-1-1-2,-1-2-2,0-2-3,-2-1-2,1-1-2,0 1-3,0 0-2,-1 1-4,1 1-3,0 3-4,0 2-4,1 2-3,3 3-3,3 3-4,3 3-2,4 2-2,3 3-2,4 1-1,5 2-2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2:03:33"/>
    </inkml:context>
    <inkml:brush xml:id="br0">
      <inkml:brushProperty name="width" value="0.04874" units="cm"/>
      <inkml:brushProperty name="height" value="0.04874" units="cm"/>
      <inkml:brushProperty name="color" value="#FED406"/>
    </inkml:brush>
  </inkml:definitions>
  <inkml:trace contextRef="#ctx0" brushRef="#br0">51256 37350 451,'-19'37'127,"-7"12"-26,-7 12-27,-7 11-26,-2 6-16,0-1-5,1-1-5,2-1-5,-1-2-3,1-1-2,0-3 0,0-1-2,2-3-1,5-1 0,5-2-1,5-3 1,5-3-2,5-8-2,4-6-1,6-7-3,5-7-1,5-6-1,7-5-1,6-6-2,5-6-1,7-6-3,5-6-2,6-6-1,4-7-2,0-9-1,2-8 0,0-10 0,-1-3 0,-6 2 0,-4 2 1,-5 2-1,-6 4 3,-7 6 4,-7 5 4,-6 7 4,-9 2 2,-8 1 0,-10-1 0,-7 0 1,-8 4 0,-5 7 0,-5 6 0,-4 8 0,-4 6 1,0 5 0,-2 7 1,0 5 0,1 5-7,4 1-19,4 2-16,4 2-19,6-2-2,9-7 10,9-7 11,9-7 11,3-3 2,-1 0-6,0-1-6,-1 1-6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5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82692 38554 479,'14'-9'84,"-3"-1"-13,-3-3-14,-2-2-14,-3-1-10,0-1-8,-2-1-7,0-1-8,-2-1-4,-2-1-2,-2-1-1,-2-1-2,-1-1 0,1 1-1,-1-1 1,0 1-1,-1 0 0,0 2 1,-1 3 1,-1 1 1,-2 3 0,0 1 0,-1 2 0,-1 2 0,-1 2 0,2 1 0,1 0 0,1 2 0,0 0 1,0 2 0,0 0 0,1 2 1,0 1 0,0 2 0,2 2 1,1 2 1,0 1 0,0 3-1,0 2 0,0 2-1,1 1 0,1 3-2,0 1 0,2 3-2,1 2 1,4 3 0,2 3 2,4 3 0,0 0 0,1 0 0,0-1-1,0-1-1,0-1-1,2-2 1,0 0 0,1-1 0,1-1 1,0-1 0,-1-1 0,1-1 1,0 0-1,0-1 0,-1 1 0,1-1-1,0 0-1,0-1 0,-1-1-2,1-1 1,-1-1-1,-2-1 0,-2 0-1,-2-2 1,-2 0-1,-1 1 0,0 1 0,-1 2 0,-1-2-1,0 0 1,0 0 0,0-2 0,-2 0 0,-1 1 1,-2 1-1,-1 2 1,-4-2-1,-2-1-2,-3-3-1,-3-1-3,-2-2 1,-1 0 0,-1-2 0,-1-1 1,-2 0 0,-1-2 0,-3-1 0,-1 0 0,-1-2 0,1-2 2,1-2 2,1-2 2,2-2 0,1-2 1,3-2 0,1-1 0,3-2 1,3 0-1,2 0 0,4 1 0,3-2 0,2 0 1,4-1-1,3-1 1,4-3-1,9-3-4,8-5-3,7-3-3,6-3-2,4-1 1,4-1 1,4-1 0,2 1-2,-2 2-5,0 1-3,-2 3-6,-2 2-1,-3 5 1,-5 3 1,-4 5 1,-4 2 2,-7 2 5,-5 2 3,-6 2 3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7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45141 11494 543,'-84'-15'9,"23"4"7,20 3 7,23 3 6,12 2 4,6 2 1,4 2 0,6 2 0,3 0-1,5 1-4,4 0-3,3 0-4,3-1-3,-1 0-1,0-2-2,1 0-1,4-2-1,9 0-2,8-2-1,9 0-1,5-1-1,0-2-3,0 0-3,-1-1-2,0-1-3,-4 0-6,-3 0-5,-2 1-6,-3 0-3,-2 2-2,-2 2-2,-2 2-3,-4 1-3,-6 0-4,-5 0-4,-6 0-4,-6 1-1,-3 2 4,-4 2 3,-4 2 4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7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46426 12455 571,'-7'-8'72,"2"1"-15,2-1-15,2 0-15,0 0-10,-2 0-4,-2 0-5,-2 1-4,-2-1-2,-1 0 0,-3 0 0,-2 0 0,-1 1 0,-3 0-1,-2 2 0,-1 1 0,-1 1 0,-1 2-1,1 2 1,-1 2 1,1 1 1,3 3 5,1 2 4,3 2 5,1 1 2,2 1-1,2 2-1,3 0-1,1 0-1,2-1-3,2-1-3,2 0-3,3 0-2,6 3 1,4 3-1,5 3 0,3 0-2,-1-1-2,1-2-1,0-2-4,0 0 0,1 7-1,1 3-1,1 6 1,-1 2 0,-3-3 1,-3-2 1,-3-1 2,-3-1 1,-2 0-1,-4 2-1,-2 1 0,-4-1 0,-2-1 1,-4-3 0,-2-1 1,-3-3 0,-3-1 0,-3-3 0,-3-1 0,-2-2 0,-1-1 0,-1 0-1,-1-2 0,0-2-1,3-4 0,1-4 0,3-4-2,2-5 1,2-4-1,4-5 2,3-5-1,3-7 0,6-7-3,4-8-3,6-8-2,5-6-4,9-3-3,7-5-3,9-3-3,3-1-3,3 6 1,2 5-1,3 5-1,-3 4 0,-5 6-1,-4 4 0,-5 5 0,-6 5 1,-7 5 6,-7 5 4,-6 5 6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8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46960 7788 558,'-15'-30'0,"2"3"0,2 3 0,3 3 0,1 6 10,2 12 23,2 11 21,2 10 21,0 11 4,0 12-15,-2 12-14,0 12-14,-2 6-13,0 4-9,-1 3-10,-1 3-11,0 0-10,2-1-13,2-3-13,2-1-11,2-6-3,2-7 9,2-8 9,2-8 9,0-7 3,-1-4-4,-1-5-4,0-5-4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9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50137 10187 621,'-7'-6'41,"2"6"2,2 4 2,2 6 2,1 2-2,0 1-7,0 1-7,0 2-6,0 0-5,0 1-4,0 1-3,0 1-4,0 1-4,0 1-5,0 1-3,0 1-5,-1 3-3,0 5-1,-2 5-3,0 5 0,-2 0-3,0-4 0,-1-4-3,-1-3-1,-1-5-1,2-5-1,0-5-1,2-5-1,1-5-2,2-8-6,2-6-6,2-7-4,1-2 2,0 2 9,0 4 9,0 3 10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3:59"/>
    </inkml:context>
    <inkml:brush xml:id="br0">
      <inkml:brushProperty name="width" value="0.02562" units="cm"/>
      <inkml:brushProperty name="height" value="0.02562" units="cm"/>
      <inkml:brushProperty name="color" value="#F2395B"/>
    </inkml:brush>
  </inkml:definitions>
  <inkml:trace contextRef="#ctx0" brushRef="#br0">50583 9799 858,'-6'-8'38,"4"2"-2,4 0-1,4 2-3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0"/>
    </inkml:context>
    <inkml:brush xml:id="br0">
      <inkml:brushProperty name="width" value="0.05465" units="cm"/>
      <inkml:brushProperty name="height" value="0.05465" units="cm"/>
      <inkml:brushProperty name="color" value="#00BFF3"/>
    </inkml:brush>
  </inkml:definitions>
  <inkml:trace contextRef="#ctx0" brushRef="#br0">76550 18050 402,'64'-111'5,"-22"28"8,-22 28 10,-21 29 9,-15 16 5,-6 7-2,-6 6-1,-6 7-2,-7 11 2,-6 20 3,-6 18 3,-6 20 3,-1 8-1,7 1-4,6-1-5,7 1-4,5-4-5,7-6-3,6-6-5,7-6-4,4-4-3,3 1-3,3-1-3,4 1-4,5 1-3,10 3-5,10 3-5,9 4-4,2-1-2,-2-3 1,-3-3 2,-3-2 2,-4-3 0,-3 1-2,-3-1-3,-2 1-1,-12 1-1,-19 3 4,-18 3 2,-19 4 4,-16 2 0,-12 4 1,-13 3 0,-12 3-1,-5-4 0,3-8-1,3-10-3,4-9-1,8-10-2,17-9-2,15-10-1,16-8-3,15-14-2,16-15-3,15-15-4,17-16-4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0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49751 9516 633,'-9'-12'7,"-2"8"15,-2 8 14,-1 8 14,-3 5 3,0 3-9,-1 3-7,-1 3-10,-2 2-5,-3 0-4,-3 2-4,-3 1-4,-1 1-3,1-1 0,1 0-1,1 0 0,1 1-6,-1-1-6,1 0-9,-1 1-8,3-3-7,3-3-8,4-5-7,5-3-6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0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50250 9990 653,'8'-8'0,"0"2"0,0 0 0,-1 2 0,3 1 6,2 2 13,3 2 13,3 2 12,2 2 3,2 2-6,-1 1-7,3 3-7,-1 1-5,1 0-5,-1-1-4,1 1-6,0 0-1,-1 0 2,1-1 0,-1 1 2,-1 0-5,-5 2-9,-3 0-11,-4 1-9,-3 0-9,-2-1-9,-3-1-7,0 0-8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0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50387 10579 599,'-29'0'7,"8"-2"13,7 0 15,7-1 12,4 1 4,2 5-7,2 6-9,2 4-7,1 5-4,0 3-3,0 5-1,0 3-3,-1 5-1,-1 8-3,0 7-2,-1 6-3,-1 5-4,0 3-9,0 3-6,0 4-8,0 1-5,0 4-3,0 3-1,0 3-3,0-6 2,0-15 5,0-15 5,0-14 6,0-8-4,0-3-12,0-1-12,0-2-12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7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53150 9540 642,'0'-28'7,"2"7"11,0 7 13,2 7 12,0 4 3,0 3-7,0 4-7,0 2-6,0 4-4,0 6-2,0 4-2,0 5-1,-1 3-3,-1 1-3,0 0-3,-1 3-3,-3 0-5,0 2-3,-4 2-4,0 3-4,-2-1-1,2-2 0,0-2 2,2-1 2,0-4-4,2-5-7,0-5-7,2-5-8,0-5-4,0-6-1,0-6-1,0-6-2,0-2 3,0 0 6,0 2 6,0 1 6,0-1 4,2 0 3,0-1 2,2-1 2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8"/>
    </inkml:context>
    <inkml:brush xml:id="br0">
      <inkml:brushProperty name="width" value="0.03195" units="cm"/>
      <inkml:brushProperty name="height" value="0.03195" units="cm"/>
      <inkml:brushProperty name="color" value="#F2395B"/>
    </inkml:brush>
  </inkml:definitions>
  <inkml:trace contextRef="#ctx0" brushRef="#br0">53450 9291 688,'23'-29'7,"-1"3"1,-1 5 2,-1 3 3,-1 4 1,-1 2 3,-1 4 4,0 3 2,-2 1 2,1 2-2,0 0-2,-1 2 0,-1 2-2,-2 6-2,-4 4-2,-2 5-2,-3 4-2,-1 1-1,0 3-3,-2 1 0,-1 2-3,-4 1-1,-2 1-1,-3 1-2,-3 0-2,-2-1-6,-1-2-5,-3 1-5,0-4-3,1-3 1,1-5 1,1-3 0,1-4 0,2-4 1,2-4 1,3-4 0,0-4 1,2-4 1,1-4-1,0-3 2,3-4 0,2 0 2,3-1 2,4-1 1,3 0 2,4-1-2,3 1 0,5-1 0,1 2 1,1 3 3,-1 3 4,1 3 2,-2 2 5,-3 4 5,-3 2 5,-3 4 6,-3 3 0,-2 6-4,-4 4-3,-2 5-4,-5 3-5,-2 0-7,-5-1-6,-4 1-7,-2-1-4,-1 1-4,-1 0-3,-1-1-3,1-1 0,2-2 3,4-4 4,3-3 4,1-2 2,0 0 3,1-2 4,-1 0 2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8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52116 11700 597,'-7'9'8,"2"1"16,2 3 16,2 2 16,1 2 4,2 1-10,0 3-9,2 1-9,-1 2-7,0-1-4,-2 1-4,0-1-4,-1 0-3,0-1-5,0-1-5,0-1-3,0-1-5,0-3-5,0-1-5,0-2-6,0-5-9,2-6-16,0-8-14,2-6-16,0-3 2,0 1 17,0 1 17,0 0 18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9"/>
    </inkml:context>
    <inkml:brush xml:id="br0">
      <inkml:brushProperty name="width" value="0.03529" units="cm"/>
      <inkml:brushProperty name="height" value="0.03529" units="cm"/>
      <inkml:brushProperty name="color" value="#F2395B"/>
    </inkml:brush>
  </inkml:definitions>
  <inkml:trace contextRef="#ctx0" brushRef="#br0">52350 11537 623,'44'-49'2,"-6"10"4,-5 11 5,-7 11 4,-4 6 2,-3 1-2,-3 0 0,-2 2-1,-2 1 0,1 2 3,1 2 1,2 2 3,-2 3 0,-3 4-3,-3 4-2,-2 4-3,-3 2-1,-2 3-1,-2 1-1,-2 3-1,-2 1-2,0 1-1,-1 1-3,-2 1-1,-1-1-1,-1-1-1,-3-3 1,-2-1-1,0-2-2,1-1-1,1-1-2,0-1-2,2-2-1,-1-2 1,0-4 1,0-3 0,2-2 0,2-4-4,4-2-2,3-3-4,1-4-2,2-2-2,0-3-2,2-3-2,1-2 0,3 1 2,3-1 2,4 1 2,1 0 2,-1 2 3,1 2 2,0 3 3,-1 1 0,-1 2 1,-1 2-1,0 3 1,-2-1 0,1-1 0,0 0 0,0-1 0,0-1 0,1 0 0,1 1-2,2-1-1,-1-1 1,1 0 0,0-2 1,-1 1 2,1-3 0,0-2 2,-1-2 0,1-1 3,0-2-1,0 1 2,-1-1-1,1 1 1,-2 0 1,-1 4 6,-2 3 3,-2 3 5,-2 4 10,-2 8 15,-3 6 15,0 7 16,-3 4 1,-1 1-15,0 1-13,-1 1-15,-1 1-8,2-1-3,0 1-4,2-1-2,-1 0-3,0-1 0,-2-1-1,0 0-1,-1-3-4,0-1-8,0-3-8,0-1-7,0-4-12,1-6-15,-1-6-16,0-6-15,1-2 0,2 1 17,2 0 17,2 2 16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9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54605 10891 601,'8'-8'-1,"2"0"0,0 0-2,1 0-1,0 1 3,0 1 7,-2 0 5,-1 2 7,0 0 3,0 0-1,0 0 0,0 0-1,-1 2 0,-1 4-1,0 4-2,-2 4 0,0 2-1,0 3-1,0 2 0,0 2-1,-1 1 0,-1 3-1,0 1 1,-1 3 0,-1 0 0,0 1-1,0-1 0,0 0-1,-1 1 1,-1-1 0,0 1 0,-1-1-1,-2 0 0,0 1-4,-1-1-3,-2 1-4,1-2-3,-1-3-7,0-3-5,0-3-6,-1-5-8,-4-6-8,-2-8-10,-3-6-9,0-6 0,3-2 8,3-3 9,3-3 8,1-1 6,2-1 4,0 1 3,2-1 3,1 2 5,2 1 4,2 3 6,2 1 5,2 1 3,2 1 3,1-1 3,3 0 2,0 2 1,0 5-1,-2 3 0,-1 4-1,0 3-1,-2 2-1,-1 2-2,0 2 0,-2 2-2,0 5-2,-2 4 0,0 3-2,-3 3-1,-4-1 0,-4 1-2,-4-1-1,-1 0 0,1-1 0,1-1 1,1 0-1,2-5-4,6-5-11,4-6-9,6-6-10,2-4-4,0 0 5,-1-1 3,1-2 3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09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55778 10470 620,'0'-11'26,"2"8"11,0 9 9,2 10 12,-1 5-1,-2 2-10,-2 4-12,-2 3-9,-4 4-9,-4 5-3,-5 4-4,-5 6-5,-3 1-3,-1 0-5,-1-2-5,-1 0-3,0-4-4,1-4 0,1-5-2,1-5-1,2-6-3,3-5-4,3-6-4,2-7-4,3-4-4,3-6-5,1-4-5,2-5-3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0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56407 9622 491,'29'-19'11,"-5"7"1,-5 8 1,-5 8 2,-3 4-1,-1 2-2,0 0-2,-2 1-2,0 1 0,-2 2 0,-1 0 2,0 1 0,-2 1 2,-1-1 3,0 1 2,-1 0 3,-2 0 0,-1 1 1,0 1 0,-1 1 1,-1 2-1,0 1-2,0 3 0,0 1-1,1 2-2,0 3-1,2 1-1,0 3-1,1 1-1,-2 4-1,0 2-1,-2 4-1,0 0 0,1-2 1,-1-2 1,0-2 0,0-3-2,0-3-7,0-5-5,0-3-8,1-4-5,0-3-6,2-3-5,0-3-6,-1-4-3,-6-4-3,-4-6-2,-5-4-1,-3-6-1,1-6 4,-1-5 1,1-6 3,-1-6 3,0-5 1,1-5 3,-1-4 2,3-2 3,5 0 5,4 2 4,6 0 6,3 4 2,4 4 2,2 5 0,4 6 2,1 3 1,1 5 4,1 3 3,1 4 3,1 4 3,0 2 4,-1 4 3,1 3 4,-2 2 1,-2 3 0,-4 4-1,-3 2 0,-1 4-1,-2 4-3,0 3-2,-2 5-2,-1 3-3,-4 4-2,-2 4-2,-3 5-2,-3-1-2,0-2-2,-1-4-2,-1-2-2,0-3 0,2-3 0,3-3 2,1-3 0,6-9-4,10-16-11,9-16-10,11-15-10,2-6-3,-3 4 5,-5 3 4,-3 5 5,-3 2 3,-1 1 4,-1 1 2,0 1 4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0"/>
    </inkml:context>
    <inkml:brush xml:id="br0">
      <inkml:brushProperty name="width" value="0.05558" units="cm"/>
      <inkml:brushProperty name="height" value="0.05558" units="cm"/>
      <inkml:brushProperty name="color" value="#00BFF3"/>
    </inkml:brush>
  </inkml:definitions>
  <inkml:trace contextRef="#ctx0" brushRef="#br0">77100 18550 395,'20'53'118,"-9"6"-20,-10 7-20,-8 6-21,-9 10-13,-6 17-8,-6 15-6,-6 16-8,-2 7-4,3 1-2,3-1-3,4 1-1,4-10-4,6-19-3,7-18-3,6-19-5,9-16-3,13-12-3,12-13-4,13-12-3,10-18-3,10-21-2,10-22-4,9-22-2,4-21 0,1-18 2,-1-19 1,1-18 3,-6-12 1,-8-3 3,-10-3 2,-9-2 1,-10 2 2,-9 9-1,-10 10-1,-8 10-1,-9 11 3,-6 17 4,-6 15 6,-6 16 5,-9 12 5,-8 9 6,-10 10 7,-9 10 5,-4 7 2,4 6-3,3 7-3,3 6-3,1 4-3,1 4-4,-1 3-4,1 3-4,4 4-4,9 7-5,10 6-4,10 7-5,11 0-2,17-2 2,15-3 0,16-3 2,13-6-4,14-5-7,11-7-8,14-5-7,0-1-2,-8 6 4,-10 7 5,-9 6 5,-10 3 5,-9 0 7,-10 0 7,-8 0 6,-12 4 7,-12 10 6,-13 10 6,-12 9 5,-12 4 5,-8 1 1,-10-1 2,-9 1 2,-5 1 1,0 3 1,0 3 1,0 4 0,3 2 1,6 4-3,7 3-2,6 3-1,6-1-3,6-2-4,7-3-3,6-3-4,10-4-3,17-3-4,15-3-4,16-2-4,9-9-1,3-12 1,3-13 1,4-12 2,4-9-7,6-2-14,7-3-13,6-3-14,1-4-6,-3-3 2,-3-3 1,-2-2 2,-8-8 1,-8-8 1,-10-10 1,-9-9 1,-9-9 2,-5-5 4,-7-7 4,-5-5 3,-6 2 4,-3 13 1,-3 12 3,-2 13 2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1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57819 9397 532,'27'-43'22,"-6"11"0,-6 9 3,-8 11 0,-5 6 3,-4 6 3,-4 4 3,-4 6 3,-1 2-2,3 3-6,1 2-7,2 1-6,2 1-6,2-2-4,2-3-4,2-1-4,2-2-2,4-2 1,2-2 0,3-2 1,2-2-2,0 1-1,-1 0-3,1 0-2,1 1-4,1 0-5,3 1-7,1 2-5,0 0-1,-4 1 4,-5 2 3,-3 0 5,-4 1 3,-2 1 7,-4 1 6,-2 2 5,-3-1 5,-2 1 5,-2 0 3,-1-1 5,-2 1 2,2-2 0,1-1-2,0-1 0,2 0-1,1 0-3,0-1-2,2 1-3,0 0-2,2 0-3,0-1-2,2 1-3,-1-1-3,0 0-4,-2-2-3,0 0-4,-1-2-2,0 1 0,0 0 0,1 0 0,-4 0-1,-4 0-2,-5-1-3,-5 1-2,-3-1 0,1-2 4,-1-2 4,1-2 3,0-2 4,2-2 4,3-2 3,1-2 4,3-1 2,2 1-2,4-1-2,3 0-1,3-1 2,4 0 5,4-1 5,4-1 6,3-1 0,5 0-1,3 0-2,5 1-2,1-1-3,-1 2-3,-1 1-2,-1 1-3,-2 1-1,-3 4-1,-3 2 0,-2 4 1,-4 2-1,-3 3-2,-3 3 0,-2 4-1,-4 1 0,-4 1 2,-4 1 1,-3 1 2,-3 1 1,0 0 0,1-1 0,-1 1 0,1-2 0,0-3 0,2-3-1,1-2 0,1-2 0,0-1 1,2 1-1,1 0 1,2-2-5,4-4-8,4-4-10,4-4-10,1-2-1,-1 0 3,0 1 4,-2-1 5,-1-1 2,0 0 3,-1-2 1,-2 0 3,0-1 1,-2-1 3,-1-1 2,0-1 2,-1 0 1,-2 2 2,0 2 2,-1 3 1,-1 0 1,0 0-2,0 0 0,0 0-1,1 2 7,1 2 18,0 4 17,2 2 17,-1 4 3,0 4-9,-1 4-9,-2 3-10,1 4-5,-1 3-4,0 3-2,0 3-3,1 0-2,2-1-2,2-3-2,2-1-3,1-2-1,-2-1-1,0-1-3,-1-1-1,0-1-1,3-1 1,4-1-1,2 0 1,4-2 0,6-1-2,4-1-1,5 0 0,5-3-2,5-3 1,4-2 0,6-4 1,4-1-4,4 0-5,4 0-5,3 0-6,5 0-6,4 2-6,3 1-8,5 0-6,-6 1-7,-13 0-4,-14 0-6,-13 0-4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8"/>
    </inkml:context>
    <inkml:brush xml:id="br0">
      <inkml:brushProperty name="width" value="0.02919" units="cm"/>
      <inkml:brushProperty name="height" value="0.02919" units="cm"/>
      <inkml:brushProperty name="color" value="#F2395B"/>
    </inkml:brush>
  </inkml:definitions>
  <inkml:trace contextRef="#ctx0" brushRef="#br0">53837 17700 753,'-22'16'39,"4"-1"-2,5 1-4,3 0-2,2 0-4,0 1-5,0 1-6,1 1-5,-2 1-4,0 0-3,-2-1-2,0 1-3,0-1-1,1-1 3,0-1 2,2 0 3,0-2-1,1-1-1,-1-1-3,0 0-1,2-3-1,4-1-3,4-2-1,4-2-2,5-2-2,5-2 0,7-2-1,5-2-1,4-1 0,1 0-1,1 0 0,1 0 0,-2 1-3,-2 0-5,-3 2-6,-3 0-5,-3 1-2,-3 0 1,-3 0 1,-2 0 0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8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54257 17822 710,'-15'-19'5,"2"7"9,2 8 9,3 8 9,0 5 2,2 1-3,1 3-5,0 2-4,0 3-3,0 5-1,-1 5-1,-1 5-1,-1 3-3,0 0-3,0 2-5,0 1-3,1-1-3,1 0 2,0-2 0,2 0 1,0-2-7,2-3-11,0-3-12,2-3-12,1-5-8,4-5-2,2-6-2,4-6-3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8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55445 17950 678,'-16'16'100,"0"1"-21,1 1-22,-1 1-21,0 2-14,1 0-7,-1 0-6,0 3-5,-1-1-6,-1 2-1,-3 1-3,-1 1-1,-1 0-5,1-1-5,1-1-6,1-1-6,2-2-2,2-3 1,4-3 2,3-2 1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8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55100 18150 634,'36'30'126,"-6"-3"-31,-5-3-30,-6-3-30,-4-1-18,1 3-4,0 1-4,-1 3-4,1 0-6,0-1-12,-1-1-9,1-1-10,-2-2-7,-3-3-3,-2-3-3,-4-3-3,0-2-1,0-2 5,1-2 3,2-2 4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9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56161 18216 703,'-13'-7'62,"8"2"-10,7 2-9,6 2-10,6 1-8,3 2-3,5 0-4,3 2-4,4-1-4,1-1-2,2 0-2,3-1-2,-1-2-6,0-1-6,-1 0-7,-1-1-8,-2-1-2,-1 2 2,-3 0 0,-1 2 1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9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56625 18728 639,'-1'-14'11,"-1"1"8,0 2 7,-1 2 9,-2 2 0,0 1-7,-1 0-8,-2 2-6,0 0-5,-2 2-2,0 0-3,-1 2-3,-2 0 1,-2 2 2,-1 0 2,-3 2 3,0 1 2,1 1 0,1 3 1,1 2 1,1 1 0,2 0-2,2-1 0,3 1-3,1 0 0,2 1-2,2 2-1,2 0-2,2 1 0,2 1 1,2 1 0,2 1 0,2 1-1,3 0-3,3-1-5,4 1-4,-1-1-2,-1 1 1,-3-1-1,-1 1 1,-3 0 0,-2 1 2,-4 1 2,-2 1 1,-3 0 2,0-1 0,-2-1 1,0-1 0,-2-1 0,-2-3 1,-2-1 1,-1-2 0,-3-2 0,0-1 2,-1 0 1,-1-2 1,-2-1 2,0-2 0,-1-3 1,-1 0 1,1-3 0,2-1 0,4 0-1,3-1 0,2-2-1,0-2 1,2-2 0,1-1 0,2-4-2,5-4-5,6-3-3,4-5-5,5-3-6,3-4-6,5-5-6,3-3-8,2-2-1,-1 0 4,-1 0 4,-1 0 3,-4 4 0,-5 8-9,-6 7-6,-6 8-8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19"/>
    </inkml:context>
    <inkml:brush xml:id="br0">
      <inkml:brushProperty name="width" value="0.03456" units="cm"/>
      <inkml:brushProperty name="height" value="0.03456" units="cm"/>
      <inkml:brushProperty name="color" value="#F2395B"/>
    </inkml:brush>
  </inkml:definitions>
  <inkml:trace contextRef="#ctx0" brushRef="#br0">57327 16309 636,'-8'-25'14,"2"11"15,1 12 14,0 12 15,1 8 2,0 7-10,0 5-10,1 7-9,-1 2-9,0 0-9,0 0-9,0 0-9,-1 0-9,0 0-9,-1 1-9,-2-1-8,2-4-2,1-6 7,2-7 7,2-6 6,0-5 0,0-1-7,-2-1-8,0 0-8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0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58000 18247 654,'8'-14'87,"2"4"-19,0 4-18,1 5-19,2 0-10,2-1-4,1 0-3,3-1-4,1-1 0,-1 2 0,1 0 0,0 2 2,-2 0-7,-1 0-10,-2 0-12,-3 0-12,-1 1-7,-2 2-4,-2 2-4,-2 2-4,-2 0 0,-1 1 3,0 0 3,-1 0 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0"/>
    </inkml:context>
    <inkml:brush xml:id="br0">
      <inkml:brushProperty name="width" value="0.03049" units="cm"/>
      <inkml:brushProperty name="height" value="0.03049" units="cm"/>
      <inkml:brushProperty name="color" value="#F2395B"/>
    </inkml:brush>
  </inkml:definitions>
  <inkml:trace contextRef="#ctx0" brushRef="#br0">57624 19016 721,'-11'-1'19,"10"0"9,10-2 8,10 0 9,4-1 0,2 2-8,1 0-9,1 2-9,1 0-7,-1 0-5,0 0-4,1 0-6,-2 1-5,-3 2-6,-3 2-6,-3 2-5,-1 1-6,1-1-4,2 1-6,0 0-5,-2-1 1,-3 0 5,-4-2 5,-4 0 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0"/>
    </inkml:context>
    <inkml:brush xml:id="br0">
      <inkml:brushProperty name="width" value="0.05666" units="cm"/>
      <inkml:brushProperty name="height" value="0.05666" units="cm"/>
      <inkml:brushProperty name="color" value="#00BFF3"/>
    </inkml:brush>
  </inkml:definitions>
  <inkml:trace contextRef="#ctx0" brushRef="#br0">79550 19100 388,'-93'-22'19,"17"6"1,15 7-1,16 6 1,9 1 0,3-3 1,3-3 0,4-2 2,1 2-2,0 9-1,0 10-4,0 10-2,1 10 4,4 13 12,3 12 12,3 13 12,-2 13 1,-6 17-8,-6 15-7,-6 16-9,-4 15-7,1 16-6,-1 15-5,1 17-8,-3 11-5,-2 10-8,-3 10-8,-3 9-6,2 6-10,10 3-11,10 3-11,9 4-12,6-20 1,3-40 11,3-40 11,4-41 11,2-27 4,4-12-5,3-13-4,3-12-5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1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58950 18463 660,'37'-21'85,"-3"6"-15,-5 6-16,-3 7-15,-1 1-11,4-1-5,5 0-4,3-1-6,1-1-6,-2 2-6,-1 0-5,-3 2-7,-3 0-5,-3 2-8,-4 0-6,-5 2-6,-2 0-2,-4 2 2,-3 0 4,-2 1 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1"/>
    </inkml:context>
    <inkml:brush xml:id="br0">
      <inkml:brushProperty name="width" value="0.03" units="cm"/>
      <inkml:brushProperty name="height" value="0.03" units="cm"/>
      <inkml:brushProperty name="color" value="#F2395B"/>
    </inkml:brush>
  </inkml:definitions>
  <inkml:trace contextRef="#ctx0" brushRef="#br0">59400 19031 733,'22'-7'1,"-1"1"3,-2 0 3,-3 2 3,0 0 5,2 2 7,0 0 8,1 2 7,0 1 0,-3 4-6,-1 2-8,-2 4-5,-2 1-7,-3 3-4,-1 1-4,-2 3-4,-4 1-2,-6 1 0,-5 1 1,-7 2 1,-2-2-1,2-2 0,3-1 0,1-2-1,1-1 0,1-1 3,-1 1 1,0 0 2,3-2 1,6-3 0,6-3-1,6-2 0,4-3 0,3-1 0,3 0 1,4-1 0,0-2-5,1-1-12,-1 0-12,1-1-12,-2-2-6,-3 0 0,-3-1 0,-3-2 1,-2 1 2,0 1 5,-2 0 5,0 2 5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2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60193 16185 657,'-15'-26'56,"4"23"3,3 25 4,2 25 2,1 13-9,-1 5-23,-3 3-23,-2 5-22,0-4-12,2-11 2,2-10 1,3-11 1,0-7-5,0-3-15,0-4-12,0-1-14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3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53409 22150 658,'-16'17'91,"1"1"-18,-1 3-18,0 1-19,1 2-11,-1 0-6,0-1-4,1 1-5,-3 0-3,-2 2-2,-3 3-2,-2 1-1,-1 0-2,2-3 0,4-3 0,3-3-1,3-3 0,3-2 0,3-4 1,2-3 0,5-2-1,6 0-3,6-2-3,6 0-3,5-3-1,4-4-2,6-4 0,5-4-1,1-1-1,-2 0 1,-2 2 0,-1 1-1,-3 0 0,-1 2-2,-3 1-3,-1 0-1,-3 2-2,-3 0-2,-3 2-1,-3 1-1,-3 0-2,-4 1 2,-4 2-1,-4 0 1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3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53992 22467 649,'-8'-32'13,"0"12"13,0 12 13,0 14 13,0 8 3,0 5-9,1 5-8,-1 5-10,0 2-6,0 2-6,0 1-5,0 1-6,1-1-7,0-2-5,2-1-7,1-3-5,0 0-8,0 1-7,0 0-7,0 2-8,0-2-2,2-7 2,0-5 3,2-6 3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3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54955 22727 661,'-15'-6'38,"2"2"2,2 4 2,3 3 2,-1 2-2,0 5-7,-2 4-5,0 3-7,-1 4-6,-3 1-3,-2 3-5,-1 1-5,-3 2-3,0-1-5,-1 0-3,0 1-4,-2-1-2,0-1-2,1-1-1,-1-1-1,2-2-4,1-3-6,3-3-5,1-3-5,2-3-3,2-2 3,3-4 2,1-2 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3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54500 23150 619,'37'30'142,"-6"-3"-35,-4-3-35,-4-3-35,-4-2-21,1 1-10,-1 0-7,1-1-10,-1 1-9,-1-1-9,-1 1-11,0 0-9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4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55650 23079 657,'1'-15'25,"2"4"1,2 3 3,2 2 1,3 2 2,5 0-2,5 0 1,5 1-1,4-1-2,3 0-4,3 0-4,3 0-5,0 0-4,0 2-3,-1 0-5,-1 2-2,-3 0-8,-2 2-8,-3 0-9,-3 2-9,-3 0-5,-4 0-4,-5 0-2,-3 0-2,-3-1 0,0 1 4,-2 0 4,0 0 5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4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56306 23540 574,'-9'-8'-1,"0"2"15,-1 0 15,-1 2 15,-2 1 3,-2 2-8,-2 2-9,-1 2-7,-1 1-5,1 2-1,0 0 0,2 2-1,1 0 0,1 1 1,1 1 1,1 2 2,1-1-2,2 1-3,2 0-3,2 0-4,3-1-3,2 1-2,4 0-3,2 0-1,3-1-2,2 1 1,1 0 0,3 0 1,0 0-1,-1 1-5,-1 1-4,0 2-5,-2 0-1,-3 3 0,-1 1 1,-2 3-1,-2 0 2,-2-1 2,-2-1 1,-2-1 3,-2-1 0,-4-1 2,-2-1 1,-3 0 0,-2-3 1,1-3 0,-1-3 0,1-2 1,0-3 2,2-2 4,2-2 5,3-2 4,0-3 3,2-2-2,0-3-1,2-3 0,1-3-3,2-2-2,2-1-4,2-3-3,3-2-1,6-3 0,4-3 2,5-2 1,2-2-7,-1 3-13,-1 2-13,-1 1-14,-2 4-5,-3 3 1,-3 5 2,-2 3 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4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56995 21270 549,'0'-11'9,"0"8"20,0 9 19,0 10 19,-2 5 3,0 5-10,-3 3-12,-2 4-11,-1 3-9,2 3-6,1 1-7,0 2-5,1 2-5,-2 0-3,0 1-1,-1 2-4,-1-3-2,2-6-2,0-5-3,2-7-2,0-4-13,2-3-22,0-3-23,2-2-23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1"/>
    </inkml:context>
    <inkml:brush xml:id="br0">
      <inkml:brushProperty name="width" value="0.04126" units="cm"/>
      <inkml:brushProperty name="height" value="0.04126" units="cm"/>
      <inkml:brushProperty name="color" value="#00BFF3"/>
    </inkml:brush>
  </inkml:definitions>
  <inkml:trace contextRef="#ctx0" brushRef="#br0">79350 18000 533,'10'-50'8,"23"0"15,22 0 17,22 0 15,12 6 5,3 13-4,3 12-4,4 13-5,-6 10-6,-11 10-9,-14 10-7,-11 9-9,-12 7-7,-9 7-7,-10 6-5,-8 7-6,-17 7-3,-21 9 0,-22 10 0,-22 10 1,-10-1-2,4-9-2,3-10-3,3-8-3,4-9-1,7-6 0,6-6-1,7-6 0,15-6 3,25-2 9,25-3 7,25-3 8,18-6 2,14-5-3,11-7-4,14-5-3,2-8-5,-6-5-8,-6-7-6,-6-5-7,-12-3-2,-15 4 5,-15 3 4,-16 3 5,-10-1 0,-3-2-2,-3-3-4,-2-3-3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4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57741 22963 621,'-4'-15'60,"8"2"0,8 2-3,7 3 0,5 1-7,-1 2-11,1 2-10,-1 2-10,0 1-12,-1 0-8,-1 0-11,0 0-10,-3 1-9,-1 2-8,-3 2-9,-1 2-8,-2 1-2,-2-1 5,-2 1 5,-2 0 6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5"/>
    </inkml:context>
    <inkml:brush xml:id="br0">
      <inkml:brushProperty name="width" value="0.03342" units="cm"/>
      <inkml:brushProperty name="height" value="0.03342" units="cm"/>
      <inkml:brushProperty name="color" value="#F2395B"/>
    </inkml:brush>
  </inkml:definitions>
  <inkml:trace contextRef="#ctx0" brushRef="#br0">57621 23550 658,'-8'7'2,"0"-2"6,1-2 5,-1-2 6,3-1 8,8 0 11,6 0 11,7 0 12,5 0-3,3 2-18,3 0-18,3 2-18,1-1-12,-1 0-9,-2-2-9,1 0-8,-4-1-4,-2 2 0,-3 0 0,-2 2 0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5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58900 22979 612,'9'-22'6,"1"6"11,3 5 11,2 5 11,2 2 5,3 0-4,3 0-4,3 0-3,2 0-3,-1 2-4,1 0-2,-1 2-4,-1 0-3,-3 0-4,-3 0-4,-2 0-4,-4 1-5,-3 4-10,-3 2-7,-2 4-8,-3 0-12,-2 1-13,-2 0-14,-2 0-14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6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58900 23697 612,'22'-21'71,"-3"7"-13,-3 5-13,-2 6-12,-2 3-9,1 0-2,1 0-3,2 0-3,-1 0-2,-1 2-2,-1 0-2,-1 2-1,-1 1 0,-2 1 1,-2 3 1,-2 2 0,-3 2-1,-2 3-6,-4 4-6,-2 2-5,-3 0-3,-2-1 1,-2-3 0,-1-1 1,-2-1-1,-2 0-1,0-1-2,-1 1-1,0-2 0,3-1 1,1-2 1,3-2 1,2-2 3,8-2 7,4-3 6,8 0 6,3-2 0,5 0-7,3 0-7,5 0-8,1-1-6,-1-1-7,-1 0-6,-1-1-7,-2-2-2,-1 0 1,-2-1 3,-3-2 2,-1 1 2,-4 1 6,-3 0 4,-2 2 6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6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59630 21188 594,'-15'-15'3,"4"2"7,3 3 6,3 1 7,1 5 10,2 8 14,0 8 14,2 7 13,0 7-4,0 3-24,0 4-24,0 5-22,0 4-19,0 5-10,0 7-12,0 6-11,-1-3-6,0-12 0,-2-12-1,0-11 1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7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54440 26511 493,'-1'-13'57,"-1"8"1,0 7 2,-1 6 1,-1 5-3,2 1-8,0 3-8,2 2-8,-1 2-6,0 3-6,-2 3-5,0 3-5,0 3-6,2 4-4,2 4-7,2 4-5,1-2-2,0-7-1,0-9 0,0-7 0,-1-5-12,-1-1-23,0-1-24,-1 0-23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54025 30375 333,'49'20'167,"16"14"-1,16 15 1,16 15 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9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53813 29528 515,'22'-36'-1,"-4"7"6,-5 7 4,-3 7 5,-3 4 5,0 1 4,-2 0 6,0 2 4,-3 2 0,-4 6-4,-4 4-3,-4 6-5,-2 4-2,-2 7-1,0 5-1,-1 7-2,-1 3 0,-1 2-1,-2 2 0,1 2 0,-2 1-1,0-2 0,1 0-1,-1-1-1,1-1-1,1-2-1,0 0-1,2-1-1,2-3 0,3-2-1,3-3 1,2-3-1,4-3-1,4-4-2,4-5-1,4-3-3,3-5-5,3-4-10,3-6-10,4-4-11,0-4-3,1-3 2,-1-3 4,1-3 2,-3-1 3,-5 2 5,-5 3 4,-4 1 5,-5 2 2,-1 1 3,-2 1 1,-1 1 2,-4 1 2,-2 2 2,-3 2 0,-4 2 3,-1 2-1,-1 0 0,-1 2 0,-1 0-1,0 2 0,2 2-1,3 2-1,1 2 0,4 1-4,4 0-11,5 0-10,6-1-9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9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55132 30211 581,'26'-16'63,"-11"14"-3,-10 15-1,-12 15-3,-5 7-6,-3-1-10,-2-1-9,-1-2-11,-3 0-6,-2-1-3,-1-1-3,-2-1-3,-1-2-4,3-1-1,1-3-3,3-1-3,0-3-7,2-3-14,1-3-14,1-2-14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9"/>
    </inkml:context>
    <inkml:brush xml:id="br0">
      <inkml:brushProperty name="width" value="0.03987" units="cm"/>
      <inkml:brushProperty name="height" value="0.03987" units="cm"/>
      <inkml:brushProperty name="color" value="#F2395B"/>
    </inkml:brush>
  </inkml:definitions>
  <inkml:trace contextRef="#ctx0" brushRef="#br0">54850 30637 551,'8'-6'109,"0"6"-23,0 4-22,-1 6-24,3 2-12,4 3 0,4 2-2,3 2 0,3 0-5,-1 1-7,1-1-8,-1 1-6,0 0-8,-3-1-9,-1 1-8,-2 0-8,-1-2-3,-1-1 1,1-3 2,0-1 2,-2-2-4,-1-2-6,-2-2-9,-2-2-6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1"/>
    </inkml:context>
    <inkml:brush xml:id="br0">
      <inkml:brushProperty name="width" value="0.0355" units="cm"/>
      <inkml:brushProperty name="height" value="0.0355" units="cm"/>
      <inkml:brushProperty name="color" value="#00BFF3"/>
    </inkml:brush>
  </inkml:definitions>
  <inkml:trace contextRef="#ctx0" brushRef="#br0">80800 18150 619,'10'-68'62,"23"17"0,22 15 0,22 16-1,8 9-6,-2 3-15,-3 3-14,-3 4-13,-7 4-15,-9 6-14,-10 7-14,-8 6-13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29"/>
    </inkml:context>
    <inkml:brush xml:id="br0">
      <inkml:brushProperty name="width" value="0.03066" units="cm"/>
      <inkml:brushProperty name="height" value="0.03066" units="cm"/>
      <inkml:brushProperty name="color" value="#F2395B"/>
    </inkml:brush>
  </inkml:definitions>
  <inkml:trace contextRef="#ctx0" brushRef="#br0">56050 30640 717,'45'-28'70,"-6"7"-14,-4 7-13,-5 7-14,-3 4-7,-3 3-3,-1 4-2,-3 2-1,-1 3-6,-2 2-10,-3 2-8,-1 2-9,-3 0-10,-2 1-7,-4 0-9,-2-1-8,-3 0-1,-1-4 5,0-3 6,-1-2 5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30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56350 31413 706,'15'-22'4,"-1"6"8,-1 5 9,0 5 8,-1 2 2,1 2-2,1 0-2,2 2-3,-2 2-2,-3 4-3,-3 4-3,-2 3-3,-4 4-2,-2 2-2,-4 1-1,-2 3-2,-3 0-1,-4 1-1,-2 0-2,-3-1-1,-1-1-1,3-1-3,1-2-3,3-2-3,1-3 2,4-1 4,2-2 6,4-2 4,4-3 0,6-3-3,5-2-5,7-4-5,3-2-4,-1-1-6,1-3-4,-1-2-6,0-1-4,-1 1-1,-1-1-1,-1 0-2,-2 1 1,-2 0 2,-4 2 2,-3 1 2,-2 0 3,0 0 2,-2 0 3,0 0 1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30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56893 28799 589,'-8'-8'4,"2"-2"7,1 0 8,0-1 7,0 4 8,0 10 8,-1 10 9,-1 9 8,-1 7-3,2 5-11,0 3-12,2 4-12,-1 4-12,0 2-10,-1 3-12,-1 4-12,0-3-6,2-6-4,2-7-2,2-7-2,0-6-5,0-2-3,-2-3-5,0-2-4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30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57900 30128 599,'31'-28'90,"-1"7"-17,-2 7-18,1 7-18,-1 3-9,1 2 1,0 0 1,2 2 1,-1 1-9,-3 2-17,-3 2-17,-3 2-18,-4 2-7,-4 3 2,-6 3 3,-4 4 2,-4-2 3,-1-1 4,0-4 3,-1-3 4,-1-1-3,0 0-9,0 0-10,0 0-8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30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57800 31147 587,'24'-15'139,"3"4"-32,1 3-34,3 3-32,-1 1-20,-2 2-5,-1 0-5,-3 2-6,-1 0-6,-1 0-5,-1 0-6,0 0-4,-4 0-3,-1 2 1,-4 0 2,-3 2 2,-1 0-9,0 0-18,0-1-17,0 1-18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31"/>
    </inkml:context>
    <inkml:brush xml:id="br0">
      <inkml:brushProperty name="width" value="0.03979" units="cm"/>
      <inkml:brushProperty name="height" value="0.03979" units="cm"/>
      <inkml:brushProperty name="color" value="#F2395B"/>
    </inkml:brush>
  </inkml:definitions>
  <inkml:trace contextRef="#ctx0" brushRef="#br0">59530 29313 552,'9'-15'32,"1"2"3,3 2 3,2 3 3,0 1 1,-1 2-1,0 2-3,-2 2-1,-1 3-4,-1 6-6,0 4-7,-2 5-5,-2 4-4,-4 3-2,-4 3 0,-4 3-1,-4 2-2,-3 2-2,-5 3-3,-3 1-1,-2 0-3,4-4-3,3-2-1,3-3-3,2-4-1,4-3-1,3-4-2,2-5 0,6-3 1,8-2 5,7-4 4,9-2 5,2-2 3,-3 0 0,-3 0 0,-3 0 0,-2 1 2,-3 2 0,-1 2 1,-2 2 1,-2 2 0,-3 3 0,-1 3-1,-2 3 0,-3 3-1,-6 1 0,-4 3 0,-5 1 0,-5 4-6,-6 3-14,-4 4-12,-4 4-12,-2 0-6,5-3 4,3-5 3,5-4 3,2-3-2,2-5-5,3-3-6,1-4-6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4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63326 42820 525,'-7'-11'103,"2"8"-19,2 9-20,2 10-18,0 3-12,0 1-5,-2-1-5,0 1-5,-2 1-2,-2 3-1,-2 3-1,-1 3 0,-2 2-7,2 2-9,1 3-11,0 1-10,2 0-8,1-2-4,0-2-4,2-1-5,0-4-2,2-3-2,0-5 0,2-3-2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5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64246 42460 605,'1'-23'4,"2"2"10,2 3 9,2 1 9,1 4 3,3 3-2,2 4-4,2 4-2,0 3-4,1 4-3,0 2-4,0 4-4,-2 1-3,-3 1-1,-3 1-1,-2 1-2,-3 1 0,-2 2-2,-2 0-1,-2 1-2,-3 0-1,-2 1-2,-3-1-1,-3 1-1,-3-1-2,0-1 1,-1-1 0,-1 0 1,0-2-1,0-1 1,2-1-1,1 0 1,3-3 0,4 1 3,6-2 2,4 0 3,6-3 1,4-1 1,5-2 0,6-2 0,0 0 1,-1 0 1,-3 2 0,-1 0 1,-2 2 1,-2 0 0,-3 1 0,-1 2 1,-1 0-1,-2-1 0,-1 1-1,0 0 0,-3 1-1,-4 3 0,-4 4 0,-4 2-1,-3 2-1,-3 3-5,-4 1-3,-2 3-4,-1-1-4,1-1-5,1-3-6,1-1-4,1-3-3,2-3 0,3-3 1,1-2-1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5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65340 42438 467,'14'-36'4,"-3"7"6,-3 7 6,-2 7 8,-2 4 2,0 1-1,0 0-1,0 2 0,-1 0-4,2 0-2,-2 1-5,1-1-2,-3 1-2,-8 2 2,-6 2 1,-7 2 1,-3 2 0,1 4-1,1 2-1,1 4-2,0 1-1,0 3 1,1 1 0,-1 3 1,2 1-1,3-1-1,2 1-1,4 0-1,2-2-2,0-1-3,2-3-2,1-1-2,2-2-3,4-1-2,3 0-3,5-2-2,3 0-2,0-2-2,1-1-2,1 0-1,2-3-1,2-2 2,1-4-1,3-2 2,-1-2 1,-3-2 1,-3 0 2,-2-1 2,-4 0 7,-1 0 10,-2 2 12,-2 1 11,-2 3 8,-2 6 5,-2 5 5,-2 7 4,-3 6-1,-4 7-11,-4 7-9,-3 7-10,-4 9-5,-1 13-2,-3 13 0,-1 13-1,-4 13-7,-1 13-11,-4 14-13,-3 15-11,0 1-10,3-10-6,4-10-7,2-9-6,4-16-2,4-18 2,6-21 4,5-18 3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9"/>
    </inkml:context>
    <inkml:brush xml:id="br0">
      <inkml:brushProperty name="width" value="0.03532" units="cm"/>
      <inkml:brushProperty name="height" value="0.03532" units="cm"/>
      <inkml:brushProperty name="color" value="#00BFF3"/>
    </inkml:brush>
  </inkml:definitions>
  <inkml:trace contextRef="#ctx0" brushRef="#br0">66713 43297 622,'-15'-1'5,"4"0"7,3-2 9,3 0 9,4-1 4,7 0 1,7 0 2,8 0 1,4 1-2,5 0-5,3 2-5,4 1-5,2-1-3,1-1-4,-1 0-4,0-1-3,-1-1-5,-3 2-5,-4 0-7,-2 2-6,-3 0-7,-3 0-9,-3 0-8,-2 0-9,-4 0-2,-1 0 3,-2 0 3,-2 0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6"/>
    </inkml:context>
    <inkml:brush xml:id="br0">
      <inkml:brushProperty name="width" value="0.05104" units="cm"/>
      <inkml:brushProperty name="height" value="0.05104" units="cm"/>
      <inkml:brushProperty name="color" value="#00BFF3"/>
    </inkml:brush>
  </inkml:definitions>
  <inkml:trace contextRef="#ctx0" brushRef="#br0">35700 20211 431,'7'-13'46,"-2"8"4,-2 7 2,-2 6 3,-1 6 0,0 5-4,0 5-5,0 5-4,0 5-4,2 5-4,0 4-4,2 6-5,0 6-5,0 11-6,0 9-6,0 11-6,-1 3-4,-1 2-4,0-1-3,-1 0-4,-1-3-7,0-6-11,0-5-12,0-7-11,0-6-5,0-8 1,0-8 1,0-8 1,0-7 3,0-6 7,0-5 6,0-6 6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1"/>
    </inkml:context>
    <inkml:brush xml:id="br0">
      <inkml:brushProperty name="width" value="0.04248" units="cm"/>
      <inkml:brushProperty name="height" value="0.04248" units="cm"/>
      <inkml:brushProperty name="color" value="#00BFF3"/>
    </inkml:brush>
  </inkml:definitions>
  <inkml:trace contextRef="#ctx0" brushRef="#br0">80150 19900 517,'-63'-24'78,"26"4"-8,24 3-10,26 3-8,16 3-6,10 3-5,10 3-5,9 4-5,23 2-4,38 4-8,37 3-5,38 3-6,13-2-7,-8-6-9,-10-6-7,-9-6-9,-18-2-8,-24 3-12,-26 3-11,-24 4-10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9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67642 42395 545,'-15'-21'3,"2"3"7,2 5 5,2 3 8,3 4 5,0 4 7,4 4 7,1 4 6,1 4-1,0 5-6,0 5-9,0 5-6,-1 4-6,0 1-1,-2 2-1,0 3-2,-2 1-3,0 4-4,-2 2-2,0 4-4,-1 1-6,0 2-8,1 0-7,-1 2-7,1-3-7,2-4-6,2-5-4,2-6-6,1-4 1,2-7 7,0-5 8,2-6 8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9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69074 42509 567,'-7'-25'10,"2"11"21,2 12 21,2 12 20,0 7 4,0 3-16,-2 3-16,0 3-15,-1 2-9,-2 3-5,0 1-3,-1 2-4,-2 1-5,0 1-6,-1-1-7,-1 0-6,-1-1-2,2-3 0,1-3 2,0-3 0,2-3-6,1 0-13,0-1-13,2 0-14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4:59"/>
    </inkml:context>
    <inkml:brush xml:id="br0">
      <inkml:brushProperty name="width" value="0.03262" units="cm"/>
      <inkml:brushProperty name="height" value="0.03262" units="cm"/>
      <inkml:brushProperty name="color" value="#00BFF3"/>
    </inkml:brush>
  </inkml:definitions>
  <inkml:trace contextRef="#ctx0" brushRef="#br0">70056 42165 674,'8'-28'6,"1"5"13,2 7 12,0 5 12,-1 5 5,-2 6-4,-4 4-2,-2 6-3,-4 4-9,-2 5-12,-4 5-13,-2 5-12,-3 2-8,-2-1-3,-1-2-1,-3 1-3,1-4-2,5-3 0,3-5-2,4-3 0,4-4 3,4-2 7,4-4 6,4-3 6,2 0 4,1 0 3,1 2 1,2 0 3,-2 1 2,-1 0 5,-2 0 5,-2 0 4,-2 1 1,-2 2-2,-3 1-2,0 3-2,-4 2-3,-2 0-3,-4 1-2,-2 1-2,-3 2-3,-3 1-3,-4 3-3,-2 2-3,-1-1-3,1 0-3,1-1-2,1 0-4,1-3-4,2-3-9,3-3-9,1-2-8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0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70814 41663 498,'-1'-15'2,"0"2"4,-2 2 5,0 3 3,1 1 4,2 2 4,3 2 4,4 2 4,3 2 0,5 2-6,5 2-4,5 2-5,2 1-6,-1 1-5,-1 2-7,-1 0-6,-2 0-2,-2 1 0,-4 0 1,-3 0 1,-2-1 1,-2 1 2,-3 0 2,-1 0 2,-2-1 3,-4-1 6,-2 0 5,-3-2 6,-3 0 3,0 2 3,-2 0 2,0 1 3,-1 2 0,1 3-1,-1 3 0,0 4-1,-1 2-2,-1 5-5,-3 3-3,-1 4-4,-3 7-4,-2 8-3,-1 9-3,-3 9-3,-2 7-3,-2 5-2,-4 4-4,-3 6-2,0-1-8,3-6-15,3-5-12,4-7-15,3-9-5,4-14 1,6-14 3,5-13 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1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72887 42747 557,'-8'-21'36,"0"7"7,0 5 5,0 6 8,-1 5-2,-1 4-8,-3 4-8,-2 3-8,-3 5-6,-3 4-3,-5 3-5,-3 4-3,-2 3-4,-1 1-3,1 1-4,-1 1-2,2 0-7,3 2-6,3 1-8,3 1-7,3-2-6,1-4-7,2-4-5,3-3-6,1-5 0,4-3 5,2-4 4,4-4 4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1"/>
    </inkml:context>
    <inkml:brush xml:id="br0">
      <inkml:brushProperty name="width" value="0.02418" units="cm"/>
      <inkml:brushProperty name="height" value="0.02418" units="cm"/>
      <inkml:brushProperty name="color" value="#00BFF3"/>
    </inkml:brush>
  </inkml:definitions>
  <inkml:trace contextRef="#ctx0" brushRef="#br0">72916 42224 909,'-7'-23'4,"2"2"8,2 3 7,2 1 9,2 4-6,2 4-17,2 6-16,2 5-19,0 1-8,0 1 0,-2 0 0,0 0-1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2"/>
    </inkml:context>
    <inkml:brush xml:id="br0">
      <inkml:brushProperty name="width" value="0.04099" units="cm"/>
      <inkml:brushProperty name="height" value="0.04099" units="cm"/>
      <inkml:brushProperty name="color" value="#00BFF3"/>
    </inkml:brush>
  </inkml:definitions>
  <inkml:trace contextRef="#ctx0" brushRef="#br0">72438 42744 536,'-24'-1'5,"1"0"9,-1-2 10,1 0 10,5-1 6,10 0 3,11 0 4,12 0 4,7 0-3,7-2-8,5 0-10,6-1-7,3-1-6,0 0-2,0 0-3,1 1-2,-3 0-2,-2 2-6,-4 2-3,-2 2-4,-3 1-5,-1 0-6,-3 0-5,-1 0-5,-3 1-6,-3 2-4,-3 2-5,-2 2-5,-4 0 1,1 1 6,-2 0 6,0 0 6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2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72945 41975 491,'-15'-30'4,"4"3"5,3 3 7,3 3 7,1 6 8,2 7 10,0 8 10,2 8 10,-1 5 0,-1 5-10,0 3-10,-1 5-11,-2 4-6,-2 5-2,-2 4-4,-1 6-2,-4 5-7,-4 7-10,-3 8-12,-5 6-11,-1 5-5,-1 4 4,1 4 1,0 5 3,1-8-7,6-16-18,5-16-18,5-17-17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3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74798 42217 549,'-8'-16'7,"2"2"17,1 1 15,0 1 16,2 6 4,0 12-7,2 12-7,0 11-6,1 6-7,0-2-4,0 0-5,0-1-5,1-2-4,2-1-4,2-3-5,2-1-4,0-1-3,-2-1 0,-3 1 0,0-1 0,-2-1-1,0-1-2,0-2-1,0-2-2,0-2-1,0-1-1,0-1 1,0-1-1,-2-1 1,-4 0 1,-4-2 2,-4 0 0,-2-2 0,-1-1-2,-1-1-2,-1 0-3,-1-1-3,1 0-4,-1 0-3,1 0-5,-1-1-2,2-1-2,1 0-2,1-1-1,1-1-1,2 0 2,3 0 0,1 0 2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3"/>
    </inkml:context>
    <inkml:brush xml:id="br0">
      <inkml:brushProperty name="width" value="0.031" units="cm"/>
      <inkml:brushProperty name="height" value="0.031" units="cm"/>
      <inkml:brushProperty name="color" value="#00BFF3"/>
    </inkml:brush>
  </inkml:definitions>
  <inkml:trace contextRef="#ctx0" brushRef="#br0">75750 42279 709,'2'-16'6,"4"2"12,4 1 11,3 1 11,2 1 4,0 4-6,-2 2-7,-1 4-5,2 1-6,4 0-3,3 0-4,5 0-5,0 1-8,0 4-14,0 2-14,-2 4-14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2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81200 18800 484,'-24'-25'3,"4"0"6,3 0 5,3 0 5,1 10 11,1 23 16,-1 22 15,1 22 15,1 19 0,3 20-14,3 18-15,4 20-15,1 14-11,0 14-7,0 11-9,0 14-6,-4 3-10,-5-2-12,-7-3-11,-5-3-12,-3-15-3,4-24 4,3-26 5,3-24 5,4-20-1,7-11-6,6-14-6,7-11-5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3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76625 42172 459,'0'-17'1,"0"-1"3,0-3 3,0-1 3,-1 0 3,0 3 5,-2 3 3,0 3 4,-2 2 2,-4 4-3,-2 2-3,-3 4-2,-2 1 0,-2 0 1,0 0 1,-1 0 3,0 2-1,1 4-1,1 4-2,1 3-1,1 3-2,2 0-2,2-1-2,3 1-2,1 0 0,2 1-1,2 1 1,2 2 0,3-2-9,6-1-16,4-3-18,5-1-17,3-3-5,-1-2 5,1-4 5,0-2 6,-2-3 5,1 0 4,-2-2 3,-1 0 4,-1-2 4,-2-2 4,-3-2 5,-1-1 4,-1-2 5,-2 2 6,-1 1 4,0 0 7,-2 2 1,-1-1-2,0 0-1,-1 0-1,-3 5 7,0 8 19,-3 9 17,-2 9 19,-2 8 0,-4 7-15,-2 6-17,-3 8-15,-4 7-15,-3 11-10,-4 9-13,-5 11-11,0 1-9,1-4-6,3-6-5,2-4-6,2-7 0,5-10 3,3-11 4,4-8 3,3-9 0,3-4-3,1-4-4,2-6-3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4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77964 42813 474,'-2'-21'83,"0"8"-6,-3 7-6,-2 7-7,-3 4-7,-6 3-9,-4 3-10,-5 4-8,-2 1-7,1 1-6,1 1-6,1 1-5,-1 4-6,-4 7-2,-5 7-5,-3 6-3,0 3-3,5-3-3,5-4-2,5-2-2,4-4-1,3-6 3,2-3 1,4-6 3,3-3-10,2-1-18,4-1-20,3 0-20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4"/>
    </inkml:context>
    <inkml:brush xml:id="br0">
      <inkml:brushProperty name="width" value="0.0484" units="cm"/>
      <inkml:brushProperty name="height" value="0.0484" units="cm"/>
      <inkml:brushProperty name="color" value="#00BFF3"/>
    </inkml:brush>
  </inkml:definitions>
  <inkml:trace contextRef="#ctx0" brushRef="#br0">78016 42494 454,'-7'-28'22,"2"5"1,2 6 0,2 7 1,2 3 5,2 2 7,2 2 8,2 2 8,2 3 1,1 4-5,3 4-5,2 3-4,-1 3-6,-1 2-6,-2 0-7,-2 1-6,-1 1-4,0 1-5,-1 1-4,1 1-5,0 3-3,0 5-4,0 5-4,0 4-4,0 4-6,-1 0-5,1 2-6,0 0-6,-1-1-1,-2-6 5,-2-4 5,-2-5 4,-1-4-1,2-5-7,0-3-7,2-4-6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5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79671 42628 539,'-5'-21'7,"3"3"14,4 4 14,3 5 14,5 2 5,4 2-4,4 2-4,3 2-4,1 3-5,-1 4-5,-2 4-5,-2 3-5,-3 4-5,-1 1-5,-3 3-5,0 2-5,-5 1-2,-3 1-2,-4 1-1,-3 1-1,-6 1 0,-6 2 0,-6 2 2,-5 3 2,-4-1-3,-3 0-3,-1-1-5,-2-1-4,1-3-1,5-3 1,6-5 1,4-3 1,3-4 3,2-2 3,2-4 3,3-3 4,5-2 4,10 0 5,10-1 4,9-2 6,6 0-3,3 0-7,1 0-8,3 0-9,-1 0-2,-2 0 1,-2 0 1,-1 0 2,-3 0-6,-1 2-12,-3 1-13,-1 0-13,-2 1-6,-3 0 2,-1 0 1,-2 0 2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5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81700 43344 613,'2'-29'6,"6"7"13,4 5 11,5 7 13,5 3 5,3 2-2,5 2-2,3 2-3,2 1-4,-1 0-7,-1 0-8,-1 0-7,-2 1-9,0 2-11,-1 2-9,-1 2-9,-2 0-9,-3-1-4,-3-1-5,-2 0-4,-4-1-3,-1 0 0,-2 0-1,-2 0 1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5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82170 42670 463,'-22'-7'4,"4"-1"10,5 0 10,3 0 8,3 3 9,2 6 5,2 6 7,2 6 6,1 4-1,0 5-10,0 3-9,0 5-9,-1 4-6,-4 8-3,-2 6-3,-3 8-2,-3 3-7,0 3-9,-1 2-11,-1 2-11,0-5-8,4-9-8,3-10-8,3-9-7,0-8-6,0-2-2,-2-3-2,0-2-3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6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84370 42106 466,'7'-23'0,"-2"2"0,-3 3 0,0 1 0,-2 7 14,0 10 27,0 12 27,0 10 28,-2 7 3,-2 4-20,-4 4-21,-2 5-21,-3 3-14,-2 4-9,-1 3-10,-3 5-7,-1 2-9,1 0-5,-1-1-7,1 1-6,0-3-3,4-4-1,3-6-1,3-4 0,2-6-1,2-6-3,2-5-1,2-6-4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6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85688 41878 447,'0'-43'6,"2"10"14,0 8 13,2 9 14,-3 9 5,-6 11 0,-6 12-1,-6 10-2,-4 7-3,-3 4-6,-3 4-8,-3 4-6,-1 2-4,0 0-4,-1 0-3,1 0-3,1 0-2,3 0-1,3 0-3,3 0-1,3-1-3,2-4-5,4-2-4,3-3-5,2-4-3,2-4-3,2-3-4,2-5-3,2-3-2,4-3-1,2-2-3,4-4-1,1-2 0,3-2 1,2-3 1,2 0 2,0-5 1,1-4 3,-1-6 1,1-3 2,-1-5 3,-1-2 3,-1-1 3,0-2 3,-3-2 3,-3 1 5,-3-1 4,-2 1 4,-4 0 2,-4 3 2,-4 1 0,-4 3 1,-3 2 1,-3 5 3,-3 3 3,-3 4 2,-3 3-2,0 0-6,-1 2-7,0 0-6,-1 3-4,4 4 0,3 4 1,3 4 1,3 0-8,3-1-15,2-3-14,4-1-15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6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86999 42381 435,'-7'-22'6,"2"3"12,2 3 12,2 3 12,-2 6 10,-8 11 5,-6 12 7,-7 10 7,-5 6-4,-3 4-13,-2 3-13,-4 3-13,0 0-10,1 0-6,3-1-7,2-2-7,2-1-7,3-1-7,3-3-8,3-2-7,2-2-4,2-5-2,3-3-1,1-5-2,2-2-5,1-4-7,0-3-8,2-2-8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7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86750 42486 475,'0'-15'7,"0"2"16,0 3 15,0 1 15,1 4 5,2 6-6,2 6-6,2 6-7,1 4-2,1 3-2,2 3-1,0 3 0,0 3-6,-1 2-7,0 4-7,-2 3-9,0 1-7,0 2-7,0 1-9,0 1-7,-1-2-3,-1-2 2,0-4 1,-2-2 3,0-4-2,0-5-6,0-5-4,0-4-6,0-5-5,0 1-2,0-2-2,0 0-4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2"/>
    </inkml:context>
    <inkml:brush xml:id="br0">
      <inkml:brushProperty name="width" value="0.05032" units="cm"/>
      <inkml:brushProperty name="height" value="0.05032" units="cm"/>
      <inkml:brushProperty name="color" value="#00BFF3"/>
    </inkml:brush>
  </inkml:definitions>
  <inkml:trace contextRef="#ctx0" brushRef="#br0">83900 19450 437,'23'-91'0,"-3"19"0,-3 19 0,-2 19 0,0-7 5,7-31 12,6-31 10,7-31 11,-4-6 5,-12 23 0,-13 22-2,-12 22-1,-12 13-1,-8 7-4,-10 6-2,-9 7-4,-9 7-3,-5 9-4,-7 10-5,-5 10-3,-4 7-4,0 6 0,0 7-2,0 6 0,1 7-2,4 10 1,3 10-1,3 9 0,7 6 0,14 3-1,11 3-2,14 4 0,10 5 0,9 10-1,10 10 1,10 9 1,8 4-2,10 1 0,10-1-3,9 1-1,2 1-2,-2 3-4,-3 3-3,-3 4-3,-7-3-2,-9-5 0,-10-7-1,-8-5 1,-14-8 0,-15-5 1,-15-7-1,-16-5 1,-13-8 0,-9-5 2,-10-7 2,-8-5 0,-4-11 2,3-11 2,3-14 1,4-11 1,2-11 2,4-5 4,3-7 4,3-5 3,7-11 1,14-11 1,11-14 1,14-11 0,19-11 1,29-5 0,28-7 0,28-5 0,20-6-3,13-3-5,12-3-6,13-2-5,6 2-9,0 9-12,0 10-13,0 10-12,-4 7-4,-5 6 4,-7 7 4,-5 6 4,-8 4 5,-5 4 5,-7 3 7,-5 3 5,-14 4 4,-18 7 5,-19 6 4,-18 7 4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7"/>
    </inkml:context>
    <inkml:brush xml:id="br0">
      <inkml:brushProperty name="width" value="0.05594" units="cm"/>
      <inkml:brushProperty name="height" value="0.05594" units="cm"/>
      <inkml:brushProperty name="color" value="#00BFF3"/>
    </inkml:brush>
  </inkml:definitions>
  <inkml:trace contextRef="#ctx0" brushRef="#br0">88824 41200 393,'14'-22'5,"-1"4"10,-2 5 9,-2 3 11,-2 4 5,-2 6-1,-3 4-1,0 6 0,-6 5-1,-6 7-3,-7 7-3,-7 7-2,-5 3-2,1 2-2,-2 0-2,-1 2-1,0 0-1,-1 0-2,1 0-1,-1 0 0,3 0-2,3-2-1,5 0-2,3-1-1,3-1-3,-1 2-5,0 1-6,0 0-6,3 0-3,3-2-1,4-1-3,4-3-3,3-3-2,2-3-5,2-5-4,2-3-6,3-6-1,7-3-2,6-6 0,5-4 0,4-7 1,1-6 5,1-7 3,1-7 5,-1-5 4,-2-3 6,-1-3 6,-3-2 5,-3-1 5,-7 3 5,-5 3 4,-6 4 5,-5 2 2,-4 2 1,-4 4 1,-4 3 0,-5 4 1,-7 3-1,-7 4 0,-7 4 1,-4 4-7,-2 6-12,-3 4-11,0 5-13,1 2-10,9-3-10,7-1-11,9-2-9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09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61309 45157 504,'-78'0'30,"18"0"-4,18 0-1,18 0-3,11 0 0,6 0 5,6 0 4,6 0 4,6 0-1,7 0-3,7 0-4,7 0-4,5 0-2,2 0-3,4 0-1,3 0-2,1 0-2,2 0-1,0 0 0,2 0-2,2 0-1,4 0-2,3 0-2,5 0-2,0 0 0,-5 0 0,-3 0 1,-4 0 1,-6 0-1,-10 0-2,-8 0-3,-8 0-1,-3 0-1,8 0-1,7 0-1,7 0-1,0 0 0,-7 0 0,-7 0 2,-7 0-1,2 0 1,13 0-1,10 0 0,13 0-1,6 0-1,0 0 2,0 0-1,-1 0 2,1-1-1,0 0 1,-1-2 1,1 0 0,0-1 1,0 0-1,-1 0 1,1 0 1,0 0-1,1-2 1,2 0 0,0-1 1,0-1 0,-1 2 0,-1 1 1,-1 0 0,0 1 0,0 0 1,0 0-1,-1 1 0,1-1 0,0 2 1,-1 0 1,1 2 0,-3 0 0,-4 0-1,-6 0 0,-4 0-1,-7 0 0,-8 0-1,-7 0 0,-8 0 0,2 0 0,13 0 0,12 0 0,14 0 1,5 0-1,1 0 1,0 0-2,-1 0 0,0 0 0,-2 0 0,-2 0 0,-2 0-1,-2 0 1,-1 0-1,0 0 1,-2 0 1,-1-1-1,0 0-1,-1-2-1,-2 0 0,-1-1 0,-2 2 0,-2 0 1,-1 2 1,-1-1 0,2 0 0,2-2 1,2 0 0,1-1 1,0 0-1,0 0 0,0 1 1,1-2-1,2 2 0,2-1 1,2 0-1,1 0 0,2 2 0,0 0 0,2 2 0,0 0-1,3 0 1,2 0-1,1 0 0,3 0 1,1 0-1,3 0 0,2 0 0,-1 0 0,0 0 0,0 0 0,-2 0 0,-1 0 0,1 2-2,-1 0 0,1 2 0,-1 0-1,1 0 0,0-1 1,-1 2 0,2-2 0,1 1 1,3 0 1,1 0-1,2-1 1,1 0 1,1-2 0,0 0 0,3-1 0,1 2 0,2 0 1,2 2 0,2-1 0,2 0-1,2-2 1,3 0 1,0-1-2,0 0 0,0 0-1,0 0 0,0 0-1,3 0-1,2 0 0,2 0 0,0 0 0,0 2 0,-2 0 0,0 2 1,-3-1-1,0 1-1,-4 0-1,0 0-2,-2 0-1,0 0-1,0 0 0,0 0 0,-3 0-2,-6 0-4,-5 0-2,-7 0-4,-4 0-1,-4 1 1,-5 2 1,-3 0 0,-5 0 1,-6 0 1,-6-2 1,-5 0 0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1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66646 46831 542,'3'-13'59,"4"3"-8,5 4-7,6 4-9,0 2-5,1 0-4,-2 0-4,-1 0-5,1 0-1,1 0-1,3 0 0,2 0-1,-2 3-2,-5 7-4,-5 8-4,-5 6-5,-5 3-2,-6 1-1,-5-1-2,-7 1 0,-5-1-3,-3 1-1,-4-1-3,-5 0-1,-1 0-1,0-3 2,-1-1 1,1-3 1,1-1 2,1-2 0,3-3 1,2-1 1,1-2 1,3 0 3,1-2 2,3-1 4,2 0 0,2-2 0,4-1-1,3 0 1,3-2 2,4-2 7,4-2 6,4-2 7,3-1 1,1 0-3,3 0-4,2 0-3,0 1-2,-1 0-1,-1 2-1,0 0-1,-2 1-1,1-2-2,0 0-2,0-1-1,-1-1-1,1 2 0,0 0-2,0 2 0,0 0-2,3 0-1,2 0-2,2 0-3,0 0-1,1 0-2,-1 0-3,1 0-1,0 0-3,1 0-4,1 0-3,1 0-3,1 0-2,-1 0-1,1 0 0,-1 0-1,0 0 0,-3 0-1,-1 0-1,-2 0-1,-3 0 0,-1 0 2,-2 0 0,-2 0 2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1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69434 46934 533,'0'-15'7,"0"2"11,0 3 13,0 1 12,-2 3 5,-2 6-2,-4 4-3,-2 6-2,-4 3-2,-3 5-4,-5 3-3,-3 5-3,-4 1-4,1 1-8,-2-1-7,-1 1-8,0 0-3,-1 1-3,1 0-1,-1 3-2,2-2-4,1-2-6,3-2-5,1-1-6,4-2-4,3-3-4,4-1-4,5-2-3,2-3-1,2-1 0,2-2 0,2-2 1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1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68966 46997 492,'-7'-29'0,"2"7"0,2 5 0,2 6 0,1 3 8,0 1 16,0-1 16,0 0 17,1 2 2,2 6-8,2 4-9,2 6-9,2 3-5,3 3 0,3 3-1,4 3 0,-1 4-3,1 3-3,-2 4-3,-1 5-5,0 1-6,-1 2-8,1 1-9,0 0-10,-1 1-9,1 1-10,0-1-12,-1 0-10,0-4-4,-4-8 2,-3-7 3,-2-8 2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2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71027 47374 451,'0'-29'4,"2"6"8,0 3 8,2 6 8,0 3 2,0 1-2,-1 0-4,2 2-3,-2 0-2,1 1-4,0-1-4,0 0-2,-1-1-3,0 0 0,-2-1-2,0-1-1,-2-1 0,0 2 1,-2 1 0,0 1 1,-2 0 0,-2 2 0,-1 0 0,-3 2 0,-2 1 1,-2 2 0,-1 2 2,-3 2 0,-1 3 0,-1 6 1,-1 4 1,-1 5 0,0 3 0,1 3 0,1 1-1,1 3-1,2-1 0,2-2-1,4-2 0,3-1-2,2-3-1,0-1 0,2-2-3,1-3 0,2-1-5,5-4-8,6-3-7,4-2-7,4-5-2,1-2 3,3-5 3,1-4 4,2-4 0,1-3-1,1-5-1,1-3-1,-1-2 0,-3 3 1,-3 1 2,-3 3 1,-2 1 4,-2 4 7,-3 3 5,-1 3 6,-2 4 13,-2 8 18,-2 6 18,-2 7 19,-1 4 3,0-1-14,0 1-13,0 0-13,0 0-11,2 1-8,0 1-8,2 1-7,0 1-9,0 1-8,-1 1-7,2 1-9,-2-2-3,1-2 1,0-3 2,0-2 1,1-4-6,0-1-12,1-2-12,2-2-13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2"/>
    </inkml:context>
    <inkml:brush xml:id="br0">
      <inkml:brushProperty name="width" value="0.03527" units="cm"/>
      <inkml:brushProperty name="height" value="0.03527" units="cm"/>
      <inkml:brushProperty name="color" value="#00BFF3"/>
    </inkml:brush>
  </inkml:definitions>
  <inkml:trace contextRef="#ctx0" brushRef="#br0">72423 46089 623,'34'-5'88,"-10"6"-20,-9 6-20,-10 6-20,-6 2-11,-2 1-1,-2 0-3,-2-1-1,-2 1-4,-1 0-7,-3-1-7,-2 1-7,0-1-2,3-3 2,1-1 1,2-2 3,3-1 2,4 2 3,4 0 3,4 1 4,3 0 1,2-2 1,1-2 1,3-2 2,0-2 0,-1 2 0,0-2 1,-2 1 0,-1 1 1,-2 0-1,-3 1 0,-1 2 1,-2 0-1,-4 1 0,-2 2-1,-3 0 0,-4 2-1,-4 3 0,-4 3-1,-3 4 0,-3 0-8,1-1-12,-1-1-12,1-1-13,1-1-5,2-1 2,4-1 2,3-1 2,2-1 0,1-4 0,0-3-2,2-2-2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4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74913 47266 536,'-8'-7'9,"0"2"15,0 2 18,0 2 15,1 1 4,-1 2-10,0 0-10,0 2-9,-1 1-8,-2 1-2,-2 3-2,-1 2-4,-3 3-2,-1 4-1,-3 3-2,-1 5-1,-4 2-2,-3 0-3,-5 2-2,-3 1-2,-1 1-6,4 1-5,2 1-7,3 1-6,2-2-5,3-2-5,1-3-6,3-3-4,2-3-2,5-3 3,3-3 2,4-2 2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4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74766 47217 568,'-7'-28'4,"2"5"7,2 7 8,2 5 8,3 6 7,4 6 7,4 6 7,3 6 7,3 4-1,2 3-10,0 3-9,1 3-11,0 3-6,-1 2-7,-1 4-5,-1 3-5,0 1-10,0-2-10,-1 0-13,1-1-10,-1-3-6,-3-3 0,-1-5 0,-2-3 1,-2-4 1,0-3 2,-2-3 4,0-2 2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4"/>
    </inkml:context>
    <inkml:brush xml:id="br0">
      <inkml:brushProperty name="width" value="0.04672" units="cm"/>
      <inkml:brushProperty name="height" value="0.04672" units="cm"/>
      <inkml:brushProperty name="color" value="#00BFF3"/>
    </inkml:brush>
  </inkml:definitions>
  <inkml:trace contextRef="#ctx0" brushRef="#br0">77331 46727 470,'0'-16'0,"0"2"0,0 1 0,0 1 0,0 1 5,0 0 7,0 2 10,0 1 7,-1 2 8,-1 4 5,0 4 5,-1 4 6,-2 4 0,-2 7-7,-2 6-7,-2 5-5,-1 4-7,-1 3-4,-1 1-5,-1 2-5,-2 1-3,-2 1-2,-1-1-2,-3 0-1,0-1-6,1-2-13,1-2-13,1-1-11,2-3-8,5-3-2,3-4-4,4-1-2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3"/>
    </inkml:context>
    <inkml:brush xml:id="br0">
      <inkml:brushProperty name="width" value="0.06111" units="cm"/>
      <inkml:brushProperty name="height" value="0.06111" units="cm"/>
      <inkml:brushProperty name="color" value="#00BFF3"/>
    </inkml:brush>
  </inkml:definitions>
  <inkml:trace contextRef="#ctx0" brushRef="#br0">85350 19100 359,'153'-69'7,"-44"13"8,-43 12 7,-44 13 8,-26 9 2,-5 6-6,-7 7-5,-5 6-5,-12 6 0,-16 6 8,-15 7 8,-15 6 6,-6 9 2,7 13-6,6 12-6,7 13-5,2 12-3,1 13 0,-1 12 0,1 13 1,2 7-2,7 4-2,6 3-4,7 3-3,7-5-3,9-12-4,10-13-4,10-12-4,14-13-7,23-12-9,22-13-8,22-12-10,15-19-3,9-25 2,10-25 1,10-25 2,4-21 2,0-15 2,0-15 3,0-16 1,-7-13 3,-11-9 3,-14-10 4,-11-8 3,-11-4 1,-5 3 2,-7 3 0,-5 4 0,-11 10 5,-11 19 8,-14 19 9,-11 19 9,-7 15 11,0 13 14,0 12 14,0 13 15,0 20 3,0 28-8,0 28-7,0 29-8,0 22-9,0 20-9,0 18-9,0 20-9,0 10-6,0 3-2,0 3-4,0 4-1,0-4-8,0-9-10,0-10-12,0-8-10,0-17-8,0-21-4,0-22-5,0-22-4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5"/>
    </inkml:context>
    <inkml:brush xml:id="br0">
      <inkml:brushProperty name="width" value="0.05115" units="cm"/>
      <inkml:brushProperty name="height" value="0.05115" units="cm"/>
      <inkml:brushProperty name="color" value="#00BFF3"/>
    </inkml:brush>
  </inkml:definitions>
  <inkml:trace contextRef="#ctx0" brushRef="#br0">78347 46078 430,'0'-29'5,"2"6"10,0 7 10,2 5 10,-1 5 5,0 4 2,-2 4 0,0 4 1,-1 5-2,0 7-2,0 7-4,0 7-3,-1 5-3,0 3-4,-2 2-2,0 4-3,-2 0-3,0 0-3,-1-2-3,-2 0-4,1-2-1,1-3-1,0-4 1,2-2 0,0-3-2,2-3-2,0-3-2,2-3-2,4-7-5,8-10-9,7-12-8,9-10-9,4-9-1,4-7 8,3-6 6,3-8 8,1-5 3,2-3-3,0-5-1,2-4-1,-1 0-2,-4 3 2,-2 2 1,-3 4 1,-5 5 1,-5 6-3,-7 7 0,-5 8-2,-5 6-6,-4 10-11,-4 9-12,-4 8-11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5"/>
    </inkml:context>
    <inkml:brush xml:id="br0">
      <inkml:brushProperty name="width" value="0.04814" units="cm"/>
      <inkml:brushProperty name="height" value="0.04814" units="cm"/>
      <inkml:brushProperty name="color" value="#00BFF3"/>
    </inkml:brush>
  </inkml:definitions>
  <inkml:trace contextRef="#ctx0" brushRef="#br0">79633 47700 456,'-9'9'146,"-2"3"-30,-2 4-31,-1 2-30,-3 2-18,0 1-7,-1 1-5,-1 1-6,-1 1-5,1-1-4,-1 1-5,0-1-3,2 0-7,1-1-6,2-1-7,3-1-6,1-1-6,4-1-5,2-1-5,4 0-4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5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80448 47648 475,'0'-17'46,"0"11"9,0 12 10,0 11 8,0 7-2,0-1-12,0 1-12,0-1-13,0 1-9,0-1-5,0 1-5,0-1-5,-1 0-6,-1-1-6,0-1-7,-1 0-6,-1-3-8,0 1-7,0-2-7,0-1-7,-1 0-5,0-1-2,-2 1-1,0 0-2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5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79431 48429 574,'-13'-16'49,"3"2"-6,4 1-7,4 1-6,5 1-2,6 4 6,5 2 4,7 4 6,4 1-2,1 0-9,2 0-8,3 0-8,-1 1-10,-3 2-14,-4 2-11,-1 2-13,-4 0-13,-3-1-12,-3 0-12,-2-2-13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6"/>
    </inkml:context>
    <inkml:brush xml:id="br0">
      <inkml:brushProperty name="width" value="0.04286" units="cm"/>
      <inkml:brushProperty name="height" value="0.04286" units="cm"/>
      <inkml:brushProperty name="color" value="#00BFF3"/>
    </inkml:brush>
  </inkml:definitions>
  <inkml:trace contextRef="#ctx0" brushRef="#br0">82528 47286 513,'-1'-15'6,"-1"2"12,0 3 13,-1 1 12,-3 4 4,-2 6-1,-3 6-4,-3 6-1,-4 3-4,-4 3-3,-3 2-4,-5 1-4,-2 2-3,-1 1-4,0 1-3,-2 1-3,-1 1-4,-3 3-4,-1 1-5,-2 2-4,1 1-5,6-3-6,4-2-6,5-1-6,4-3-7,5 0-6,3 0-6,4-2-7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7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82200 47329 542,'3'-9'80,"7"12"-6,8 13-4,6 14-5,3 7-8,-1 6-11,-1 4-12,-1 6-11,-2 3-15,-1 1-17,-3 3-18,-1 2-17,-2-4-7,-3-10 8,-1-10 6,-2-10 7,-2-5-1,0-3-7,-2-1-9,0-2-8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7"/>
    </inkml:context>
    <inkml:brush xml:id="br0">
      <inkml:brushProperty name="width" value="0.05064" units="cm"/>
      <inkml:brushProperty name="height" value="0.05064" units="cm"/>
      <inkml:brushProperty name="color" value="#00BFF3"/>
    </inkml:brush>
  </inkml:definitions>
  <inkml:trace contextRef="#ctx0" brushRef="#br0">84535 46662 434,'0'-42'3,"0"8"7,0 9 7,0 9 6,0 6 8,2 6 10,0 4 9,2 6 10,-1 5 0,-1 7-8,0 7-9,-1 7-7,-3 5-6,-2 2-4,-4 4-2,-2 3-3,-3 1-5,-1 2-4,-3 0-4,-1 2-6,-3 0-5,0 3-9,-1 2-9,-1 2-7,2-1-7,3-2-5,4-4-5,5-2-5,2-6-1,2-6 3,2-7 2,2-7 3,1-5 2,2-3 2,0-3 3,2-2 2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7"/>
    </inkml:context>
    <inkml:brush xml:id="br0">
      <inkml:brushProperty name="width" value="0.05354" units="cm"/>
      <inkml:brushProperty name="height" value="0.05354" units="cm"/>
      <inkml:brushProperty name="color" value="#00BFF3"/>
    </inkml:brush>
  </inkml:definitions>
  <inkml:trace contextRef="#ctx0" brushRef="#br0">85957 47556 410,'0'-22'6,"0"2"12,0 4 12,0 3 11,-1 5 7,0 6 1,-2 7 0,0 8 1,-3 5-2,-2 3-6,-3 5-5,-3 3-4,-2 3-6,2 1-3,1 1-4,1 0-3,1 1-3,0-3-2,2-2-2,1-1-2,1-2-2,2-1-5,2-1-5,2-1-4,2-3-5,4-3-4,2-4-6,4-4-4,1-4-2,1-3 1,1-2 2,1-4 2,2-2 1,2-5 2,1-4 3,3-4 2,0-3 1,1-5 1,-1-3 1,1-4 1,-1-3 2,-1 1 3,-1 0 3,-1-1 3,-2 2 2,-3 2 0,-2 1 1,-4 3 0,-2 2 0,-2 3 3,-3 3 0,0 3 3,-5 2-1,-4 4-2,-6 3-1,-4 3-2,-3 2-3,-3 3-3,-1 4-5,-3 2-3,2 2-9,3 0-12,4 0-13,5 0-13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8"/>
    </inkml:context>
    <inkml:brush xml:id="br0">
      <inkml:brushProperty name="width" value="0.03813" units="cm"/>
      <inkml:brushProperty name="height" value="0.03813" units="cm"/>
      <inkml:brushProperty name="color" value="#00BFF3"/>
    </inkml:brush>
  </inkml:definitions>
  <inkml:trace contextRef="#ctx0" brushRef="#br0">87550 46794 576,'1'-21'4,"2"3"9,2 4 7,2 4 8,1 3 6,1 1 4,2 0 4,0 2 4,2 0-1,5 2-4,3 0-4,5 2-6,1 1-6,-1 2-10,-1 2-11,-1 2-8,-2 1-10,-3-1-7,-3 1-7,-2 0-8,-4 0-5,-1 2-3,-2 0-3,-2 1-3,-2 0 2,-1 0 6,0-2 6,-1 0 6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8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88635 46094 545,'7'-21'0,"-1"5"0,0 4 0,-1 6 0,-1 1 5,3 0 9,2-1 9,2-1 10,0 0 5,-1 2 4,0 2 2,-2 2 3,-1 3-2,-2 6-7,-3 4-7,0 5-6,-5 4-7,-4 1-4,-6 2-5,-3 3-4,-4 0-2,2 1 1,1-1 2,1 1 1,1-2-3,2-2-9,3-1-8,1-2-7,3-3-6,4 1-1,4-2-2,4-1-2,3-1 1,1-3 3,3-1 2,2-2 3,0-1 5,-1 0 4,-1 0 6,0-1 5,-3 1 4,-3 0 2,-2 0 4,-4 0 3,-2 1 3,-4 1 1,-2 3 3,-3 2 1,-5 0 2,-4 1-2,-4 0 0,-6-1 0,-2 1-4,1 0-4,1-1-6,1 1-4,2 0-7,3-1-9,3 1-8,3 0-8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3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87100 18450 498,'7'-50'10,"17"0"20,15 0 21,16 0 19,4 4 4,-6 10-13,-6 10-14,-6 9-13,5 4-7,20 1-2,18-1-1,20 1-2,6 1-4,-2 3-10,-3 3-7,-3 4-10,-10 2-12,-16 4-16,-15 3-16,-15 3-17,-14 3-5,-8 3 6,-10 3 5,-9 4 6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18"/>
    </inkml:context>
    <inkml:brush xml:id="br0">
      <inkml:brushProperty name="width" value="0.04731" units="cm"/>
      <inkml:brushProperty name="height" value="0.04731" units="cm"/>
      <inkml:brushProperty name="color" value="#00BFF3"/>
    </inkml:brush>
  </inkml:definitions>
  <inkml:trace contextRef="#ctx0" brushRef="#br0">89863 47276 464,'5'-16'13,"-4"13"25,-6 13 25,-4 15 25,-2 5 4,0-1-18,2-3-18,1-1-17,1-3-12,2-1-6,2-3-6,2-1-5,3-3-11,6-2-13,4-4-14,5-3-14,4-3-3,1-6 4,3-4 5,2-5 6,-1-4 3,0-2 3,0-1 3,-2-2 3,-3-2 3,-3 1 3,-4-1 4,-4 0 3,-4 2 2,-3 1 3,-2 3 1,-4 1 2,-4 4-2,-9 4-3,-8 6-4,-7 5-5,-4 2-2,3 3-3,1 2-1,3 2-3,1 1-1,3-1-4,1 1-2,3 0-3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22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47489 53346 610,'6'-22'9,"-1"4"17,-2 5 18,-2 3 17,-2 4 3,-4 4-11,-2 4-12,-3 4-11,-4 4-9,-4 7-4,-3 6-5,-5 5-5,-2 4-4,-1 1-1,0 1-4,-2 0-1,0 1-2,1-3 1,1-2 0,1-1 1,3-4 0,5-5 1,5-5 1,5-5 1,8-2-2,13-2-3,13-1-3,13 0-5,7-2 0,2-2 2,2-2 3,2-2 2,1-1 0,-2 0-1,0 0-1,-2 0-2,-2 1-3,-3 0-5,-5 2-6,-4 0-4,-5 1-4,-5 0-3,-6 0-1,-6 0-3,-5 0 1,-3-2 5,-2 0 5,-4-1 4,-1-2 4,1 0 5,-1-2 4,0 0 4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22"/>
    </inkml:context>
    <inkml:brush xml:id="br0">
      <inkml:brushProperty name="width" value="0.03654" units="cm"/>
      <inkml:brushProperty name="height" value="0.03654" units="cm"/>
      <inkml:brushProperty name="color" value="#00BFF3"/>
    </inkml:brush>
  </inkml:definitions>
  <inkml:trace contextRef="#ctx0" brushRef="#br0">48366 53513 602,'-8'-15'0,"2"2"3,1 2 1,0 3 2,0 1 7,0 2 11,-1 2 13,-1 2 11,-2 4 4,0 6-5,-2 5-3,0 7-6,-2 8-5,-3 10-9,-3 12-8,-3 10-8,-1 6-8,2 1-8,3 1-10,1 1-7,3-3-5,2-7-1,4-6-1,3-8-1,1-6-3,0-7-8,0-7-6,0-7-6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22"/>
    </inkml:context>
    <inkml:brush xml:id="br0">
      <inkml:brushProperty name="width" value="0.02994" units="cm"/>
      <inkml:brushProperty name="height" value="0.02994" units="cm"/>
      <inkml:brushProperty name="color" value="#00BFF3"/>
    </inkml:brush>
  </inkml:definitions>
  <inkml:trace contextRef="#ctx0" brushRef="#br0">50050 53774 734,'2'-21'0,"4"5"0,4 5 0,3 5 0,3 3 10,2 3 17,0 4 20,1 2 17,0 3-1,-1 2-24,-1 2-24,-1 1-22,-2 3-16,-4 1-8,-5 3-9,-2 2-7,-3-2-1,0-3 9,0-5 8,0-3 8,-2-3 4,0 0-1,-3-2-2,-2 0-1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23"/>
    </inkml:context>
    <inkml:brush xml:id="br0">
      <inkml:brushProperty name="width" value="0.03823" units="cm"/>
      <inkml:brushProperty name="height" value="0.03823" units="cm"/>
      <inkml:brushProperty name="color" value="#00BFF3"/>
    </inkml:brush>
  </inkml:definitions>
  <inkml:trace contextRef="#ctx0" brushRef="#br0">49709 54750 575,'-14'0'7,"3"2"14,3 0 15,2 2 14,4 0 3,4 0-7,4-1-8,4 1-7,3 1-4,3 0-4,3 1-2,3 2-3,1-1-2,-1-1-2,-1 0-2,-1-2-2,-1 0-8,-1 0-17,0 0-14,-2 0-17,-1-1-8,-1 0-1,-1-2-2,0 0-2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23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51187 52715 443,'0'-16'4,"0"-1"7,0-1 9,0-1 7,-1 5 11,-1 14 12,0 12 12,-1 13 13,-2 9 0,0 3-16,-1 4-14,-2 4-15,0 7-9,-2 11-4,0 11-5,-1 11-3,-1 11-7,-2 12-9,0 11-8,-1 13-9,0 7-9,1 6-9,1 4-9,0 5-9,3-13 1,2-31 10,4-32 10,3-31 10,0-15 4,0-1-6,-2 0-4,0 1-4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35"/>
    </inkml:context>
    <inkml:brush xml:id="br0">
      <inkml:brushProperty name="width" value="0.04629" units="cm"/>
      <inkml:brushProperty name="height" value="0.04629" units="cm"/>
      <inkml:brushProperty name="color" value="#00BFF3"/>
    </inkml:brush>
  </inkml:definitions>
  <inkml:trace contextRef="#ctx0" brushRef="#br0">17951 51791 475,'-30'-8'6,"3"0"14,3 0 12,3 0 14,9 1 4,16 1-1,16 0-3,15 2-3,9-1-3,4 0-8,2-1-6,4-1-8,2 0-2,1 2-2,3 2 0,2 2 0,2 1-2,3 2-3,3 0-2,4 2-2,-2-1-1,-1 2 1,-4-2 0,-3 1 1,-1 1-1,-1 2-4,1 2-4,0 2-3,0-1-2,3-1 1,2-2 0,1-2 1,1-2 1,-1 0-1,-1-2 1,0 0-1,-2-1 1,1 0-1,0 0-1,-1 0 1,1 0 0,1 0 0,1 0 1,2 0 1,-2-1 1,-3 0-1,-3-2 2,-3 0-1,-2-1 1,0 2 1,-2 0-1,0 2 1,-3 0 0,-1 0 0,-2 0 0,-1 0-1,-2 0 1,2 0 0,0 0 1,2 0 0,-1 0 0,-1 2-2,0 0 0,-1 2-1,0-1 0,1 0 0,4-2-1,0 0 1,3-2 0,2 0 0,2-2 0,2 0-1,1-2 0,1 0 1,1-1 0,1-2 0,-1 1 0,-2 1 0,-4 0 0,-3 2 1,-2 0-1,-2 0 0,-2 0 0,-2 0 0,-1 0 0,-2 1 1,0-2-1,-1 2 0,-1-1 1,4 2-1,1 0 1,2 2 1,0 0 0,-2 0 2,-2 0 1,-2 0 1,-1 0 1,0 0 0,0 0 0,0 0 1,0 0-1,1 0-1,-1 0 0,0 0-1,0 0 0,2 0-1,0 0 0,2 0-1,0-1 1,0 0 0,0-2 0,0 0 1,0-1 1,0 0-1,0 0 1,0 0 0,0 1 1,-2 1-1,0 0 0,-1 2-1,0 0 1,4 2 0,2 0 0,4 1 0,2 0 0,3-2 0,4-2 1,2-2-1,1-1 1,-1 1-2,-1-1 0,0 0-1,-2 0 0,1 2 0,0 0 0,-1 2-1,1 0 0,2 2-1,0 0-2,1 2-1,-1 0-2,-3 2-2,-2 0-2,-4 1-2,-2 1-4,-2 0-4,-2 0-4,-2 0-4,-3 0-3,-6 1 1,-4 1-1,-5 2 0,-6-1-2,-5-1-2,-6-1-2,-6 0-4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4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21528 46581 605,'3'-24'6,"6"-2"12,6 0 12,5 0 12,2 1 3,-2 7-7,-4 5-7,-3 6-7,-1 4-4,1 2 0,2 2 0,0 2 0,-1 2-2,-1 4-3,-2 2-1,-2 3-3,-2 3-2,-2 1-3,-3 3-1,0 2-2,-5 1-5,-4 2-5,-6 3-5,-4 1-6,-3 0-3,-1-1 1,-1-3 1,-1-1-1,1-3 3,1-3 2,2-3 4,3-2 4,1-4 1,2-1-1,3-2 0,1-2 0,4-1 3,6 0 6,6 0 6,5 0 6,4 0 3,2 1-2,0 2-2,1 0-1,0 1 0,-1 0-1,-1 0 0,0-1 0,-3 2-1,-1 0-1,-2 1-1,-2 2 0,-3 0-2,-3 3-2,-2 2-1,-4 1-2,-2 1-1,-5-1 2,-4 0 0,-4-2 1,-1 0 0,-1-1-3,0 1-1,1 0-1,-1-1-2,1-1-2,-1-1 0,1-1-1,0-1-1,2-2 2,2-2 1,3-2 1,4-3-9,8-4-19,8-4-19,8-4-20,1-1-3,-1 1 13,-4 0 12,-3 2 12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5"/>
    </inkml:context>
    <inkml:brush xml:id="br0">
      <inkml:brushProperty name="width" value="0.04528" units="cm"/>
      <inkml:brushProperty name="height" value="0.04528" units="cm"/>
      <inkml:brushProperty name="color" value="#00BFF3"/>
    </inkml:brush>
  </inkml:definitions>
  <inkml:trace contextRef="#ctx0" brushRef="#br0">23297 47090 485,'15'-10'2,"-1"-2"2,-1-3 3,0-3 2,-1-1 4,1 0 3,1 2 3,2 1 4,-2 2 3,-1 2 5,-2 4 6,-2 3 3,-4 5 3,-6 8-3,-6 8-1,-6 7-1,-4 4-5,-1 1-5,-3-1-5,-1 1-6,-3-1-4,-1 1-5,-3-1-3,-1 1-5,-1-1-3,1 0-4,1 1-4,1-1-4,2 0-2,3-1 2,3-1 1,3-1 1,2-3-3,2-3-10,2-4-8,3-4-9,0-5-6,2-2-5,0-6-4,2-2-5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5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22993 47250 504,'-7'-22'0,"0"4"1,2 5-1,1 3 2,1 4 10,3 6 22,4 4 23,2 6 21,3 2 4,2 3-14,2 2-15,1 1-14,2 4-11,2 3-7,0 5-8,1 3-5,1 4-11,3 2-12,2 4-12,1 3-13,2 3-4,-1 3 4,0 5 5,1 4 3,-3-4-2,-5-12-9,-5-12-8,-4-11-9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3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87900 19650 531,'-44'-4'8,"13"-5"17,12-7 16,13-5 17,18-3 5,26 4-9,24 3-8,26 3-8,18 3-6,13 3-2,12 3-4,13 4-3,4 1-6,-3 0-9,-3 0-10,-2 0-10,-11 0-8,-15 0-10,-15 0-10,-16 0-8,-15-2-7,-11-3-1,-14-3-2,-11-2-2,-12-5 4,-9-2 11,-10-3 10,-8-3 11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7"/>
    </inkml:context>
    <inkml:brush xml:id="br0">
      <inkml:brushProperty name="width" value="0.04307" units="cm"/>
      <inkml:brushProperty name="height" value="0.04307" units="cm"/>
      <inkml:brushProperty name="color" value="#00BFF3"/>
    </inkml:brush>
  </inkml:definitions>
  <inkml:trace contextRef="#ctx0" brushRef="#br0">25795 46723 510,'1'-21'5,"3"-11"10,4-11 10,2-10 10,0 0 1,-2 12-7,-4 12-7,-2 11-7,-2 6-4,0-2-1,0 0-1,0-1-2,-2 0 0,0 1-1,-3 1-1,-2 0-1,-2 3 0,-2 3-1,-2 2-1,-1 4-1,-2 2 1,-2 2 2,0 2 1,0 2 2,-2 2 1,0 3 1,1 3 1,-1 3 1,1 3 1,3 0-1,1 0 0,3 3-1,1-2-2,4-1-2,2-3-2,4-1-3,2-3-1,4-1 0,2-2 1,4-2 1,1-2-3,3-1-5,1 0-6,3-2-5,0-1-3,-1-2 0,-1-2-1,0-2-1,-2-1 2,-1 1 3,-1-1 2,0 0 4,-3-1 3,1 0 5,-2-1 3,0-2 5,-4 1 6,-2 2 7,-6 3 8,-2 1 7,-3 3 2,2 5-3,1 6-3,0 4-3,0 3-4,0 3-4,-1 1-4,-1 3-5,-2 2-2,-2 2 0,-2 4 0,-1 3 0,-3 3-3,0 4-8,-1 4-7,-1 4-7,-1 4-6,-1 5-6,-1 5-7,-1 5-5,1-1-4,3-7-1,3-6-1,3-8-1,2-8 3,4-8 4,2-9 6,4-8 6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7"/>
    </inkml:context>
    <inkml:brush xml:id="br0">
      <inkml:brushProperty name="width" value="0.04638" units="cm"/>
      <inkml:brushProperty name="height" value="0.04638" units="cm"/>
      <inkml:brushProperty name="color" value="#00BFF3"/>
    </inkml:brush>
  </inkml:definitions>
  <inkml:trace contextRef="#ctx0" brushRef="#br0">26897 46829 474,'0'-36'5,"0"6"10,0 5 11,0 7 10,0 7 5,0 8-1,0 9-1,0 10 0,0 4-3,0 3-4,0 1-3,0 3-4,0 0-2,0 2-3,0 1-2,0 1-2,0-1-2,0-1 0,0-3-1,0-1-1,0-2-1,2 1-2,0-1-2,2 1-3,-1-2-3,1-3-3,0-3-4,0-3-4,0-1-2,0 0 0,0-1 0,0 1 0,-1 0 0,-2 0 1,-2-1 1,-2 1 0,-3-1 1,-2 0-1,-3-2-1,-3-1 0,-3 0-1,0-2 0,-1-1-1,-1 0-1,-2-2-2,-1-1-3,-3 0-3,-1-1-4,-1-1-2,1 0 1,1 0-1,1 0 1,3-2-2,5 0-2,4-3-4,6-2-1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7"/>
    </inkml:context>
    <inkml:brush xml:id="br0">
      <inkml:brushProperty name="width" value="0.02804" units="cm"/>
      <inkml:brushProperty name="height" value="0.02804" units="cm"/>
      <inkml:brushProperty name="color" value="#00BFF3"/>
    </inkml:brush>
  </inkml:definitions>
  <inkml:trace contextRef="#ctx0" brushRef="#br0">27650 47044 784,'9'-16'4,"1"0"8,3 1 8,2-1 7,1 2 2,0 5-4,-1 3-5,1 4-4,1 2-3,1 0 1,3 0-1,1 0 1,1 1-6,-1 4-12,-1 2-12,0 3-13,-3 1-7,-1-2-3,-2-2-3,-2-2-3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8"/>
    </inkml:context>
    <inkml:brush xml:id="br0">
      <inkml:brushProperty name="width" value="0.04159" units="cm"/>
      <inkml:brushProperty name="height" value="0.04159" units="cm"/>
      <inkml:brushProperty name="color" value="#00BFF3"/>
    </inkml:brush>
  </inkml:definitions>
  <inkml:trace contextRef="#ctx0" brushRef="#br0">27823 46013 528,'-15'-21'20,"3"8"10,1 7 12,2 7 11,2 4 1,0 3-7,2 3-9,1 4-8,-1 0-6,2-1-4,-1-1-3,0 0-5,0-2-4,2 1-8,0 0-6,2 0-7,2-2-5,4-3-2,4-2-2,3-4-2,3-1-2,0-2 1,-1-1-1,1 0 0,-1-1 1,-1-2 1,-1 0 2,0-1 1,-2-2 5,-2 0 5,-3-1 6,-1-1 5,-1-1 10,-2 2 13,0 1 12,-2 0 13,1 4 0,2 3-13,2 4-13,2 3-13,0 4-6,-1 2-1,0 2 1,-2 1 0,-1 5 3,-4 5 5,-2 7 6,-3 5 5,-5 5 1,-6 2-2,-6 4-2,-5 2-3,-5 3-3,-3 0-4,-2 1-3,-4 2-4,-3 2-2,-2 3-3,-4 5-3,-2 4-3,0 1-2,4 2-3,4 2-3,4-1-2,3-2-3,5-8-3,4-9-4,3-7-3,5-6-2,3-7-1,4-6 0,5-5-2,1-5 1,2-3 4,0-3 4,2-2 4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8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29247 48468 559,'-1'-14'7,"-2"3"13,-2 2 13,-2 4 14,0 4 5,1 8-2,0 6-4,2 7-2,0 2-5,2-3-5,0-2-6,2-4-6,2-2-8,4-2-10,4-3-9,3-1-10,3-2-5,0-4 1,0-2 2,-1-3 1,0-3 1,-2 0-2,-3-2-1,-1 0 0,-1-1 0,-2-1 3,-1-2 3,0 0 2,-2 0 2,-2 1 3,-2 1 1,-2 0 2,-2 2 0,0 2 1,-1 3-1,-2 1 1,-1 1-2,-1 0-4,-3 0-1,-2 0-4,0 1-3,1 2-5,1 2-4,0 2-4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9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30600 47394 594,'1'-28'6,"4"7"13,2 7 14,4 6 12,3 4 6,5 1 1,5-1-1,5 0 0,3 0-6,2 2-14,3 0-13,1 2-15,0 0-10,-3 0-8,-4 0-10,-2 0-8,-4 1-5,-5 2-1,-4 2-1,-6 2-1,-3 0 2,-2 1 5,-3 0 5,0 0 5,-3 0 1,-1-1-1,0 1-2,-1 0-1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9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30545 48216 612,'-13'-1'8,"4"0"16,6-2 15,5 0 17,6-1 4,9 2-6,9 0-5,9 2-7,3 0-9,0 0-15,-1 0-13,-1 0-15,-2 0-7,-2 2-1,-1 0-2,-3 2 0,-2 0-2,-3 0-3,-3 0-3,-2 0-1,-4 0-6,-1 0-5,-2 0-8,-2 0-5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9"/>
    </inkml:context>
    <inkml:brush xml:id="br0">
      <inkml:brushProperty name="width" value="0.04149" units="cm"/>
      <inkml:brushProperty name="height" value="0.04149" units="cm"/>
      <inkml:brushProperty name="color" value="#00BFF3"/>
    </inkml:brush>
  </inkml:definitions>
  <inkml:trace contextRef="#ctx0" brushRef="#br0">32883 46810 530,'24'-36'5,"-1"9"10,1 7 10,0 9 10,-3 4 4,-1 2-2,-4 2-2,-3 2-2,-1 1-2,0 2-2,-1 0-2,1 2-3,-2 2-2,-2 5-3,-4 5-3,-2 6-4,-6 3-1,-6 5 1,-7 3-1,-7 4 2,-5 1-3,-3-2-4,-3-2-4,-3-1-4,1-3-3,2-3-4,3-3-3,3-3-3,3-3 0,3-1 1,3-2 3,3-2 2,4-3 2,8-1 1,7-2 1,6-2 2,6-2-3,3-2-7,5-2-5,3-2-6,3-1-3,-1 0 1,1 0 1,-1 0 1,-1 1 2,-5 0 0,-3 2 1,-4 0 2,-3 1-3,-1-2-5,-1 0-5,0-1-5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49"/>
    </inkml:context>
    <inkml:brush xml:id="br0">
      <inkml:brushProperty name="width" value="0.03719" units="cm"/>
      <inkml:brushProperty name="height" value="0.03719" units="cm"/>
      <inkml:brushProperty name="color" value="#00BFF3"/>
    </inkml:brush>
  </inkml:definitions>
  <inkml:trace contextRef="#ctx0" brushRef="#br0">34350 47800 591,'7'9'119,"0"1"-26,-2 3-26,0 2-26,-2 1-16,-1-1-2,0 1-3,-1 0-3,-1 0-13,0-1-26,0 1-25,0 0-25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50"/>
    </inkml:context>
    <inkml:brush xml:id="br0">
      <inkml:brushProperty name="width" value="0.05429" units="cm"/>
      <inkml:brushProperty name="height" value="0.05429" units="cm"/>
      <inkml:brushProperty name="color" value="#00BFF3"/>
    </inkml:brush>
  </inkml:definitions>
  <inkml:trace contextRef="#ctx0" brushRef="#br0">35128 46853 405,'0'-30'0,"-2"3"0,-1 4 0,0 2 0,-1 2 5,-2 2 10,0 2 11,-1 3 9,-2 2 4,-2 2-3,-2 4-5,-1 2-3,-2 3-2,0 2 0,1 2 0,-1 2-1,2 2-1,4 1-5,4 3-3,5 2-4,1 2-3,0 1-2,0 3-3,0 1-3,0 2-1,1 1-2,2 1-2,0 1-1,1 1-1,0-1 0,0 0 1,0 1 1,0-2-1,0-3-2,0-3-3,0-3-3,-1-2-1,-1-1 1,0 0 0,-1-2-1,-3-1 2,-2-1 0,-4 0 1,-2-2 1,-3 0 1,-2-2 1,-1-1 2,-3 0 2,-1-2 0,1-2 2,-1-2 2,1-2 0,1-3 3,2-2 0,4-3 2,3-3 1,3-2 2,4 0-1,4 1 1,4-1 0,4-1 0,5-1 0,5-3-2,5-1 0,4-2-3,1 1-4,3-1-5,1 1-3,1-1-5,-2 2-3,0 1-4,-1 1-3,-1 1-1,-1-1 3,-1 0 1,-1 1 4,-1-1 3,-1-1 4,-1-1 4,-1-1 4,-2 0 3,-1 4 1,-2 3 1,-2 3 1,-3 2 6,-3 1 8,-3 0 10,-2 2 8,-3 2 7,-2 6 3,-2 4 2,-2 6 4,-2 3-3,-2 3-8,-2 3-9,-1 3-8,-1 2-5,4 1-2,2 1-3,4 1-2,1 0-3,0-3-4,0-1-5,0-3-3,0 0-2,2-1 2,0 1 2,2 0 1,0-2 0,0 1-4,-1-2-4,2-1-3,-2 0-1,1 1-1,0 2 0,0 0 0,0 0-1,0-1 0,0-1-1,0-1 0,-1-1 0,-2-1 1,-2 0 2,-2-2 1,-2 0 1,-2 0-1,-2-1 0,-1 1 0,-4 0-2,-4 2 0,-4 0 0,-3 1-2,-4 2-1,-3 1-3,-3 3-3,-2 1-4,-2 1 1,3-1 2,2-1 3,1 0 2,4-4-1,5-3-6,5-4-6,5-4-6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3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89250 18400 495,'-68'-69'30,"17"13"13,15 12 12,16 13 13,9 16 1,3 23-12,3 22-10,4 22-11,-3 26-8,-5 31-5,-7 32-3,-5 31-6,-6 23-4,-3 16-6,-3 15-5,-2 17-6,-8 0-9,-8-11-12,-10-14-12,-9-11-12,1-23-3,13-31 8,12-31 8,13-31 7,7-21 0,4-9-4,3-10-6,3-8-5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5:50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36850 46757 591,'12'-18'9,"9"-3"17,9-5 19,9-3 17,0 1 4,-7 9-11,-9 7-9,-7 8-11,-2 4-9,5 2-6,5 0-7,5 2-8,0 1-5,-5 1-6,-5 3-6,-5 2-6,-3 0-11,0-1-20,-2 0-18,0-2-19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6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66509 53182 444,'14'-36'16,"-2"7"8,-4 7 8,-3 7 7,-2 2 2,-4 0-2,-2-1-1,-4-1-3,-2 1-4,-1 2-7,-3 4-5,-2 3-7,0 1-4,-1 0-1,0 0-1,1 0-1,-2 2 0,-2 4 0,-2 4 2,-1 4 1,-2 4-1,-1 5 1,-1 5-1,-1 5 0,0 3-1,-1 1 0,1 0-1,-1 2-1,1 1 0,-1 3-2,1 1 0,-1 2-2,1 2-1,1 4 2,1 2 1,1 4 1,3-2 0,3-4 0,4-6 0,5-4 0,2-4 0,2-3-2,2-3 0,2-3-2,3-3 0,4-3 0,4-3-1,3-3-1,5-2-1,4-2-2,3-3-3,5-1-2,2-2-2,2-4-1,2-2-1,3-3-2,0-4 0,2-4 0,1-4 0,1-3 0,-2-3 0,-2 1 1,-3-1 1,-3 1 1,-4 0 2,-3 1 3,-5 1 3,-3 1 4,-5 2 4,-5 2 6,-4 4 6,-6 3 6,-3 4 4,-3 8 4,-4 6 3,-2 7 4,-1 4-2,2 0-4,3-1-5,1 1-5,2-1-4,0-1-2,2-1-2,0-1-2,2 0-3,1 0-1,0-1-2,2 1-1,2-2-4,5-1-5,6-2-3,4-2-6,3-3 0,3-4 1,1-4 3,3-4 1,0-4 0,1-4-2,-1-3-2,1-5-2,-2-2-1,-3-1 2,-3-1 2,-3-1 0,-3 0 1,-2 0 1,-4-1 0,-3 1 1,-3 1 1,-6 5 5,-4 3 4,-5 4 4,-4 4 1,-2 3-1,-1 2-1,-3 4-2,-1 3-4,-1 6-8,-1 4-6,-1 5-8,2 2-5,5-1-2,5-1-3,5 0-2,2-3 0,2-1 4,1-3 3,0 0 4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8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71542 52450 540,'-1'-22'0,"-1"4"0,0 5 0,-1 3 0,-2 4 6,0 6 13,-1 4 13,-2 6 13,0 1 2,1-1-9,-1 0-9,0-2-9,-1 0-4,0 2-1,-1 0 1,-1 1 0,-1 1-1,0 0 0,0-1 0,1 1-1,-2 0 0,0 2 0,-1 0 0,-1 1-1,-1 1-1,0-1-1,1 1-2,-1 0-2,1-1-2,1 1-2,0 0-4,2-1-1,1 0-3,0 0 2,2-2-1,1-1 0,1 0 1,2 0 2,2-1 1,2 1 1,2 0 1,0 0-1,2-1-1,0 1-1,1 1 0,2 2-1,0 1 1,2 3 0,-1 0-1,1-1 1,0-1-1,0-1 1,-1 0-1,-1 0 0,0 0 0,-2-1-1,0 1 0,0 1 1,0 2 0,0 0 1,-1 0-2,-2-1-2,-2-1-4,-2-1-2,-3 1-3,-4 1-2,-3 3-3,-5 2-2,-3 0-3,-3 2-4,-3 2-4,-3-1-3,-1 0-2,1-3 1,1-3-1,2-2 2,0-3 1,4-1 5,3-1 3,3 0 4,3-3 3,2 1 5,4-2 2,3 0 5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8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71116 56027 553,'14'-6'5,"-1"2"11,-2 4 10,-2 3 10,-2 2 3,0 3-5,-2 3-7,0 4-5,-2 2-2,-1 3 2,0 3 2,-1 3 2,-2 3 0,-1 2-4,0 4-2,-1 3-4,-2 4-1,0 6-1,-2 6-2,0 6 0,-1 1-3,0-1-5,0-2-6,1-2-6,-1-2-2,2-2 0,0-3-1,2 0 0,0-5 0,2-6-1,0-6 1,2-5 0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8"/>
    </inkml:context>
    <inkml:brush xml:id="br0">
      <inkml:brushProperty name="width" value="0.03746" units="cm"/>
      <inkml:brushProperty name="height" value="0.03746" units="cm"/>
      <inkml:brushProperty name="color" value="#F2395B"/>
    </inkml:brush>
  </inkml:definitions>
  <inkml:trace contextRef="#ctx0" brushRef="#br0">73816 53597 587,'-12'-8'7,"8"2"13,8 1 14,8 0 14,6 2 4,5 0-4,5 2-6,5 1-4,3-1-6,4-1-4,2 0-5,4-1-4,1-1-6,0 2-6,0 0-5,0 2-7,-3 0-3,-7 0-4,-8 0-3,-5 0-4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9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74804 52710 511,'-8'-8'0,"2"2"0,1 1 0,0 0 0,0 0 1,0-2 1,-1-1 1,-1-3 2,-1 0 6,0 2 11,0 2 12,0 3 10,1 3 5,1 7-5,0 7-4,2 8-4,0 3-3,0 1-4,0 1-3,0 1-3,-1 1-3,0 0-2,-1 2-1,-1 1-1,-1 1-5,0 3-7,0 1-6,0 2-7,1 2-12,1 0-16,0 2-15,2 1-16,0-5-2,2-8 11,0-9 11,2-8 11,0-5 6,0 1 0,0 1 1,0 2 1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09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76183 52674 601,'1'-21'0,"2"5"2,2 5 1,2 5 1,4 3 8,7 3 16,7 4 15,7 2 16,-1 2 3,-7 0-10,-8 0-11,-8 0-10,-5 0-9,1 3-5,0 2-8,0 2-5,-2 1-3,-4 1 0,-4 1 1,-3 1 0,-4 0 0,-2-1-1,-2-1 0,-1 0-3,-1-3 0,2-3-2,2-3-3,3-2-1,5-2-1,10 2 1,10 0 0,9 1 0,5 1 3,-3 0 2,-1 0 4,-2 0 3,-3 0 2,-3 1-1,-3 2-1,-2 0-1,-4 1 0,-3 3-1,-2 2-1,-4 2 0,-3 1-2,-7 2-2,-6 3-3,-5 2-3,-4-1-3,1 0-4,-1-1-5,1-1-4,1-1-5,4-3-4,5-1-5,3-2-4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0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79750 53116 457,'1'-14'0,"2"1"0,2 2 0,2 2 0,6-2 6,13-7 10,11-7 12,12-7 10,0 1 3,-10 7-9,-11 9-7,-11 7-7,-4 3-4,2-2 2,1-2 0,3-2 2,0 1 0,-3 3-1,-1 2 0,-2 4-2,-2 2 1,1 2 2,0 2 2,0 2 1,-1 2 1,1 5-1,0 4-2,0 3-1,-1 3-3,1 1-3,0 1-4,0 1-4,-1 1-1,-1 1-1,0 1 2,-2 1-1,-1 0-1,-2 0-5,-3 1-4,0-1-4,-3-1-4,-1-2-5,0-1-6,-1-2-3,-1-4-4,0-1-2,0-4 0,0-3-2,1-5-4,0-6-7,2-8-7,0-6-7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0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81120 52562 475,'0'-36'3,"2"8"5,0 6 6,2 7 5,-4 8 10,-8 11 17,-8 12 14,-7 10 17,-7 6 0,-1 4-13,-4 3-14,-3 2-15,-2 3-11,-4 2-10,-3 2-10,-2 2-9,-4 4-7,-2 6-6,-3 5-4,-3 7-5,3-4-11,12-13-18,10-12-17,11-13-17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1"/>
    </inkml:context>
    <inkml:brush xml:id="br0">
      <inkml:brushProperty name="width" value="0.03831" units="cm"/>
      <inkml:brushProperty name="height" value="0.03831" units="cm"/>
      <inkml:brushProperty name="color" value="#F2395B"/>
    </inkml:brush>
  </inkml:definitions>
  <inkml:trace contextRef="#ctx0" brushRef="#br0">72930 58393 574,'-9'-16'8,"14"2"17,14 1 17,13 1 17,4 1 2,-7 4-12,-7 2-12,-7 4-13,2 1-6,9-2-2,10 0-2,11-2-1,3 0-1,-1 1 1,0-2 0,-1 2 1,-5-1-6,-4 0-15,-7 0-13,-5 0-14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4"/>
    </inkml:context>
    <inkml:brush xml:id="br0">
      <inkml:brushProperty name="width" value="0.04894" units="cm"/>
      <inkml:brushProperty name="height" value="0.04894" units="cm"/>
      <inkml:brushProperty name="color" value="#00BFF3"/>
    </inkml:brush>
  </inkml:definitions>
  <inkml:trace contextRef="#ctx0" brushRef="#br0">91600 18450 449,'-22'-71'5,"6"10"9,7 10 10,6 9 10,4 13 7,4 20 7,3 18 5,3 20 5,-2 16-1,-6 16-9,-6 15-9,-6 17-9,-10 17-6,-12 23-3,-13 22-3,-12 22-2,-9 12-4,-2 3-6,-3 3-4,-3 4-4,-2-6-8,0-11-9,0-14-10,0-11-8,7-20-4,17-24 5,15-26 3,16-24 4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1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73857 57063 540,'0'-16'6,"0"2"10,0 1 12,0 1 10,0 4 5,0 8-1,0 8-1,0 7 0,-2 6-3,0 0-3,-3 0-4,-2 3-4,-1 1-3,0 4-5,1 5-5,-1 3-4,0 2-5,0 2-4,0 1-3,0 0-5,0 1-3,-2-2-1,0 0-3,-1-1-2,0-2-7,2 0-14,3-1-14,1-1-14,1-4-2,2-6 7,0-5 6,2-6 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2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76554 56725 526,'0'-21'8,"2"5"19,0 4 16,2 6 18,-1 4 3,-1 4-12,0 4-10,-1 4-12,-5 4-6,-4 5-2,-7 5-1,-5 5-2,-4 2-2,0-2-3,1 0-3,-1 0-4,1-2-1,-1 2-3,1 1-1,-1 1-1,1-1-2,1-1-1,1-3 0,1-1-1,2-4 0,2-3-2,4-5-1,3-3-2,6-3-1,10-2-1,10-2-1,9-2-2,7-1 0,3 0-1,2 0 0,4 0 0,1 0 0,0 0 0,0 0 0,1 0 1,-4 0-1,-4 0-3,-5 0-2,-5 0-2,-4 1-2,-3 2-2,-3 2-3,-2 2-1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3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77130 56898 495,'-8'-15'0,"0"3"0,0 1 0,0 2 0,0 1 1,-2-2 4,0 0 3,-1-1 2,0 5 11,0 12 17,2 12 18,1 11 17,-1 8 1,0 2-12,-1 4-14,-1 3-13,-2 2-9,-2 3-6,-2 4-5,-1 2-5,-1 1-8,2-2-7,3-2-8,1-2-8,2-2-10,0 2-12,2-2-10,1 1-12,1-4-3,2-10 5,2-8 5,2-8 5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3"/>
    </inkml:context>
    <inkml:brush xml:id="br0">
      <inkml:brushProperty name="width" value="0.05617" units="cm"/>
      <inkml:brushProperty name="height" value="0.05617" units="cm"/>
      <inkml:brushProperty name="color" value="#F2395B"/>
    </inkml:brush>
  </inkml:definitions>
  <inkml:trace contextRef="#ctx0" brushRef="#br0">81484 56534 391,'-28'-12'101,"5"8"-22,6 8-24,7 8-22,2 6-13,0 3-1,0 5-3,0 3-1,1 2-2,2-2-4,3 0-1,1-1-4,1-2-1,0-3-4,0-3-2,0-2-2,1-5-4,3-3-3,4-4-3,2-4-4,3-3-2,3-2-1,4-2-1,2-2-1,1-3 0,1-5-1,-1-5 1,1-5-1,-1-3 2,-1 1 2,-1-1 2,-1 1 3,-1 0 2,-3 1 3,-1 1 2,-2 1 3,-3 2 3,-3 3 5,-2 3 5,-4 3 5,-1 3 10,0 6 16,0 4 15,0 6 15,0 4 2,-2 3-11,0 5-12,-1 4-11,-2 3-7,-1 4-4,0 5-2,-1 3-2,-1 4-4,2 4-2,1 4-4,0 4-2,1 0-1,-2-2 0,0-4 0,-1-2 2,-1-3-3,2-2-5,1-2-4,0-1-4,1-4-6,-2-2-5,0-3-4,-1-3-6,-1-3-3,0-3 1,0-3 0,1-2-1,-3-4 2,0-1 2,-3-2 2,-1-2 2,-3-2 2,0-1 4,-1 0 1,-1-1 4,0-3 2,1-2 2,0-4 3,2-2 3,2-2 1,1-2 2,2 0 1,2-1 1,3-2 1,2-1 0,4-3 1,3-1 0,4-2 1,7-1-1,7-1 1,7-1 0,5 0-3,5-1-6,3 1-5,4-1-7,3 0-6,4-2-7,2-3-9,4-1-7,-6 2-1,-10 5 4,-13 7 5,-11 5 6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5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87716 53398 522,'-7'-8'0,"2"0"0,2 0 0,2 1 0,11-6 7,19-8 13,20-9 14,20-8 13,2-2 2,-11 9-11,-14 8-10,-12 7-10,-6 4-6,1 0 1,1 0-1,1 1 1,-3 3 0,-5 8 2,-7 8 1,-5 8 1,-5 5 0,-2 2-1,-4 4-1,-2 3-2,-1 2 0,0-1-1,1 1 1,2-1-1,0 0-2,2 1-5,1-1-6,0 0-5,1 0-4,0-1-3,0-1-1,0-1-3,-1-2-2,-1-3-6,0-3-4,-1-3-5,-1-5-5,3-6-7,2-8-6,2-6-6,0-5 2,0 0 8,-2-1 10,0-1 10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5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89162 52724 558,'7'-22'0,"-2"3"0,-3 3 0,0 3 0,-4 2 2,0 2 2,-3 2 4,-2 2 3,-2 4 9,-2 6 14,-2 6 14,-1 6 15,-2 3 1,-2 2-11,0 3-14,-1 2-11,-3 1-9,-7 2-4,-5 2-6,-6 3-5,-3 0-2,1 0 2,2 0 1,0 1 3,2-2-7,3-2-12,3-2-13,4-1-13,3-2-4,4-1 4,6-1 4,5-1 3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6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90100 53629 704,'12'-22'1,"7"4"0,9 4 1,7 5 2,2 2-1,-5 2-2,-5 2-1,-5 2-1,1 1 6,7 2 17,7 0 17,7 2 15,-1 0 3,-8 2-12,-8 0-12,-7 1-11,-6 1-14,-2 0-16,-4 0-16,-3 0-14,-2-1-11,-4-2-3,-2-3-3,-3 0-4,-2-3 4,2-1 13,0 0 12,2-1 12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6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90813 52959 532,'-8'-7'9,"0"1"-2,0 0 0,0 2-1,0 0-1,1 0-1,-1 0-1,0 0 0,0 2 5,0 4 13,0 4 12,1 4 12,-1 3 3,0 5-4,0 3-6,0 5-4,0 2-4,0 3-3,1 1-3,-1 2-2,-1 2-4,0 3-3,-1 1-5,-1 2-4,-1 0-6,2-2-5,1-2-7,0-1-6,3-5-3,2-4 2,4-5 1,3-5 2,2-5-5,5-6-8,4-6-9,4-6-10,-1-3 1,-1 0 9,-4 1 8,-3-1 9,-1 0 2,0 0-5,0 0-5,0 0-4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6"/>
    </inkml:context>
    <inkml:brush xml:id="br0">
      <inkml:brushProperty name="width" value="0.05541" units="cm"/>
      <inkml:brushProperty name="height" value="0.05541" units="cm"/>
      <inkml:brushProperty name="color" value="#F2395B"/>
    </inkml:brush>
  </inkml:definitions>
  <inkml:trace contextRef="#ctx0" brushRef="#br0">91915 52628 397,'7'-16'2,"-1"0"7,-1 1 5,0-1 6,-2 5 5,-2 8 5,-2 10 5,-2 8 5,-2 6 0,0 3-6,-1 3-6,-1 3-6,0-1-4,2-2-4,2-3-4,2-2-4,2-5-6,2-1-8,2-4-9,2-3-8,2-3-3,3-4 1,3-4 1,3-4 2,2-3 0,0-3 1,-1-4 0,1-1 0,-2-4 2,-1-2 3,-2-1 3,-2-2 3,-2-2 1,-1 1 2,-1-1 0,0 1 0,-2 1 3,-1 3 7,0 3 5,-2 3 6,-1 2 6,0 2 4,-2 2 6,0 3 4,-1 3 4,0 8 2,0 6 3,0 7 2,-1 5-1,-2 1-5,-2 3-6,-2 1-5,0 2-3,-1 3-1,0 1-2,0 3-1,0 1-1,-2 4-2,0 2 0,-1 4-2,-1 2-1,0 2-2,0 2-2,1 2-1,0 1-2,2-1-2,2 1-2,2 0-3,1-3-3,1-6-3,-1-6-5,0-6-4,-1-4-3,0-3-2,-1-3-1,-2-3-2,-1-3 0,-1-3 2,-3-2 2,-2-4 1,-1-2 0,-1-2 1,-1-3-1,-1 0-1,-2-5 2,0-2 1,-1-5 2,-1-4 1,1-3 2,1-3 2,3-3 3,1-3 1,4-2 1,4-3 2,6-1 0,5-2 2,4-2 1,5-1 0,5 0 1,5-2 0,5 1 0,5 1-2,5 3-1,5 2-1,2 2-3,2 3-4,0 3-4,2 3-4,-2 3-1,-2 3 2,-3 2 2,-3 4 2,-5 2-2,-6 1-4,-5 0-6,-6 2-5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7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94300 53137 670,'1'-22'0,"4"6"0,2 5 0,4 5 0,3 2 9,5 0 19,5 0 18,5 0 18,2 1 2,2 2-14,1 2-16,1 2-14,-2 1-15,-3 2-16,-5 0-15,-3 2-15,-6 0-8,-3 1 2,-6 2 1,-4 0 0,-5 0 4,-2-1 4,-4 0 4,-2-2 4,-1-1 4,1 0 4,0-2 4,2 0 3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4"/>
    </inkml:context>
    <inkml:brush xml:id="br0">
      <inkml:brushProperty name="width" value="0.05006" units="cm"/>
      <inkml:brushProperty name="height" value="0.05006" units="cm"/>
      <inkml:brushProperty name="color" value="#00BFF3"/>
    </inkml:brush>
  </inkml:definitions>
  <inkml:trace contextRef="#ctx0" brushRef="#br0">92700 18700 439,'-5'79'68,"-9"10"-3,-10 10-3,-8 9-4,-4 6-4,3 3-6,3 3-6,4 4-5,1-1-5,0-3-5,0-3-5,0-2-4,3-11-4,6-15-5,7-15-5,6-16-4,9-13-5,13-9-4,12-10-6,13-8-4,10-11-6,10-8-4,10-10-6,9-9-5,4-12 0,1-11 5,-1-14 4,1-11 4,-9-11 5,-15-5 4,-15-7 3,-16-5 4,-16-3 4,-16 4 4,-15 3 3,-15 3 5,-11 4 3,-2 7 4,-3 6 4,-3 7 3,-6 7 3,-5 9 0,-7 10 0,-5 10 0,2 4-1,13 0-3,12 0-3,13 0-3,15-5-13,19-9-24,19-10-25,19-8-23,7-1-6,-3 9 12,-3 10 13,-2 10 13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7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94068 53950 643,'-33'7'54,"13"-2"-11,12-2-9,14-2-11,9-1-3,7 2 7,7 0 4,7 2 7,4-1-3,2-1-8,2 0-10,2-1-9,-1-1-9,-6 0-7,-4 0-7,-5 0-8,-3 0-6,-1 0-5,-1 0-5,-1 0-6,-3 0 1,-3 0 6,-4 0 5,-4 0 6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17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96577 52212 425,'0'-37'2,"2"5"4,0 5 3,2 6 5,-1 2 7,-1 4 11,0 3 10,-1 3 10,-1 4 3,0 8-5,0 6-5,0 7-5,0 6-5,0 5-2,0 5-3,0 5-2,-1 3-4,-1 4-4,0 2-4,-1 4-4,-2 3-5,-2 5-5,-2 5-7,-2 6-5,0 3-10,-1 5-12,0 3-13,0 4-11,1-6-9,3-17-3,1-17-4,2-15-3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2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87505 57216 633,'9'-7'4,"4"2"9,2 2 8,3 2 9,1 1 3,-3 0-6,-1 0-3,-2 0-5,-1 0-2,1 0-1,1 0-1,2 0-1,-2 1-1,-3 4-2,-3 2-2,-2 3-1,-4 4-3,-4 2-1,-4 3-3,-4 3-2,-4 1-2,-3-1-2,-5-1-3,-3-1-3,-1-1 0,3-3 2,3-1 1,3-2 2,2-3 1,2-1 0,2-2 1,3-2 1,3-1 2,8 0 4,6 0 4,7 0 4,3-1 2,-1-1 1,-1 0 0,0-1 0,-3-1 0,-1 1-3,-2 2-1,-2 0-2,-2 2-2,-1 0 0,-1 1-2,0 2 0,-2 0 0,-2 1-1,-2 2 2,-2 0-1,-2 1 0,-4 1-2,-2 1-1,-3 2-1,-1-1-2,1-1-1,0-1-2,2 0-1,1-2-2,1-1-2,0-1-2,2 0-2,1-1-7,0-1-12,2 1-12,1 0-13,1-1-1,3-2 6,4-3 7,2 0 7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2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89060 57420 568,'14'-8'1,"-4"1"3,-5-1 3,-2 0 2,-4 3 5,-1 6 6,0 6 8,-1 6 7,-3 3 1,-2 1-3,-3 1-4,-3 1-3,-3 1-2,-2-1-2,-1 1 0,-3-1-2,-1 1-2,-1 0-2,-1-1-2,0 1-3,-1-2-1,2 1 0,3-2-1,2-1-1,0 0-3,2-1-4,1 1-7,1 0-4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2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88650 57774 612,'0'-16'3,"0"-1"5,0-2 5,0 1 5,1 1 5,4 6 6,2 6 6,4 6 5,1 5 1,1 4-4,1 3-5,1 5-4,1 2-4,2 1-4,0 1-3,1 1-4,1 0-6,1-1-9,1-1-7,1 0-8,-1-3-7,-3 1-9,-3-2-7,-2-1-9,-3-1 0,-1-3 3,0-1 4,-2-2 5,-1-2 4,0 0 2,-2-2 3,0 0 3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2"/>
    </inkml:context>
    <inkml:brush xml:id="br0">
      <inkml:brushProperty name="width" value="0.0328" units="cm"/>
      <inkml:brushProperty name="height" value="0.0328" units="cm"/>
      <inkml:brushProperty name="color" value="#F2395B"/>
    </inkml:brush>
  </inkml:definitions>
  <inkml:trace contextRef="#ctx0" brushRef="#br0">90000 57828 670,'1'-15'4,"4"1"8,2 1 9,4 1 7,4 1 5,7 4 1,6 2 1,9 4 2,3 1-3,2 0-6,2 0-5,2 0-6,0 0-5,-2 0-4,-2 0-4,-1 0-5,-4 1-1,-4 2-1,-3 2 0,-5 2-1,-3 1-4,-5-1-10,-3 1-8,-4 0-10,-3 0-2,-2 0 4,-3 0 3,0-1 5,-2 1 0,0 0-5,0 0-5,0 0-5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3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90531 58391 642,'1'-15'0,"0"2"0,2 2 0,0 3 0,4 0 7,7 2 16,7 1 13,8 0 16,0 3 3,-3 4-9,-5 4-8,-3 4-8,-5 2-9,-5 3-7,-5 2-9,-4 1-7,-5 2-4,-6 0 1,-4-1 2,-5 1 1,-2-2 1,-1-1 0,1-3 0,-1-1 1,2-2 1,3 0 1,3-2 3,3-1 1,5 0 2,8-2-1,8-1 0,8 0 1,4-2-2,2 0-4,3-2-4,2 0-4,-1-2-3,0 0-4,-1-2-4,-1 0-5,-1-1-1,-3 2-2,-1 0-2,-2 2 0,-3-2-4,-1-2-8,-2-3-7,-2-3-8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3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91227 56330 641,'-15'-21'0,"4"5"0,3 4 0,3 6 0,1 7 11,0 10 25,0 9 24,0 11 23,0 5-1,0 4-27,0 3-26,0 2-26,0 1-13,0-2 4,0-2 2,1-1 4,-1-5-12,0-8-25,0-6-24,0-6-26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4"/>
    </inkml:context>
    <inkml:brush xml:id="br0">
      <inkml:brushProperty name="width" value="0.03485" units="cm"/>
      <inkml:brushProperty name="height" value="0.03485" units="cm"/>
      <inkml:brushProperty name="color" value="#F2395B"/>
    </inkml:brush>
  </inkml:definitions>
  <inkml:trace contextRef="#ctx0" brushRef="#br0">92250 57975 631,'4'-15'8,"10"2"18,8 2 18,9 2 16,4 3 4,2 2-12,1 4-10,1 3-13,-2 1-8,0 1-7,-3 2-6,-1 0-7,-4 1-8,-4 0-6,-3 0-7,-4 0-7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4"/>
    </inkml:context>
    <inkml:brush xml:id="br0">
      <inkml:brushProperty name="width" value="0.03569" units="cm"/>
      <inkml:brushProperty name="height" value="0.03569" units="cm"/>
      <inkml:brushProperty name="color" value="#F2395B"/>
    </inkml:brush>
  </inkml:definitions>
  <inkml:trace contextRef="#ctx0" brushRef="#br0">92889 57205 616,'-22'-14'0,"6"3"0,5 2 0,5 4 0,1 2 9,0 2 17,-2 2 19,0 2 17,0 3 3,0 6-13,2 4-11,0 5-13,1 3-8,1 3-5,-1 1-4,0 3-4,-1 0-5,0 0-2,-2 1-3,0-1-4,-1 0-4,0-1-6,1-2-5,-1 1-7,1-3-2,2-2 0,2-1 2,2-2 2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5"/>
    </inkml:context>
    <inkml:brush xml:id="br0">
      <inkml:brushProperty name="width" value="0.06481" units="cm"/>
      <inkml:brushProperty name="height" value="0.06481" units="cm"/>
      <inkml:brushProperty name="color" value="#00BFF3"/>
    </inkml:brush>
  </inkml:definitions>
  <inkml:trace contextRef="#ctx0" brushRef="#br0">94050 18300 339,'46'-2'3,"-5"-3"6,-7-3 6,-5-2 7,-4-3 4,0 1-1,0-1 2,0 1 0,1 1 1,4 3 2,3 3 2,3 4 2,1 5 1,1 10-1,-1 10 1,1 9-1,-4 12-2,-6 16-6,-6 15-4,-6 17-6,-6 10-4,-2 6-3,-3 7-4,-3 6-3,-10 4-3,-16 4-5,-15 3-4,-15 3-4,-9-5-4,1-12-5,-1-13-4,1-12-6,4-21-4,9-28-7,10-28-4,10-27-6,11-26 0,17-22 8,15-22 6,16-21 8,12-12 5,9 1 5,10-1 5,10 1 4,4 5 6,0 14 8,0 11 6,0 14 7,0 10 4,0 9 3,0 10 0,0 10 3,-4 7 1,-5 6 0,-7 7 1,-5 6 0,-4 3-2,0 0-5,0 0-4,0 0-6,-5-8-11,-9-16-18,-10-15-20,-8-15-19,-6-14-2,1-8 14,-1-10 13,1-9 13,1-4 9,3 4 3,3 3 2,4 3 3,-1 4 2,-3 7 2,-3 6 1,-2 7 2,-5 7 3,-2 9 4,-3 10 5,-3 10 4,-2 4 4,0 0 0,0 0 3,0 0 0,0 6 9,0 13 14,0 12 15,0 13 15,-2 15 0,-3 19-13,-3 19-13,-2 19-14,-3 12-9,1 6-4,-1 7-6,1 6-5,-4 6-3,-6 6-4,-6 7-2,-6 6-2,-10 32-7,-12 60-6,-13 60-9,-12 59-7,-4 12-5,7-34-3,6-35-2,7-33-3,10-26-2,16-16 1,15-15 0,17-15-1,5-15 0,-3-12 0,-3-13-2,-2-12 0,-3-21 2,1-28 2,-1-28 4,1-27 3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5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93840 57425 600,'8'-29'4,"3"4"7,2 3 6,2 4 8,1 5 7,3 3 5,2 4 5,1 4 6,-1 5-1,-5 6-8,-5 5-9,-4 7-7,-6 3-6,-4 3-5,-5 1-3,-6 3-5,-3-1-2,-5 0-2,-3-1 0,-5-1-3,-1-2 0,2-3-2,0-3-1,1-3-2,1-2 1,3-2 3,1-3 2,3-1 2,6-1-2,12-2-9,12-1-7,11 0-7,7-2-6,1-2-2,1-2-1,1-2-3,0-1 2,-2 0 3,0 0 4,0 0 4,-4 1 1,-2 0-1,-2 2 0,-4 0-1,-2 0 2,-1-2 3,-1-2 5,0-1 3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5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95469 57463 603,'0'-15'0,"0"2"0,0 2 0,0 3 0,-3 1 3,-2 2 8,-5 2 6,-4 2 8,-3 3 4,-1 4 2,-3 4 3,-1 3 2,-1 3 0,1 0-3,1-1-3,1 1-4,0 1-2,1 1-5,-1 3-3,0 1-5,1 2-3,-1-1-3,0 1-2,1-1-4,-1 0-6,1-3-8,-1-1-9,1-2-8,0-2-7,2-1-2,3-1-3,1 0-3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5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95300 57355 528,'0'-14'0,"2"3"0,0 2 0,2 4 0,1 2 9,1 2 17,3 2 18,2 2 18,1 2 3,0 4-10,-1 2-11,1 3-10,0 3-7,0 3-2,0 3-3,0 3-3,-1 1-4,1-1-3,0-1-4,0-1-4,-1-1-4,-1-3-7,0-1-7,-2-2-5,0-2-2,0-1 3,0-1 4,-1 0 3,2-3-7,0 1-17,1-2-19,2 0-18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5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96550 57628 708,'10'-8'0,"4"1"0,3-1 0,5 0 0,4 0 6,6 0 13,7 0 13,5 1 12,0 0 4,-6 2-7,-6 2-6,-5 2-6,-6 2-7,-3 4-10,-4 2-8,-4 3-10,-4 3-6,-3 0-1,-2 1-3,-4 1-1,-2 1-6,-3-1-9,-4 1-8,-2 0-10,0-2-1,3-1 6,2-2 6,4-2 7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6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96866 58297 573,'-5'-8'4,"6"2"7,5 1 9,7 1 6,4-1 4,1 2-1,3-1-2,2 0-1,0 0 0,-2 2-2,0 0 0,0 2-1,-4 1-1,-3 4-2,-4 2-1,-4 4-2,-5 1-2,-4 3-1,-5 1-4,-6 3-1,-3 1-2,-1 1 0,-3 1-1,-1 1 0,-1 0-2,-1-3-3,1-1-4,-1-2-3,3-2 0,7-1 2,5-1 2,6 0 2,6-3 1,6-1-1,5-2-1,7-2 0,3-2-3,1-2-3,1-2-3,1-2-3,-1-1-4,0 0-3,0 0-2,-2 0-4,-2 0-2,-1-2 1,-3 0-1,-1-1 0,-3-1 0,-1 2 4,-2 1 1,-2 0 3,-2 1-1,-2-2-4,-3 0-5,0-1-4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6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97842 55849 553,'-7'-43'6,"4"11"12,2 10 11,4 9 13,0 8 5,-1 6 0,0 6 1,-1 6-1,-2 5-3,-1 5-7,0 5-6,-1 5-8,-2 3-7,-2 4-7,-2 2-6,-2 4-8,-1 2-4,-1 4 0,-2 2-2,0 4-1,0-5-11,3-10-23,1-12-23,2-9-22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6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98987 57579 665,'-6'-9'0,"6"-2"0,4-2 0,6-2 0,4 2 10,7 3 20,5 4 20,7 4 20,3 2 0,0 2-17,2 0-19,1 2-17,-2 0-17,-2 0-11,-3 0-12,-3 0-13,-4 0-6,-5 1 1,-5 2 1,-4 0 0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26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99556 56620 500,'-14'-7'6,"4"-1"11,4 0 13,4 0 11,2 3 6,0 6 1,0 6 0,0 6 0,-1 5-2,-2 5-8,-2 5-6,-1 4-6,-3 5-5,0 5-3,-2 3-4,0 4-2,-1 1-5,1 2-7,-1-2-5,0 1-6,1-2-9,2-4-11,2-4-11,3-3-12,0-7-6,0-6-3,0-7-1,0-6-3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100934 56616 591,'17'-7'7,"3"2"13,3 2 13,3 2 14,-1 2 3,-5 4-9,-5 2-8,-4 4-8,-6 1-7,-2 1-5,-6 1-6,-2 1-4,-6 1-5,-4 2-3,-5 0-2,-5 1-3,-2-1-2,-1-3 1,1-3-1,-1-2 1,3-3 0,3-1 2,4 0 2,5-2 1,4 0 2,4 0 5,5 0 3,6 0 5,3 0 1,2 2-1,1 0 0,3 1 0,1 2-1,1 0 0,2 1 0,0 2 0,-2-1 0,-3-1 0,-4-1 2,-4 0 1,-2-1 1,0 1 0,-1 2 1,2 0 0,-4 1-1,-2 1-1,-5 1-1,-4 2-2,-4 0-2,-4 1-4,-3 1-5,-5 1-4,-1 0-2,1-3-2,1-1-1,1-2-2,2-2-1,1-1-1,3 0-1,1-2-1,2-1-4,0 0-7,2-2-7,1 0-7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4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102000 57127 588,'16'0'12,"-1"-2"5,1 0 6,0-1 5,-1 0 3,1 3 1,0 4 1,0 2 1,0 4-1,1 4-3,1 3-2,1 5-2,1 2-4,-1 1-2,1 1-3,0 1-3,-2-1-5,-3 0-6,-3-1-7,-2-1-5,-4-1-8,-3-1-6,-2-1-9,-4 0-6,-2-4-3,-3-1 3,-4-4 2,-2-3 4,-1-1 2,3-2 2,1-1 1,2 0 1,1-2 2,0-1-1,1 0 0,-1-1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6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35350 21216 561,'14'-7'78,"-1"2"-13,-2 2-13,-2 2-13,1 2-7,4 4 0,3 2 0,5 4 0,0 0-3,-1-1-7,-3 0-7,-1-2-6,-1-1-8,-2 0-9,-1-2-10,-1 0-9,-1-2-13,0-2-14,-2-2-15,0-2-15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5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96250 18050 589,'98'-93'48,"-3"17"0,-3 15 0,-2 16 0,2 10-3,9 7-3,10 6-5,10 7-4,4 4-6,0 3-8,0 3-7,0 4-9,-5 4-7,-9 6-8,-10 7-8,-8 6-8,-14 3-9,-15 0-9,-15 0-9,-16 0-11,-15-4 2,-11-5 9,-14-7 11,-11-5 9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4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102204 56695 560,'-2'-13'8,"0"4"18,-3 6 18,-2 5 17,-2 4 4,-4 5-9,-2 5-9,-3 5-9,-3 5-8,-1 3-6,-3 4-6,-1 5-7,-2 1-4,-1 2-3,-1 1-4,-1 0-1,0 0-7,1-4-9,1-2-9,1-3-9,4-5-2,5-5 6,6-7 5,7-5 7,2-3-4,0 0-13,0 0-13,0 0-13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4"/>
    </inkml:context>
    <inkml:brush xml:id="br0">
      <inkml:brushProperty name="width" value="0.03223" units="cm"/>
      <inkml:brushProperty name="height" value="0.03223" units="cm"/>
      <inkml:brushProperty name="color" value="#F2395B"/>
    </inkml:brush>
  </inkml:definitions>
  <inkml:trace contextRef="#ctx0" brushRef="#br0">103100 57394 682,'16'-29'0,"1"7"0,1 5 0,2 7 0,2 3 9,8 2 16,7 2 18,7 2 17,1 2 1,-4 2-15,-4 2-14,-3 2-15,-5 0-9,-2 1-1,-3 0-1,-3 0-3,-4 0-12,-6-1-26,-6 1-25,-6 0-25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4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103592 56642 547,'6'-3'10,"-3"8"22,-2 9 20,-4 10 21,-1 4 3,-2 4-14,0 3-15,-1 3-14,-2 2-10,0 2-4,-1 2-5,-1 2-5,-1-1-7,0-4-9,0-4-10,0-3-10,1-5-9,3-3-9,1-5-9,2-3-10,1-4-1,2-1 8,0-2 6,2-2 8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5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104999 56467 496,'7'-21'0,"0"5"0,-2 5 0,0 5 0,-1 1 7,3 0 11,2-2 13,2 0 13,-2 2 5,-4 6-2,-6 6-3,-4 6-2,-5 4-4,-4 3-5,-3 3-7,-5 3-5,-1 1-3,1 1-2,1-1-1,1 1-1,2-2-2,5-2-2,3-1-1,4-2-3,3-2-2,2-1-5,2-1-3,2-1-4,3-1-4,4-2-4,3-3-5,5-1-5,2-1-4,1-2-5,1-1-5,1 0-5,0-2 0,-1-1 3,-1 0 3,-1-1 3,-1-4 3,-1-2 2,0-5 1,-2-4 3,-2-1 3,-3-1 3,-3 0 5,-2 1 4,-2 0 3,0 2 2,0 2 2,0 3 2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5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105188 56787 534,'-2'-22'0,"0"6"3,-3 5 0,-2 5 2,-1 2 4,0 0 5,1 0 6,-1 0 5,0 1 3,0 2 1,0 2-1,0 2 1,-1 3 0,-1 4 2,-3 3 2,-2 5 1,0 3-1,1 3-4,1 3-3,1 3-5,-1 3-5,-2 5-4,-2 3-5,-1 4-6,-1 0-3,1-2-2,0-3-4,2-3-2,2-5-5,1-4-9,2-5-8,2-4-9,3-5-6,2-1-1,4-2-2,3-2-3,1-3 2,1-3 6,1-2 6,2-4 5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6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105630 56852 395,'0'-12'6,"-2"10"14,0 8 11,-1 10 14,-2 3 2,2 1-9,-1-1-9,0 1-8,1-2-7,2-1-6,2-2-6,2-3-5,1-1-5,2 0-1,0-2-3,1 0-2,2-3-2,0-3-3,1-2-2,2-4-3,-1-2 0,1-3 1,0-4 2,0-2 1,-1-3 2,1-3 2,0-3 1,0-3 3,-1-1 1,1 1 3,0 1 0,0 1 3,-1 2 3,-1 1 3,-1 3 4,0 1 5,-2 2 2,-1 2 1,0 3 1,-2 1 1,-1 2 7,-4 0 11,-2 2 11,-3 1 11,-2 2 2,0 5-10,0 6-9,0 4-9,0 5-6,1 3 0,-1 5-2,0 3-1,0 3 0,0 2-1,0 3 1,1 1-1,-1 1-1,0 2-3,0 1-3,0 0-3,1 0-2,0-2 1,2-1 0,1-3 0,0-1-2,0 1-4,0-1-5,0 0-5,0-1-4,0-2-4,0-1-5,0-3-5,-1 0-2,-2-1-1,-1 0 2,-3 1-1,-2-3 1,0-3 2,-1-5 1,-1-3 2,-1-4 2,1-2 2,-1-4 3,0-2 3,0-5 2,-1-2 2,-1-5 1,-1-4 1,0-3 1,2-1 1,2-3 1,3-1 1,1-1 0,2 1 1,2 1-2,3 1 1,2 0 2,5-1 3,6-1 4,4-1 3,5 0 1,5 1-1,5 1 0,5 1-2,3 0-4,1 1-10,0-1-9,2 0-9,-2 2-3,-6 3 5,-4 3 5,-4 3 4,-5 1-1,-1 0-8,-2 0-8,-3 0-7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7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100500 53766 627,'17'-7'36,"3"2"3,3 2 3,3 2 3,3 1-1,1 0-7,2 0-6,3 0-5,0 0-5,0 2-3,0 0-2,1 2-4,-3 1-7,-6 1-10,-3 3-13,-6 2-11,-5 1-10,-5 0-9,-4-1-9,-6 1-8,-2-1 0,-2 0 12,0-2 11,-1 0 12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7"/>
    </inkml:context>
    <inkml:brush xml:id="br0">
      <inkml:brushProperty name="width" value="0.03295" units="cm"/>
      <inkml:brushProperty name="height" value="0.03295" units="cm"/>
      <inkml:brushProperty name="color" value="#F2395B"/>
    </inkml:brush>
  </inkml:definitions>
  <inkml:trace contextRef="#ctx0" brushRef="#br0">99977 54350 667,'-25'1'6,"16"4"9,14 2 12,16 4 10,8-1 4,2-1-2,4-2-2,3-2-1,2-2-5,4 0-6,3-2-6,2 0-5,-1-1-8,-4 2-8,-5 0-8,-5 2-8,-6 0-4,-4 0 2,-5 0 1,-4 0 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7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101757 53094 509,'7'-14'0,"0"2"0,-2 4 0,0 3 0,0 0 0,5 0 0,4-1 0,4-2 0,1 1 6,1 1 12,-1 0 11,1 2 13,0 0 4,-1 2-1,1 0-1,0 2-2,-2 2-3,1 4-4,-2 4-4,-1 3-4,-2 3-4,-4 2-4,-5 0-5,-2 1-4,-5 1-3,-2 1-1,-4 1-2,-2 1-1,-4 1-3,-5 1-4,-5 1-5,-5 1-5,-3-1-3,-1 0 1,-1-1 0,-1-1-1,0-2 1,2-3 2,0-3 0,1-2 2,2-3 2,5-1 3,3 0 3,5-2 3,5-1 3,8-2 1,8-3 1,8 0 2,5-2-2,5 0-6,3 0-7,5 0-6,1 0-4,-1 0-1,-2 0-1,1 0-2,-3 0-3,-1 0-4,-3 0-4,-1 0-4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7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103250 53950 704,'7'16'79,"0"1"-12,-2 1-14,0 2-12,-2-1-12,-1 1-11,0-1-9,-1 1-12,-1-1-8,1-1-7,2-1-7,0 0-7,2-3-5,0-1-5,2-2-3,0-2-4,1-3 2,0-3 7,0-2 8,0-4 7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5"/>
    </inkml:context>
    <inkml:brush xml:id="br0">
      <inkml:brushProperty name="width" value="0.04673" units="cm"/>
      <inkml:brushProperty name="height" value="0.04673" units="cm"/>
      <inkml:brushProperty name="color" value="#00BFF3"/>
    </inkml:brush>
  </inkml:definitions>
  <inkml:trace contextRef="#ctx0" brushRef="#br0">97500 16900 470,'-27'-50'2,"-3"0"5,-3 0 3,-2 0 4,2 1 4,9 4 1,10 3 1,10 3 3,2 15 7,-3 29 12,-3 28 14,-2 28 13,-3 26 0,1 26-15,-1 24-13,1 26-15,-3 15-9,-2 6-8,-3 7-6,-3 6-6,-6 9-8,-5 13-10,-7 12-10,-5 13-10,-1-4-2,6-18 5,7-19 6,6-18 5,4-26-4,4-31-10,3-31-12,3-31-10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103959 53216 435,'6'-22'-1,"-1"1"-1,-2 2-3,-1 3-2,-4 0 1,-1 2 6,-2 1 6,-1 1 4,-3 1 5,-2 2 4,-2 2 4,-1 3 4,-2 0 1,2 2-1,1 0-2,1 2-2,1 1-1,0 1-2,2 3-1,1 2-2,1 2-2,2 2 0,2 2-2,2 1 0,1 3-1,0 2-1,0 1 0,0 3-1,0 1-1,2 1-1,0 1-1,2 1 0,0 0-3,0 1-1,-1-1-3,2 0-1,-2 0-2,-1-1-1,0-1-2,-2-1 0,-1-2-2,-4-1-2,-2-2-3,-3-2-3,-4-3-1,-2-3 0,-3-3-1,-3-2 0,0-3 1,1-2 2,2-2 3,3-2 2,1-3 2,4-4 1,3-4 0,3-3 2,3-4 0,5 0 2,6-1 1,4 0 2,5-2-1,5 1 0,5-1-1,5 1-2,2-1 0,-2 2-3,0 1 0,-1 1-3,-2 1-1,-3 1-1,-3 1-2,-3 1-2,-1 0 1,1 0 1,1 1 1,2-1 1,-2 0 3,-1 1 1,-3-1 3,-1 0 3,-1 1 3,-1 1 5,1 1 5,0 1 4,-2 1 3,-1 2 0,-2 2 0,-2 2 0,-2 3 4,-1 4 8,0 4 7,-2 4 7,-2 3 2,-6 3-6,-4 3-6,-5 3-5,-2 2-5,0-1-2,2 1-4,1-1-2,1 2-2,2 1 0,2 3 1,3 1-1,0 1-2,2-1-2,0-2-2,2 1-4,0-3-2,0 0 0,0-1-3,0 0 0,0-3-2,2-1-1,0-3-1,2-1-2,-1-2-1,1-1-2,0-1-1,0 0-2,-2-2 0,-6-1-2,-4 0-1,-5-2 0,-4 0-2,-4 0-2,-2 0-1,-2-1-2,-4 1-1,-1-2 1,-3-1 1,-1 0 1,-1-2 0,1-1-4,1 0-1,2-1-3,1-2-1,7-1 0,4 0 1,4-1 0,4-1 1,3 0 3,1 0 2,2 0 2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8"/>
    </inkml:context>
    <inkml:brush xml:id="br0">
      <inkml:brushProperty name="width" value="0.03006" units="cm"/>
      <inkml:brushProperty name="height" value="0.03006" units="cm"/>
      <inkml:brushProperty name="color" value="#F2395B"/>
    </inkml:brush>
  </inkml:definitions>
  <inkml:trace contextRef="#ctx0" brushRef="#br0">105450 53110 731,'43'-22'0,"-8"5"0,-7 3 0,-8 4 0,-3 2 6,7 0 10,4 1 12,5-1 10,-1 1 4,-4 2-4,-5 2-3,-4 2-3,-4 3-9,-1 4-13,-1 4-11,-1 3-14,-1 2-3,-2-2 4,-2-3 6,-2-1 5,-2-1-7,-1 0-19,0 0-20,-1 0-18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9"/>
    </inkml:context>
    <inkml:brush xml:id="br0">
      <inkml:brushProperty name="width" value="0.04437" units="cm"/>
      <inkml:brushProperty name="height" value="0.04437" units="cm"/>
      <inkml:brushProperty name="color" value="#F2395B"/>
    </inkml:brush>
  </inkml:definitions>
  <inkml:trace contextRef="#ctx0" brushRef="#br0">106185 54000 495,'-52'16'159,"7"1"-36,8 1-38,6 2-36,3 0-20,1 2-7,0 3-5,-1 2-6,1 0-4,-1 0-5,1 1-2,-1-1-5,2 0-2,3-1-3,3-1-1,3-1-3,3-2-5,2-3-8,4-3-9,3-2-8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9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106100 53959 525,'0'-15'3,"2"4"5,0 3 6,2 3 5,0 2 7,2 3 8,0 4 8,1 2 8,1 4 2,-2 4-5,-1 3-4,0 5-5,-1 3-6,2 5-6,0 3-6,1 4-6,1 2-7,-2 1-9,-1-1-8,0 0-8,-2-2-7,0-4-6,-2-3-6,0-5-7,-1-3-2,0-3 0,0-3-1,0-2 1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6:39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106671 53916 562,'17'-7'6,"4"2"12,2 2 11,3 2 12,-1 2 2,-3 4-4,-4 2-6,-5 4-6,-2 3-2,0 5-1,-2 5 1,0 5 0,-3 2-2,-3 2-4,-2 1-2,-4 1-3,-4-1-4,-7 0-2,-7-1-2,-7-1-3,-5-2-2,-1-1-1,-3-3-2,-1-1-1,1-3 0,6-3-1,4-3 0,5-3 0,5-1 2,6 0 1,6-1 3,6 1 3,8-2 0,11-2-1,12-4 0,9-2-1,7-2-1,0 2-5,2 0-3,1 2-3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2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21312 20250 999,'-1'18'-5,"-1"7"-10,0 5-11,-1 7-10,-1-1-2,0-4 9,0-5 9,0-5 7,1-2 6,0 1 1,1 1 2,2 1 2,0 1 0,-2-1 0,-1 1-2,0-1-1,-1 1 0,-2 1 0,0 1 1,-1 1 0,-1-2 1,2-5 1,0-5 0,2-4 1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20741 22600 999,'-7'29'0,"2"-5"0,2-5 0,2-5 0,1-3-4,-2-1-9,0 0-10,-1-2-8,-1 1-2,2 4 4,0 2 4,2 3 4,0 1 5,0-1 4,0-1 4,0 0 5,0-2 2,2 1 0,0 0 1,2-1 0,-1 1 1,1 2 0,0 0 1,0 1 1,-1 0-1,0-1 1,-2-1 0,0-1-1,-1 1 1,0 3-1,0 4 0,0 2-1,-1 0 1,0 0-2,-2-1 1,0-1-1,-1 1 0,0 1 0,0 3 0,1 1 0,-2 0 1,2-3-1,-1-3 1,0-3-1,0-1 1,2 1-1,0 1 0,2 1 0,0 0 0,0-1-1,0-1 1,0-1 0,0 0 0,0 1 0,0 1-1,0 1 0,0 1 0,0-1 0,0 1 0,0-1 0,0 1 1,2-1-1,0 1 1,2-1-1,-1 1 1,-1 1-1,0 1 0,-1 1 0,-1 1-1,2 3 1,0 1 1,2 3-1,-1-3 1,-1-6 0,0-5 0,-2-6-1,1 0 1,0 9-1,2 7 0,0 8 0,1 1 0,0-6-1,0-5 1,0-6 0,0-2 0,0 2-1,-1 4 0,2 3 0,-2 0 0,1-1 0,0-3 0,0-1 0,-1-1 0,0 1 0,-2 1 1,0 1 0,-1-1 0,2-1 0,0-3 0,2-1 0,0-1 0,0 1 1,-1 1 0,2 1 0,-2 1 0,1-1 1,0 1-1,0-1 1,0 1-1,0 1 1,0 1 0,0 1-1,-1-1 1,-1-1-1,0-3 1,-1-1-1,-1-1 0,0 3 0,0 1 0,0 3 0,-1-1 0,-1-3 0,0-3 0,-1-3 0,-1-1 0,2-1 0,0 1 0,2 0 0,0-1 0,0-1 0,0-1 0,0 0 0,0-1 0,0 1 1,0 1-1,0 1 0,0 1 1,0 0-1,0-1 1,0 1 1,0 0-1,2 1 1,0 1 0,2 2 0,-1-2 1,-1 1-1,0-2 0,-1-1-1,-1 1 0,2 1 1,0 3-1,2 1-1,-1 1 1,1-1 0,0-1-1,0 0 0,0-2 0,0 1 1,0-1-1,0 1 0,-1-1 0,-1 1 0,0 0 0,-1-1 0,-1 1 1,0-1-1,0 1 0,0 0 1,0-1-1,0 1 1,0-1-1,0 1 1,-1-1-1,-1-1 1,0-1 0,-1-1 1,-1-1-1,2 0 0,0-2-1,2-1 1,0-1-1,0 0 0,0-2 0,0-1 0,-1 1 0,0 2 1,-2 2 1,0 1 0,0 2 1,0 2 0,2 0 0,0 1 0,1 0 0,0-1-1,0-1 1,0-1-2,0 0 1,0 0-1,0-1 1,0 1-1,0 1 1,0 1-1,0 3 0,0 1 0,0 1 0,0-1 0,0-1-1,0 0 0,0-2-1,-2 1 1,0-1 0,-1 1 1,-2-1-1,2 1 0,-1 0 0,0-1-1,0 0 1,2-3-1,0-1 0,2-2 1,-1-1-1,0 3 1,-2 2 0,0 2-1,-1 1 1,0 1 0,0 1 0,1 1-1,-2 0 1,2-1 0,-1-1 0,0-1 0,0 0 0,0 1-1,0 1 1,0 1-1,0 0 0,0-1 0,0-1 0,1-1 1,-2 0 0,2 1 0,-1 1-1,0 1 1,0 1 0,2-1 0,0 1 0,2-1 0,-1 1 0,0 1 0,-2 1 0,0 1 0,-1 0 0,0-3 1,0-1-1,1-3 0,-1-1 0,2-1 0,0 0 0,2-2 0,0 0 0,0 3 0,0 2-1,0 1 1,0 1-1,0-1 1,0-1-1,0-1 1,0 0 0,0-1-1,0 1 0,0 0 0,0-2-1,0 1 1,0-2 0,0-1 1,-1 1-1,-1 1 1,0 3-1,-1 1 1,-1 2 0,2-1 0,0 1-1,2-1 1,-1 1-1,0-1 1,-2 1 1,0-1-1,0 0 1,0-1-1,2-1 1,0 0 0,1-3-1,-2 1 0,0-2 1,-1-1-1,-1 1 0,2 1 0,0 3 0,2 1 0,0 1 0,0-1 0,0-1 1,0 0-1,0-2 0,0 1 0,0-1 0,0 1 0,0-1 0,0-1 1,0-1 0,0-1 0,0 0 0,0 0 0,0 0 0,0-1 0,0 1-1,0 1 1,0 2-1,0 0 0,0-1 0,0 1 0,0-2 1,0-1-1,0 1 0,0 3 0,0 3-1,0 3 0,0 1 0,0-3 1,0-1-1,0-3 0,0 0 1,0 0-1,0-1 1,0 1 0,-1-2 0,-1 1 0,0-2 0,-1-1-1,-1 0 1,0 0 0,0-1 0,0 1 0,0-1 0,0-1 0,0-1 0,1 0 0,-2-2 0,2 1 0,-1 0 0,0 0 0,0-1 1,2-1-1,0-1 0,2 0 0,0-1 0,0 0-2,0-1-1,0 1-1,0 0-1,0 2-1,0 0-1,0 1 1,0 0-1,2-2 1,0-2 0,2-2 2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2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21200 44053 999,'0'-15'-2,"2"4"-5,0 3-5,2 3-5,0 0-3,2 2 1,0-1 1,1 0-1,3-1 2,6-2 2,4-2 4,5-1 1,3-3 3,3 0 2,1-1 2,2-1 2,2-1 1,1 2 0,0 1 0,2 1 0,2 1 1,2 2 1,4 2 1,3 3 1,0 0-1,-1 2-1,0 0-2,-1 2-1,-1 1-1,0 2 1,0 2 0,0 1 2,-1 2-1,-2-2 0,-2-1 0,-2 0-2,0-2 1,-1 0 0,0-2 0,0 0-1,1-1 1,1 0 0,0 0-1,2 0-1,-1 0 1,-2 0 1,-2 0-1,-1 0 2,-2-1-1,0 0 0,0-2 0,1 0 1,-1-2-1,0 0 1,1-1-1,-1-2 1,0 0 0,1-1 0,-1-2 1,0 0-1,0-1 0,1 1 0,-1-1 0,0 0 0,1 1 0,1 1-1,0 0 0,2 2 0,0 0 0,-2 0 0,0 1 0,-1-1 0,0 0 0,1 0-1,0 0-1,2 0-2,-1 2 0,-1 1 1,-3 2 0,-2 2 1,0 0 0,-1-2 1,0-2 1,1-2 0,0 0 2,4 0 0,3 2 0,3 1 1,0 0 0,0 2 0,-1 0 0,-2 2-1,0 0 1,-1 0-2,-2 0 0,0 0-1,-3 0 0,-7 0 0,-5 0 0,-7 0 1,-3-1-1,0 0 0,-2-2-1,0 0-1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2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20900 31950 999,'1'22'-3,"2"15"-8,2 12-8,2 15-7,0 0 0,-1-12 5,-1-14 7,0-12 7,0-3 3,0 5 1,1 6 2,2 7 1,0 2 0,1 0 0,2 0 0,0 0 0,-1-1 0,-1-2 0,-2-2 0,-2-1 0,0-2 0,0 2 0,1 1-1,2 1 0,-2 0 0,-1 0-1,-2 0 1,-2 0 0,-1 1-1,0 0 2,0 2 1,0 1 0,0-1 1,0 0 1,0-2 0,0 0 0,0-1 1,0-2-1,0 0 1,0-1-1,0-2 1,0-3-1,0-4 1,0-1-1,0-3 0,0 2 1,0 1-1,0 1 1,1 1-1,2 1-1,2 1-1,2 1 0,0 0 0,-1 2-1,0 1 1,-1 1 0,-1 1 0,1 0 1,1 2-1,2 1 1,-1-1 0,-1-2-1,0-2 1,-1-1-1,-2-2 0,1 0 0,0 1-1,0-1 0,-1 0 0,0-1 0,-2-2 0,0 1-1,-1-3 1,2 0-1,0-1 0,2-1-1,-1 0 0,-1 1 1,0 1 0,-1 1 0,-1 1 0,0-1 0,0 0 1,0 1 0,0-2 0,0-1-1,0-3 1,0-1 0,0-2 0,0 1 0,0 0 1,0-1-1,0 1 0,0 1 0,0 1 0,0 1 1,0 1-1,0-1 0,0 1 0,0-1 1,0 1-1,0-1 0,0 1 0,0-1 0,0 1 0,0-1 0,0 1-1,0-1 1,0 1-1,0 1 0,0 1 0,0 1-1,1 0-1,1 1 0,3-1-2,2 1 0,1-1-1,0 1 0,0-1-2,0 1 1,-1-1-2,-1 0 0,-1 1-2,0-1 0,-1 0 0,0 1 0,0-1 0,0 1 1,-1-3 1,-1-5 2,0-5 1,-1-5 2,-1-2 1,0 0 1,0 0 1,0 0 0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21187 44607 999,'-6'-8'-64,"6"2"16,4 1 17,6 0 17,3 1 10,3 0 0,3 0 2,3 1 2,3-2 1,1-1 0,3 0 1,1-1 0,2-1 1,3 0-1,1 1-1,2-1 0,2 1-1,0 2-1,2 2 0,1 2-1,0 1-1,0 0-1,0 0-3,0 0-1,1-1-1,0 0 0,2-2 2,1 0 0,-1-1 1,-1 0 1,0 0 1,-1 1 2,-2-1-1,0 2 2,-1 0-1,-2 2 1,2 0 0,1 0 0,2 0 0,2 0 0,0-1 1,-2-1 0,-2 0 0,-2-1 1,0-1 0,1 2 0,0 0 0,2 2-1,-1 0 1,0 2 0,-1 0 0,-1 2-1,-5-1 1,-6-1-2,-7 0 1,-7-1-1,-4-1 0,0 2 0,-2 0 0,0 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7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87050 13250 559,'-8'-38'43,"-16"26"2,-15 24 1,-15 26 2,-12 18-2,-6 13-7,-6 12-6,-6 13-7,-4 7-4,1 4-3,-1 3-2,1 3-2,-9 12-3,-15 22-1,-15 22-3,-16 23-1,-5 2-4,6-16-2,7-15-5,6-15-3,7-12-5,10-6-6,10-6-4,9-6-7,12-13-4,16-19-4,15-18-4,17-19-5,13-19-1,13-19 0,12-18 0,13-19 0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32950 43630 999,'52'-1'0,"-6"0"0,-6-2 0,-6 0 0,-1-1-4,3 0-9,3 0-9,2 0-8,0 0-3,-3 0 4,-5 0 3,-4 1 4,-3-1 4,-3 0 4,-3 0 4,-2 0 3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35095 33600 999,'0'44'0,"0"-4"0,0-5 0,0-5 0,-3 14-4,-2 35-10,-5 34-9,-4 35-8,0 1-2,2-30 8,4-30 8,3-31 7,1-9 5,0 12 1,0 11 0,0 12 1,0 7 1,2 2 0,0 2 1,2 2 0,1-5 0,2-11 0,2-13 1,2-11 0,0-10-1,-1-6-3,0-7-4,-2-7-3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5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75295 12147 597,'0'-31'8,"1"15"17,2 16 15,0 16 16,0 9 4,-4 5-11,-2 3-10,-3 4-10,-2 0-7,0-3-2,0-5-2,0-4-4,0 0-2,0 1-5,0 3-4,1 1-3,-1 1-5,2 1-5,0-1-4,2 1-4,0-3-5,2-2-3,0-3-3,2-3-3,0-6-4,2-8-5,0-10-3,2-8-5,0-4 2,0-1 6,0 0 7,0 1 7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5"/>
    </inkml:context>
    <inkml:brush xml:id="br0">
      <inkml:brushProperty name="width" value="0.03128" units="cm"/>
      <inkml:brushProperty name="height" value="0.03128" units="cm"/>
      <inkml:brushProperty name="color" value="#00BFF3"/>
    </inkml:brush>
  </inkml:definitions>
  <inkml:trace contextRef="#ctx0" brushRef="#br0">74816 11797 703,'15'-21'1,"-1"7"3,-1 5 2,0 6 3,-2 6 6,-1 7 11,0 8 10,-2 6 10,-1 3 1,-2 1-10,-2-1-8,-2 1-10,-2-1-6,0 0-6,-2 1-5,0-1-6,-3 1-2,-2-1 1,-3 0-1,-3 1 0,-2-1 0,0-1-3,1-1-2,-1-1-2,0-3-1,1-3 1,-1-4 0,0-4 1,1-5 0,1-2-1,1-6-1,0-2-1,3-6 0,3-4 0,2-5 2,4-5-1,4-3 2,6-3 0,5-1 0,7-2 1,3 0 2,-1 3 3,1 3 2,-1 3 3,0 4 2,-1 3 1,-1 4 2,-1 4 0,-1 4 2,-3 1 4,-1 2 4,-2 2 3,-2 3 1,-2 4 0,-3 3 1,-1 5-1,-3 3-2,-6 3-3,-4 3-5,-5 3-3,-4 2-2,-2-1 0,-1 0 0,-3 1-1,-1 0-3,-1 1-3,-1 1-6,0 1-3,-1-1-3,1-2 1,0-1 0,3-3 1,-1-1 0,1-3 1,-1-1-1,1-2 1,-1-2-1,0-1 0,1-1 0,-1 0 0,0-2 0,-3 1-2,-1 0-1,-2 0-1,1-2 0,7-1 2,5-2 2,6-2 2,3-1 2,-2 0 3,0 0 1,-1 0 3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7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73430 14222 607,'-27'2'8,"9"2"17,8 4 16,10 2 17,4 3 3,0 3-9,0 3-11,0 4-10,-1-1-7,-1 0-4,0-1-5,-1 0-4,-2-2-6,-1 1-6,0-1-7,-1 1-6,0-4-11,6-8-11,2-8-13,5-8-12,4-7-1,4-4 10,3-5 11,5-4 11,2-3 7,1 3 5,0 1 6,2 3 4,0 2 4,-3 5 3,-2 3 3,-1 4 2,-3 4 5,-3 2 4,-3 4 5,-2 2 5,-4 3 2,-1 2 0,-2 2 0,-2 2-1,-2 0 0,0 1 0,-2 0 1,0 0-1,-2 0-2,-2 3-4,-2 2-5,-2 1-3,-1 1-5,-2-1-1,0 0-3,-1-2-2,0-2-3,0-1-2,2-2-3,1-2-1,2-5-6,6-8-8,4-8-8,6-7-9,2-4 0,1 4 7,1 3 9,2 3 7,1 1 4,3-2 2,3 0 0,3-1 2,1 0 2,-1 3 1,-1 1 2,-1 2 2,-2 2 1,-3 0 2,-3 2 0,-3 1 0,-2 0 2,0 0-1,-2 0 1,0 0 1,-2 2 7,1 4 14,0 4 14,0 4 15,-1 2 2,-2 1-11,-3 1-11,0 2-11,-3-1-7,-1 1-5,0 0-3,-1-1-6,-2 1-2,0 0-1,-1-1-1,-2 1-1,0-2-1,1-1-1,-1-2 0,0-2-1,2-5-3,6-8-6,4-8-7,6-7-5,2-6-4,3-3 0,2-3-1,1-3 0,3 0 2,0 1 8,1 3 7,1 2 7,-1 1 5,-3 3 5,-3 1 4,-3 3 4,-1 1 3,0 4 4,-1 3 4,1 3 2,-1 2 1,0 2-1,-2 2-2,0 2-1,-2 2-1,-1 2 0,-1 2 0,0 2-1,-1 2 1,0 5 0,0 4 0,0 3 0,-1 4 0,-1 1-2,0 3-2,-1 1 0,-2 1-3,-1-1 0,0-2-3,-1 1-1,-1-3-1,0-1 0,0-3-1,0-1 1,0-2-2,0-1-4,0-1-3,0-1-4,0-1-2,-2-1-2,0 0-1,-1-2-1,-1-3-3,0-4-7,0-6-6,1-4-5,-1-5-3,0-3 4,0-5 1,0-4 3,1-2 4,2-1 3,2-1 3,2-1 5,1 0 3,0 1 4,0 1 4,0 2 4,1 1 3,2 4 2,2 5 2,2 3 1,1 3 4,0 4 2,0 2 4,0 4 3,-1 2-2,-1 3-5,-1 4-7,0 2-6,1 0-9,6-2-13,4-4-11,5-3-13,0-2-2,-3-4 9,-4-2 8,-4-3 8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7"/>
    </inkml:context>
    <inkml:brush xml:id="br0">
      <inkml:brushProperty name="width" value="0.037" units="cm"/>
      <inkml:brushProperty name="height" value="0.037" units="cm"/>
      <inkml:brushProperty name="color" value="#00BFF3"/>
    </inkml:brush>
  </inkml:definitions>
  <inkml:trace contextRef="#ctx0" brushRef="#br0">78035 12963 594,'28'-22'0,"-7"6"0,-7 5 0,-6 5 0,-4 2 4,2 2 8,0 0 8,1 2 9,1 2 3,-2 4 2,-1 4-1,0 3 2,-2 5-3,-1 5-4,0 5-6,-1 5-4,-3 4-2,-2 2-1,-4 4 0,-2 3 1,-2-1-2,1-2-2,-1-4-3,0-2-2,-2-2-4,-3-1-7,-5-1-6,-3-1-7,-2-3-3,1-2-3,1-3-1,1-2-3,2-6 0,5-3-1,3-6 0,4-4-1,2-5 1,0-2-1,1-4 1,-1-2 0,1-3 0,2-3 2,2-3 0,2-3 1,2-2 3,2 1 3,2-1 4,2 1 4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7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79178 12122 584,'37'-22'0,"-3"3"0,-5 3 0,-3 3 0,-4 2 0,-3 2 0,-3 2-1,-2 2 0,-4 3 0,-1 4 4,-2 4 1,-2 4 3,-2 2 2,0 1 1,-2 1 1,0 2 1,-1 0 0,0 1 3,0 1 0,0 1 2,0 1 0,2 1 2,0 1 0,2 1 0,-1 1 1,-1 1 0,0 1 0,-2 1-1,0 2 0,-2 3-1,0 2-1,-1 4-1,-1 0 0,2-2-1,0-1 0,2-3-1,0 3-3,0 9-4,0 6-4,0 9-6,-1 2-1,-2-2 0,-2-4 1,-2-3 1,0-3-1,0-4-3,2-4-2,1-3-3,0-6 0,2-4-1,0-5 1,2-5-1,-2-4-1,-2-4-5,-4-5-4,-2-2-5,-2-6 0,-2-4 3,0-6 4,-1-3 2,0-6 3,-1-3-2,0-5 0,1-3 0,0-3-1,4-3 1,3-1-1,2-2 1,3-2 1,2 0 2,2-1 2,2-2 2,2 2 3,0 6 3,1 4 3,2 5 3,-1 5 3,-1 3 2,0 5 3,-2 3 2,0 5 2,0 6 0,0 6 0,0 6 1,-3 7-1,-6 9-2,-6 9-1,-5 9-1,-3 1-2,0-2 2,2-5-1,1-4 0,1-4 0,2-3-4,3-5-3,1-3-2,9-11-7,16-16-10,15-17-10,16-16-10,5-8-1,-6 2 6,-6 2 6,-5 2 7,-5 2 4,-3 5 1,-4 4 1,-1 4 1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38"/>
    </inkml:context>
    <inkml:brush xml:id="br0">
      <inkml:brushProperty name="width" value="0.03932" units="cm"/>
      <inkml:brushProperty name="height" value="0.03932" units="cm"/>
      <inkml:brushProperty name="color" value="#00BFF3"/>
    </inkml:brush>
  </inkml:definitions>
  <inkml:trace contextRef="#ctx0" brushRef="#br0">80985 12027 559,'14'-22'0,"-4"5"0,-5 3 0,-2 4 0,-3 2 2,0 1 5,0-1 4,0 0 4,-2 2 4,-2 4 3,-4 4 3,-2 4 2,-1 3 1,0 3-1,2 4-2,1 2-2,1 1-1,2 1-2,2-1-1,2 1-2,3-1-3,4 1-4,4 0-4,3-1-4,4 1-3,3 0-4,4-1-3,2 1-4,1-1-3,1-1-2,-1-1-4,0-1-3,-1-1 0,-5-1 1,-3 0 1,-4-2 1,-3-1 1,-3-1 4,-1 0 1,-2-2 3,-4 0 3,-4-2 3,-5-1 3,-5 0 4,-4-1 2,-2 2 2,-1 0 1,-3 1 1,0 1 1,1-2-2,1-1-1,1 0-1,1-1-2,1 0-3,1-1-3,1 2-2,3-5-2,6-5-2,6-5-3,6-7-2,5-2 1,5 3 2,5 1 2,5 2 3,1 3 1,-5 1 2,-3 2 0,-4 2 1,-3 3 2,-1 2 2,0 3 2,-2 4 3,-3 3 2,-4 3-1,-6 5 0,-4 4-1,-5 1 1,-3 3-2,-5 0 0,-3 1 0,-3-1-1,-1 0 0,-1-1 0,-1-1 0,1-2 0,3-3-2,3-3-2,3-2-1,3-3-2,3-3 1,2-1 0,4-2 1,4-2-2,4-2-2,6-2-1,4-2-3,3-2-1,0-2 1,-1-1-1,1-3 1,-1 0 0,0 0-1,-2 2-1,-1 1-1,-1 0 0,-2 0 1,-2 0 3,-2 0 0,-1 0 2,-2-1 1,-1-2 2,0 0 0,-2-1 1,-2 1-1,-1-1 0,-3 0-1,0 1 4,0 2 8,2 3 9,1 1 9,0 2 2,0 2-2,0 2-3,0 2-2,1 3 1,-1 7 5,0 6 6,0 6 4,1 3 2,0 2-4,2 2-3,1 3-4,-1-1-3,2 0-3,-1-1-3,0-1-3,0-1-1,2 1-3,0-1-2,2 1-2,1-3-2,4-4-1,2-3-3,4-4-1,2-4-5,3-3-4,3-3-5,3-2-5,4-5-1,5-6 0,5-6 2,4-6 1,5-5-2,4-7-8,4-5-6,4-6-6,0-5-5,-4-2-2,-4-4-2,-4-2-1,-6 2 3,-8 8 9,-7 8 9,-8 7 9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40"/>
    </inkml:context>
    <inkml:brush xml:id="br0">
      <inkml:brushProperty name="width" value="0.04244" units="cm"/>
      <inkml:brushProperty name="height" value="0.04244" units="cm"/>
      <inkml:brushProperty name="color" value="#00BFF3"/>
    </inkml:brush>
  </inkml:definitions>
  <inkml:trace contextRef="#ctx0" brushRef="#br0">82577 11112 518,'28'-49'0,"-7"12"0,-7 11 0,-7 13 0,-1 3 5,2-2 11,3-3 11,4-3 10,-2 3 5,-3 10-3,-4 10-3,-4 10-2,-5 8-3,-6 6-5,-6 8-3,-5 7-4,-4 2-4,-1 0-3,-1-2-4,-1 0-3,0-3-3,1-2-4,1-3-4,1-3-2,8-7-7,14-7-10,15-10-9,16-8-10,7-6 0,2-2 7,2-2 6,2-2 9,0 0 4,-5 3 2,-4 1 3,-3 2 1,-6 2 2,-3 0 0,-6 1 0,-5 2 0,-4 0 7,-4 0 14,-4 0 16,-4 0 14,-3 2 5,-3 4-6,-4 4-7,-2 3-5,-2 4-9,-3 2-10,-1 1-11,-3 3-10,-2 1-6,-3 1 0,-2 1 0,-4 1 0,-3 0 0,-1 0 1,-2 1 2,-2-1 1,1 0 4,2-1 3,3-1 5,4-1 5,3-3 3,7-3 4,5-4 4,7-4 3,8-5 2,13-5 1,14-4 3,11-5 1,10-4-3,3 0-7,4-1-6,4-1-6,1-1-4,-1 1-2,0-1-1,-2 0-1,-2 2-2,-3 1 0,-5 2 0,-4 2-2,-5 2 1,-5 1 0,-7 0 1,-5 2 0,-4-1-1,-2 0-5,-3-1-3,-1-2-4,-3-1-1,-6-3 4,-4-4 2,-5-1 3,-3-2 2,1 2 3,-1 2 2,0 3 3,0 1 3,-1 2 5,-2 2 5,1 3 6,-2 0 3,2 4 4,1 0 2,1 4 2,-1 1 3,-1 5 0,-3 4 0,-1 4 0,-3 2-1,0 3-4,-1 1-2,0 3-4,-3 1-2,1 2-2,-2 2-1,-1 3-3,-1 1-2,-1 2-2,-1 2-3,0 3-2,0-2-4,5-4-3,3-4-5,5-4-4,7-5-7,12-8-11,12-9-9,12-7-12,9-8-1,8-9 4,8-9 6,8-9 5,3-3 6,-2 4 4,-2 2 6,-2 3 4,-3 3 6,-2 3 5,-4 3 5,-2 3 6,-4 3 6,-6 2 5,-4 4 7,-4 3 6,-6 3 6,-5 4 5,-5 4 6,-4 4 5,-5 2-2,-2 3-9,-4 1-9,-2 3-9,-2 0-7,-1-1-6,-1-1-4,-2 0-6,1-2-4,-1 1-5,0 0-3,1-1-4,0 0-3,2-2 0,2-3 0,3-1-1,0-1 2,2 2 4,1 0 3,0 1 3,2 0 3,0 0 2,2-2 1,0 0 2,1-1 2,0 1-2,0 2 1,0 0-1,-2 0 1,-6 1 0,-4 0 0,-5 0 1,-4-1 0,-3-1 3,-3-1 2,-3 0 1,0-1 4,1 0 3,3-1 5,1 1 3,10-1 2,17-4-1,16-3 0,17-2-2,7-3-5,0 0-9,-2-1-10,0-1-9,-3-1-6,-3 2-1,-5 0-1,-3 2-1,-7 1 3,-7 2 8,-8 2 7,-8 2 8,-6 1 6,-6 2 4,-4 0 3,-4 2 3,-3-1 2,2 1-1,3 0 0,1 0-2,3 0 0,1 0 0,2-1-1,3 1 0,4-1-4,10 0-10,8-2-8,9 0-9,3-1-3,-3 0 4,-3-1 2,-2 1 3,-2 0 3,1 0 3,1 0 2,2 0 3,-2 0 2,-3 2 3,-3 0 2,-2 2 3,-4 1 2,-2 3 0,-4 3 1,-2 3 1,-4 3 0,-6 3-1,-4 3-1,-5 3 0,-3 3-2,-2 5-4,-3 3-2,-1 4-3,-4 3-5,-7 2-3,-4 2-5,-7 1-4,-5 2-5,-2-2-2,-3-1-4,-3 0-4,0-4-3,5-4-2,3-5-4,4-6-4,7-4 0,8-7 1,9-5 2,9-6 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41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86081 12016 440,'2'-14'5,"6"4"9,4 4 8,5 4 10,5 2 3,7-2-2,5 0-4,6-2-1,5 0-6,2-2-6,4 0-8,2-1-6,0-1-4,-4 2-1,-4 1-2,-3 0-1,-6 1-3,-6 1-4,-5-1-3,-7 0-5,-3-1-2,-4 0 0,-3-2 1,-2 0 0,-5-3 2,-5-3 2,-4-5 2,-5-3 4,-4-4 2,-1-1 5,-3-3 5,-1-1 4,-2 0 2,1 1 1,-1 3 1,1 1 0,0 2 3,2 1 4,3 1 3,1 1 5,2 2 2,3 5 2,1 3 1,2 4 3,1 6 0,0 10 1,1 8 2,-1 9 0,0 5-2,2 4-2,1 3-4,0 3-4,1 0-2,-2 0-2,0-2-2,-1 0-2,-1 0-2,2 1-2,1 0-2,0 2-3,1 0-2,0 0-1,0 0-4,1 0-1,-2-1-3,2-4-3,-1-2-4,0-3-4,0-4-3,0-3-1,0-5-4,0-3-1,-1-4-2,-2-4 0,-2-5 0,-1-3 0,-2-3 0,0-4 2,0-2 0,1-3 1,-1-5 1,0-7 0,0-7 1,1-7 0,-1-5 1,0-2 2,0-4 3,1-2 2,0 0 1,4 4 1,2 3 0,4 5 1,1 4 4,0 4 5,0 3 7,0 5 7,1 3 4,4 2 5,2 4 2,4 3 5,1 1 0,1 2-1,1 1-3,2 0-2,0 2-2,1 0-4,1 2-3,1 1-4,2-1-2,3-1-2,3 0-2,3-1-2,1-1-3,-1 0-2,-2 0-4,1 0-2,-4 1-3,-1 0-1,-4 2-2,-3 0-2,-7 2 1,-10 2 3,-12 2 3,-10 2 4,-8 2 3,-4 3 6,-6 4 4,-5 2 6,-1 2 2,2 1 1,2 1 0,2 1 0,3-1 0,5-1 0,5-3 0,5-1-1,9-2-5,13-1-12,12 0-13,13-2-11,8-3-5,4-4 2,5-6 1,3-4 3,1-3 2,0 2 3,-2 1 2,0 0 2,-4 2 5,-8 1 6,-6 0 5,-6 2 7,-6 1 5,-3 3 5,-3 4 4,-2 2 4,-6 3 1,-8 1-1,-8 3-3,-7 2-3,-6 1-2,-1 3-5,-2 1-5,-3 3-5,1 0-2,0 1 0,1-1 1,1 1 1,1-2-3,-1 0-5,1-1-5,0-1-5,0-2-2,1-3 1,1-3 0,1-2 2,1-2 4,1-1 6,1 1 7,1 0 8,2 0 2,5-1 2,3 1-1,4 0 1,3 0 2,1-1 3,0 1 3,2 0 4,1 0 0,2 1 1,2 1-1,2 2 0,2 0-1,3-1-3,4 1-3,2 0-2,2-1-3,-1-1-2,1-1-2,0-1-2,-1-1-1,1 0 0,0-2 0,-1 0 0,0-2-5,-2 1-9,-3 0-10,-1 0-10,0-3-7,0-6-3,1-6-5,2-6-4,-1-6 1,1-5 8,0-6 5,0-6 8,-1-4 5,1 1 6,0 0 5,0 0 7,0 1 1,1 3-1,1 3 0,2 4-1,0 2 3,1 5 9,1 3 9,1 4 9,0 3 4,-3 3 2,-1 1 2,-2 2 1,-2 2-1,-1 4-4,0 2-3,-2 4-4,-1 2-3,-2 5-3,-2 4-3,-2 3-2,-4 3-2,-6 1-1,-6 1-1,-5 1-1,-6 1-1,-3 1-4,-5 1-3,-3 1-3,-3-1-2,-4-3-2,-3-4-2,-2-1-1,-1-4-1,4-3 1,2-3 3,4-2 1,3-3 2,5-1 2,5-1 2,5 0 3,4-3 0,5-4-2,3-4-1,4-4-1,8-3-3,12-5-3,11-4-3,12-3-3,10-5-1,6-7 1,7-5 1,8-6 2,3-2-2,1 0-3,1 2-4,1 0-4,-2 4 2,-3 4 5,-4 5 6,-4 6 7,-6 3 1,-7 6-2,-6 5-1,-7 5-2,-7 3 7,-5 2 15,-7 2 15,-5 2 16,-4 3 6,0 2-6,-2 4-4,0 2-6,-2 3-2,-1 3-3,0 3-1,-1 3-3,-1 3-2,2 1-4,0 3-3,1 1-4,2 1-1,0-1-1,1-2 1,2 1-1,-1-2-1,-2 0-4,-3 1-3,0-1-3,-4 0-3,-2-1-1,-4-1-2,-2-1-2,-5-1-1,-5-1-1,-7-1 0,-5-1-2,-5-1-1,-2-3 0,-4-1-2,-3-2 0,-1-2-1,0-3-2,0-1-1,0-2-2,2-2-1,6-4-3,4-2-2,5-3-3,5-4 0,5-4-1,5-4 1,5-3 1,4-3 0,4-1 4,4-1 3,4-1 2,3 1 3,3 3 3,3 3 3,4 3 3,-1 2 3,1 4 5,-2 3 5,-1 3 5,0 1 4,-1 2 6,1 0 5,0 2 5,0 2 4,3 4 2,2 3 3,1 5 3,2 2-1,1 1-4,1 2-4,1 0-4,0 1-2,1 1 1,-1 1-1,1 1 1,-1 0-3,1-1-3,-1-1-4,1-1-4,-3-1-3,-1 1-2,-4 0-3,-3-1-1,-3 0-1,-1-2-1,-2-3 0,-2-1-1,-4-4-11,-4-6-24,-6-6-23,-4-6-23,-2-2-9,2 0 8,3 2 8,1 1 7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47"/>
    </inkml:context>
    <inkml:brush xml:id="br0">
      <inkml:brushProperty name="width" value="0.03832" units="cm"/>
      <inkml:brushProperty name="height" value="0.03832" units="cm"/>
      <inkml:brushProperty name="color" value="#00BFF3"/>
    </inkml:brush>
  </inkml:definitions>
  <inkml:trace contextRef="#ctx0" brushRef="#br0">85000 13750 574,'-36'-11'45,"28"28"11,28 28 10,29 29 10,16 16-4,7 7-18,6 6-18,7 7-19,4 7-13,3 9-12,3 10-10,4 10-10,-4 4-6,-9 0-2,-10 0-2,-8 0-1,-12-13-1,-12-24 4,-13-26 2,-12-24 3,-7-15 0,1-3 0,-1-3 0,1-2-2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47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93157 13447 598,'14'-21'78,"-1"7"-18,-2 5-18,-2 6-18,0 3-10,5 0 0,4 0-1,3 0-1,2 1 0,-1 2 0,-1 2 0,0 2 0,-3 1-1,-1 1 0,-2 2-3,-3 0 0,-1 0-1,-4 1-2,-3 0 0,-2 0-1,-3 1-2,-2 3-1,-2 3-1,-2 3-1,-3 2-1,-5 1 1,-5 1 1,-5 1 1,-4 1-2,-3 1-6,-3 1-6,-3 1-6,-1-1-1,-2-1 3,-1-3 4,0-1 3,0-3 3,5-3 3,4-3 1,4-3 3,3-2 2,2-1 3,4 0 1,3-2 2,7 0 2,10-2 1,12-1 2,10 0 1,6-2 1,3-1-2,1 0-1,2-1-2,1-1 0,1 0-2,-1 0-1,0 0-2,0-1-2,-3-1-6,-2 0-4,-1-1-4,-3-1-6,-3 2-5,-3 0-5,-3 2-6,-2 0-2,-2 0 0,-3 0 0,-1 0 1,-1 0 0,2 0-1,0 0 2,1 0-1,0 0 3,0 0 3,-2 0 5,0 0 4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48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95668 14048 517,'8'-22'0,"-2"6"0,-1 5 0,0 5 0,-1 0 3,0-2 7,-1-3 5,2-3 8,-1-2 1,1 2 0,2 1 0,0 1-2,0 0-2,0 2-4,-2 1-4,0 1-5,-2-1-1,-1 0-1,0-2-1,-2 0 0,0 0-2,-2 1 0,0 0-2,-1 2 0,-3 1-1,-2 1 0,-4 0 2,-2 2-1,-3 0 3,-1 2 2,-3 0 3,-1 2 2,-3 2 2,-3 4 1,-3 4 1,-3 3 0,0 4 0,0 3 1,1 3 0,1 3 0,3 1-1,3-1-4,5-1-1,3-1-4,3-1-2,3-1-1,1-1-1,2-1-1,2-1-2,0-1 0,2 0 0,1-2 0,2-1-4,5-1-6,6-1-7,4 0-6,5-4-1,3-3 3,5-4 4,3-4 3,3-3 0,1-4 0,1-2-2,0-3-1,0-3 0,-3-1 0,-3-3 0,-3-1 1,-3-2 1,-3 1 3,-3-1 3,-3 1 2,-2 0 4,-2 3 5,-2 1 6,-2 3 6,-2 3 7,-2 6 11,-2 6 11,-2 6 10,-2 5 0,0 5-7,-1 5-8,-2 5-9,1 2-5,1-1-2,0-1-2,2-1-3,0 0-2,0-1-2,0 1-3,0-1-2,2 1-3,2-1-6,3 1-5,4-1-4,3-1-4,3-3 0,5-3-2,4-2 0,2-4-6,2-1-8,3-2-9,1-2-9,1-2-1,-3-1 8,-2 0 6,-1-1 8,-3-1 2,-3 0-1,-3 0-1,-2 0-2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49"/>
    </inkml:context>
    <inkml:brush xml:id="br0">
      <inkml:brushProperty name="width" value="0.04582" units="cm"/>
      <inkml:brushProperty name="height" value="0.04582" units="cm"/>
      <inkml:brushProperty name="color" value="#00BFF3"/>
    </inkml:brush>
  </inkml:definitions>
  <inkml:trace contextRef="#ctx0" brushRef="#br0">98626 12781 480,'8'-13'2,"2"3"7,0 4 5,1 4 5,1 2 3,2 0-2,0 0-1,1 0-1,0 0-2,-1 2 0,0 0-2,-2 2-1,-1 1 0,-1 3-1,0 4 0,-2 2 0,-1 2-1,0 1-1,-2 1 0,0 2-1,-1-2 0,0 0 1,-1 0 0,1-2 0,-1 0 0,-4-1-3,-2 1-1,-3 0-4,-3 0 0,-2 1-2,-2 1-1,-1 1-1,-4 1-1,-2 1 1,-3 1 0,-3 1 0,-2 1-1,-3 1-5,-1 1-5,-2 1-5,-1-1-1,3-3 1,2-3 0,1-3 1,3-3 1,3-2-2,3-4 0,3-2-1,3-6-2,2-8-4,4-8-4,3-7-4,3-6 1,6 0 5,4 0 6,5-2 6,2 0 5,0 1 3,-2 1 3,-1 2 4,-1 1 3,0 5 3,-2 3 3,-1 4 3,0 3 1,-2 2-1,-1 3-1,0 1-1,-2 2 6,0 4 15,-2 2 13,0 4 15,-1 1 2,0 3-8,0 2-10,0 2-7,-1 2-7,0 5-3,-2 3-2,0 5-4,-2 3-2,-2 4-2,-2 4-1,-1 4-1,-4 4-4,-2 4-2,-3 4-4,-3 4-4,-3 4-1,-1 7 1,-3 5 0,-1 6 1,0 4-4,1 2-11,3 3-10,1 1-11,2-2-9,1-6-7,1-6-8,1-5-8,1-7 0,3-7 8,1-7 8,2-6 7,2-9 9,3-8 7,1-9 9,2-8 7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50"/>
    </inkml:context>
    <inkml:brush xml:id="br0">
      <inkml:brushProperty name="width" value="0.05213" units="cm"/>
      <inkml:brushProperty name="height" value="0.05213" units="cm"/>
      <inkml:brushProperty name="color" value="#00BFF3"/>
    </inkml:brush>
  </inkml:definitions>
  <inkml:trace contextRef="#ctx0" brushRef="#br0">100859 13678 422,'22'-14'-2,"-3"1"-3,-3 2-4,-3 2-3,-1 2 3,0 1 9,0 0 9,-1 2 9,0 0 4,0 2-2,-2 0-1,0 2-2,-1 1 0,-1 4 0,1 2 1,0 4 2,-1 1-1,-2 3 0,-3 1 0,0 3-1,-4 1-1,-4 1 0,-4 1-2,-4 1 0,-3 2-2,-1 1-1,-3 3-1,-1 1-1,-2 0-1,-1-1-2,-1-3-1,-1-1-1,1-2-2,3-1-2,3-1-1,3-1-2,1-2-2,2-3 0,1-2-1,1-4-2,5-5-3,10-8-6,10-8-6,9-7-5,7-6-2,3-1 4,3-3 5,3-1 4,-1 0 2,0 3 0,-3 3 0,-1 3-1,-4 2 2,-2 1 5,-3 0 5,-2 2 3,-5 3 9,-1 3 9,-4 4 11,-3 4 11,-1 4 2,-2 4-6,-1 4-5,0 3-6,-3 4-3,-2 3-1,-4 4-1,-2 2-1,-2 1-1,-2 1-2,0-1-3,-1 0-2,-1-1-2,0-3-2,1-3-2,-1-2-2,5-7-9,10-9-16,10-8-15,9-9-17,3-3-2,-5 2 12,-5 4 10,-4 3 11,-1-1 6,7-6 0,6-4 0,5-5 0,2-1 2,-3 1 2,-3 3 4,-3 1 3,-3 3 3,-3 3 5,-2 3 4,-4 2 5,-2 6 8,-2 6 14,-3 8 13,0 6 14,-3 4 1,-1 3-9,0 1-10,-1 3-10,-1-1-6,0-1-6,0-3-3,0-1-6,0-1-2,0-1-2,0 1-1,0-1-1,0 0-1,1-1 1,-1 0 1,0-2 0,-1 0-13,0-1-23,-1 1-25,-2 0-24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21:07:50"/>
    </inkml:context>
    <inkml:brush xml:id="br0">
      <inkml:brushProperty name="width" value="0.03052" units="cm"/>
      <inkml:brushProperty name="height" value="0.03052" units="cm"/>
      <inkml:brushProperty name="color" value="#00BFF3"/>
    </inkml:brush>
  </inkml:definitions>
  <inkml:trace contextRef="#ctx0" brushRef="#br0">104200 16032 720,'8'-14'76,"0"4"-5,0 4-3,0 4-3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6:5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65675 12050 333,'157'63'167,"51"46"-1,49 47 1,51 47 0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1"/>
    </inkml:context>
    <inkml:brush xml:id="br0">
      <inkml:brushProperty name="width" value="0.02391" units="cm"/>
      <inkml:brushProperty name="height" value="0.02391" units="cm"/>
      <inkml:brushProperty name="color" value="#00BFF3"/>
    </inkml:brush>
  </inkml:definitions>
  <inkml:trace contextRef="#ctx0" brushRef="#br0">28050 23250 919,'1'-47'-34,"4"6"11,3 7 11,3 6 12,3 4 4,3 4 1,3 3-1,4 3 0,2-1 0,4-2-1,3-3 0,3-3 0,1-2-2,1 0 1,-1 0-1,1 0 0,-1 3 0,1 6 0,-1 7 0,1 6-1,-3 4 1,-2 4-1,-3 3 0,-3 3 0,-2 3-1,0 3 1,0 3 0,0 4 0,-2 2 0,-3 4 1,-3 3 0,-2 3 1,-3 1 0,1 1 0,-1-1 1,1 1 0,-3-3 0,-2-2 0,-3-3 0,-3-3 0,-2-1 0,0 4-1,0 3 0,0 3 0,-4-1 0,-5-2-1,-7-3-1,-5-3 1,-4-1-1,0 4 0,0 3 0,0 3 1,0 1-1,0 1 0,0-1 0,0 1-1,-2-3 1,-3-2-1,-3-3 1,-2-3 0,-5-2-1,-2 0 0,-3 0 0,-3 0-1,-2-4 0,0-5 1,0-7 0,0-5 0,0-4 1,0 0-1,0 0 1,0 0 0,1-4 0,4-5 0,3-7 0,3-5 0,3-6-1,3-3 1,3-3-1,4-2 0,2-3 0,4 1 0,3-1 1,3 1-1,3 1 1,3 3-1,3 3 1,4 4 0,1-1-1,0-3 1,0-3 0,0-2 0,1-3 0,4 1 0,3-1 0,3 1 0,3-1 0,3 1 0,3-1 0,4 1 0,2-3 1,4-2 0,3-3 1,3-3 1,1-2 1,1 0 0,-1 0 0,1 0 1,1 4-1,3 10 1,3 10-2,4 9 1,1 4-1,0 1-2,0-1 1,0 1-2,-2 1-1,-3 3 1,-3 3 0,-2 4 0,-3 5 0,1 10 1,-1 10 0,1 9 0,-1 4 1,1 1 0,-1-1-1,1 1 0,-3 1 0,-2 3 2,-3 3 0,-3 4 2,-4 1 0,-3 0-1,-3 0 0,-2 0-2,-5 0 0,-2 0 1,-3 0-1,-3 0 0,-2 0 0,0 0-1,0 0-2,0 0 1,-5-2-2,-9-3 2,-10-3-1,-8-2 2,-6-5-1,1-2 0,-1-3 0,1-3-1,-1-4 1,1-3-1,-1-3 1,1-2 0,-4-5-1,-6-2 1,-6-3 0,-6-3 0,-2-2 0,3 0-1,3 0 1,4 0 0,1-5 0,0-9 0,0-10 0,0-8 0,3-6 0,6 1 0,7-1 0,6 1 0,6-1 0,6 1 0,7-1 0,6 1 0,3-1 0,0 1 0,0-1 0,0 1-1,0-1 0,0 1 0,0-1-1,0 1 0,3-3 0,6-2 0,7-3 0,6-3 2,6-1-1,6 4 0,7 3 1,6 3 0,1 3 0,-3 3 0,-3 3 0,-2 4-1,-1 5 0,3 10-2,3 10-3,4 9-2,-1 7-1,-3 7 2,-3 6 1,-2 7 1,-3 2-2,1 1-7,-1-1-6,1 1-6,-4-4-2,-6-6 1,-6-6 2,-6-6 2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28450 23050 999,'71'-50'-57,"-5"0"14,-7 0 16,-5 0 16,0-4 8,10-5 0,10-7 2,9-5 0,10-8 0,14-5 0,11-7 1,14-5 0,3-4 0,-2 0 0,-3 0-1,-3 0 1,1 1-1,6 4-2,7 3-2,6 3-1,6-1-2,6-2 3,7-3 0,6-3 1,1 1 1,-3 6 0,-3 7 1,-2 6 0,-5-1 0,-2-5 1,-3-7-1,-3-5 1,-6-4 0,-5 0 0,-7 0 1,-5 0 0,-3 0 0,4 0 0,3 0 1,3 0 0,-2 3 0,-6 6 1,-6 7 0,-6 6 1,-7 6 0,-6 6 0,-6 7 0,-6 6 0,-6 3 0,-2 0-1,-3 0 1,-3 0 0,-2 0-2,0 0-1,0 0-1,0 0-2,-2 1 0,-3 4 0,-3 3 1,-2 3 1,-3-1 0,1-2 1,-1-3-1,1-3 0,1-2 0,3 0 0,3 0-1,4 0-1,1 0-1,0 0 0,0 0-1,0 0-1,3-2 0,6-3 0,7-3 2,6-2 0,-1-3 1,-5 1 1,-7-1 0,-5 1 1,-4 1 1,0 3-1,0 3 1,0 4 0,0 1-1,0 0 1,0 0 0,0 0 0,-7 3 0,-11 6 0,-14 7 0,-11 6 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4"/>
    </inkml:context>
    <inkml:brush xml:id="br0">
      <inkml:brushProperty name="width" value="0.0254" units="cm"/>
      <inkml:brushProperty name="height" value="0.0254" units="cm"/>
      <inkml:brushProperty name="color" value="#00BFF3"/>
    </inkml:brush>
  </inkml:definitions>
  <inkml:trace contextRef="#ctx0" brushRef="#br0">34800 7100 866,'-69'-24'-45,"13"4"15,12 3 15,13 3 15,7 1 8,4 1 0,3-1-1,3 1 0,-1 1 0,-2 3-1,-3 3-1,-3 4 0,-2-1-1,0-3 0,0-3 0,0-2-1,-2-3 1,-3 1 1,-3-1 1,-2 1 1,-1 1 1,3 3-2,3 3-2,4 4 0,2 4-2,4 6 0,3 7-2,3 6-1,-4 10 2,-8 17 3,-10 15 3,-9 16 3,-4 7 1,4 1-2,3-1-3,3 1-2,4-6-1,7-8-2,6-10 0,7-9-1,4-5 0,3 0-1,3 0 1,4 0-1,1 0 1,0 0 0,0 0 0,0 0 1,1 0 0,4 0 0,3 0-1,3 0-1,3-2 1,3-3 0,3-3-1,4-2 1,1-1 0,0 3 0,0 3 1,0 4-1,1-1 1,4-3-2,3-3-2,3-2 0,1-6-2,1-6 1,-1-6-2,1-6 1,-1-6-1,1-2 1,-1-3 0,1-3 1,-1-2 1,1 0 0,-1 0-1,1 0 1,1-4 1,3-5 0,3-7 0,4-5 2,1-8-1,0-5 0,0-7 1,0-5-2,0-4 1,0 0 0,0 0 1,0 0-1,-2 0 0,-3 0 1,-3 0-1,-2 0-1,-5-2 1,-2-3-1,-3-3-1,-3-2-1,-4-3 1,-3 1-1,-3-1 2,-2 1 0,-3 1 0,1 3 1,-1 3 1,1 4 0,-6-1 1,-8-3-1,-10-3-1,-9-2 0,-4 0 1,4 7 0,3 6 1,3 7 2,-1 4 1,-2 3 3,-3 3 4,-3 4 2,-2 1 3,0 0-1,0 0 1,0 0-1,-2 1 0,-3 4-3,-3 3-2,-2 3-2,-1 1-3,3 1-4,3-1-2,4 1-3,-1 1-1,-3 3 1,-3 3 2,-2 4 1,-8 4-3,-8 6-5,-10 7-6,-9 6-7,-4 4-1,4 4 2,3 3 1,3 3 3,1 4-2,1 7-2,-1 6-3,1 7-3,5-3 2,14-8 3,11-10 6,14-9 4,5-7 3,1-3 2,-1-3 2,1-2 2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34600 8300 999,'0'46'-50,"0"-5"10,0-7 11,0-5 11,0 0 7,0 10 4,0 10 3,0 9 4,0 6 2,0 3 0,0 3 0,0 4 1,0 4 0,0 6 0,0 7 0,0 6 1,0 1-1,0-3-1,0-3-1,0-2 0,0-1 0,0 3 0,0 3 0,0 4 0,0 2 0,0 4-1,0 3 1,0 3-2,0-1 1,0-2-1,0-3 0,0-3 0,0-6 0,0-5 1,0-7-1,0-5 1,0-8-1,0-5 1,0-7 0,0-5-1,0-1 1,0 6 1,0 7 0,0 6 0,1 7 1,4 10-1,3 10 1,3 9-2,-1-1 1,-2-8 0,-3-10 1,-3-9 0,-1-1 0,4 10-1,3 10 1,3 9-1,1-1 0,1-8 0,-1-10-1,1-9 1,-3-2-1,-2 6 1,-3 7-1,-3 6 1,-1 3 0,4 0 0,3 0 0,3 0 0,-1-4 0,-2-5-1,-3-7 1,-3-5-1,-2-4 0,0 0 1,0 0-1,0 0 1,0-2 1,0-3-1,0-3 1,0-2 1,0-3-1,0 1 1,0-1-1,0 1 1,0-3-1,0-2-1,0-3 1,0-3-2,0-2 1,0 0-2,0 0 0,0 0-1,0-2-1,0-3 0,0-3-1,0-2-1,0-3 1,0 1 0,0-1 0,0 1 2,0 2 0,0 7-1,0 6 0,0 7-1,1 2 1,4 1 0,3-1 0,3 1 0,-1-3 1,-2-2 0,-3-3 0,-3-3 0,-2-2 1,0 0-1,0 0 1,0 0 0,0 1 0,0 4 0,0 3-1,0 3 0,0-2 0,0-6-1,0-6 1,0-6 1,0-2-1,0 3-1,0 3 0,0 4-2,0 2 1,0 4 0,0 3 0,0 3 1,1-1 0,4-2 1,3-3 0,3-3 2,-1-4-1,-2-3 1,-3-3-1,-3-2 1,-2-3 0,0 1 1,0-1 2,0 1 2,0-1 0,0 1 1,0-1-1,0 1 1,0 1-1,0 3 0,0 3 0,0 4-1,0 1 0,0 0 1,0 0-1,0 0 0,0 1 0,0 4-3,0 3 0,0 3-3,0 1 0,0 1 1,0-1 1,0 1 1,0-1 1,0 1 0,0-1 1,0 1 1,1 2 0,4 7 0,3 6-1,3 7-1,-1 4-1,-2 3 1,-3 3 1,-3 4-1,-2-3-1,0-5-3,0-7-2,0-5-4,1-8-3,4-5-3,3-7-3,3-5-4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5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57200 3600 521,'25'-43'19,"0"17"4,0 15 5,0 16 3,0 7 1,0 1-5,0-1-4,0 1-6,3-1-2,6 1-3,7-1-2,6 1-2,3-3-4,0-2-5,0-3-6,0-3-4,-4-2-3,-5 0 3,-7 0 3,-5 0 1,-4 9 1,0 19 0,0 19-1,0 19-1,-4 10 4,-5 4 5,-7 3 5,-5 3 7,-9 3 2,-9 3-1,-10 3 1,-8 4-1,-3-3 1,7-5-1,6-7 0,7-5 1,4-9-1,3-9-1,3-10-2,4-8-1,5-11-3,10-8-1,10-10-3,9-9-3,9-9 0,9-5-2,10-7 1,10-5-1,4-8-2,0-5-4,0-7-5,0-5-4,-7-1-3,-11 6-3,-14 7-2,-11 6-3,-22 10-3,-27 17-6,-28 15-5,-28 16-6,-17 4 2,-2-6 8,-3-6 9,-3-6 8,-2-6 6,0-2 3,0-3 4,0-3 3,1-7 2,4-9 0,3-10 2,3-8 0,7-4 2,14 3 4,11 3 4,14 4 3,7 4 7,3 6 8,3 7 8,4 6 9,5 9 3,10 13-4,10 12-4,9 13-3,2 15-3,-2 19-2,-3 19-2,-3 19-3,-2 12-2,0 6-2,0 7-3,0 6-2,-2 1-2,-3-3-1,-3-3-1,-2-2-2,-1-12-1,3-19-1,3-18-3,4-19-1,10-16-4,19-12-4,19-13-5,19-12-6,18-18-3,19-21-4,19-22-3,19-22-4,15-16-2,13-9-1,12-10-2,13-8-2,-1-3 0,-11 7 0,-14 6 0,-11 7 0,-15 4 1,-16 3 2,-15 3 3,-15 4 2,-17 5 3,-15 10 5,-15 10 3,-16 9 5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6"/>
    </inkml:context>
    <inkml:brush xml:id="br0">
      <inkml:brushProperty name="width" value="0.02329" units="cm"/>
      <inkml:brushProperty name="height" value="0.02329" units="cm"/>
      <inkml:brushProperty name="color" value="#00BFF3"/>
    </inkml:brush>
  </inkml:definitions>
  <inkml:trace contextRef="#ctx0" brushRef="#br0">32600 18700 944,'48'0'-80,"-3"0"22,-3 0 22,-2 0 22,-5 0 13,-2 0-1,-3 0 1,-3 0 1,2 0 0,10 0 2,10 0 0,9 0 2,4 0 0,1 0-1,-1 0 0,1 0 0,2-2-1,7-3 1,6-3-1,7-2 0,0-1 0,-2 3 0,-3 3-1,-3 4 0,-2 2 0,0 4 0,0 3-1,0 3 0,0-1 0,0-2 0,0-3 0,0-3 0,0-2 0,0 0 0,0 0 0,0 0-1,0 0 1,0 0 0,0 0-1,0 0 1,-2 0 0,-3 0 1,-3 0 0,-2 0 1,-1 0 0,3 0 1,3 0 0,4 0 0,1-2-1,0-3 1,0-3-2,0-2 1,0-5-1,0-2-1,0-3 0,0-3-1,0 1 0,0 6 0,0 7 0,0 6 1,-2 3-1,-3 0 0,-3 0 1,-2 0-1,-3 1 0,1 4 1,-1 3-1,1 3 0,-1 1 0,1 1 1,-1-1 0,1 1 0,-1-3 1,1-2-1,-1-3 0,1-3 0,-3-2 1,-2 0-1,-3 0 0,-3 0 1,-1 0 0,4 0-1,3 0 1,3 0 1,1 1 0,1 4 2,-1 3 1,1 3 3,1-1-1,3-2-2,3-3-4,4-3-2,2-1-1,4 4 0,3 3 2,3 3 1,-1 1 0,-2 1 0,-3-1-1,-3 1 0,-1-3 0,4-2 1,3-3 2,3-3 0,3-4 1,3-3 0,3-3-1,4-2-1,-1-3 1,-3 1-1,-3-1 1,-2 1-1,-1-1 1,3 1 0,3-1-1,4 1 0,-1 1-1,-3 3 0,-3 3 0,-2 4 0,-3 1 0,1 0 0,-1 0 0,1 0 2,1 0 0,3 0 0,3 0 1,4 0 1,-3 0-1,-5 0 1,-7 0-1,-5 0-1,-4 0 0,0 0 0,0 0 0,0 0-1,-2 0 0,-3 0 1,-3 0 0,-2 0 0,-3 1 0,1 4-1,-1 3-2,1 3-1,-1-1 0,1-2 1,-1-3 1,1-3 2,-1-2-1,1 0 0,-1 0-3,1 0 0,-3 0 0,-2 0 4,-3 0 3,-3 0 3,-2 0 1,0 0-2,0 0-1,0 0-2,0 0-3,0 0-2,0 0-4,0 0-3,0-2-1,0-3 2,0-3 2,0-2 3,-2-1 0,-3 3-1,-3 3 0,-2 4-1,-5 1-1,-2 0 0,-3 0 0,-3 0 0,-9-2-5,-11-3-7,-14-3-9,-11-2-7,-7-3-2,0 1 6,0-1 5,0 1 5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7:07"/>
    </inkml:context>
    <inkml:brush xml:id="br0">
      <inkml:brushProperty name="width" value="0.0263" units="cm"/>
      <inkml:brushProperty name="height" value="0.0263" units="cm"/>
      <inkml:brushProperty name="color" value="#00BFF3"/>
    </inkml:brush>
  </inkml:definitions>
  <inkml:trace contextRef="#ctx0" brushRef="#br0">43950 18050 836,'26'-25'0,"4"0"0,3 0 0,3 0 0,-2 1-3,-6 4-7,-6 3-5,-6 3-7,4 1 1,16 1 10,15-1 8,17 1 8,5 1 6,-3 3 0,-3 3 1,-2 4 0,-1-1 1,3-3-1,3-3 0,4-2-1,-3 0 0,-5 7-1,-7 6-2,-5 7 0,-6 4-1,-3 3 1,-3 3 0,-2 4 0,-3 5 0,1 10 0,-1 10-2,1 9 0,-4 6-1,-6 3 1,-6 3-1,-6 4 1,-6-1-1,-2-3 1,-3-3 0,-3-2 0,-4-1-1,-3 3-2,-3 3-2,-2 4-4,-8 1 0,-8 0 0,-10 0 0,-9 0 0,-7-2 0,-3-3 0,-3-3-2,-2-2 0,-5-5-1,-2-2-1,-3-3 0,-3-3-1,-2-9 1,0-11 0,0-14 0,0-11 0,-2-9 1,-3-3 1,-3-3 0,-2-2 1,2-6 1,9-6 2,10-6 0,10-6 1,4-4 1,0 1-1,0-1-1,0 1 0,3-1 0,6 1 3,7-1 2,6 1 3,6-6 0,6-8-2,7-10-1,6-9-2,7-9-2,10-5-1,10-7-1,9-5-2,9-4 0,9 0 0,10 0 1,10 0 0,7 1 1,6 4 1,7 3 2,6 3 2,3 4-1,0 7-2,0 6-1,0 7-3,-2 5-3,-3 7-4,-3 6-5,-2 7-5,-8 7-1,-8 9 3,-10 10 2,-9 10 3,-9 4 0,-5 0-2,-7 0-2,-5 0-3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05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31850 39650 591,'1'-47'30,"4"6"5,3 7 7,3 6 5,-5 3-1,-12 0-9,-13 0-10,-12 0-8,-9 4-6,-2 10-4,-3 10-4,-3 9-3,-1 6-3,4 3 1,3 3-1,3 4-1,3 2 0,3 4 1,3 3 0,4 3-1,-1 3 2,-3 3-1,-3 3 1,-2 4 0,-1 1 1,3 0 1,3 0 1,4 0 1,1 0 1,0 0-1,0 0 0,0 0 0,1 0-1,4 0 1,3 0-1,3 0-1,1 0 1,1 0 0,-1 0 0,1 0 0,-1-2 0,1-3 1,-1-3 1,1-2 0,1-3 1,3 1-1,3-1 0,4 1 0,1-1 0,0 1-1,0-1-1,0 1-1,7-3 0,17-2 0,15-3-2,16-3 0,5-9 0,-2-11-2,-3-14-1,-3-11-1,-4-9 0,-3-3-3,-3-3 0,-2-2-2,-1-3-1,3 1 1,3-1 0,4 1 0,-4 1 0,-9 3 2,-10 3 1,-8 4 1,-4 2 3,3 4 4,3 3 5,4 3 3,1 1 2,0 1 1,0-1 0,0 1 0,0 4-3,0 9-5,0 10-5,0 10-5,-2 5-3,-3 4 1,-3 3-1,-2 3 1,-5 1 2,-2 1 3,-3-1 2,-3 1 3,-2-1 0,0 1-1,0-1-2,0 1-1,0 1-2,0 3-2,0 3 0,0 4-2,0-1 0,0-3 3,0-3 1,0-2 3,0-3 1,0 1 2,0-1 1,0 1 1,0-15 1,0-28-3,0-28 0,0-27-3,6-19 0,13-5-2,12-7-2,13-5 0,4 0-1,-3 10 1,-3 10 1,-2 9 0,-3 4 0,1 1-1,-1-1 0,1 1-1,-4 4 0,-6 9 1,-6 10-1,-6 10 0,-4 10-2,1 13-5,-1 12-7,1 13-4,-6 4-9,-8-3-8,-10-3-9,-9-2-10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08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33000 40600 577,'70'0'79,"-9"0"-18,-10 0-20,-8 0-17,-8 0-11,-2 0-1,-3 0-2,-3 0-1,-1 0-2,4 0-3,3 0-2,3 0-2,-2 3-1,-6 6-1,-6 7 1,-6 6-1,-4 3 1,1 0-1,-1 0 1,1 0 0,-4 1 1,-6 4-1,-6 3 1,-6 3 1,-7 6-2,-6 9-3,-6 10-4,-6 10-2,-4 0-1,1-5 1,-1-7 0,1-5 1,-1-6 2,1-3 0,-1-3 1,1-2 2,2-5 0,7-2 1,6-3 0,7-3 1,4-2 5,3 0 12,3 0 11,4 0 11,8-5 3,17-9-7,15-10-6,16-8-6,5-9-5,-2-6-1,-3-6-2,-3-6-1,-2-4-4,0 1-4,0-1-4,0 1-5,0 1-3,0 3-1,0 3-3,0 4-2,-2 2 0,-3 4 2,-3 3 1,-2 3 2,-12 3-9,-19 3-21,-18 3-20,-19 4-21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08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35000 39450 537,'-25'-65'27,"0"23"2,0 22 1,0 22 2,1 12-2,4 3-3,3 3-4,3 4-4,1 7-1,1 13-1,-1 12 1,1 13-1,-3 6 0,-2 0 0,-3 0-1,-3 0 1,-1-2-2,4-3-1,3-3-1,3-2-1,3-1-1,3 3-2,3 3-1,4 4 0,1-1-2,0-3-1,0-3-1,0-2-2,1-6 0,4-6-3,3-6-2,3-6-2,3-6-1,3-2 2,3-3 1,4-3 1,2-6-1,4-5-1,3-7-1,3-5-3,3-8 0,3-5 1,3-7 1,4-5 0,1-8-1,0-5-1,0-7-2,0-5-2,-2-8-1,-3-5 0,-3-7-1,-2-5 1,-5-6 0,-2-3 1,-3-3 2,-3-2 2,-4-5 2,-3-2 3,-3-3 3,-2-3 4,-5-1 1,-2 4 0,-3 3 2,-3 3-1,-6 4 2,-5 7 1,-7 6 0,-5 7 2,-4 7 0,0 9-1,0 10-2,0 10-2,-2 5 0,-3 4-1,-3 3-1,-2 3-1,-3 4-1,1 7-3,-1 6-2,1 7-3,-1 7-3,1 9-4,-1 10-4,1 10-3,1 5-5,3 4-3,3 3-4,4 3-3,4-1-1,6-2 5,7-3 4,6-3 4,3-6 1,0-5-2,0-7-3,0-5-2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09"/>
    </inkml:context>
    <inkml:brush xml:id="br0">
      <inkml:brushProperty name="width" value="0.05091" units="cm"/>
      <inkml:brushProperty name="height" value="0.05091" units="cm"/>
      <inkml:brushProperty name="color" value="#00BFF3"/>
    </inkml:brush>
  </inkml:definitions>
  <inkml:trace contextRef="#ctx0" brushRef="#br0">35750 40200 432,'26'25'32,"4"0"1,3 0 0,3 0 0,-1 0-1,-2 0-6,-3 0-3,-3 0-5,-4 7-4,-3 17-3,-3 15-2,-2 16-3,-8 5-2,-8-2-2,-10-3-2,-9-3-1,-5-6-1,0-5-1,0-7-1,0-5 0,0-6 0,0-3 0,0-3 0,0-2 1,1-5 1,4-2 1,3-3 1,3-3 1,12-6 3,22-5 4,22-7 6,23-5 3,5-3 1,-9 4-3,-10 3-3,-8 3-4,-4 6-1,3 9 2,3 10 0,4 10 2,-6 2-1,-11-3-1,-14-3-1,-11-2-2,-7 0 1,0 7 1,0 6 3,0 7 2,-5 0 1,-9-2-1,-10-3-2,-8-3 0,-6-2 0,1 0-1,-1 0 1,1 0-1,-1 0-1,1 0-2,-1 0-1,1 0-2,-3 1-3,-2 4-1,-3 3-2,-3 3-1,-1-2-4,4-6-4,3-6-4,3-6-5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0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37500 40550 570,'-38'0'10,"26"0"18,24 0 20,26 0 18,15 0 4,6 0-12,7 0-13,6 0-12,3-2-8,0-3-6,0-3-5,0-2-6,-2-1-3,-3 3-4,-3 3-4,-2 4-3,-3 1-2,1 0-4,-1 0-2,1 0-2,-4 1-3,-6 4-2,-6 3-3,-6 3-2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0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38000 39750 574,'-46'-19'30,"10"13"6,10 12 4,9 13 6,6 10-2,3 10-6,3 10-7,4 9-6,1 6-5,0 3-1,0 3-2,0 4-3,0 4-1,0 6-1,0 7-2,0 6-1,0 4-2,0 4 0,0 3-3,0 3-1,0 3-4,0 3-8,0 3-8,0 4-9,0-7-1,0-16 4,0-15 5,0-15 3,1-14-6,4-8-17,3-10-17,3-9-17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1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40450 39200 496,'4'-41'8,"10"19"17,10 19 16,9 19 17,4 9 2,1 0-11,-1 0-11,1 0-11,-3 1-8,-2 4-3,-3 3-4,-3 3-4,-6 3-1,-5 3 1,-7 3 0,-5 4 1,-9 2-2,-9 4-6,-10 3-5,-8 3-5,-9 1-3,-6 1 0,-6-1-1,-6 1 1,-2-1-1,3 1 1,3-1 1,4 1 1,2-6 1,4-8 1,3-10 2,3-9 1,3-7 2,3-3 3,3-3 2,4-2 3,11-5 4,23-2 6,22-3 7,22-3 6,10-2 0,1 0-4,-1 0-5,1 0-5,-4 1-4,-6 4-4,-6 3-3,-6 3-3,-4 6-1,1 9 4,-1 10 2,1 10 3,-7 7 2,-12 6-2,-13 7-1,-12 6 0,-10-2-2,-6-9-2,-6-10-2,-6-8-1,-6-4-1,-2 3-1,-3 3-2,-3 4 0,-7 2-2,-9 4-1,-10 3-2,-8 3-2,0-4-2,14-8-3,11-10-4,14-9-4,14-13-9,20-16-17,18-15-17,20-15-16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1"/>
    </inkml:context>
    <inkml:brush xml:id="br0">
      <inkml:brushProperty name="width" value="0.04668" units="cm"/>
      <inkml:brushProperty name="height" value="0.04668" units="cm"/>
      <inkml:brushProperty name="color" value="#00BFF3"/>
    </inkml:brush>
  </inkml:definitions>
  <inkml:trace contextRef="#ctx0" brushRef="#br0">42500 40050 471,'-4'-49'63,"-5"4"-8,-7 3-9,-5 3-8,-9 6-5,-9 9-2,-10 10-1,-8 10-1,-4 8-3,3 10-4,3 10-3,4 9-4,2 4-3,4 1-1,3-1-1,3 1-2,3 2-1,3 7 0,3 6-1,4 7-1,1 4 0,0 3 1,0 3-1,0 4 1,3-1-1,6-3 1,7-3 0,6-2 0,3-3-1,0 1-2,0-1-1,0 1-2,1-3-1,4-2-1,3-3-3,3-3-1,4-6 0,7-5-1,6-7 0,7-5-1,5-6-2,7-3-6,6-3-6,7-2-6,4-6-3,3-6-3,3-6-3,4-6-2,2-7-1,4-6-2,3-6 0,3-6-1,-5-2 1,-12 3 5,-13 3 5,-12 4 4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5"/>
    </inkml:context>
    <inkml:brush xml:id="br0">
      <inkml:brushProperty name="width" value="0.04382" units="cm"/>
      <inkml:brushProperty name="height" value="0.04382" units="cm"/>
      <inkml:brushProperty name="color" value="#00BFF3"/>
    </inkml:brush>
  </inkml:definitions>
  <inkml:trace contextRef="#ctx0" brushRef="#br0">59350 4250 502,'-32'-30'2,"-11"-9"6,-14-10 6,-11-8 4,2-1 3,19 9-2,19 10-2,19 10-1,12 2-1,6-3 1,7-3 0,6-2 2,10-5 0,17-2 1,15-3 0,16-3 2,12-2-1,9 0-4,10 0-1,10 0-4,0 1-1,-5 4-1,-7 3 0,-5 3-1,-9 4-4,-9 7-7,-10 6-7,-8 7-7,-20-4-9,-28-12-12,-28-13-11,-27-12-11,-19-9 0,-5-2 12,-7-3 13,-5-3 11,0-1 11,10 4 6,10 3 7,9 3 8,6 6 5,3 9 7,3 10 5,4 10 6,4 10 5,6 13 6,7 12 4,6 13 6,3 27-2,0 45-6,0 43-8,0 45-6,-2 30-6,-3 19-5,-3 19-5,-2 19-5,-5 19-3,-2 23 1,-3 22 1,-3 22 0,-2 12-8,0 3-14,0 3-17,0 4-15,3-23-10,6-46-3,7-47-3,6-47-2,1-43 2,-3-36 9,-3-39 9,-2-36 8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2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43500 40100 424,'18'-22'-17,"-11"6"23,-14 7 22,-11 6 22,-9 6 8,-3 6-8,-3 7-9,-2 6-8,-3 4-5,1 4-3,-1 3-2,1 3-3,-1 4-2,1 7-2,-1 6-2,1 7-2,1 4-1,3 3 0,3 3 0,4 4 0,4 2 0,6 4-2,7 3-1,6 3-1,3-4-2,0-8-1,0-10-2,0-9 0,6-9-5,13-5-4,12-7-5,13-5-6,7-12-2,4-16-2,3-15-1,3-15-2,1-12 0,1-6 0,-1-6-2,1-6 1,-1-7 1,1-6 2,-1-6 3,1-6 3,-4-6 2,-6-2 0,-6-3 1,-6-3 0,-4-4 0,1-3 2,-1-3 0,1-2 0,-1-5 2,1-2 2,-1-3 1,1-3 2,-4 2 3,-6 10 3,-6 10 3,-6 9 4,-4 7 2,1 7 1,-1 6 0,1 7 0,-4 15 8,-6 25 14,-6 25 14,-6 25 15,-4 18 1,1 14-11,-1 11-11,1 14-11,-3 5-7,-2 1-2,-3-1-3,-3 1-2,-1-1-3,4 1-1,3-1-2,3 1-3,1-1-1,1 1-2,-1-1-1,1 1-2,-1 1-2,1 3-2,-1 3-1,1 4-2,-1-1-3,1-3-5,-1-3-5,1-2-5,1-5-6,3-2-7,3-3-7,4-3-8,4-9 0,6-11 3,7-14 5,6-11 4,3-11 3,0-5 2,0-7 1,0-5 1,-2-6 5,-3-3 4,-3-3 6,-2-2 6,-3-3 3,1 1 2,-1-1 2,1 1 2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2"/>
    </inkml:context>
    <inkml:brush xml:id="br0">
      <inkml:brushProperty name="width" value="0.04598" units="cm"/>
      <inkml:brushProperty name="height" value="0.04598" units="cm"/>
      <inkml:brushProperty name="color" value="#00BFF3"/>
    </inkml:brush>
  </inkml:definitions>
  <inkml:trace contextRef="#ctx0" brushRef="#br0">45200 40000 478,'-24'-41'52,"4"19"4,3 19 2,3 19 4,1 10-4,1 4-10,-1 3-11,1 3-9,-3 3-7,-2 3-3,-3 3-3,-3 4-3,-4 2-1,-3 4 0,-3 3-1,-2 3 1,-1 1-2,3 1-4,3-1-6,4 1-4,2-4-2,4-6-1,3-6 1,3-6-1,10-6-1,20-2 1,18-3-2,20-3 1,6-7-1,-2-9 0,-3-10 1,-3-8 0,4-8-2,13-2-4,12-3-4,13-3-5,-1-1-2,-11 4 1,-14 3 1,-11 3-1,-11 3 1,-5 3-2,-7 3 0,-5 4-2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3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45500 40100 462,'-47'-43'19,"6"17"15,7 15 16,6 16 15,6 15 3,6 16-11,7 15-9,6 17-11,1 11-6,-3 10-4,-3 10-3,-2 9-3,-3 12-3,1 16-3,-1 15-3,1 17-2,-1 8-9,1 4-10,-1 3-13,1 3-11,1-10-10,3-21-7,3-22-7,4-22-9,-1-19 0,-3-16 6,-3-15 5,-2-15 6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4"/>
    </inkml:context>
    <inkml:brush xml:id="br0">
      <inkml:brushProperty name="width" value="0.03542" units="cm"/>
      <inkml:brushProperty name="height" value="0.03542" units="cm"/>
      <inkml:brushProperty name="color" value="#00BFF3"/>
    </inkml:brush>
  </inkml:definitions>
  <inkml:trace contextRef="#ctx0" brushRef="#br0">46600 40250 621,'68'0'114,"-11"0"-28,-14 0-28,-11 0-29,-6-2-15,4-3-3,3-3-2,3-2-2,14-3 0,25 1 1,25-1 2,25 1 2,10 1-2,-2 3-7,-3 3-5,-3 4-7,-2 4-3,0 6-2,0 7-2,0 6-1,-4 3-1,-5 0 1,-7 0 1,-5 0 0,-4-4 0,0-5 0,0-7 0,0-5-2,0-4 1,0 0 1,0 0 0,0 0 0,-2 0 0,-3 0-3,-3 0-2,-2 0-2,-8 0-1,-8 0 2,-10 0 2,-9 0 1,-10-2 2,-9-3 1,-10-3 2,-8-2 1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5"/>
    </inkml:context>
    <inkml:brush xml:id="br0">
      <inkml:brushProperty name="width" value="0.02861" units="cm"/>
      <inkml:brushProperty name="height" value="0.02861" units="cm"/>
      <inkml:brushProperty name="color" value="#00BFF3"/>
    </inkml:brush>
  </inkml:definitions>
  <inkml:trace contextRef="#ctx0" brushRef="#br0">46350 40750 768,'54'0'83,"10"0"-22,10 0-20,9 0-22,7 0-11,7 0 0,6 0-3,7 0 0,16 3-3,29 6-6,28 7-6,28 6-4,6 1-6,-16-3-4,-15-3-4,-15-2-5,-20-5-1,-21-2 0,-22-3 1,-22-3 1,-16-2 2,-9 0 3,-10 0 4,-8 0 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6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48000 37350 543,'-27'-21'12,"-3"10"5,-3 10 5,-2 9 5,-3 13 2,1 20-3,-1 18-3,1 20-1,-3 13-4,-2 9-2,-3 10-4,-3 10-3,-2 8-2,0 10-1,0 10-1,0 9-2,1-4 1,4-15 0,3-15 0,3-16 0,4-12 0,7-5-4,6-7-3,7-5-3,10-12-3,16-16-1,15-15-2,17-15-1,8-18-1,4-19 1,3-18 1,3-19 1,-1-12 0,-2-2 0,-3-3 0,-3-3 1,-7 1 0,-9 6 2,-10 7 2,-8 6 2,-9 6 1,-6 6 2,-6 7 2,-6 6 1,-7 6 0,-6 6 1,-6 7 0,-6 6 1,-4 3 0,1 0 0,-1 0 0,1 0 2,1 1-3,3 4-2,3 3-3,4 3-4,7-4-4,13-8-7,12-10-7,13-9-6,12-12-3,13-11 4,12-14 3,13-11 3,4-4 3,-3 6 5,-3 7 5,-2 6 3,-5 6 3,-2 6 1,-3 7 1,-3 6 1,-7 4 2,-9 4 3,-10 3 4,-8 3 4,-6 7 5,1 14 10,-1 11 8,1 14 9,-3 7 3,-2 3-4,-3 3-3,-3 4-3,-2 2-3,0 4-1,0 3-3,0 3-3,0-1-1,0-2-5,0-3-2,0-3-3,1-2-3,4 0-2,3 0-2,3 0-1,1-2-1,1-3-2,-1-3 0,1-2 0,-3-3-3,-2 1-5,-3-1-5,-3 1-4,-10 2-3,-16 7 0,-15 6-1,-15 7-1,-7-3-1,3-8-1,3-10-1,4-9-1,1-7-1,0-3-3,0-3-2,0-2-2,3-5-2,6-2-2,7-3-1,6-3-1,4-4 1,4-3 2,3-3 4,3-2 3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6"/>
    </inkml:context>
    <inkml:brush xml:id="br0">
      <inkml:brushProperty name="width" value="0.02568" units="cm"/>
      <inkml:brushProperty name="height" value="0.02568" units="cm"/>
      <inkml:brushProperty name="color" value="#00BFF3"/>
    </inkml:brush>
  </inkml:definitions>
  <inkml:trace contextRef="#ctx0" brushRef="#br0">48200 38350 856,'70'-46'5,"-9"10"9,-10 10 10,-8 9 10,-4 7-1,3 7-10,3 6-13,4 7-10,-1 4-11,-3 3-11,-3 3-11,-2 4-11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6"/>
    </inkml:context>
    <inkml:brush xml:id="br0">
      <inkml:brushProperty name="width" value="0.03465" units="cm"/>
      <inkml:brushProperty name="height" value="0.03465" units="cm"/>
      <inkml:brushProperty name="color" value="#00BFF3"/>
    </inkml:brush>
  </inkml:definitions>
  <inkml:trace contextRef="#ctx0" brushRef="#br0">48900 38200 634,'-46'25'25,"10"0"-1,10 0-1,9 0-2,4 4 1,1 10 2,-1 10 2,1 9 1,1 4-1,3 1-2,3-1-4,4 1-3,1-1-3,0 1 0,0-1-2,0 1-1,1-4-1,4-6-1,3-6-2,3-6-1,6-7-2,9-6-5,10-6-2,10-6-5,2-13-2,-3-19-2,-3-18-3,-2-19-2,-3-12 0,1-2 0,-1-3 0,1-3 1,-6-1 1,-8 4 2,-10 3 3,-9 3 1,-5 6 3,0 9 3,0 10 2,0 10 2,-5 5 1,-9 4 0,-10 3-2,-8 3 0,-6 4-4,1 7-3,-1 6-4,1 7-4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6"/>
    </inkml:context>
    <inkml:brush xml:id="br0">
      <inkml:brushProperty name="width" value="0.03288" units="cm"/>
      <inkml:brushProperty name="height" value="0.03288" units="cm"/>
      <inkml:brushProperty name="color" value="#00BFF3"/>
    </inkml:brush>
  </inkml:definitions>
  <inkml:trace contextRef="#ctx0" brushRef="#br0">49500 37650 669,'26'89'135,"4"-22"-36,3-22-36,3-21-35,1-15-23,1-6-6,-1-6-7,1-6-7,-3-7-4,-2-6-2,-3-6-1,-3-6-1,-6-2 0,-5 3 3,-7 3 3,-5 4 2,-8 2 3,-5 4 0,-7 3 2,-5 3 0,-6 4 0,-3 7-1,-3 6-1,-2 7-2,-3 5-2,1 7-4,-1 6-5,1 7-4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7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50250 38450 573,'-29'50'120,"-5"0"-28,-7 0-28,-5 0-28,-4 1-15,0 4-4,0 3-3,0 3-4,-2 3-1,-3 3-1,-3 3 0,-2 4 0,3-4-1,14-9-1,11-10-2,14-8-1,19-8-4,29-2-3,28-3-4,28-3-5,15-7 0,4-9 0,3-10 3,3-8 1,-5-6-5,-12 1-13,-13-1-12,-12 1-12,-10-1-5,-6 1 1,-6-1 3,-6 1 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6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60350 3800 473,'-30'-19'4,"-9"13"8,-10 12 8,-8 13 8,-8 15 3,-2 19 0,-3 19-2,-3 19-1,-4 10-2,-3 4-3,-3 3-2,-2 3-3,-1-1-2,3-2-3,3-3-1,4-3-3,4-7 0,6-9 1,7-10 1,6-8 0,26-25-10,47-36-19,47-39-21,48-36-20,25-26-4,7-12 10,6-13 10,7-12 11,2-4 7,1 7 4,-1 6 4,1 7 4,-6 11 6,-8 20 8,-10 18 8,-9 20 9,-13 13 5,-16 9 2,-15 10 4,-15 10 2,-14 13 2,-8 19 0,-10 19 1,-9 19 1,-9 10-3,-5 4-3,-7 3-4,-5 3-3,-6 1-3,-3 1 0,-3-1-1,-2 1 1,-6 1-2,-6 3-2,-6 3-2,-6 4-2,-7 1-1,-6 0-1,-6 0 0,-6 0 1,-9-2-5,-8-3-5,-10-3-8,-9-2-6,-1-12-6,10-19-4,10-18-3,9-19-4,7-19-3,7-19-2,6-18-1,7-19-2,8-21 1,14-21 2,11-22 3,14-22 2,11-10 3,14 4 4,11 3 2,14 3 4,5 10 3,1 20 6,-1 18 4,1 20 5,-6 16 5,-8 16 5,-10 15 4,-9 17 4,-13 16 7,-16 19 8,-15 19 9,-15 19 9,-17 13 0,-15 10-7,-15 10-6,-16 9-8,-7 2-5,4-2-5,3-3-6,3-3-4,1-2-5,1 0-7,-1 0-6,1 0-5,5-10-5,14-18-4,11-19-4,14-18-2,16-26-8,22-31-11,22-31-11,23-31-10,6-9 2,-5 17 14,-7 15 16,-5 16 13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19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52050 39500 553,'70'-66'36,"-9"19"-1,-10 19-1,-8 19-1,-4 7-2,3-3-4,3-3-4,4-2-4,4-1-1,6 3-1,7 3 0,6 4 0,-1 4-1,-5 6-2,-7 7-4,-5 6-2,-9 6-1,-9 6-2,-10 7-1,-8 6 0,-11 4-3,-8 4-3,-10 3-4,-9 3-3,-13 4-2,-16 7 0,-15 6-1,-15 7 0,-9 0-1,1-2-3,-1-3-1,1-3-3,1-4 0,3-3 2,3-3 2,4-2 2,2-6 2,4-6 1,3-6 1,3-6 1,4-9 3,7-8 3,6-10 5,7-9 3,10-9 9,16-5 12,15-7 13,17-5 11,14-1 3,17 6-10,15 7-9,16 6-10,12 4-7,9 4-8,10 3-6,10 3-8,4 1-7,0 1-7,0-1-7,0 1-8,-5-3-5,-9-2-4,-10-3-4,-8-3-4,-14-2 0,-15 0 3,-15 0 3,-16 0 4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0"/>
    </inkml:context>
    <inkml:brush xml:id="br0">
      <inkml:brushProperty name="width" value="0.04163" units="cm"/>
      <inkml:brushProperty name="height" value="0.04163" units="cm"/>
      <inkml:brushProperty name="color" value="#00BFF3"/>
    </inkml:brush>
  </inkml:definitions>
  <inkml:trace contextRef="#ctx0" brushRef="#br0">55050 39550 528,'-22'-25'14,"6"0"3,7 0 3,6 0 3,3 0 1,0 0-4,0 0-3,0 0-3,-4 1-1,-5 4 0,-7 3 1,-5 3-1,-4-1 1,0-2 1,0-3-1,0-3 0,0-1-1,0 4 0,0 3-2,0 3-1,-4 3 1,-5 3 1,-7 3 1,-5 4 2,-1 5-1,6 10-4,7 10-4,6 9-3,-1 7-2,-5 7 0,-7 6-2,-5 7 0,-3 4 1,4 3-1,3 3 2,3 4 0,1 1 0,1 0 1,-1 0 0,1 0 0,1 0 0,3 0 1,3 0-1,4 0 1,4 0-1,6 0 0,7 0-1,6 0-1,3-5-1,0-9 1,0-10-1,0-8 0,6-8-4,13-2-5,12-3-6,13-3-6,6-10-2,0-16 2,0-15 1,0-15 1,1-12 3,4-6 2,3-6 2,3-6 3,1-4 1,1 1 0,-1-1 1,1 1 1,-3 2 1,-2 7 3,-3 6 1,-3 7 2,-4 4 3,-3 3 3,-3 3 2,-2 4 2,-5 2 3,-2 4 0,-3 3 2,-3 3 0,-4 9 4,-3 16 3,-3 15 6,-2 17 3,-6 8 0,-6 4-7,-6 3-6,-6 3-7,-6 1-2,-2 1-2,-3-1 0,-3 1 0,-1-3-4,4-2-5,3-3-6,3-3-5,4-15-4,7-24-2,6-26-2,7-24-2,7-15 2,9-3 4,10-3 3,10-2 5,4-3 2,0 1 0,0-1 2,0 1 0,0 2 1,0 7-3,0 6 0,0 7-2,-4 5-4,-5 7-7,-7 6-8,-5 7-6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0"/>
    </inkml:context>
    <inkml:brush xml:id="br0">
      <inkml:brushProperty name="width" value="0.05189" units="cm"/>
      <inkml:brushProperty name="height" value="0.05189" units="cm"/>
      <inkml:brushProperty name="color" value="#00BFF3"/>
    </inkml:brush>
  </inkml:definitions>
  <inkml:trace contextRef="#ctx0" brushRef="#br0">56600 39600 423,'45'-69'21,"-9"13"0,-10 12 1,-8 13 2,-12 9 1,-12 6-1,-13 7 1,-12 6 0,-9 6-1,-2 6-2,-3 7-3,-3 6-1,-2 6-2,0 6 0,0 7 0,0 6 0,1 4 0,4 4-1,3 3-2,3 3 0,3 3-1,3 3-1,3 3-2,4 4-1,4-3-1,6-5 1,7-7 1,6-5 0,4-4-1,4 0-3,3 0-4,3 0-3,9-4-5,16-5-9,15-7-8,17-5-8,5-8-2,-3-5 3,-3-7 3,-2-5 3,-3-8 3,1-5 0,-1-7 2,1-5 1,1-11 1,3-11 0,3-14 0,4-11 1,1-12 1,0-9 1,0-10 2,0-8 2,-2-6 0,-3 1 0,-3-1 1,-2 1-1,-9 1 2,-12 3 3,-13 3 3,-12 4 3,-7 5 4,1 10 5,-1 10 4,1 9 5,-3 7 3,-2 7 4,-3 6 2,-3 7 2,-6 18 6,-5 31 8,-7 32 7,-5 31 9,-4 17-2,0 3-10,0 3-10,0 4-11,0 1-7,0 0-2,0 0-4,0 0-4,3-2-2,6-3-5,7-3-2,6-2-4,3-5-4,0-2-5,0-3-5,0-3-5,0-4-5,0-3-5,0-3-6,0-2-5,0-6-1,0-6 4,0-6 5,0-6 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1"/>
    </inkml:context>
    <inkml:brush xml:id="br0">
      <inkml:brushProperty name="width" value="0.04137" units="cm"/>
      <inkml:brushProperty name="height" value="0.04137" units="cm"/>
      <inkml:brushProperty name="color" value="#00BFF3"/>
    </inkml:brush>
  </inkml:definitions>
  <inkml:trace contextRef="#ctx0" brushRef="#br0">58200 39750 531,'68'-66'46,"-11"19"-3,-14 19-2,-11 19-3,-9 13-3,-3 10-4,-3 10-4,-2 9-4,-6 7-4,-6 7-5,-6 6-5,-6 7-5,-7 0-5,-6-2-3,-6-3-5,-6-3-4,-1-4-1,7-3 3,6-3 2,7-2 3,4-3 2,3 1 4,3-1 2,4 1 3,4-3 2,6-2-1,7-3 1,6-3 0,4-4 1,4-3 4,3-3 2,3-2 3,1-1 1,1 3-2,-1 3 0,1 4-2,-4 4-1,-6 6-2,-6 7-1,-6 6-1,-6 4-2,-2 4-2,-3 3-1,-3 3-3,-10 7-1,-16 14-2,-15 11-2,-15 14-2,-11 5-4,-2 1-7,-3-1-5,-3 1-6,-6-3-5,-5-2-4,-7-3-3,-5-3-5,3-12 2,17-18 5,15-19 7,16-18 6,9-10 2,3 0-4,3 0-3,4 0-2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1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59500 39750 568,'-38'0'10,"26"0"22,24 0 20,26 0 21,16 1 3,10 4-15,10 3-14,9 3-16,4 1-10,1 1-6,-1-1-5,1 1-6,-3-1-6,-2 1-4,-3-1-5,-3 1-4,1-3-5,6-2-4,7-3-4,6-3-4,-5-2-2,-16 0 0,-15 0-1,-15 0-1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2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60400 39050 511,'-22'-105'25,"6"41"14,7 40 14,6 42 15,3 24 1,0 9-12,0 10-12,0 10-11,-2 7-9,-3 6-3,-3 7-3,-2 6-4,-5 6-5,-2 6-4,-3 7-5,-3 6-4,-2 6-7,0 6-12,0 7-9,0 6-11,1 1-7,4-3-2,3-3-4,3-2-2,3-17 1,3-28 6,3-28 6,4-27 6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2"/>
    </inkml:context>
    <inkml:brush xml:id="br0">
      <inkml:brushProperty name="width" value="0.04142" units="cm"/>
      <inkml:brushProperty name="height" value="0.04142" units="cm"/>
      <inkml:brushProperty name="color" value="#00BFF3"/>
    </inkml:brush>
  </inkml:definitions>
  <inkml:trace contextRef="#ctx0" brushRef="#br0">63600 38450 531,'3'-66'48,"6"19"-5,7 19-5,6 19-6,4 13-4,4 10-4,3 10-2,3 9-4,1 7-2,1 7 3,-1 6 1,1 7 2,-6 5-3,-8 7-7,-10 6-6,-9 7-8,-10 0-3,-9-2-2,-10-3-1,-8-3-1,-11-4-2,-8-3 0,-10-3-2,-9-2 0,-5-5 0,0-2 1,0-3 2,0-3 1,6-7 2,13-9 2,12-10 3,13-8 3,18-8 3,26-2 7,24-3 6,26-3 5,12-2 2,0 0-4,0 0-5,0 0-3,-4 3-3,-5 6-1,-7 7 0,-5 6-1,-8 4-1,-5 4 0,-7 3 0,-5 3 1,-6 1-1,-3 1 0,-3-1 1,-2 1-1,-6 1 0,-6 3-1,-6 3 0,-6 4 0,-9 1-2,-8 0 0,-10 0-1,-9 0-1,-9 0-1,-5 0-1,-7 0-1,-5 0-2,-3 1-3,4 4-3,3 3-4,3 3-4,4-4-4,7-8-5,6-10-3,7-9-4,10-10-7,16-9-8,15-10-9,17-8-9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3"/>
    </inkml:context>
    <inkml:brush xml:id="br0">
      <inkml:brushProperty name="width" value="0.04729" units="cm"/>
      <inkml:brushProperty name="height" value="0.04729" units="cm"/>
      <inkml:brushProperty name="color" value="#00BFF3"/>
    </inkml:brush>
  </inkml:definitions>
  <inkml:trace contextRef="#ctx0" brushRef="#br0">66150 38800 465,'-27'-47'3,"-3"6"6,-3 7 6,-2 6 6,-1 6 5,3 6 4,3 7 5,4 6 3,-3 10 1,-5 17-6,-7 15-4,-5 16-4,-6 12-4,-3 9-1,-3 10-2,-2 10-2,-5 7-1,-2 6 0,-3 7 0,-3 6-1,-1-1 0,4-5 0,3-7-1,3-5-1,4-9 0,7-9-1,6-10-2,7-8-1,11-9-3,20-6-8,18-6-5,20-6-7,17-15-5,20-21-2,18-22-3,20-22-3,11-15-2,7-5-2,6-7-1,7-5-1,0-3 2,-2 4 3,-3 3 5,-3 3 3,-15 7 4,-24 14 1,-26 11 1,-24 14 2,-20 14 13,-11 20 25,-14 18 25,-11 20 26,-6 6 3,4-2-18,3-3-19,3-3-17,3-4-12,3-3-4,3-3-3,4-2-3,5-3-3,10 1-2,10-1 0,9 1-2,6-7-3,3-12-6,3-13-5,4-12-6,2-12-1,4-8 2,3-10 3,3-9 1,1-4 2,1 4 0,-1 3-1,1 3 1,-4-2 0,-6-6 3,-6-6 3,-6-6 2,-6-4 3,-2 1 2,-3-1 2,-3 1 4,-6-1 1,-5 1 0,-7-1 1,-5 1 0,-8 2 1,-5 7 1,-7 6-1,-5 7 2,-4 5-1,0 7-1,0 6 0,0 7-2,-2 4 1,-3 3 1,-3 3 0,-2 4 1,-6 5-3,-6 10-5,-6 10-6,-6 9-6,-4 6-2,1 3 3,-1 3 2,1 4 2,5-3-4,14-5-8,11-7-9,14-5-8,5-4-4,1 0 4,-1 0 3,1 0 3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4"/>
    </inkml:context>
    <inkml:brush xml:id="br0">
      <inkml:brushProperty name="width" value="0.05402" units="cm"/>
      <inkml:brushProperty name="height" value="0.05402" units="cm"/>
      <inkml:brushProperty name="color" value="#00BFF3"/>
    </inkml:brush>
  </inkml:definitions>
  <inkml:trace contextRef="#ctx0" brushRef="#br0">69250 39300 407,'-71'-133'12,"10"34"8,10 35 9,9 35 7,2 18 2,-2 3-4,-3 3-5,-3 4-3,-2 5-4,0 10-3,0 10-3,0 9-3,1 7-1,4 7-2,3 6 0,3 7 0,-1 4-1,-2 3 1,-3 3-1,-3 4 2,1 1-2,6 0-1,7 0-1,6 0-2,6-2-1,6-3 0,7-3-1,6-2 0,4-6 0,4-6 0,3-6 2,3-6 0,9-9-1,16-8-1,15-10-3,17-9-2,10-9-4,6-5-8,7-7-7,6-5-6,3-8-4,0-5 2,0-7 1,0-5 3,0-6 1,0-3 3,0-3 3,0-2 3,-5-6 2,-9-6 1,-10-6 1,-8-6 1,-6-7 1,1-6 0,-1-6-1,1-6 0,-4-7 1,-6-6 1,-6-6 2,-6-6 2,-7 2 2,-6 14 0,-6 11 1,-6 14 1,-4 8 3,1 7 3,-1 6 3,1 7 5,-3 7 2,-2 9 3,-3 10 2,-3 10 3,-10 14 6,-16 23 9,-15 22 10,-15 22 8,-4 13-1,9 7-11,10 6-11,10 7-11,2 10-6,-3 16-1,-3 15-2,-2 17-1,0 3-3,7-5-2,6-7-4,7-5-2,4-8-5,3-5-5,3-7-5,4-5-5,-1-4-4,-3 0-4,-3 0-4,-2 0-3,-3-5-3,1-9-3,-1-10-1,1-8-2,1-9-4,3-6-3,3-6-4,4-6-4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24"/>
    </inkml:context>
    <inkml:brush xml:id="br0">
      <inkml:brushProperty name="width" value="0.04134" units="cm"/>
      <inkml:brushProperty name="height" value="0.04134" units="cm"/>
      <inkml:brushProperty name="color" value="#00BFF3"/>
    </inkml:brush>
  </inkml:definitions>
  <inkml:trace contextRef="#ctx0" brushRef="#br0">70700 39450 532,'26'-25'1,"4"0"4,3 0 2,3 0 3,-1 3 5,-2 6 5,-3 7 5,-3 6 6,1 3 2,6 0 0,7 0-1,6 0 0,3 3-1,0 6-4,0 7-3,0 6-2,-5 6-3,-9 6-3,-10 7-2,-8 6-2,-8 4-2,-2 4-2,-3 3-3,-3 3-2,-9 3-2,-11 3-1,-14 3-2,-11 4-1,-11 1-1,-5 0-2,-7 0-2,-5 0-1,-4 0-1,0 0-2,0 0-1,0 0-1,3-5 2,6-9 2,7-10 4,6-8 3,15-12 5,26-12 5,24-13 6,26-12 6,16-9 3,10-2-2,10-3 0,9-3-2,9-2-3,9 0-8,10 0-6,10 0-8,0 3-5,-5 6-4,-7 7-3,-5 6-3,-11 3-6,-11 0-5,-14 0-6,-11 0-6,-11 0-5,-5 0-1,-7 0-2,-5 0-2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6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60100 5250 613,'32'-25'2,"17"0"7,15 0 6,16 0 5,4 6 5,-6 13 5,-6 12 4,-6 13 5,-1 12 2,7 13-2,6 12-1,7 13 0,2 9-8,1 6-11,-1 7-12,1 6-11,-1 1-12,1-3-9,-1-3-10,1-2-9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66850 13650 999,'-10'-46'-3,"-18"10"-9,-19 10-7,-18 9-8,-3 12-1,17 16 7,15 15 6,16 17 5,7 3 3,1-5-4,-1-7-3,1-5-4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36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38450 44600 582,'-19'-24'82,"13"4"-17,12 3-18,13 3-17,7-1-10,4-2-1,3-3-1,3-3-1,3-2-1,3 0-1,3 0-1,4 0 0,-1-2-2,-3-3-1,-3-3-2,-2-2 0,-1-1-3,3 3-1,3 3-2,4 4-2,-1 1-1,-3 0 1,-3 0 0,-2 0 1,-3 0-2,1 0-4,-1 0-5,1 0-4,-1-2-2,1-3 0,-1-3 0,1-2 0,-4-1 2,-6 3 3,-6 3 4,-6 4 4,-6-4 1,-2-9-1,-3-10-1,-3-8 0,-6-1-1,-5 9 0,-7 10-1,-5 10-1,-8 5 1,-5 4 1,-7 3 0,-5 3 2,-1 1 0,6 1 0,7-1 2,6 1-1,1 2 2,-3 7-1,-3 6 0,-2 7 1,-3 2 0,1 1 0,-1-1 0,1 1 0,-1 1 1,1 3 0,-1 3 2,1 4 0,-1 2 0,1 4 1,-1 3 0,1 3 0,1 3 0,3 3 1,3 3 0,4 4 1,1 2 0,0 4 0,0 3-1,0 3 1,0-1-1,0-2 1,0-3 1,0-3 0,1-2-1,4 0-1,3 0-1,3 0-1,3-2-1,3-3 1,3-3 0,4-2 1,2-3-1,4 1 0,3-1-2,3 1-1,1-1-2,1 1 0,-1-1-1,1 1-1,1-3 0,3-2 0,3-3 1,4-3 0,4-4 0,6-3-1,7-3 0,6-2 0,3-5-2,0-2 1,0-3-1,0-3 0,4-2-1,10 0-4,10 0-2,9 0-2,6 0-4,3 0-6,3 0-4,4 0-5,-4 0-3,-9 0 1,-10 0 0,-8 0 1,-9-2 0,-6-3 1,-6-3 1,-6-2-1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39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43600 42600 560,'23'-91'-30,"-3"19"11,-3 19 9,-2 19 10,-5 9 7,-2 0 4,-3 0 4,-3 0 5,-6 9 3,-5 19 3,-7 19 2,-5 19 4,-4 10-1,0 4-3,0 3-4,0 3-3,1 1-3,4 1-2,3-1-1,3 1-3,1-1 0,1 1 0,-1-1 0,1 1 0,1 2 1,3 7-1,3 6-1,4 7-1,-1 5-1,-3 7-1,-3 6-2,-2 7-2,-1 4-1,3 3 0,3 3 0,4 4 0,-1 2 0,-3 4 0,-3 3 1,-2 3 0,-1 1 1,3 1 0,3-1-1,4 1 1,1 2-1,0 7-2,0 6-4,0 7-1,0 2-3,0 1-2,0-1-3,0 1-3,0-4 0,0-6-1,0-6 1,0-6 0,-2-4 0,-3 1-3,-3-1-2,-2 1-2,-6-3 0,-6-2-1,-6-3 1,-6-3 0,-6-9-2,-2-11-3,-3-14-4,-3-11-3,-1-14-1,4-11 1,3-14 3,3-11 2,3-11 3,3-5 6,3-7 6,4-5 5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0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42500 43750 698,'-46'-49'2,"10"4"4,10 3 5,9 3 4,13 4 5,20 7 8,18 6 7,20 7 8,14 4 0,14 3-9,11 3-9,14 4-8,8-3-6,7-5-3,6-7-4,7-5-5,4-1-3,3 6-4,3 7-4,4 6-4,-3 3-4,-5 0-6,-7 0-4,-5 0-5,-15 1-1,-22 4 6,-22 3 5,-21 3 6,-14 1 0,-2 1-5,-3-1-4,-3 1-5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2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47850 42700 595,'-22'-25'0,"6"0"-1,7 0-1,6 0-1,1 4 8,-3 10 17,-3 10 18,-2 9 16,-5 12 4,-2 16-10,-3 15-10,-3 17-11,-1 10-5,4 6-5,3 7-2,3 6-3,1 4-3,1 4-2,-1 3-3,1 3-1,-3 4-2,-2 7-2,-3 6-2,-3 7-2,-2 2-1,0 1 1,0-1 0,0 1 0,1-7 0,4-12-2,3-13-2,3-12-2,3-13-1,3-12 0,3-13 0,4-12-2,1-18-1,0-21-4,0-22-3,0-22-5,3-19 1,6-16 4,7-15 4,6-15 4,7-7 3,10 3 2,10 3 2,9 4 3,4 2 0,1 4 3,-1 3 0,1 3 1,-1 7 3,1 14 1,-1 11 3,1 14 1,-4 10 2,-6 9-2,-6 10-1,-6 10 0,-2 8-1,3 10 1,3 10 1,4 9 1,-3 7-1,-5 7 1,-7 6-2,-5 7 1,-6 0-2,-3-2-1,-3-3-1,-2-3-2,-5-2 0,-2 0 0,-3 0 0,-3 0-1,-7 1 1,-9 4-1,-10 3-1,-8 3 0,-9 1-1,-6 1-1,-6-1-1,-6 1-2,-6-1-1,-2 1-1,-3-1-2,-3 1-2,-4-3-2,-3-2-1,-3-3-3,-2-3-1,-1-6-2,3-5-1,3-7-2,4-5-1,7-8-3,13-5-1,12-7-3,13-5-3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47450 41950 999,'23'45'-20,"-3"-9"5,-3-10 5,-2-8 5,-3-3 1,1 7-2,-1 6-3,1 7-2,-1 0-3,1-2-4,-1-3-4,1-3-4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6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53350 44100 618,'0'-47'21,"0"6"-2,0 7-3,0 6-2,0 3-3,0 0-4,0 0-4,0 0-3,0 0-2,0 0 0,0 0 2,0 0 0,-4-2 1,-5-3 0,-7-3 0,-5-2 0,-3-1 0,4 3 1,3 3-1,3 4 1,-1 1 1,-2 0-1,-3 0 2,-3 0 0,-2 3 0,0 6 0,0 7 0,0 6 0,0 4 0,0 4 0,0 3-2,0 3 0,-4 6-1,-5 9 0,-7 10-1,-5 10 0,-3 5 0,4 4 0,3 3 1,3 3 0,1 6 2,1 9-1,-1 10 0,1 10 1,1 0 0,3-5 0,3-7 1,4-5 0,4-8 0,6-5 0,7-7 0,6-5 1,3-4 0,0 0 0,0 0 0,0 0 2,-2-4-1,-3-5 0,-3-7 0,-2-5-1,5-8 0,16-5-1,15-7-1,17-5-1,8-8-1,4-5-1,3-7 0,3-5-1,1-8-1,1-5-3,-1-7-1,1-5-2,-1-4-2,1 0 0,-1 0 0,1 0 0,-4-4-1,-6-5 0,-6-7-1,-6-5 0,-6-3 0,-2 4 2,-3 3 0,-3 3 3,-4 6 1,-3 9 1,-3 10 2,-2 10 1,-5 4 1,-2 0-2,-3 0 0,-3 0-2,-2 7 7,0 17 12,0 15 14,0 16 14,1 9 1,4 3-7,3 3-9,3 4-8,-1 2-6,-2 4-1,-3 3-1,-3 3-3,-1-1-1,4-2-1,3-3 0,3-3 0,3-2-1,3 0 1,3 0 0,4 0 1,1 0-2,0 0-2,0 0-1,0 0-4,0 0 0,0 0-1,0 0-1,0 0 0,0-2-2,0-3-1,0-3-3,0-2-3,0-5-1,0-2-3,0-3-1,0-3-3,0-2-4,0 0-6,0 0-7,0 0-6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7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59950 43250 599,'-93'-68'53,"17"17"-8,15 15-6,16 16-7,7 9-5,1 3-5,-1 3-5,1 4-4,-1 2-4,1 4-1,-1 3-2,1 3-2,-3 4 0,-2 7 1,-3 6 1,-3 7 1,-2 4 1,0 3 0,0 3 0,0 4 0,0 4 0,0 6 0,0 7 0,0 6 0,3 3 0,6 0-2,7 0-3,6 0-1,4-4-1,4-5-1,3-7 1,3-5-1,1-3 0,1 4-1,-1 3 0,1 3-2,1 1 1,3 1 2,3-1 1,4 1 2,4-3 1,6-2 1,7-3-1,6-3 0,9-7 0,13-9-3,12-10-3,13-8-3,9-8-3,6-2-3,7-3-5,6-3-4,6-6-2,6-5-2,7-7-2,6-5 0,-2-3-1,-9 4 0,-10 3 0,-8 3 1,-11 1 0,-8 1 0,-10-1-1,-9 1 0,-10-1 1,-9 1 0,-10-1 1,-8 1 1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48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62500 43650 518,'0'-47'38,"0"6"-7,0 7-6,0 6-8,-2 3-4,-3 0-2,-3 0-3,-2 0-3,-3 0 0,1 0 0,-1 0 1,1 0 1,-3 3 1,-2 6-1,-3 7-1,-3 6-1,-6 4 1,-5 4-1,-7 3 0,-5 3 1,-6 6 0,-3 9-1,-3 10-1,-2 10 1,-1 8-1,3 10 1,3 10 0,4 9 2,4 2-1,6-2 0,7-3 0,6-3-1,3-2 0,0 0-1,0 0 0,0 0-1,3-2-1,6-3 1,7-3 0,6-2 0,3-6 0,0-6-2,0-6-2,0-6-1,4-7-1,10-6-2,10-6-2,9-6-2,6-9 1,3-8 0,3-10 2,4-9 2,4-12-2,6-11-2,7-14-3,6-11-4,3-11 0,0-5-1,0-7 1,0-5 1,-2-9-1,-3-9 2,-3-10-1,-2-8 1,-5-4 1,-2 3 0,-3 3 1,-3 4 0,-6 2 2,-5 4 0,-7 3 3,-5 3 1,-4 4 2,0 7 4,0 6 3,0 7 3,-2 7 3,-3 9 1,-3 10 0,-2 10 2,-9 16 7,-12 26 12,-13 24 13,-12 26 13,-5 12 1,3 0-12,3 0-11,4 0-11,4 1-8,6 4-1,7 3-4,6 3-3,1 3-1,-3 3-3,-3 3-1,-2 4-3,-1 2 0,3 4 0,3 3-1,4 3 1,1 4-2,0 7 0,0 6-1,0 7-1,-2 5-2,-3 7-5,-3 6-3,-2 7-5,0 0-4,7-2-3,6-3-5,7-3-4,2-2-4,1 0-1,-1 0-3,1 0-1,-1-13 1,1-24 7,-1-26 7,1-24 7,-1-12 2,1 4-2,-1 3 0,1 3-3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53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75650 43050 611,'120'0'58,"-9"0"-12,-10 0-13,-8 0-11,-4 0-8,3 0-3,3 0-4,4 0-2,2 0-4,4 0-2,3 0-3,3 0-3,-5-2-2,-12-3 0,-13-3-2,-12-2 0,-10-1-3,-6 3-4,-6 3-4,-6 4-5,-9-3-2,-8-5 3,-10-7 1,-9-5 2,-7-4 2,-3 0 3,-3 0 1,-2 0 3,-6-4 2,-6-5 3,-6-7 3,-6-5 2,-6-6 1,-2-3 2,-3-3-1,-3-2 1,1-1 1,6 3 1,7 3 1,6 4 1,3 2 1,0 4 2,0 3 2,0 3 2,1 3 1,4 3 3,3 3 1,3 4 3,-1 4 3,-2 6 5,-3 7 6,-3 6 4,-1 6 0,4 6-5,3 7-4,3 6-5,-1 9-3,-2 13 1,-3 12-1,-3 13 1,-1 6-1,4 0-1,3 0-1,3 0-2,3 3 0,3 6-2,3 7-1,4 6-2,1 4-1,0 4-4,0 3-3,0 3-4,-2 4-2,-3 7-1,-3 6-3,-2 7-2,-1-1-2,3-6-1,3-6-2,4-6-1,-1-10-1,-3-12 0,-3-13 1,-2-12-1,-5-13 1,-2-12-1,-3-13 0,-3-12-1,-6-9 1,-5-2 4,-7-3 3,-5-3 3,-4-7 1,0-9 1,0-10 0,0-8 1,0-4 1,0 3 2,0 3 2,0 4 1,4 1 4,10 0 4,10 0 4,9 0 3,7-2 3,7-3 1,6-3 1,7-2 2,10-5-3,16-2-4,15-3-6,17-3-4,11-4-6,10-3-6,10-3-5,9-2-7,4-5-5,1-2-4,-1-3-5,1-3-5,1-2-2,3 0 2,3 0 1,4 0 1,-12 6 2,-24 13 5,-26 12 4,-24 13 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6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63200 4650 606,'90'0'90,"-18"0"-19,-19 0-20,-18 0-18,-7 3-10,6 6 3,7 7 2,6 6 2,-1 4-4,-5 4-12,-7 3-13,-5 3-10,-8 3-11,-5 3-9,-7 3-8,-5 4-9,-6-3-1,-3-5 6,-3-7 5,-2-5 6,-3-4 1,1 0-2,-1 0-3,1 0-3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53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78300 42100 607,'-24'-19'15,"4"13"8,3 12 7,3 13 9,1 10 0,1 10-4,-1 10-5,1 9-4,1 6-5,3 3-3,3 3-3,4 4-2,-1 4-2,-3 6 1,-3 7 1,-2 6 1,-1 6-1,3 6-2,3 7-3,4 6-3,1 7-4,0 10-5,0 10-5,0 9-6,-2-1-5,-3-8-5,-3-10-3,-2-9-5,-3-12-1,1-11 2,-1-14 3,1-11 2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58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77200 42850 733,'73'-24'60,"-3"4"-14,-3 3-12,-2 3-13,-5 3-8,-2 3-1,-3 3-3,-3 4-1,-4 1-2,-3 0-5,-3 0-4,-2 0-3,-8 3-2,-8 6 0,-10 7-1,-9 6 1,-13 9 0,-16 13 0,-15 12 0,-15 13 0,-9 4 0,1-3-1,-1-3 2,1-2-1,1-8 0,3-8 2,3-10 1,4-9 1,10-9 5,19-5 9,19-7 7,19-5 10,10-6 1,4-3-5,3-3-5,3-2-4,-1-1-5,-2 3-1,-3 3-4,-3 4-1,-6 5-4,-5 10-4,-7 10-4,-5 9-3,-11 7-2,-11 7 1,-14 6 0,-11 7 2,-11 5 0,-5 7-1,-7 6-2,-5 7 0,-4-1 1,0-6 1,0-6 2,0-6 2,1-9 2,4-8 3,3-10 2,3-9 3,6-7 4,9-3 4,10-3 6,10-2 5,14-8 3,23-8 0,22-10 1,22-9 2,16-9-4,14-5-7,11-7-7,14-5-7,3-4-3,-2 0-1,-3 0-1,-3 0 0,-4 0-5,-3 0-6,-3 0-8,-2 0-8,-9 3-5,-12 6-3,-13 7-4,-12 6-3,-9 3 1,-2 0 7,-3 0 6,-3 0 6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58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78800 41600 564,'-2'-50'0,"-3"0"0,-3 0 0,-2 0 0,-1 18 8,3 39 16,3 36 16,4 39 15,-1 21 4,-3 6-11,-3 7-10,-2 6-9,-5 6-7,-2 6-3,-3 7-3,-3 6-3,-1 15-1,4 26 2,3 24-1,3 26 2,-2 19-5,-6 17-9,-6 15-10,-6 16-9,-1 5-6,7-2-3,6-3-4,7-3-2,4-6-2,3-5 2,3-7 0,4-5 1,1-17 0,0-24-1,0-26-1,0-24-1,0-29 2,0-31 6,0-31 6,0-31 5,-2-20 3,-3-5 2,-3-7 1,-2-5 1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8:59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78800 42650 662,'68'-66'18,"-11"19"-2,-14 19-2,-11 19-4,-9 16-2,-3 17-4,-3 15-5,-2 16-3,-8 7-2,-8 1 1,-10-1 1,-9 1 2,-9-1-1,-5 1 1,-7-1-1,-5 1 1,-1-3 0,6-2 1,7-3 1,6-3 2,9-9 1,13-11 3,12-14 2,13-11 3,9-11 1,6-5-2,7-7-1,6-5-1,6-6-2,6-3-1,7-3-1,6-2-3,-5 6 0,-16 20 0,-15 18-2,-15 20 1,-17 11-1,-15 7 0,-15 6-1,-16 7 1,-8 2 0,0 1 1,0-1-1,0 1 1,0-3 1,0-2 0,0-3 1,0-3 0,0 1 1,0 6 2,0 7 1,0 6 1,0-2 1,0-9-1,0-10 0,0-8-1,1-6 1,4 1 1,3-1 3,3 1 1,14-10 3,25-19 3,25-18 2,25-19 3,15-8-1,7 3-6,6 3-5,7 4-5,-1 2-11,-6 4-14,-6 3-15,-6 3-14,-9 3-6,-8 3 4,-10 3 5,-9 4 5,-5 1 3,0 0 3,0 0 4,0 0 3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80350 43100 999,'0'-47'-47,"0"6"5,0 7 5,0 6 6,0 3 6,0 0 5,0 0 6,0 0 5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1"/>
    </inkml:context>
    <inkml:brush xml:id="br0">
      <inkml:brushProperty name="width" value="0.0311" units="cm"/>
      <inkml:brushProperty name="height" value="0.0311" units="cm"/>
      <inkml:brushProperty name="color" value="#F2395B"/>
    </inkml:brush>
  </inkml:definitions>
  <inkml:trace contextRef="#ctx0" brushRef="#br0">80250 42650 707,'25'-18'46,"0"17"-6,0 15-9,0 16-6,-2 10-4,-3 7-1,-3 6-1,-2 7 0,-5 4-2,-2 3-4,-3 3-3,-3 4-5,-6 2-2,-5 4-2,-7 3-3,-5 3-1,-6 1-3,-3 1-2,-3-1-1,-2 1-3,0-7-2,7-12-3,6-13-3,7-12-2,5-24-5,7-34-7,6-35-8,7-33-7,5-20 2,7-3 9,6-3 9,7-2 10,4 0 6,3 7 3,3 6 2,4 7 4,-1 7 1,-3 9 1,-3 10 1,-2 10 0,-3 8 2,1 10 4,-1 10 3,1 9 3,-3 10 6,-2 14 10,-3 11 9,-3 14 10,-6 5 1,-5 1-7,-7-1-6,-5 1-6,-6 2-4,-3 7-2,-3 6-3,-2 7-1,-3 2-3,1 1-2,-1-1-2,1 1-3,-1-3-1,1-2 0,-1-3 0,1-3 0,1-2-3,3 0-4,3 0-6,4 0-5,4-15-11,6-27-14,7-28-16,6-28-15,3-13-2,0 3 14,0 3 12,0 4 12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1"/>
    </inkml:context>
    <inkml:brush xml:id="br0">
      <inkml:brushProperty name="width" value="0.03302" units="cm"/>
      <inkml:brushProperty name="height" value="0.03302" units="cm"/>
      <inkml:brushProperty name="color" value="#F2395B"/>
    </inkml:brush>
  </inkml:definitions>
  <inkml:trace contextRef="#ctx0" brushRef="#br0">81550 42050 666,'0'-82'12,"0"39"14,0 36 14,0 39 13,-2 24 2,-3 13-13,-3 12-11,-2 13-12,-3 13-7,1 17 0,-1 15-1,1 16 0,-3 18-3,-2 22-7,-3 22-4,-3 23-7,-2 8-3,0-3-2,0-3-1,0-2-3,1-9-4,4-12-8,3-13-7,3-12-7,1-24-3,1-34 4,-1-35 2,1-33 4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2"/>
    </inkml:context>
    <inkml:brush xml:id="br0">
      <inkml:brushProperty name="width" value="0.02683" units="cm"/>
      <inkml:brushProperty name="height" value="0.02683" units="cm"/>
      <inkml:brushProperty name="color" value="#F2395B"/>
    </inkml:brush>
  </inkml:definitions>
  <inkml:trace contextRef="#ctx0" brushRef="#br0">82100 41700 819,'90'25'-53,"-18"0"12,-19 0 13,-18 0 12,-10 0 8,0 0 3,0 0 4,0 0 3,-4 1 1,-5 4-2,-7 3-1,-5 3-2,-8 3-1,-5 3 1,-7 3 1,-5 4 0,-8 2-1,-5 4 1,-7 3-1,-5 3-1,-3-4 1,4-8 2,3-10 0,3-9 2,4-5 3,7 0 7,6 0 7,7 0 6,4 1 3,3 4-1,3 3-1,4 3 0,1 4-1,0 7-2,0 6-2,0 7-2,-2 4-2,-3 3-1,-3 3-1,-2 4-2,-3 1-2,1 0-3,-1 0-3,1 0-3,1-4-2,3-5-2,3-7-3,4-5-3,4-20-9,6-31-14,7-31-16,6-31-14,6-23-1,6-11 13,7-14 15,6-11 13,1-1 9,-3 13 2,-3 12 3,-2 13 3,0 9 1,7 6 1,6 7 1,7 6 0,-3 7 1,-8 10 1,-10 10 1,-9 9 1,-4 6 2,4 3 3,3 3 4,3 4 3,-2 4 3,-6 6 1,-6 7 1,-6 6 3,-4 4-1,1 4-3,-1 3-1,1 3-2,-1 3-2,1 3 0,-1 3 0,1 4-1,-4 2-2,-6 4-5,-6 3-4,-6 3-5,-7 1-2,-6 1 1,-6-1 1,-6 1 0,-4-3-2,1-2-6,-1-3-5,1-3-5,1-9-4,3-11-2,3-14-1,4-11-3,2-14 3,4-11 6,3-14 6,3-11 7,1-12 3,1-9 1,-1-10 2,1-8 1,4-3 1,9 7 0,10 6 1,10 7-1,2 8 1,-3 14 0,-3 11 0,-2 14 0,-1 8 3,3 7 6,3 6 7,4 7 6,-6 10 3,-11 16 0,-14 15-1,-11 17 0,-12 10-1,-9 6 1,-10 7 0,-8 6 0,-8 3-4,-2 0-8,-3 0-10,-3 0-8,1-4-7,6-5-4,7-7-5,6-5-4,4-11-2,4-11 0,3-14 0,3-11 0,3-12 4,3-9 5,3-10 5,4-8 6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3"/>
    </inkml:context>
    <inkml:brush xml:id="br0">
      <inkml:brushProperty name="width" value="0.02539" units="cm"/>
      <inkml:brushProperty name="height" value="0.02539" units="cm"/>
      <inkml:brushProperty name="color" value="#F2395B"/>
    </inkml:brush>
  </inkml:definitions>
  <inkml:trace contextRef="#ctx0" brushRef="#br0">82450 43500 866,'28'25'0,"6"0"2,7 0 1,6 0 1,1 4 3,-3 10 6,-3 10 5,-2 9 6,0 4 0,7 1-6,6-1-5,7 1-6,2-3-6,1-2-9,-1-3-6,1-3-9,-4-4-6,-6-3-4,-6-3-6,-6-2-5,-7-6 3,-6-6 7,-6-6 9,-6-6 8,-4-4 6,1 1 2,-1-1 3,1 1 2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3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84700 40700 642,'4'-47'-1,"10"6"-1,10 7-1,9 6-1,6 7 1,3 10 5,3 10 5,4 9 5,-3 10 0,-5 14-5,-7 11-4,-5 14-6,-9 10-3,-9 9-4,-10 10-3,-8 10-4,-14 5-1,-15 4 0,-15 3 0,-16 3 1,-7-4 1,4-8 2,3-10 4,3-9 3,1-9 1,1-5 2,-1-7 1,1-5 1,2-8 1,7-5 0,6-7 0,7-5 1,18-12 5,31-16 11,32-15 11,31-15 10,13-11 3,-2-2-9,-3-3-8,-3-3-8,-6 1-6,-5 6-3,-7 7-4,-5 6-2,-19 13-1,-27 23 3,-28 22 5,-28 22 2,-10 7 3,9-6 1,10-6 1,10-6 1,-1 2 2,-9 14 5,-10 11 4,-8 14 4,-4 5 0,3 1-4,3-1-3,4 1-3,-9 16-4,-18 35-5,-19 35-4,-18 34-5,-9 10-6,4-11-9,3-14-10,3-11-9,7-18-6,14-22-2,11-22-2,14-21-2,16-26-1,22-28 3,22-28 2,23-27 2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6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63000 5600 593,'-40'26'51,"23"4"1,22 3 2,22 3 0,13 3-3,7 3-10,6 3-10,7 4-10,-3-1-5,-8-3-2,-10-3-2,-9-2-2,-5-3-17,0 1-30,0-1-30,0 1-32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2:59:04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84500 42600 489,'23'-25'-1,"-3"0"0,-3 0 0,-2 0-2,-5 7 3,-2 17 6,-3 15 4,-3 16 5,-2 9 0,0 3-8,0 3-6,0 4-8,0-3-4,0-5 0,0-7 1,0-5-2,7-8 3,17-5 1,15-7 3,16-5 2,5-4 3,-2 0 0,-3 0 2,-3 0 1,-6 0 1,-5 0 1,-7 0 0,-5 0 0,-12 4-1,-16 10-2,-15 10-3,-15 9-3,-12 4-1,-6 1 1,-6-1 0,-6 1 2,-7 2-1,-6 7-2,-6 6-3,-6 7-1,-2-1 0,3-6 2,3-6 1,4-6 2,4-6 2,6-2 4,7-3 3,6-3 4,6-6 2,6-5 0,7-7 1,6-5 0,12-6 1,19-3 0,19-3-1,19-2 1,21-12-1,26-19-1,24-18 0,26-19-1,13-8-1,4 3 0,3 3 0,3 4 0,-5 5-2,-12 10 0,-13 10-1,-12 9-2,-16 9 0,-19 9 1,-18 10-1,-19 10 0,-19 10-3,-19 13-5,-18 12-7,-19 13-5,-13 6-2,-6 0 0,-6 0 1,-6 0 0,-2-2 0,3-3-4,3-3-2,4-2-3,2-6 1,4-6 5,3-6 4,3-6 6,3-4 3,3 1 3,3-1 2,4 1 2,2-1 7,4 1 8,3-1 9,3 1 8,3 1 4,3 3-4,3 3-2,4 4-4,4 4-2,6 6 0,7 7-1,6 6 0,1 4-2,-3 4-2,-3 3-1,-2 3-3,-5 4-1,-2 7-2,-3 6-2,-3 7-1,-2 0 0,0-2-2,0-3 1,0-3-2,0-6 1,0-5-1,0-7 0,0-5 0,-2-6 2,-3-3 4,-3-3 5,-2-2 4,-6-9 0,-6-12-2,-6-13-3,-6-12-3,-7-9-3,-6-2-3,-6-3-3,-6-3-2,-12-7-5,-15-9-4,-15-10-5,-16-8-4,-18-11-6,-18-8-4,-19-10-6,-18-9-5,-7-7-5,6-3-7,7-3-6,6-2-6,15 5 2,26 16 8,24 15 10,26 17 8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22"/>
    </inkml:context>
    <inkml:brush xml:id="br0">
      <inkml:brushProperty name="width" value="0.03568" units="cm"/>
      <inkml:brushProperty name="height" value="0.03568" units="cm"/>
    </inkml:brush>
  </inkml:definitions>
  <inkml:trace contextRef="#ctx0" brushRef="#br0">25600 58500 616,'-16'-24'30,"19"4"4,19 3 3,19 3 5,9 3-2,0 3-7,0 3-7,0 4-6,-4 2-5,-5 4-2,-7 3-2,-5 3-2,-4 1-1,0 1-2,0-1 1,0 1-2,-2 1-1,-3 3-4,-3 3-2,-2 4-4,-5 4-1,-2 6-1,-3 7-2,-3 6 0,-7 3-1,-9 0 0,-10 0-1,-8 0 0,-6-2 1,1-3-1,-1-3 1,1-2-1,1-5 2,3-2 0,3-3 2,4-3 0,1-4 3,0-3 2,0-3 3,0-2 3,7-5 6,17-2 12,15-3 10,16-3 10,7-4 1,1-3-10,-1-3-9,1-2-11,2-3-6,7 1-3,6-1-4,7 1-2,-1 1-2,-6 3-1,-6 3 0,-6 4-2,-6-1 1,-2-3 0,-3-3 1,-3-2 0,-2-3 1,0 1 1,0-1 1,0 1 0,-10 2-10,-18 7-23,-19 6-22,-18 7-23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31"/>
    </inkml:context>
    <inkml:brush xml:id="br0">
      <inkml:brushProperty name="width" value="0.04514" units="cm"/>
      <inkml:brushProperty name="height" value="0.04514" units="cm"/>
    </inkml:brush>
  </inkml:definitions>
  <inkml:trace contextRef="#ctx0" brushRef="#br0">33150 55750 487,'-24'-24'4,"4"4"10,3 3 9,3 3 8,7 6 7,14 9 2,11 10 3,14 10 2,0 5-2,-8 4-6,-10 3-8,-9 3-6,-5 4-4,0 7-1,0 6-2,0 7 0,0 8-1,0 14-1,0 11 0,0 14-1,0-4-3,0-19-4,0-18-4,0-19-5,0-10-4,0 1-3,0-1-2,0 1-4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35"/>
    </inkml:context>
    <inkml:brush xml:id="br0">
      <inkml:brushProperty name="width" value="0.03306" units="cm"/>
      <inkml:brushProperty name="height" value="0.03306" units="cm"/>
    </inkml:brush>
  </inkml:definitions>
  <inkml:trace contextRef="#ctx0" brushRef="#br0">37850 48100 665,'46'0'86,"-5"0"-19,-7 0-18,-5 0-20,-4 1-9,0 4-2,0 3 0,0 3-1,-4 4-5,-5 7-6,-7 6-6,-5 7-8,-8 4-3,-5 3-2,-7 3-2,-5 4 0,-4-3-2,0-5 1,0-7 1,0-5 0,0-4 2,0 0 2,0 0 4,0 0 3,6-2 4,13-3 8,12-3 6,13-2 8,6-3 1,0 1-4,0-1-3,0 1-4,0-1-3,0 1-1,0-1-2,0 1-1,-2 1-1,-3 3-1,-3 3 0,-2 4 0,-3 2-1,1 4 1,-1 3-1,1 3 1,-4-1-1,-6-2 0,-6-3-1,-6-3 1,-6-2-1,-2 0-2,-3 0-1,-3 0-1,-7 3-2,-9 6-1,-10 7-2,-8 6-1,-6-1-2,1-5-5,-1-7-3,1-5-3,2-6-4,7-3-1,6-3-2,7-2-2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38"/>
    </inkml:context>
    <inkml:brush xml:id="br0">
      <inkml:brushProperty name="width" value="0.03252" units="cm"/>
      <inkml:brushProperty name="height" value="0.03252" units="cm"/>
    </inkml:brush>
  </inkml:definitions>
  <inkml:trace contextRef="#ctx0" brushRef="#br0">35450 44850 676,'-27'-36'35,"-3"28"-3,-3 28-3,-2 29-3,-6 11-3,-6-2-2,-6-3-2,-6-3-2,-2-2-4,3 0-4,3 0-5,4 0-4,2-2-2,4-3 0,3-3 2,3-2 0,3-6 0,3-6 1,3-6 0,4-6 1,7-6 1,13-2 3,12-3 3,13-3 4,9-2 0,6 0-2,7 0-3,6 0-2,4 1 0,4 4-1,3 3 1,3 3 0,1 1-2,1 1-5,-1-1-3,1 1-4,-1-1-3,1 1-3,-1-1-3,1 1-2,-4-1-2,-6 1-2,-6-1-1,-6 1-2,-7-6-4,-6-8-6,-6-10-8,-6-9-6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38"/>
    </inkml:context>
    <inkml:brush xml:id="br0">
      <inkml:brushProperty name="width" value="0.03325" units="cm"/>
      <inkml:brushProperty name="height" value="0.03325" units="cm"/>
    </inkml:brush>
  </inkml:definitions>
  <inkml:trace contextRef="#ctx0" brushRef="#br0">35500 45200 661,'-2'-61'9,"-3"28"16,-3 28 18,-2 29 17,-3 15 2,1 3-12,-1 3-13,1 4-11,-3 5-10,-2 10-7,-3 10-7,-3 9-8,-1 7-5,4 7-2,3 6-4,3 7-4,1-3-3,1-8-7,-1-10-5,1-9-7,-1-10-1,1-9 0,-1-10 1,1-8 1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48"/>
    </inkml:context>
    <inkml:brush xml:id="br0">
      <inkml:brushProperty name="width" value="0.03848" units="cm"/>
      <inkml:brushProperty name="height" value="0.03848" units="cm"/>
    </inkml:brush>
  </inkml:definitions>
  <inkml:trace contextRef="#ctx0" brushRef="#br0">46800 50600 571,'65'4'10,"-18"10"19,-19 10 20,-18 9 20,-10 6 2,0 3-12,0 3-12,0 4-13,0 1-10,0 0-6,0 0-7,0 0-6,0 0-3,0 0-2,0 0 0,0 0 0,1-2-1,4-3-1,3-3-1,3-2 0,1-3-1,1 1 2,-1-1 0,1 1 1,1-3 1,3-2-1,3-3 0,4-3 1,1-1-2,0 4-1,0 3-2,0 3-1,-7-1-3,-11-2-2,-14-3-2,-11-3-3,-11-2 0,-5 0 2,-7 0 0,-5 0 3,-8 1-1,-5 4-2,-7 3-1,-5 3-2,-1-4-2,6-8-2,7-10-2,6-9-2,7-9-3,10-5 0,10-7-3,9-5-1,6-4 2,3 0 5,3 0 5,4 0 6,-1 1 2,-3 4 1,-3 3 1,-2 3 0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48"/>
    </inkml:context>
    <inkml:brush xml:id="br0">
      <inkml:brushProperty name="width" value="0.03165" units="cm"/>
      <inkml:brushProperty name="height" value="0.03165" units="cm"/>
    </inkml:brush>
  </inkml:definitions>
  <inkml:trace contextRef="#ctx0" brushRef="#br0">47050 50650 695,'23'-24'2,"-3"4"5,-3 3 5,-2 3 6,-1 3 2,3 3 2,3 3 1,4 4 2,7 1 1,13 0 1,12 0 0,13 0 0,4-2-2,-3-3-7,-3-3-5,-2-2-7,-3-1-4,1 3 0,-1 3 0,1 4-2,-4 1-7,-6 0-18,-6 0-16,-6 0-16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0:50"/>
    </inkml:context>
    <inkml:brush xml:id="br0">
      <inkml:brushProperty name="width" value="0.03564" units="cm"/>
      <inkml:brushProperty name="height" value="0.03564" units="cm"/>
    </inkml:brush>
  </inkml:definitions>
  <inkml:trace contextRef="#ctx0" brushRef="#br0">19600 52700 617,'-4'-105'22,"-5"41"5,-7 40 4,-5 42 5,-6 21-2,-3 3-4,-3 3-5,-2 4-5,-6 8-3,-6 17 0,-6 15 1,-6 16-1,-2 4 0,3-6-2,3-6-3,4-6-1,4-4-3,6 1-1,7-1-3,6 1-1,3-4-1,0-6-1,0-6 1,0-6 1,3-6-2,6-2 1,7-3-2,6-3 1,10-6-2,17-5 0,15-7 0,16-5 0,7-11-3,1-11-4,-1-14-4,1-11-5,-3-9-1,-2-3-1,-3-3 1,-3-2 0,-6-1 0,-5 3 2,-7 3 1,-5 4 2,-8-1 2,-5-3 1,-7-3 3,-5-2 2,-8-3 2,-5 1 5,-7-1 3,-5 1 3,-6 2 3,-3 7-1,-3 6-1,-2 7 0,-5 2-2,-2 1-3,-3-1-2,-3 1-3,-1 1-2,4 3 1,3 3 0,3 4 1,1 4-5,1 6-9,-1 7-9,1 6-8,2 4-7,7 4-1,6 3-1,7 3-3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2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78150 7150 999,'-5'-77'0,"-9"-3"0,-10-3 0,-8-2 0,-3 3-6,7 14-12,6 11-12,7 14-12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47"/>
    </inkml:context>
    <inkml:brush xml:id="br0">
      <inkml:brushProperty name="width" value="0.05758" units="cm"/>
      <inkml:brushProperty name="height" value="0.05758" units="cm"/>
      <inkml:brushProperty name="color" value="#00BFF3"/>
    </inkml:brush>
  </inkml:definitions>
  <inkml:trace contextRef="#ctx0" brushRef="#br0">36468 20621 382,'8'-14'3,"-2"2"8,-1 4 6,0 3 8,-1 1 2,2 0 0,0 0-2,1 0-2,2 2 2,2 2 2,2 3 2,2 4 3,0 0-3,-1 0-8,-1-2-7,-1 0-8,0-2-4,0 1 1,0 0 0,-1 0 1,2-1-5,2-2-8,1-2-10,3-2-9,0-1-4,-3-2 1,-1 0 0,-2-1 2,-2-1 1,-3 0 5,-1 0 4,-2 0 3,-2 1 4,0-1 2,-2 0 2,0 0 2,-2 0 2,0 0 2,-2 1 1,0-1 2,-1 1 4,-2 2 4,0 2 5,-1 2 5,-1 0 4,0 0 5,0-2 4,0 0 4,1 2 1,1 6-3,0 6-4,2 6-4,0 3-3,2 1-4,0 1-3,2 1-4,0 0-3,0-1-2,0-1-1,0-1-2,0 1-1,0 5 0,0 3 0,0 5 1,0-1-2,0-2-5,0-3-6,0-3-4,-1-3-5,0-1-2,-2-3-4,0-1-3,-2-3-3,-4-2-3,-2-4-3,-3-2-3,-2-4 1,1-1 6,-1-2 6,0-1 6,2-3 6,1 0 4,2-2 5,2 0 4,2-1 6,2-2 3,2 0 5,3-1 5,1 0 0,3 0-1,4 2-3,2 1-2,3 0 1,1 0 5,3 0 4,2 0 5,0 1-1,1 2-5,-1 3-5,1 1-6,-1 1-4,-3 0-3,-1 0-3,-2 0-3,-2 1-1,-1 1 0,0 3 1,-2 2-1,-1 2 0,-2 2-1,-2 2 0,-2 1-1,-3 2 0,-2 2 0,-4 0 1,-2 1 0,-3 0 0,-3 1 2,-3-1 1,-3 1 1,-2 0 1,-2-1 1,0 1 0,0 0 1,-2-2 1,1 0 3,-1 0 1,1-2 3,1-2 3,5-1 6,3-2 6,5-2 5,6-2 4,11-1 1,12 0 1,10-2 1,6-1-3,4-4-6,3-2-6,3-3-8,2-2-5,4 2-5,2 1-4,4 0-5,0 0-8,-1 0-9,0-1-10,-1-1-11,-3-1-4,-1 2 1,-2 1 1,-1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7"/>
    </inkml:context>
    <inkml:brush xml:id="br0">
      <inkml:brushProperty name="width" value="0.04579" units="cm"/>
      <inkml:brushProperty name="height" value="0.04579" units="cm"/>
      <inkml:brushProperty name="color" value="#00BFF3"/>
    </inkml:brush>
  </inkml:definitions>
  <inkml:trace contextRef="#ctx0" brushRef="#br0">66850 3950 480,'-21'-71'0,"10"10"2,10 10 0,9 9 1,21-1 6,35-8 11,35-10 12,34-9 10,4 4 3,-24 19-10,-26 19-8,-24 19-8,-9 15-4,10 13 3,10 12 3,9 13 1,-4 10 1,-15 10-3,-15 10-2,-16 9-3,-12 6-1,-5 3 0,-7 3-1,-5 4 0,-14 1-3,-18 0-7,-19 0-6,-18 0-7,-10-5-3,0-9-2,0-10-2,0-8-2,3-12 0,6-12-2,7-13 0,6-12-1,6-16-2,6-19-3,7-18-3,6-19-4,6-13 2,6-6 5,7-6 7,6-6 5,3-1 5,0 7 5,0 6 5,0 7 4,1 7 3,4 9-3,3 10-1,3 10-2,1 16 9,1 26 19,-1 24 20,1 26 20,-1 13 2,1 4-13,-1 3-13,1 3-14,-3 10-9,-2 20-4,-3 18-4,-3 20-5,-7 21-5,-9 25-4,-10 25-6,-8 25-5,-4 6-6,3-12-5,3-13-5,4-12-5,2-18-3,4-21 2,3-22 3,3-22 1,3-21 2,3-18 3,3-19 3,4-18 2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2:59"/>
    </inkml:context>
    <inkml:brush xml:id="br0">
      <inkml:brushProperty name="width" value="0.03798" units="cm"/>
      <inkml:brushProperty name="height" value="0.03798" units="cm"/>
      <inkml:brushProperty name="color" value="#F2395B"/>
    </inkml:brush>
  </inkml:definitions>
  <inkml:trace contextRef="#ctx0" brushRef="#br0">46550 13400 579,'23'-47'2,"-3"6"4,-3 7 4,-2 6 4,-11 12 4,-15 19 5,-15 19 5,-16 19 5,-7 15-2,4 13-5,3 12-7,3 13-6,-1 9-4,-2 6-2,-3 7-2,-3 6-1,-2 4-2,0 4 0,0 3 0,0 3 1,1-2-1,4-6-1,3-6 1,3-6-1,3-9-1,3-8 1,3-10-1,4-9 0,2-9 0,4-5-1,3-7 0,3-5 1,7-9-3,14-9-1,11-10-4,14-8-2,7-11-1,3-8 2,3-10 2,4-9 1,-1-9 1,-3-5 0,-3-7 1,-2-5 1,-3-4 0,1 0 0,-1 0 1,1 0 0,-4 3 0,-6 6 2,-6 7 1,-6 6 1,-7 3 0,-6 0 1,-6 0 0,-6 0 1,-7 3-1,-6 6-1,-6 7 0,-6 6 0,-4 4-1,1 4 0,-1 3-1,1 3 1,1 1-2,3 1-1,3-1-1,4 1-2,7-6-4,13-8-8,12-10-8,13-9-8,12-10-1,13-9 3,12-10 4,13-8 4,7-8 2,4-2 1,3-3 1,3-3 1,-2-1 1,-6 4 5,-6 3 3,-6 3 3,-6 1 4,-2 1 2,-3-1 3,-3 1 2,-6 4 1,-5 9-1,-7 10-1,-5 10 0,-6 13 7,-3 19 16,-3 19 17,-2 19 16,-5 9 4,-2 0-11,-3 0-10,-3 0-9,-2 0-8,0 0-3,0 0-4,0 0-3,0 0-3,0 0-1,0 0 0,0 0-1,0 0-1,0 0 0,0 0-1,0 0-1,0-2-1,0-3-1,0-3-2,0-2-2,0-3-1,0 1-1,0-1 1,0 1-2,3-3 1,6-2-1,7-3-1,6-3 0,3-1-1,0 4-2,0 3-3,0 3-1,-4 3-1,-5 3 1,-7 3 1,-5 4 1,-9-3 2,-9-5 0,-10-7 1,-8-5 1,-6-3 0,1 4 1,-1 3-1,1 3 1,-3-1-2,-2-2 0,-3-3-2,-3-3-1,-2-4-2,0-3-1,0-3-2,0-2-2,1-5-1,4-2-1,3-3-2,3-3-1,3-6-1,3-5 0,3-7 1,4-5-1,5-11-1,10-11-3,10-14-5,9-11-2,6-6 0,3 4 3,3 3 5,4 3 4,-1 6 4,-3 9 3,-3 10 4,-2 10 2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2:59"/>
    </inkml:context>
    <inkml:brush xml:id="br0">
      <inkml:brushProperty name="width" value="0.02975" units="cm"/>
      <inkml:brushProperty name="height" value="0.02975" units="cm"/>
      <inkml:brushProperty name="color" value="#F2395B"/>
    </inkml:brush>
  </inkml:definitions>
  <inkml:trace contextRef="#ctx0" brushRef="#br0">46950 14800 739,'23'-25'0,"-3"0"1,-3 0 1,-2 0 0,-1 1 3,3 4 6,3 3 5,4 3 5,2 1 3,4 1-1,3-1 0,3 1-1,3-1-1,3 1-3,3-1-3,4 1-2,-1-1-2,-3 1-1,-3-1-1,-2 1-1,-5 1-3,-2 3-4,-3 3-6,-3 4-4,-2 4-5,0 6-5,0 7-5,0 6-4,0 3-5,0 0-7,0 0-7,0 0-6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0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48050 14650 603,'0'48'49,"0"-3"-7,0-3-6,0-2-8,0-3-5,0 1 0,0-1-2,0 1-1,-2 1-2,-3 3 0,-3 3 0,-2 4-2,-1-1 0,3-3-2,3-3-1,4-2-1,1-3-2,0 1-1,0-1-3,0 1-2,6-4-4,13-6-5,12-6-7,13-6-5,4-9-2,-3-8 1,-3-10 3,-2-9 2,-5-7 1,-2-3 2,-3-3 1,-3-2 1,-4-3 1,-3 1 1,-3-1 1,-2 1 0,-3-4 1,1-6 0,-1-6-1,1-6 0,-3-2 1,-2 3 2,-3 3 1,-3 4 2,-4 2 1,-3 4 0,-3 3 0,-2 3 0,-5 3 0,-2 3 0,-3 3 0,-3 4 0,-2 4-1,0 6 0,0 7-2,0 6-1,0 3-1,0 0-2,0 0-2,0 0-3,1-4-8,4-5-13,3-7-14,3-5-13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0"/>
    </inkml:context>
    <inkml:brush xml:id="br0">
      <inkml:brushProperty name="width" value="0.03038" units="cm"/>
      <inkml:brushProperty name="height" value="0.03038" units="cm"/>
      <inkml:brushProperty name="color" value="#F2395B"/>
    </inkml:brush>
  </inkml:definitions>
  <inkml:trace contextRef="#ctx0" brushRef="#br0">48600 13450 724,'23'-21'2,"-3"10"14,-3 10 16,-2 9 14,-1 2 0,3-2-15,3-3-17,4-3-15,-1-6-3,-3-5 9,-3-7 9,-2-5 10,-5-6 0,-2-3-7,-3-3-9,-3-2-6,-7 0-8,-9 7-6,-10 6-5,-8 7-7,-6 4-4,1 3-4,-1 3-4,1 4-5,1 7 1,3 13 3,3 12 3,4 13 3,2 2 4,4-5 5,3-7 4,3-5 5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1"/>
    </inkml:context>
    <inkml:brush xml:id="br0">
      <inkml:brushProperty name="width" value="0.02449" units="cm"/>
      <inkml:brushProperty name="height" value="0.02449" units="cm"/>
      <inkml:brushProperty name="color" value="#F2395B"/>
    </inkml:brush>
  </inkml:definitions>
  <inkml:trace contextRef="#ctx0" brushRef="#br0">48650 13400 898,'-22'-41'8,"6"19"8,7 19 8,6 19 7,6 9-8,6 0-29,7 0-26,6 0-29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1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50100 14450 612,'15'-46'49,"-18"10"-5,-19 10-4,-18 9-5,-9 9-5,4 9-5,3 10-6,3 10-4,-4 10-3,-8 13 0,-10 12 0,-9 13 1,-1 4-1,10-3 0,10-3-2,9-2 1,7-5-2,7-2-1,6-3-2,7-3 0,4-4-3,3-3 0,3-3-2,4-2 0,11-3-2,23 1-1,22-1-1,22 1 0,12-6-1,3-8 0,3-10-2,4-9 0,-3-5-2,-5 0-3,-7 0-3,-5 0-4,-6-2 0,-3-3-1,-3-3 2,-2-2 0,-8-1-7,-8 3-13,-10 3-13,-9 4-14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3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19000 47400 501,'-19'-24'22,"13"4"1,12 3 1,13 3 0,7 3 0,4 3-3,3 3-2,3 4-2,1-1-1,1-3-1,-1-3-1,1-2 0,-1-3-2,1 1 0,-1-1-3,1 1 0,-3-1-2,-2 1-1,-3-1-1,-3 1-1,1 1-1,6 3 0,7 3 0,6 4-1,3 1 1,0 0 0,0 0 2,0 0 0,-2 3 1,-3 6 0,-3 7 1,-2 6 1,-3 1-1,1-3 0,-1-3 0,1-2 0,-1-3-1,1 1-1,-1-1-1,1 1-1,-1-1-1,1 1 1,-1-1 1,1 1 0,1-3 0,3-2-3,3-3-1,4-3-3,2-4 0,4-3 0,3-3 1,3-2 0,1-3 1,1 1 0,-1-1 0,1 1 0,-1-3 0,1-2-1,-1-3 0,1-3-1,-4 1 0,-6 6 1,-6 7 1,-6 6 1,-4 3 0,1 0 1,-1 0-1,1 0 0,-1 1 1,1 4 2,-1 3 1,1 3 2,-3 4 0,-2 7-1,-3 6-1,-3 7-1,4-1 1,13-6 5,12-6 3,13-6 4,1-7 0,-9-6-4,-10-6-4,-8-6-4,-3-6-4,7-2 0,6-3-3,7-3-2,0-1 0,-2 4-1,-3 3 0,-3 3 0,-4 3 0,-3 3 2,-3 3 0,-2 4 1,-1 2 2,3 4 2,3 3 2,4 3 1,2-1 1,4-2 1,3-3 0,3-3 0,-1-1 0,-2 4-1,-3 3-2,-3 3 0,-4 1-2,-3 1-1,-3-1 0,-2 1-2,-3-1-3,1 1-8,-1-1-6,1 1-7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3:04"/>
    </inkml:context>
    <inkml:brush xml:id="br0">
      <inkml:brushProperty name="width" value="0.04238" units="cm"/>
      <inkml:brushProperty name="height" value="0.04238" units="cm"/>
      <inkml:brushProperty name="color" value="#F2395B"/>
    </inkml:brush>
  </inkml:definitions>
  <inkml:trace contextRef="#ctx0" brushRef="#br0">16300 47350 519,'-49'-2'1,"4"-3"3,3-3 2,3-2 3,12 2 6,22 9 11,22 10 10,23 10 9,8 0 2,-3-5-9,-3-7-10,-2-5-8,2-4-5,9 0-1,10 0 0,10 0-2,-1-2-2,-9-3-2,-10-3-3,-8-2-3,-1-3-2,9 1-1,10-1-3,10 1-1,4 1-2,0 3 1,0 3-1,0 4 0,1 1 0,4 0-1,3 0 0,3 0-1,-4 0 1,-8 0 1,-10 0 2,-9 0 2,-4-2 0,4-3-1,3-3-1,3-2-1,1-3-1,1 1 1,-1-1 0,1 1 2,-3 1 0,-2 3 0,-3 3 1,-3 4 1,-4 4 0,-3 6 1,-3 7 2,-2 6 0,-3 4 1,1 4 2,-1 3 2,1 3 1,-3-1 0,-2-2 0,-3-3 0,-3-3-1,-1-6 0,4-5-2,3-7-1,3-5-2,3-4-1,3 0-3,3 0-1,4 0-3,1-2-1,0-3 0,0-3 1,0-2 1,1-1-1,4 3 3,3 3 0,3 4 2,1 4 0,1 6 1,-1 7 0,1 6 0,-3 3 2,-2 0 0,-3 0 2,-3 0 2,-4-2 0,-3-3 1,-3-3-1,-2-2 2,-3-5-2,1-2 0,-1-3-1,1-3-2,1-2 1,3 0-1,3 0 1,4 0 0,-1-2 0,-3-3 0,-3-3-1,-2-2 1,2-1-1,9 3 1,10 3 1,10 4 1,0 2 0,-5 4 0,-7 3 0,-5 3 1,-4 1-1,0 1-1,0-1 0,0 1 0,0-3-2,0-2 0,0-3-1,0-3 0,0-4-1,0-3 0,0-3 1,0-2 0,1-5 0,4-2 0,3-3 0,3-3 0,-1-2 0,-2 0-1,-3 0 1,-3 0 1,-2 3-1,0 6-1,0 7 1,0 6-1,0 1 0,0-3 1,0-3 2,0-2 0,3-1 1,6 3 0,7 3 1,6 4 0,-1 1 1,-5 0 0,-7 0-1,-5 0 0,-4 0 0,0 0 1,0 0 0,0 0 0,0 1 0,0 4 0,0 3 0,0 3 0,-2 1-1,-3 1 1,-3-1-1,-2 1 0,-3-1 0,1 1 0,-1-1 0,1 1 0,-1-3-4,1-2-5,-1-3-6,1-3-7,-9 1-13,-15 6-23,-15 7-21,-16 6-22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2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60150 19500 624,'-2'-71'24,"-3"10"-1,-3 10 0,-2 9-2,-3 6-2,1 3-4,-1 3-4,1 4-3,-3 2-2,-2 4-2,-3 3 0,-3 3-1,-2 3-1,0 3 1,0 3-1,0 4 0,0 2 0,0 4 1,0 3 0,0 3 0,-2 1 1,-3 1 0,-3-1 0,-2 1 0,-3 2 0,1 7 0,-1 6 0,1 7 0,-1 2-1,1 1 1,-1-1 1,1 1-1,-1-1 1,1 1 1,-1-1 0,1 1 0,1-1 1,3 1 0,3-1 0,4 1-1,1 2 1,0 7 0,0 6 0,0 7-1,0 0 1,0-2-1,0-3-1,0-3 1,1-1-1,4 4-1,3 3 0,3 3 0,1 1-1,1 1 0,-1-1-1,1 1-1,1-4-1,3-6-2,3-6-2,4-6-2,8-10-3,17-12-4,15-13-5,16-12-4,5-12 0,-2-8 2,-3-10 4,-3-9 3,-1-2 2,4 6 3,3 7 1,3 6 4,-1 1 1,-2-3 1,-3-3 2,-3-2 1,-2 0 1,0 7-1,0 6 1,0 7 0,-2 4 2,-3 3 1,-3 3 4,-2 4 1,-5 1 2,-2 0 1,-3 0 1,-3 0 0,-2 4 0,0 10-1,0 10-1,0 9 0,-4 7-2,-5 7-2,-7 6-2,-5 7-2,-8 0-1,-5-2-2,-7-3-2,-5-3 0,0-13-3,10-22-3,10-22-2,9-21-3,9-15-1,9-6 1,10-6-1,10-6 1,0-1 0,-5 7 2,-7 6 0,-5 7 2,-3 2 1,4 1 3,3-1 3,3 1 2,-2 1 5,-6 3 5,-6 3 7,-6 4 5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3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61650 19900 455,'21'-25'-6,"-5"0"5,-7 0 5,-5 0 5,-4 0 4,0 0 1,0 0 3,0 0 2,0 0 0,0 0-1,0 0-2,0 0-1,-4 1 0,-5 4 1,-7 3 1,-5 3 0,-6 6-1,-3 9-3,-3 10-4,-2 10-3,-3 8 0,1 10 0,-1 10 1,1 9 2,-1 4 0,1 1 0,-1-1 1,1 1 0,2 1-1,7 3 1,6 3-2,7 4 1,2 2-1,1 4 0,-1 3-1,1 3 1,4-5-1,9-12-1,10-13-2,10-12-1,5-10 0,4-6 0,3-6 0,3-6 0,1-6-2,1-2-4,-1-3-4,1-3-3,2-6-3,7-5-1,6-7-1,7-5-1,4-11-1,3-11-1,3-14-1,4-11 0,-1-11-1,-3-5-1,-3-7 0,-2-5-1,-6-11 0,-6-11 3,-6-14 1,-6-11 3,-6-3 1,-2 10 2,-3 10 2,-3 9 1,-4 7 3,-3 7 4,-3 6 3,-2 7 4,-5 8 2,-2 14 1,-3 11 0,-3 14 1,-2 7 5,0 3 9,0 3 9,0 4 10,-2 11 2,-3 23-4,-3 22-3,-2 22-5,-5 16-2,-2 14-4,-3 11-2,-3 14-3,-2 3-2,0-2-2,0-3-3,0-3-1,3-1-2,6 4-4,7 3-1,6 3-3,1-2-2,-3-6-1,-3-6 0,-2-6 0,-3-6-4,1-2-4,-1-3-6,1-3-5,1-6-5,3-5-7,3-7-5,4-5-7,4-8-1,6-5 4,7-7 5,6-5 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8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68850 2450 489,'0'-69'5,"0"13"10,0 12 9,0 13 11,0 12 3,0 13-2,0 12-3,0 13-2,1 23-2,4 34 0,3 35 0,3 35 0,-1 24-3,-2 16-3,-3 15-4,-3 17-4,-6 0-5,-5-11-4,-7-14-4,-5-11-6,-4-17-2,0-18 1,0-19-1,0-18 0,1-15-1,4-9-3,3-10-3,3-8-2,1-18-5,1-25-5,-1-25-5,1-25-5,7-21-1,16-15 6,15-15 5,17-16 5,10-5 2,6 6 1,7 7 0,6 6 0,1 10 5,-3 17 8,-3 15 10,-2 16 9,-5 9 7,-2 3 2,-3 3 4,-3 4 2,-4 4 3,-3 6-1,-3 7 1,-2 6 1,-6 6-3,-6 6-2,-6 7-5,-6 6-2,-6 3-5,-2 0-2,-3 0-3,-3 0-3,-9 3-2,-11 6 1,-14 7 0,-11 6 1,-14 4-2,-11 4-8,-14 3-7,-11 3-6,-7-2-5,0-6-6,0-6-3,0-6-5,3-9-3,6-8-1,7-10-3,6-9 0,9-9 0,13-5 5,12-7 3,13-5 4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3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62650 19900 467,'28'-49'3,"6"4"3,7 3 4,6 3 5,-1 6 3,-5 9 3,-7 10 3,-5 10 2,-4 7 1,0 6-1,0 7-2,0 6-1,-2 6-1,-3 6-4,-3 7-2,-2 6-4,-6 6-1,-6 6-3,-6 7-2,-6 6-1,-7-1-2,-6-5 0,-6-7 1,-6-5 0,-2-4-1,3 0-2,3 0-1,4 0-2,1-4 0,0-5 2,0-7 1,0-5 2,10-8 2,23-5-1,22-7 2,22-5 0,8-3-1,-2 4 0,-3 3-1,-3 3-1,-4-1 1,-3-2-1,-3-3 2,-2-3 0,-5 1 0,-2 6 1,-3 7 0,-3 6 0,-6 10 2,-5 17 3,-7 15 5,-5 16 3,-9 7 0,-9 1-4,-10-1-3,-8 1-3,-12 5-4,-12 14-3,-13 11-5,-12 14-4,-13 11-1,-12 14 0,-13 11-1,-12 14 1,4-11 1,22-30 2,22-32 1,23-30 2,13-20-14,6-6-28,7-6-29,6-6-29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5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82750 33500 427,'45'-49'4,"-9"4"1,-10 3 2,-8 3 1,-6 3 2,1 3-1,-1 3 0,1 4 1,-3-1 0,-2-3 2,-3-3 2,-3-2 1,-4-1 2,-3 3-1,-3 3-1,-2 4 0,-5 2 0,-2 4-1,-3 3-1,-3 3 0,-4 1-2,-3 1 0,-3-1-2,-2 1 0,-5 4-1,-2 9 0,-3 10 1,-3 10-1,-2 5 1,0 4-2,0 3 1,0 3-2,0 4 1,0 7-1,0 6 0,0 7-1,1 2 1,4 1-1,3-1 0,3 1 0,3-3 0,3-2-2,3-3 0,4-3-1,1 1 0,0 6 0,0 7 0,0 6 0,3-2 1,6-9-2,7-10 0,6-8 0,7-9-1,10-6 1,10-6 1,9-6 0,9-6 0,9-2 0,10-3-1,10-3 1,5-2-6,4 0-8,3 0-10,3 0-8,1-4-5,1-5 0,-1-7 0,1-5 1,-4-3-1,-6 4 1,-6 3-1,-6 3 1,-6-1 1,-2-2 3,-3-3 4,-3-3 2,-4-6 5,-3-5 4,-3-7 4,-2-5 5,-6-4 3,-6 0 2,-6 0 3,-6 0 3,-4 1 0,1 4-2,-1 3-2,1 3-1,-1 1 3,1 1 8,-1-1 10,1 1 7,-1 1 5,1 3-2,-1 3-2,1 4-1,-9 7 3,-15 13 6,-15 12 8,-16 13 6,-7 10 0,4 10-9,3 10-8,3 9-8,-1 6-6,-2 3-2,-3 3-2,-3 4-2,1 1-1,6 0-2,7 0 0,6 0-1,4 0-2,4 0-1,3 0-2,3 0-2,6-5-3,9-9-7,10-10-5,10-8-7,8-12-2,10-12 1,10-13 1,9-12 1,6-15-2,3-15-4,3-15-3,4-16-3,1-12-2,0-5 1,0-7 3,0-5 1,-4-6 1,-5-3 4,-7-3 1,-5-2 3,-3-9 2,4-12 2,3-13 2,3-12 1,-4 6 3,-8 25 3,-10 25 4,-9 25 2,-9 14 3,-5 3 4,-7 3 4,-5 4 3,-8 4 5,-5 6 8,-7 7 7,-5 6 7,-6 7 2,-3 10-1,-3 10-3,-2 9-2,0 9-3,7 9-6,6 10-5,7 10-6,2 7-3,1 6-2,-1 7-2,1 6-3,1 6-1,3 6-2,3 7 0,4 6-2,-1 3-2,-3 0-6,-3 0-4,-2 0-5,-1-2-3,3-3-2,3-3-2,4-2-2,1-5-4,0-2-4,0-3-6,0-3-5,0-6-6,0-5-5,0-7-7,0-5-5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6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84950 33450 445,'1'-47'7,"4"6"13,3 7 13,3 6 14,-4 18 7,-8 32-1,-10 31-2,-9 32 0,-7 13-4,-3-3-9,-3-3-8,-2-2-8,-3-3-6,1 1-2,-1-1-3,1 1-2,1-6-1,3-8 1,3-10 0,4-9 0,10-9-1,19-5-3,19-7-2,19-5-2,12-9-2,6-9 0,7-10 1,6-8 0,3-6-1,0 1-4,0-1-4,0 1-3,-5 1-4,-9 3-4,-10 3-5,-8 4-4,-9-4-10,-6-9-17,-6-10-16,-6-8-16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6"/>
    </inkml:context>
    <inkml:brush xml:id="br0">
      <inkml:brushProperty name="width" value="0.05871" units="cm"/>
      <inkml:brushProperty name="height" value="0.05871" units="cm"/>
      <inkml:brushProperty name="color" value="#F2395B"/>
    </inkml:brush>
  </inkml:definitions>
  <inkml:trace contextRef="#ctx0" brushRef="#br0">85450 33800 374,'-24'-27'-2,"4"-3"-4,3-3-5,3-2-3,3-3 5,3 1 18,3-1 18,4 1 16,-3 15 15,-5 31 11,-7 32 11,-5 31 11,-4 21-2,0 14-18,0 11-17,0 14-16,-4 10-15,-5 9-10,-7 10-10,-5 10-12,-4 18-10,0 28-11,0 28-10,0 29-12,4-14 0,10-52 9,10-53 10,9-53 9,2-27-2,-2 0-14,-3 0-14,-3 0-14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7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81500 30100 651,'-19'-24'30,"13"4"11,12 3 12,13 3 10,4 6-1,-3 9-15,-3 10-15,-2 10-15,-5 5-14,-2 4-10,-3 3-11,-3 3-12,-2 1-6,0 1 1,0-1 0,0 1 0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8"/>
    </inkml:context>
    <inkml:brush xml:id="br0">
      <inkml:brushProperty name="width" value="0.02557" units="cm"/>
      <inkml:brushProperty name="height" value="0.02557" units="cm"/>
      <inkml:brushProperty name="color" value="#F2395B"/>
    </inkml:brush>
  </inkml:definitions>
  <inkml:trace contextRef="#ctx0" brushRef="#br0">81600 31000 860,'-22'25'72,"6"0"-25,7 0-26,6 0-26,3 0-14,0 0-5,0 0-4,0 0-3,0 1-3,0 4 0,0 3-1,0 3 1,-2-1 2,-3-2 8,-3-3 7,-2-3 6,-3-4 5,1-3 1,-1-3 2,1-2 1,1-1 2,3 3 3,3 3 4,4 4 3,1 1-1,0 0-5,0 0-6,0 0-5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8"/>
    </inkml:context>
    <inkml:brush xml:id="br0">
      <inkml:brushProperty name="width" value="0.02442" units="cm"/>
      <inkml:brushProperty name="height" value="0.02442" units="cm"/>
      <inkml:brushProperty name="color" value="#F2395B"/>
    </inkml:brush>
  </inkml:definitions>
  <inkml:trace contextRef="#ctx0" brushRef="#br0">81400 31850 900,'-22'25'61,"6"0"-28,7 0-28,6 0-28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28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81250 32200 795,'-43'25'86,"17"0"-24,15 0-22,16 0-23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38"/>
    </inkml:context>
    <inkml:brush xml:id="br0">
      <inkml:brushProperty name="width" value="0.03382" units="cm"/>
      <inkml:brushProperty name="height" value="0.03382" units="cm"/>
      <inkml:brushProperty name="color" value="#F2395B"/>
    </inkml:brush>
  </inkml:definitions>
  <inkml:trace contextRef="#ctx0" brushRef="#br0">95350 25700 650,'-2'139'34,"-3"-22"-7,-3-22-8,-2-21-8,-3-12-4,1 1-1,-1-1 0,1 1-2,1-4-1,3-6 0,3-6 0,4-6-1,-1-6-2,-3-2-4,-3-3-4,-2-3-5,3-12-2,14-18-1,11-19-1,14-18-1,7-14 0,3-5 2,3-7 3,4-5 1,-1 0 2,-3 10 1,-3 10 1,-2 9 0,-6 6 3,-6 3 2,-6 3 3,-6 4 3,-6 8 5,-2 17 7,-3 15 9,-3 16 7,-4 5 2,-3-2-7,-3-3-5,-2-3-6,-1-1-5,3 4-4,3 3-3,4 3-3,2-7-7,4-15-6,3-15-7,3-16-8,7-15-2,14-11 5,11-14 5,14-11 4,5-11 2,1-5 1,-1-7 1,1-5 0,-3-1 2,-2 6 4,-3 7 4,-3 6 4,-2 7 1,0 10 1,0 10-1,0 9 0,-4 6 1,-5 3 3,-7 3 3,-5 4 3,-3 7 4,4 13 5,3 12 5,3 13 4,-1 10 1,-2 10-4,-3 10-4,-3 9-4,-4 9-1,-3 9 2,-3 10 1,-2 10 3,-3 2-1,1-3-3,-1-3-4,1-2-3,-3-5-2,-2-2-3,-3-3-2,-3-3-1,-4-4-3,-3-3-3,-3-3-1,-2-2-2,-6-8-2,-6-8-1,-6-10-2,-6-9-1,-6-7-3,-2-3-3,-3-3-3,-3-2-4,-2-5-2,0-2 1,0-3 0,0-3 1,3-10 0,6-16 0,7-15 0,6-15 0,4-15-1,4-12 1,3-13-1,3-12 1,7-4 0,14 7 3,11 6 3,14 7 2,3 8 3,-2 14 3,-3 11 4,-3 14 3,-2 10 6,0 9 8,0 10 8,0 10 8,-4 10 3,-5 13-2,-7 12-1,-5 13-3,-9 9-1,-9 6-4,-10 7-2,-8 6-4,-12 4-1,-12 4 0,-13 3 0,-12 3-1,-7-4-2,1-8-7,-1-10-7,1-9-6,4-9-6,9-5-2,10-7-5,10-5-3,7-9-3,6-9-1,7-10-1,6-8-2,7-11 1,10-8 3,10-10 3,9-9 3,4-2 4,1 6 3,-1 7 5,1 6 4,-1 3 2,1 0 1,-1 0 1,1 0 1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38"/>
    </inkml:context>
    <inkml:brush xml:id="br0">
      <inkml:brushProperty name="width" value="0.02709" units="cm"/>
      <inkml:brushProperty name="height" value="0.02709" units="cm"/>
      <inkml:brushProperty name="color" value="#F2395B"/>
    </inkml:brush>
  </inkml:definitions>
  <inkml:trace contextRef="#ctx0" brushRef="#br0">96150 26150 812,'26'-22'-1,"4"6"0,3 7-2,3 6 0,3 3 0,3 0 3,3 0 1,4 0 3,-1 4 3,-3 10 5,-3 10 4,-2 9 5,-1 6 1,3 3 0,3 3-1,4 4-1,1-1-2,0-3-4,0-3-3,0-2-5,0-5-3,0-2-3,0-3-4,0-3-5,-2-4-1,-3-3-3,-3-3-1,-2-2-1,-6-9-7,-6-12-10,-6-13-10,-6-12-10,-6-5 1,-2 3 11,-3 3 11,-3 4 12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8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70900 3800 478,'-27'-38'60,"-3"26"2,-3 24 1,-2 26 2,-5 19-5,-2 17-11,-3 15-10,-3 16-11,-1 4-6,4-6-3,3-6-4,3-6-2,4-6-3,7-2-2,6-3-3,7-3-2,7-7-3,9-9-6,10-10-5,10-8-5,10-11-3,13-8 1,12-10-1,13-9 1,10-12-2,10-11 0,10-14-1,9-11-2,-1-12 1,-8-9 1,-10-10 0,-9-8 2,-12-3 2,-11 7 3,-14 6 3,-11 7 4,-15 0 1,-16-2 0,-15-3-2,-15-3 1,-15 4 1,-12 13 5,-13 12 3,-12 13 6,-5 9-1,3 6-4,3 7-4,4 6-5,4 7-2,6 10-2,7 10-2,6 9-2,7 2-4,10-2-7,10-3-8,9-3-8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38"/>
    </inkml:context>
    <inkml:brush xml:id="br0">
      <inkml:brushProperty name="width" value="0.03634" units="cm"/>
      <inkml:brushProperty name="height" value="0.03634" units="cm"/>
      <inkml:brushProperty name="color" value="#F2395B"/>
    </inkml:brush>
  </inkml:definitions>
  <inkml:trace contextRef="#ctx0" brushRef="#br0">97500 25800 605,'23'-71'1,"-3"10"0,-3 10 3,-2 9 0,-1 15 5,3 22 9,3 22 7,4 23 8,-1 13 1,-3 6-5,-3 7-7,-2 6-5,-5 3-4,-2 0-1,-3 0-1,-3 0-1,-2-5-3,0-9-4,0-10-4,0-8-4,3-12-5,6-12-7,7-13-7,6-12-7,6-15-2,6-15 3,7-15 3,6-16 4,1-8 2,-3 0 2,-3 0 3,-2 0 2,-5 0 2,-2 0 1,-3 0 1,-3 0 1,-2 0 1,0 0 1,0 0 1,0 0 1,-4-2 1,-5-3 4,-7-3 2,-5-2 2,-4 2 4,0 9 3,0 10 2,0 10 4,0 7 1,0 6-1,0 7 0,0 6 0,0 20 5,0 34 10,0 35 10,0 35 10,-2 22 2,-3 14-10,-3 11-9,-2 14-8,-6 8-7,-6 7-5,-6 6-4,-6 7-5,-2 11-5,3 20-8,3 18-6,4 20-6,1 5-5,0-6-1,0-6-1,0-6-2,3-16 0,6-25 0,7-25-1,6-25 1,4-24-1,4-21-1,3-22-2,3-22-2,3-16 2,3-9 4,3-10 3,4-8 4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39"/>
    </inkml:context>
    <inkml:brush xml:id="br0">
      <inkml:brushProperty name="width" value="0.04115" units="cm"/>
      <inkml:brushProperty name="height" value="0.04115" units="cm"/>
      <inkml:brushProperty name="color" value="#F2395B"/>
    </inkml:brush>
  </inkml:definitions>
  <inkml:trace contextRef="#ctx0" brushRef="#br0">99450 24950 534,'1'-68'0,"4"17"0,3 15 0,3 16 0,-1 5 3,-2-2 5,-3-3 5,-3-3 6,-2 4 1,0 13-2,0 12-1,0 13-2,3 9-1,6 6 0,7 7 0,6 6-1,3 4-1,0 4-1,0 3-2,0 3-2,0 1-1,0 1-1,0-1-1,0 1-1,-2-1-1,-3 1-1,-3-1-1,-2 1-1,-6-1 0,-6 1-1,-6-1 1,-6 1-1,-7-3 1,-6-2 0,-6-3 1,-6-3 0,-10-4 0,-12-3-1,-13-3-1,-12-2-2,-7-5-1,1-2-3,-1-3-1,1-3-3,-1-4 0,1-3 1,-1-3 1,1-2 0,4-8-1,9-8-4,10-10-4,10-9-3,8-10-3,10-9 0,10-10 0,9-8 0,7-4 1,7 3 5,6 3 5,7 4 4,5 4 4,7 6 2,6 7 3,7 6 2,2 4 3,1 4 1,-1 3 2,1 3 2,1 3 3,3 3 4,3 3 3,4 4 3,1 4 3,0 6 3,0 7 2,0 6 3,0 6 1,0 6-1,0 7 0,0 6 0,0 3-2,0 0-3,0 0-4,0 0-2,1-2-2,4-3-1,3-3-1,3-2-1,-1-3-2,-2 1-4,-3-1-3,-3 1-4,-4-3-1,-3-2 0,-3-3 1,-2-3 0,-15-6-11,-25-5-24,-25-7-25,-25-5-23,-8-6-8,9-3 12,10-3 11,10-2 11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41"/>
    </inkml:context>
    <inkml:brush xml:id="br0">
      <inkml:brushProperty name="width" value="0.03373" units="cm"/>
      <inkml:brushProperty name="height" value="0.03373" units="cm"/>
      <inkml:brushProperty name="color" value="#F2395B"/>
    </inkml:brush>
  </inkml:definitions>
  <inkml:trace contextRef="#ctx0" brushRef="#br0">99200 28800 652,'23'-90'-24,"-3"23"8,-3 22 8,-2 22 7,-5 7 6,-2-6 3,-3-6 1,-3-6 3,-6-1 2,-5 7 2,-7 6 2,-5 7 1,-4 4-1,0 3-2,0 3-3,0 4-3,-2 4-2,-3 6 2,-3 7 1,-2 6 0,-3 1 0,1-3 0,-1-3-1,1-2-1,-1 0-1,1 7-1,-1 6-1,1 7-1,-1 5 0,1 7 0,-1 6 1,1 7 0,2 0 1,7-2-2,6-3-1,7-3 0,2-6-1,1-5-1,-1-7 0,1-5 0,1-4-1,3 0 0,3 0-1,4 0 1,1 0-1,0 0 1,0 0-1,0 0 0,4 0-2,10 0-4,10 0-3,9 0-4,2-4-1,-2-5 2,-3-7 2,-3-5 2,-2-4 1,0 0 1,0 0 0,0 0 1,0 0 1,0 0 2,0 0 2,0 0 2,1 0 2,4 0-1,3 0 0,3 0 0,1-2-1,1-3 0,-1-3-1,1-2-1,1-3-2,3 1-2,3-1-2,4 1-2,-1-3-1,-3-2-1,-3-3-1,-2-3 0,-5-2 0,-2 0 1,-3 0 0,-3 0 2,-6 6 7,-5 13 16,-7 12 16,-5 13 16,-6 6 2,-3 0-10,-3 0-12,-2 0-10,-3 1-6,1 4-2,-1 3-2,1 3-2,2 1-2,7 1-1,6-1-3,7 1-2,8-7-2,14-12-4,11-13-4,14-12-3,2-9 0,-6-2 2,-6-3 2,-6-3 3,-6-4 2,-2-3 0,-3-3 0,-3-2 1,-2-5 0,0-2 1,0-3-1,0-3 2,-2-2-1,-3 0 1,-3 0 0,-2 0 1,-5 3 1,-2 6 2,-3 7 2,-3 6 1,-9 4 2,-11 4 0,-14 3 2,-11 3 0,-6 4 0,4 7-1,3 6 0,3 7-2,1 4-1,1 3-4,-1 3-3,1 4-3,-1-1-2,1-3-2,-1-3-1,1-2-2,7-3-5,16 1-10,15-1-9,17 1-9,7-3-1,0-2 8,0-3 8,0-3 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42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101100 28750 523,'-25'-22'31,"0"6"-4,0 7-2,0 6-4,-2 4-1,-3 4 0,-3 3 0,-2 3 0,-1 4-1,3 7-3,3 6-1,4 7-3,-1 2-1,-3 1 0,-3-1 0,-2 1-1,-1 2-1,3 7-1,3 6-1,4 7-1,2 2-2,4 1 1,3-1-1,3 1 1,3-3-2,3-2-3,3-3-2,4-3-3,4-6-1,6-5 0,7-7 0,6-5-1,4-8 0,4-5-2,3-7-2,3-5-1,4-8-1,7-5 1,6-7-1,7-5 0,4-9 0,3-9-3,3-10-2,4-8-1,-1-9-1,-3-6 2,-3-6 0,-2-6 2,-5-7 1,-2-6-1,-3-6 0,-3-6 0,-6-4 1,-5 1 4,-7-1 4,-5 1 4,-6 5 2,-3 14-1,-3 11 1,-2 14 0,-5 10 7,-2 9 14,-3 10 15,-3 10 13,-2 10 5,0 13-7,0 12-5,0 13-7,-4 10-5,-5 10-3,-7 10-4,-5 9-3,-3 9-3,4 9 1,3 10-1,3 10 0,-1 2-1,-2-3-2,-3-3-3,-3-2-2,1-5-2,6-2-2,7-3-3,6-3-3,1-1-3,-3 4-5,-3 3-3,-2 3-5,-1-5-2,3-12 1,3-13 1,4-12 0,1-7-5,0 1-13,0-1-13,0 1-12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4:42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102200 29100 575,'92'-21'55,"-16"10"-9,-15 10-7,-15 9-9,-7 6-4,3 3-1,3 3 0,4 4-1,-3 4 0,-5 6-3,-7 7-1,-5 6-3,-8 4-2,-5 4-5,-7 3-4,-5 3-5,-11 3-3,-11 3-1,-14 3-3,-11 4 0,-12 1-2,-9 0-1,-10 0-1,-8 0 0,-3-4 0,7-5 0,6-7 0,7-5 0,5-9 1,7-9 4,6-10 2,7-8 3,19-11 5,35-8 5,35-10 7,34-9 6,20-5 2,6 0-4,7 0-3,6 0-3,1 3-4,-3 6-5,-3 7-5,-2 6-6,-8 3-3,-8 0-4,-10 0-2,-9 0-4,-9 0-5,-5 0-7,-7 0-9,-5 0-7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5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69650 34950 485,'67'-24'-4,"-16"4"6,-15 3 3,-15 3 4,-15 12 12,-12 22 19,-13 22 18,-12 23 19,-7 11 2,1 4-16,-1 3-16,1 3-15,-3 4-10,-2 7-4,-3 6-3,-3 7-4,-4 7-2,-3 9-3,-3 10-3,-2 10-1,-5-1-4,-2-9-1,-3-10-3,-3-8-2,-1-6-2,4 1-1,3-1-1,3 1-1,4-4-2,7-6 1,6-6-2,7-6 0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5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69900 34950 466,'23'-16'43,"-3"19"8,-3 19 5,-2 19 8,-5 12-2,-2 6-10,-3 7-9,-3 6-9,-2 7-7,0 10-4,0 10-4,0 9-4,0 9-3,0 9-2,0 10-1,0 10-3,1 2-1,4-3-2,3-3-4,3-2-1,1-6-2,1-6 1,-1-6 0,1-6 0,-3-6-4,-2-2-8,-3-3-8,-3-3-9,-2-7-4,0-9-3,0-10-3,0-8-3,0-8 0,0-2 1,0-3 1,0-3 2,-4-7 1,-5-9 4,-7-10 4,-5-8 3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5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69050 36800 574,'-27'-24'0,"-3"4"1,-3 3 0,-2 3 1,5 1 10,16 1 19,15-1 20,17 1 19,13 1 3,13 3-13,12 3-14,13 4-13,9 1-10,6 0-8,7 0-8,6 0-7,3 0-8,0 0-9,0 0-11,0 0-9,-7 1-2,-11 4 8,-14 3 6,-11 3 6,-11 1-2,-5 1-14,-7-1-11,-5 1-14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71400 36525 333,'157'63'167,"51"46"-1,49 47 1,51 47 0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7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71050 36500 604,'-61'0'7,"28"0"14,28 0 15,29 0 13,18-2 3,9-3-8,10-3-8,10-2-8,7-3-5,6 1-2,7-1-1,6 1-3,4 1-2,4 3-3,3 3-4,3 4-3,1 1-3,1 0-5,-1 0-5,1 0-3,-3 3-7,-2 6-7,-3 7-7,-3 6-8,-7 3-2,-9 0 1,-10 0 1,-8 0 2,-8 0 2,-2 0 1,-3 0 0,-3 0 3,-6-2 2,-5-3 7,-7-3 6,-5-2 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8"/>
    </inkml:context>
    <inkml:brush xml:id="br0">
      <inkml:brushProperty name="width" value="0.04096" units="cm"/>
      <inkml:brushProperty name="height" value="0.04096" units="cm"/>
      <inkml:brushProperty name="color" value="#00BFF3"/>
    </inkml:brush>
  </inkml:definitions>
  <inkml:trace contextRef="#ctx0" brushRef="#br0">71650 4700 537,'95'-22'85,"-9"6"-13,-10 7-14,-8 6-14,-8 6-8,-2 6-2,-3 7-2,-3 6-3,-9 6-4,-11 6-6,-14 7-5,-11 6-7,-14 7-3,-11 10-1,-14 10-3,-11 9 0,-11 4-2,-5 1-2,-7-1 0,-5 1-2,-1-6-2,6-8 0,7-10-2,6-9-1,6-9 1,6-5 3,7-7 4,6-5 3,13-6 2,23-3 0,22-3 1,22-2 1,12-5-5,3-2-11,3-3-11,4-3-10,1-6-7,0-5-2,0-7-1,0-5-2,-7-3 2,-11 4 5,-14 3 6,-11 3 5,-9 1 3,-3 1 1,-3-1 1,-2 1 1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7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73200 35700 609,'-41'-15'40,"19"23"1,19 22 1,19 22 1,10 8-2,4-2-6,3-3-4,3-3-6,1-2-4,1 0-2,-1 0-3,1 0-3,1-2-2,3-3-4,3-3-3,4-2-3,1-5-2,0-2-2,0-3-2,0-3-1,-2-2-1,-3 0 0,-3 0 2,-2 0 0,-1 1 0,3 4 2,3 3 0,4 3 1,-3 1 1,-5 1 0,-7-1 2,-5 1 1,-15-1-1,-22 1-1,-22-1-2,-21 1-2,-15-1-2,-6 1-4,-6-1-3,-6 1-4,-4 1 0,1 3 1,-1 3 3,1 4 2,2-3-4,7-5-10,6-7-9,7-5-9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7"/>
    </inkml:context>
    <inkml:brush xml:id="br0">
      <inkml:brushProperty name="width" value="0.04802" units="cm"/>
      <inkml:brushProperty name="height" value="0.04802" units="cm"/>
      <inkml:brushProperty name="color" value="#F2395B"/>
    </inkml:brush>
  </inkml:definitions>
  <inkml:trace contextRef="#ctx0" brushRef="#br0">75400 35700 458,'-2'-61'54,"-3"28"3,-3 28 3,-2 29 3,-1 22-4,3 20-9,3 18-9,4 20-9,-3 8-6,-5 1-4,-7-1-2,-5 1-4,-3-1-3,4 1-2,3-1-3,3 1-2,-1-3-3,-2-2-2,-3-3-5,-3-3-2,1-6-5,6-5-7,7-7-7,6-5-8,3-9-3,0-9-2,0-10-1,0-8-1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28"/>
    </inkml:context>
    <inkml:brush xml:id="br0">
      <inkml:brushProperty name="width" value="0.04378" units="cm"/>
      <inkml:brushProperty name="height" value="0.04378" units="cm"/>
      <inkml:brushProperty name="color" value="#F2395B"/>
    </inkml:brush>
  </inkml:definitions>
  <inkml:trace contextRef="#ctx0" brushRef="#br0">75100 35400 502,'3'-68'45,"6"17"-6,7 15-6,6 16-6,7 7-3,10 1 0,10-1 0,9 1-1,6 1-1,3 3-2,3 3-1,4 4-2,-1 4-2,-3 6 0,-3 7 0,-2 6 0,-3 4-1,1 4 0,-1 3 0,1 3 0,-3 4-2,-2 7 0,-3 6 0,-3 7-2,-7 4-1,-9 3-3,-10 3-3,-8 4-3,-8 4-1,-2 6-3,-3 7 0,-3 6-3,-9 1-1,-11-3-1,-14-3-1,-11-2-1,-17 6-4,-18 20-6,-19 18-5,-18 20-5,-12 3-5,-3-8-3,-3-10-3,-2-9-3,10-18 3,25-24 7,25-26 8,25-24 8,12-13 1,1 0-3,-1 0-5,1 0-3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31"/>
    </inkml:context>
    <inkml:brush xml:id="br0">
      <inkml:brushProperty name="width" value="0.0325" units="cm"/>
      <inkml:brushProperty name="height" value="0.0325" units="cm"/>
      <inkml:brushProperty name="color" value="#F2395B"/>
    </inkml:brush>
  </inkml:definitions>
  <inkml:trace contextRef="#ctx0" brushRef="#br0">77550 36350 677,'-61'0'28,"28"0"4,28 0 5,29 0 3,19-2 0,14-3-6,11-3-5,14-2-5,10-1-5,9 3-4,10 3-3,10 4-3,4 1-5,0 0-6,0 0-4,0 0-6,0 0-3,0 0 0,0 0-2,0 0 0,-2-2-1,-3-3-4,-3-3-2,-2-2-4,-8-1 0,-8 3 0,-10 3 0,-9 4 0,-12 1 1,-11 0 2,-14 0 1,-11 0 3,-9 1 1,-3 4 2,-3 3 3,-2 3 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32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79450 35400 626,'-19'-24'15,"13"4"6,12 3 7,13 3 6,10 6 1,10 9-4,10 10-5,9 10-3,6 2-3,3-3-2,3-3-1,4-2-1,1-1 0,0 3-1,0 3 1,0 4 0,-4 2-3,-5 4-4,-7 3-5,-5 3-4,-4 1-2,0 1-1,0-1 1,0 1-1,-2-1 1,-3 1-2,-3-1 1,-2 1-1,-5-1-1,-2 1 1,-3-1 0,-3 1 0,-6 1 0,-5 3-1,-7 3-1,-5 4-1,-14 2-1,-18 4-2,-19 3-3,-18 3-3,-14 4-2,-5 7-3,-7 6-4,-5 7-3,-6 0 0,-3-2 1,-3-3 1,-2-3 1,6-9 0,20-11-3,18-14-2,20-11-3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39"/>
    </inkml:context>
    <inkml:brush xml:id="br0">
      <inkml:brushProperty name="width" value="0.03187" units="cm"/>
      <inkml:brushProperty name="height" value="0.03187" units="cm"/>
      <inkml:brushProperty name="color" value="#F2395B"/>
    </inkml:brush>
  </inkml:definitions>
  <inkml:trace contextRef="#ctx0" brushRef="#br0">82600 34700 690,'0'71'81,"0"-5"-19,0-7-18,0-5-18,0-3-11,0 4-2,0 3-1,0 3-2,0 3-1,0 3-1,0 3 0,0 4-2,0 4-1,0 6-1,0 7-1,0 6-1,0 1-1,0-3 0,0-3-2,0-2 0,-2-3-2,-3 1-1,-3-1-1,-2 1-2,-3-4-2,1-6-1,-1-6-2,1-6 0,1-9-3,3-8-1,3-10-2,4-9-1,-1-5-1,-3 0 1,-3 0 1,-2 0 2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0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82700 34700 567,'-19'-46'4,"13"10"11,12 10 9,13 9 12,9 4 2,6 1-5,7-1-5,6 1-4,6 1-5,6 3-1,7 3-3,6 4-3,-1 1 0,-5 0-1,-7 0-1,-5 0 1,-6 1-1,-3 4 0,-3 3 0,-2 3-1,-3 3-2,1 3-6,-1 3-6,1 4-7,-3 1-1,-2 0 2,-3 0 2,-3 0 3,-7 4 1,-9 10 2,-10 10 0,-8 9 3,-9 4 0,-6 1 0,-6-1 0,-6 1 0,-10 5 0,-12 14-1,-13 11-1,-12 14-2,-4-1 0,7-12 1,6-13 0,7-12 1,4-10 0,3-6 0,3-6-1,4-6 1,1-7 0,0-6 0,0-6 0,0-6 1,12-6 0,26-2 3,24-3 3,26-3 2,13-6 0,4-5 0,3-7-2,3-5-2,-1-1 1,-2 6-1,-3 7 0,-3 6 0,-1 3 0,4 0-1,3 0 1,3 0-1,-1 1 0,-2 4 1,-3 3-1,-3 3 1,-6 1 0,-5 1 0,-7-1 0,-5 1 1,-4 1 1,0 3 1,0 3 2,0 4 1,-4 2 0,-5 4 0,-7 3-1,-5 3 0,-8 1-1,-5 1 0,-7-1-1,-5 1-2,-6 1 0,-3 3-1,-3 3-2,-2 4 0,-5-1-1,-2-3 0,-3-3 0,-3-2 1,-2-1-1,0 3 1,0 3-2,0 4 1,-2 1-1,-3 0-1,-3 0-1,-2 0-1,-3-2-1,1-3-1,-1-3-2,1-2 0,2-3-3,7 1-3,6-1-3,7 1-4,2-3-3,1-2 0,-1-3-2,1-3-1,1-6-1,3-5-1,3-7-1,4-5-1,2-8 1,4-5 3,3-7 1,3-5 4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1"/>
    </inkml:context>
    <inkml:brush xml:id="br0">
      <inkml:brushProperty name="width" value="0.03662" units="cm"/>
      <inkml:brushProperty name="height" value="0.03662" units="cm"/>
      <inkml:brushProperty name="color" value="#F2395B"/>
    </inkml:brush>
  </inkml:definitions>
  <inkml:trace contextRef="#ctx0" brushRef="#br0">85450 35950 600,'-55'-4'27,"41"-5"10,40-7 11,42-5 11,19-3 0,1 4-10,-1 3-10,1 3-10,1 3-7,3 3-6,3 3-6,4 4-6,1 1-4,0 0-1,0 0-3,0 0-2,-2 1-1,-3 4-2,-3 3-2,-2 3 0,-6-1-3,-6-2 0,-6-3-2,-6-3-1,-6-2-1,-2 0 0,-3 0 0,-3 0-1,-4 0-1,-3 0-2,-3 0-4,-2 0-3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2"/>
    </inkml:context>
    <inkml:brush xml:id="br0">
      <inkml:brushProperty name="width" value="0.03902" units="cm"/>
      <inkml:brushProperty name="height" value="0.03902" units="cm"/>
      <inkml:brushProperty name="color" value="#F2395B"/>
    </inkml:brush>
  </inkml:definitions>
  <inkml:trace contextRef="#ctx0" brushRef="#br0">87050 35050 563,'-16'-22'55,"19"6"0,19 7-2,19 6 0,9 4-5,0 4-7,0 3-8,0 3-7,1 3-6,4 3-3,3 3-4,3 4-4,3 2-2,3 4-3,3 3-1,4 3-4,-3 1-1,-5 1-1,-7-1-1,-5 1-2,-6-1 0,-3 1 0,-3-1 1,-2 1 1,-6 1 0,-6 3-2,-6 3 0,-6 4-1,-6-1 0,-2-3 1,-3-3 0,-3-2 0,-12 0 0,-18 7-2,-19 6-1,-18 7-2,-15 5-1,-9 7-4,-10 6-2,-8 7-3,-8 2-3,-2 1-2,-3-1-2,-3 1-3,5-4-1,17-6 0,15-6 1,16-6 0,12-10 2,9-12 3,10-13 4,10-12 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2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90000 35150 487,'18'-68'-2,"-11"17"17,-14 15 15,-11 16 15,-11 9 5,-5 3-7,-7 3-8,-5 4-6,-4 2-6,0 4-1,0 3-2,0 3-2,-2 6-1,-3 9-1,-3 10-1,-2 10-1,-6 10 0,-6 13-1,-6 12 0,-6 13 0,-2 7-2,3 4-2,3 3-1,4 3-2,4-1-1,6-2 0,7-3 1,6-3 0,7-4 0,10-3-2,10-3-2,9-2-1,6-6-1,3-6 0,3-6 0,4-6 0,7-7 0,13-6-1,12-6 0,13-6 1,13-7-3,17-6-5,15-6-5,16-6-4,13-7-5,14-6-2,11-6-4,14-6-2,5-6-4,1-2-3,-1-3-3,1-3-3,-15-1 2,-28 4 7,-28 3 7,-27 3 7,-17 1 2,-3 1-5,-3-1-5,-2 1-5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9"/>
    </inkml:context>
    <inkml:brush xml:id="br0">
      <inkml:brushProperty name="width" value="0.0403" units="cm"/>
      <inkml:brushProperty name="height" value="0.0403" units="cm"/>
      <inkml:brushProperty name="color" value="#00BFF3"/>
    </inkml:brush>
  </inkml:definitions>
  <inkml:trace contextRef="#ctx0" brushRef="#br0">72550 4450 545,'-40'0'9,"23"0"18,22 0 17,22 0 18,18-2 5,16-3-9,15-3-9,17-2-8,10-1-8,6 3-7,7 3-7,6 4-6,1 1-7,-3 0-5,-3 0-7,-2 0-5,-9 1-2,-12 4-1,-13 3 2,-12 3-1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8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101400 33750 548,'53'23'132,"6"-3"-32,7-3-32,6-2-33,9-5-16,13-2-1,12-3-2,13-3 0,2-4-2,-5-3-2,-7-3-4,-5-2-2,-8-3-2,-5 1-2,-7-1-1,-5 1-1,-8-1 0,-5 1-2,-7-1 1,-5 1-2,-6 1-2,-3 3-6,-3 3-5,-2 4-6,-12 4-8,-19 6-10,-18 7-11,-19 6-9,-12 4-2,-2 4 6,-3 3 7,-3 3 7,-1-2 7,4-6 6,3-6 8,3-6 6,3-4 5,3 1 2,3-1 2,4 1 3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8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101550 34000 522,'1'-43'8,"4"17"16,3 15 17,3 16 15,-1 10 4,-2 7-10,-3 6-10,-3 7-10,-1 5-6,4 7-3,3 6-3,3 7-4,-2 2 0,-6 1-1,-6-1 0,-6 1 1,-4-1-2,1 1-3,-1-1-2,1 1-3,-1-1-2,1 1-1,-1-1-1,1 1-2,1 1-1,3 3 1,3 3-1,4 4 0,-1 1-1,-3 0 2,-3 0-1,-2 0 2,-1-2-1,3-3 0,3-3 1,4-2-1,1-5 1,0-2 0,0-3 0,0-3 0,0-4 0,0-3 1,0-3 0,0-2-1,0-3 1,0 1 0,0-1 0,0 1 1,3-3-1,6-2 1,7-3 0,6-3 0,6-6 1,6-5-1,7-7 0,6-5-1,7-4 2,10 0 0,10 0 1,9 0 1,4-2 0,1-3 0,-1-3 0,1-2-1,-6-1-1,-8 3 0,-10 3-2,-9 4 0,-4 1-1,4 0-1,3 0 0,3 0-2,-2 0-1,-6 0-3,-6 0-4,-6 0-4,-10-7-11,-12-11-19,-13-14-19,-12-11-20,-10-6-2,-6 4 17,-6 3 17,-6 3 17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7:49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101550 35150 522,'-46'-2'1,"10"-3"3,10-3 2,9-2 2,9-1 5,9 3 5,10 3 6,10 4 6,8-1 1,10-3-1,10-3-3,9-2-3,7-1 0,7 3-1,6 3-1,7 4 0,4-1-1,3-3-2,3-3 0,4-2-2,1-1-2,0 3-1,0 3-3,0 4-1,-2-1-2,-3-3 0,-3-3-2,-2-2 0,-8-1 0,-8 3-2,-10 3 0,-9 4-1,-16 2-12,-22 4-23,-22 3-21,-21 3-24,-12 1-2,1 1 14,-1-1 16,1 1 15,-1-1 7,1 1-1,-1-1-1,1 1-1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1"/>
    </inkml:context>
    <inkml:brush xml:id="br0">
      <inkml:brushProperty name="width" value="0.03645" units="cm"/>
      <inkml:brushProperty name="height" value="0.03645" units="cm"/>
      <inkml:brushProperty name="color" value="#00BFF3"/>
    </inkml:brush>
  </inkml:definitions>
  <inkml:trace contextRef="#ctx0" brushRef="#br0">96400 35450 603,'-125'-22'41,"50"6"-1,50 7 0,50 6-2,25 3-2,0 0-6,0 0-5,0 0-6,0 0-3,0 0-2,0 0-2,0 0-2,3-2 0,6-3-1,7-3-1,6-2 0,1-1-1,-3 3-2,-3 3-2,-2 4-2,-1 1-1,3 0 2,3 0 0,4 0 2,1 0 0,0 0 0,0 0-1,0 0 1,1-2-3,4-3-1,3-3-3,3-2-3,-2-3 0,-6 1 1,-6-1 1,-6 1 2,-4 1 0,1 3 0,-1 3 1,1 4 0,-3 1 1,-2 0-1,-3 0 1,-3 0 1,-2 1-1,0 4 1,0 3-1,0 3 0,0 1-1,0 1-4,0-1-2,0 1-3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2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97150 34450 520,'-29'-18'136,"-5"17"-34,-7 15-33,-5 16-33,-3 5-20,4-2-6,3-3-5,3-3-5,-1-1-4,-2 4 0,-3 3 0,-3 3-1,1-1 0,6-2 1,7-3 1,6-3 0,1 1 1,-3 6 0,-3 7-1,-2 6 0,-5 1 1,-2-3-1,-3-3 1,-3-2 1,-1-3 0,4 1 0,3-1 0,3 1 1,1-1-1,1 1 1,-1-1 0,1 1 0,8-3 2,20-2 3,18-3 5,20-3 3,14-1 1,14 4 0,11 3-1,14 3-1,2 1 0,-6 1-2,-6-1-2,-6 1-1,-2 1 0,3 3 0,3 3 0,4 4 1,-3-3-2,-5-5-2,-7-7-4,-5-5-1,-6-4-3,-3 0 0,-3 0-1,-2 0-1,-3-2 0,1-3-1,-1-3-1,1-2-1,-9-1-12,-15 3-25,-15 3-24,-16 4-25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4"/>
    </inkml:context>
    <inkml:brush xml:id="br0">
      <inkml:brushProperty name="width" value="0.04275" units="cm"/>
      <inkml:brushProperty name="height" value="0.04275" units="cm"/>
      <inkml:brushProperty name="color" value="#00BFF3"/>
    </inkml:brush>
  </inkml:definitions>
  <inkml:trace contextRef="#ctx0" brushRef="#br0">87200 38750 514,'-41'0'27,"19"0"11,19 0 12,19 0 11,13 0-1,10 0-12,10 0-11,9 0-13,4 0-7,1 0-4,-1 0-4,1 0-4,2 0-1,7 0-1,6 0 1,7 0-1,7 0 1,9 0 1,10 0 1,10 0 0,2 0 1,-3 0-1,-3 0 0,-2 0 0,-3 0-1,1 0 0,-1 0-1,1 0 1,-3 0-1,-2 0-1,-3 0 1,-3 0-1,-7 0-1,-9 0 0,-10 0-3,-8 0 0,-8 0-1,-2 0-1,-3 0-1,-3 0 1,-4 0-2,-3 0 0,-3 0-1,-2 0-1,-11 3-10,-15 6-18,-15 7-18,-16 6-18,-7 3-5,4 0 8,3 0 8,3 0 8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6"/>
    </inkml:context>
    <inkml:brush xml:id="br0">
      <inkml:brushProperty name="width" value="0.03683" units="cm"/>
      <inkml:brushProperty name="height" value="0.03683" units="cm"/>
      <inkml:brushProperty name="color" value="#00BFF3"/>
    </inkml:brush>
  </inkml:definitions>
  <inkml:trace contextRef="#ctx0" brushRef="#br0">93950 34750 597,'-69'-60'25,"13"32"10,12 31 11,13 32 10,7 19 0,4 10-11,3 10-11,3 9-11,1 7-7,1 7-3,-1 6-3,1 7-2,-1 5-2,1 7-1,-1 6 1,1 7-1,-1 2 0,1 1-2,-1-1 0,1 1-1,1-6-1,3-8-2,3-10 0,4-9-1,1-10-1,0-9-1,0-10-2,0-8-1,0-9-2,0-6-2,0-6-2,0-6-2,0-13-7,0-19-13,0-18-12,0-19-13,0-18-2,0-15 9,0-15 9,0-16 10,1-2 5,4 13 6,3 12 5,3 13 4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6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93650 34350 548,'-15'-91'5,"23"19"8,22 19 9,22 19 10,10 12 1,1 6-4,-1 7-4,1 6-5,5 4-3,14 4-2,11 3-3,14 3-1,0 4-2,-8 7-1,-10 6 0,-9 7-1,-12 4-1,-11 3-3,-14 3-2,-11 4-2,-11 4-2,-5 6 1,-7 7 0,-5 6 1,-14 6 0,-18 6 1,-19 7 2,-18 6 0,-14 1-1,-5-3-2,-7-3-2,-5-2-3,-1-6 0,6-6 0,7-6 1,6-6 0,6-7 1,6-6 0,7-6 0,6-6 1,6-7 0,6-6 0,7-6 1,6-6-1,15-9 2,26-8 2,24-10 1,26-9 3,16-7 0,10-3 2,10-3 2,9-2 1,2 0 0,-2 7-2,-3 6-1,-3 7-1,-6 4 0,-5 3 1,-7 3 1,-5 4 1,-11 4 0,-11 6-3,-14 7-2,-11 6-1,-7 6-1,0 6 2,0 7 1,0 6 3,-4 4 1,-5 4 1,-7 3 2,-5 3 0,-8-1 1,-5-2-1,-7-3-1,-5-3-2,-11 4-2,-11 13-4,-14 12-3,-11 13-5,-7 2-3,0-5-2,0-7-2,0-5-2,3-8-3,6-5-4,7-7-6,6-5-4,3-6-3,0-3-4,0-3-2,0-2-3,3-6 2,6-6 7,7-6 7,6-6 6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7"/>
    </inkml:context>
    <inkml:brush xml:id="br0">
      <inkml:brushProperty name="width" value="0.03431" units="cm"/>
      <inkml:brushProperty name="height" value="0.03431" units="cm"/>
      <inkml:brushProperty name="color" value="#00BFF3"/>
    </inkml:brush>
  </inkml:definitions>
  <inkml:trace contextRef="#ctx0" brushRef="#br0">91650 35850 641,'-90'-46'-13,"23"10"3,22 10 3,22 9 2,19 6 12,20 3 19,18 3 20,20 4 19,11 1 4,7 0-13,6 0-12,7 0-12,4 0-10,3 0-7,3 0-6,4 0-7,1-2-3,0-3-1,0-3-2,0-2 0,-5-1-2,-9 3-1,-10 3-1,-8 4-1,-8 1-3,-2 0-5,-3 0-5,-3 0-5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17"/>
    </inkml:context>
    <inkml:brush xml:id="br0">
      <inkml:brushProperty name="width" value="0.03561" units="cm"/>
      <inkml:brushProperty name="height" value="0.03561" units="cm"/>
      <inkml:brushProperty name="color" value="#00BFF3"/>
    </inkml:brush>
  </inkml:definitions>
  <inkml:trace contextRef="#ctx0" brushRef="#br0">92150 34650 617,'-5'-61'50,"-9"28"-4,-10 28-2,-8 29-4,-11 19-4,-8 14-9,-10 11-6,-9 14-9,-5 2-4,0-6-2,0-6-1,0-6-3,1-4 0,4 1-1,3-1-1,3 1 1,3-3-1,3-2 0,3-3 1,4-3 1,5-6-1,10-5 1,10-7 0,9-5 0,4-4-1,1 0-2,-1 0-3,1 0-2,4 0-1,9 0 2,10 0 2,10 0 1,4 1 3,0 4 4,0 3 3,0 3 3,7 4 2,17 7 0,15 6-1,16 7-1,7 0-1,1-2-2,-1-3-4,1-3-1,-3-2-6,-2 0-5,-3 0-7,-3 0-6,-2-2-7,0-3-5,0-3-6,0-2-6,-7-8 1,-11-8 8,-14-10 9,-11-9 8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9:59"/>
    </inkml:context>
    <inkml:brush xml:id="br0">
      <inkml:brushProperty name="width" value="0.04391" units="cm"/>
      <inkml:brushProperty name="height" value="0.04391" units="cm"/>
      <inkml:brushProperty name="color" value="#00BFF3"/>
    </inkml:brush>
  </inkml:definitions>
  <inkml:trace contextRef="#ctx0" brushRef="#br0">73450 3550 501,'-24'-25'0,"4"0"0,3 0 0,3 0 0,-1 1 1,-2 4 4,-3 3 4,-3 3 2,1 9 10,6 16 15,7 15 14,6 17 15,3 14 1,0 17-11,0 15-12,0 16-11,-2 13-8,-3 14-5,-3 11-4,-2 14-5,-6 8-1,-6 7 0,-6 6 0,-6 7 0,-2-3-10,3-8-22,3-10-22,4-9-22,4-20-9,6-27 3,7-28 3,6-28 2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34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23650 49850 469,'-47'-90'10,"6"23"1,7 22 1,6 22 3,1 19 4,-3 20 6,-3 18 8,-2 20 6,0 10 2,7 3-6,6 3-4,7 4-5,0 4-3,-2 6-3,-3 7-1,-3 6-2,-1 3-2,4 0-2,3 0 0,3 0-2,1 1 0,1 4 0,-1 3-1,1 3 1,1 4-1,3 7 0,3 6-1,4 7 0,1 2-1,0 1-2,0-1-2,0 1-1,0-3-3,0-2 0,0-3-1,0-3-2,1-2-1,4 0 0,3 0 0,3 0-1,-1 1-2,-2 4-1,-3 3-2,-3 3-2,-2 1-3,0 1-4,0-1-5,0 1-4,-7-4-2,-11-6 1,-14-6 0,-11-6 1,-11-9-1,-5-8 0,-7-10-1,-5-9-1,-3-13 0,4-16 2,3-15 2,3-15 1,6-12 1,9-6 2,10-6 1,10-6 1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35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21700 51600 558,'0'-50'-1,"0"0"0,0 0-2,0 0-1,1 4 3,4 10 6,3 10 6,3 9 6,6 4 7,9 1 7,10-1 6,10 1 7,8 1 1,10 3-4,10 3-4,9 4-4,9 1-4,9 0-4,10 0-4,10 0-4,7 0-4,6 0-3,7 0-2,6 0-4,3 0-5,0 0-7,0 0-7,0 0-6,-7 1-7,-11 4-6,-14 3-8,-11 3-6,-14 1-3,-11 1 4,-14-1 1,-11 1 3,-11-1 4,-5 1 4,-7-1 6,-5 1 4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36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26350 50700 488,'1'-47'63,"4"6"-13,3 7-14,3 6-14,-1 3-7,-2 0-1,-3 0-2,-3 0-1,-2-2-2,0-3-7,0-3-4,0-2-6,-5 0-2,-9 7 3,-10 6 2,-8 7 2,-6 4 1,1 3 2,-1 3 1,1 4 0,-1 4 2,1 6-1,-1 7 0,1 6 0,-1 6 2,1 6 1,-1 7 2,1 6 2,-1 4 1,1 4-1,-1 3 0,1 3 0,2-1 1,7-2 0,6-3 1,7-3 2,4-4-1,3-3-1,3-3-1,4-2-1,8-5-2,17-2-4,15-3-4,16-3-3,5-7-4,-2-9-1,-3-10-1,-3-8-2,-2-9-2,0-6 0,0-6-1,0-6-1,-4-4-1,-5 1 2,-7-1 0,-5 1 1,-6-1 1,-3 1-1,-3-1 1,-2 1 1,-5 1 1,-2 3 6,-3 3 4,-3 4 5,-6 7 8,-5 13 11,-7 12 11,-5 13 12,-1 7 1,6 4-8,7 3-9,6 3-8,3 4-5,0 7-2,0 6-1,0 7-3,0 5-1,0 7-1,0 6-1,0 7-1,0 5-1,0 7 0,0 6 0,0 7-1,0 5-1,0 7-2,0 6-1,0 7-1,-2 2-1,-3 1-3,-3-1 0,-2 1-2,-5-10-1,-2-19-2,-3-18-1,-3-19-2,-4-15-1,-3-8-1,-3-10-1,-2-9-1,-5-10 0,-2-9 3,-3-10 2,-3-8 2,-1-11 2,4-8 2,3-10 1,3-9 2,4-9 1,7-5 0,6-7 1,7-5 1,4-8 0,3-5 2,3-7 2,4-5 1,7-4 1,13 0-2,12 0 0,13 0-1,9 0-1,6 0-4,7 0-3,6 0-3,4 3-1,4 6 2,3 7 1,3 6 3,1 4-8,1 4-16,-1 3-15,1 3-16,-9 6-5,-15 9 7,-15 10 6,-16 10 8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38"/>
    </inkml:context>
    <inkml:brush xml:id="br0">
      <inkml:brushProperty name="width" value="0.03889" units="cm"/>
      <inkml:brushProperty name="height" value="0.03889" units="cm"/>
      <inkml:brushProperty name="color" value="#00BFF3"/>
    </inkml:brush>
  </inkml:definitions>
  <inkml:trace contextRef="#ctx0" brushRef="#br0">28250 48550 565,'0'-36'6,"0"28"12,0 28 12,0 29 12,0 18 3,0 9-7,0 10-7,0 10-7,0 8-4,0 10-4,0 10-2,0 9-3,0 4-1,0 1 0,0-1 1,0 1 1,-4-1 0,-5 1 0,-7-1-1,-5 1 1,-3-4-3,4-6-6,3-6-5,3-6-6,3-7-2,3-6 2,3-6 2,4-6 2,-1-9 0,-3-8 0,-3-10-2,-2-9 0,-1-7 0,3-3 1,3-3 0,4-2 1,-1-14 0,-3-21-4,-3-22-1,-2-22-3,2-15-1,9-5 3,10-7 2,10-5 1,7-4 2,6 0 0,7 0-1,6 0 0,4 1 0,4 4 1,3 3 0,3 3 2,-2 4 0,-6 7 4,-6 6 1,-6 7 3,-4 7 1,1 9 2,-1 10 0,1 10 2,-3 5 1,-2 4-1,-3 3 1,-3 3-1,-4 4 1,-3 7 2,-3 6 1,-2 7 1,-5 5 1,-2 7-1,-3 6-2,-3 7-2,-2 0-1,0-2-2,0-3-4,0-3-2,-5 1 0,-9 6 0,-10 7 2,-8 6 0,-8 1 0,-2-3-3,-3-3-4,-3-2-2,-4-1-2,-3 3-1,-3 3-1,-2 4-1,-3-3-1,1-5-3,-1-7 0,1-5-3,1-9-2,3-9-3,3-10-2,4-8-3,7-12-6,13-12-9,12-13-9,13-12-10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8:39"/>
    </inkml:context>
    <inkml:brush xml:id="br0">
      <inkml:brushProperty name="width" value="0.03865" units="cm"/>
      <inkml:brushProperty name="height" value="0.03865" units="cm"/>
      <inkml:brushProperty name="color" value="#00BFF3"/>
    </inkml:brush>
  </inkml:definitions>
  <inkml:trace contextRef="#ctx0" brushRef="#br0">31200 50900 569,'-2'-46'-11,"-3"10"10,-3 10 11,-2 9 9,-6 2 8,-6-2 6,-6-3 4,-6-3 5,-2-1-1,3 4-6,3 3-5,4 3-7,-1 3-3,-3 3-3,-3 3 0,-2 4-3,-5 5-1,-2 10 0,-3 10-2,-3 9 0,-1 6-3,4 3-1,3 3-4,3 4-2,3 2-1,3 4 0,3 3 0,4 3 0,2-1 0,4-2 1,3-3-1,3-3 0,1 1 1,1 6 0,-1 7 1,1 6 1,2-1-1,7-5-1,6-7-2,7-5-2,10-8 1,16-5 0,15-7 2,17-5 0,11-8-2,10-5-9,10-7-7,9-5-7,7-4-8,7 0-8,6 0-7,7 0-8,-10-2-1,-25-3 5,-25-3 3,-25-2 5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6"/>
    </inkml:context>
    <inkml:brush xml:id="br0">
      <inkml:brushProperty name="width" value="0.02821" units="cm"/>
      <inkml:brushProperty name="height" value="0.02821" units="cm"/>
      <inkml:brushProperty name="color" value="#F2395B"/>
    </inkml:brush>
  </inkml:definitions>
  <inkml:trace contextRef="#ctx0" brushRef="#br0">65450 8100 780,'484'-216'116,"-131"69"-43,-131 69-43,-131 69-43,-65 34-20,4 0 1,3 0 3,3 0 2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7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16500 1800 590,'1'-69'4,"4"13"9,3 12 8,3 13 8,1 12 5,1 13 0,-1 12 0,1 13 2,-3 7-3,-2 4-4,-3 3-5,-3 3-5,-2 4-3,0 7-1,0 6-1,0 7-2,0 2-1,0 1-2,0-1-1,0 1-3,0 1-1,0 3-1,0 3-1,0 4-2,0-3-1,0-5-3,0-7-2,0-5-3,0-6-2,0-3-2,0-3-2,0-2-3,-2-12-7,-3-19-14,-3-18-15,-2-19-13,-1-19-2,3-19 12,3-18 12,4-19 11,2-7 8,4 7 7,3 6 4,3 7 7,1 10 3,1 16 1,-1 15 1,1 17 1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8"/>
    </inkml:context>
    <inkml:brush xml:id="br0">
      <inkml:brushProperty name="width" value="0.03924" units="cm"/>
      <inkml:brushProperty name="height" value="0.03924" units="cm"/>
      <inkml:brushProperty name="color" value="#F2395B"/>
    </inkml:brush>
  </inkml:definitions>
  <inkml:trace contextRef="#ctx0" brushRef="#br0">16700 1650 560,'26'-54'-2,"4"-5"-5,3-7-5,3-5-4,1-3-1,1 4 2,-1 3 2,1 3 2,-3 4 7,-2 7 14,-3 6 13,-3 7 13,-1 5 3,4 7-4,3 6-5,3 7-5,1 7-1,1 9 1,-1 10 2,1 10 1,-3 10 0,-2 13-4,-3 12-3,-3 13-2,-4 6-4,-3 0-2,-3 0-3,-2 0-3,-5 0-1,-2 0-2,-3 0-2,-3 0-1,-4 1-3,-3 4-3,-3 3-3,-2 3-3,-6 1-2,-6 1-1,-6-1-2,-6 1-2,-4-4 1,1-6 0,-1-6 2,1-6 1,-3-9 0,-2-8 0,-3-10-1,-3-9-1,-1-10 0,4-9 1,3-10 0,3-8 1,4-11 0,7-8 1,6-10 1,7-9 0,5-10 1,7-9-1,6-10 1,7-8 0,7-6 2,9 1 4,10-1 4,10 1 4,4 5 3,0 14 5,0 11 5,0 14 4,-2 7 2,-3 3 0,-3 3-2,-2 4-1,-6 11 1,-6 23-1,-6 22 0,-6 22 0,-10 13-3,-12 7-7,-13 6-7,-12 7-6,-12 4-5,-8 3-2,-10 3-1,-9 4-1,-7 2-1,-3 4 0,-3 3 2,-2 3 0,-6 1 1,-6 1 2,-6-1 2,-6 1 2,-6-1 1,-2 1 2,-3-1 1,-3 1 1,-2-6 1,0-8 2,0-10 2,0-9 2,6-10 1,13-9 2,12-10 1,13-8 1,10-9 1,10-6 2,10-6 0,9-6 2,20-7 1,31-6 2,32-6 3,31-6 2,24-10-1,20-12-4,18-13-4,20-12-4,13-7-3,9 1-1,10-1-1,10 1-1,2 1-2,-3 3-1,-3 3-1,-2 4-2,-8 5-3,-8 10-3,-10 10-2,-9 9-5,-12 4-4,-11 1-6,-14-1-8,-11 1-5,-17 1-4,-18 3 3,-19 3 1,-18 4 2,-17 1 2,-11 0 0,-14 0 2,-11 0 1,-15 0 2,-16 0 5,-15 0 3,-15 0 4,-12-2 4,-6-3 2,-6-3 3,-6-2 2,-2-8 2,3-8 0,3-10 0,4-9 2,5-5-1,10 0 1,10 0 0,9 0-1,9 1 3,9 4 2,10 3 2,10 3 3,5 3 4,4 3 4,3 3 6,3 4 4,3 7 6,3 13 8,3 12 7,4 13 8,2 16-1,4 23-7,3 22-9,3 22-8,-1 23-5,-2 25-3,-3 25-2,-3 25-4,-1 20-2,4 16-4,3 15-4,3 17-4,4 24-5,7 34-7,6 35-9,7 35-7,0 0-7,-2-30-9,-3-32-6,-3-30-9,-2-40-1,0-47 3,0-47 3,0-46 4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9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19050 1850 654,'-22'-27'2,"6"-3"6,7-3 5,6-2 5,10 2 5,17 9 1,15 10 3,16 10 2,9 2 0,3-3-5,3-3-3,4-2-5,4-1-5,6 3-5,7 3-5,6 4-6,-1 1-3,-5 0 1,-7 0-1,-5 0 0,-11 0-1,-11 0-2,-14 0-2,-11 0-2,-18 7-1,-22 17 0,-22 15 0,-21 16-1,-14 4 4,-2-6 3,-3-6 6,-3-6 4,1-2 5,6 3 4,7 3 4,6 4 4,4-1 2,4-3 1,3-3 0,3-2 1,4 0-2,7 7-3,6 6-3,7 7-3,4 2-3,3 1-3,3-1-2,4 1-2,2-4-4,4-6-3,3-6-4,3-6-3,6-7-3,9-6-4,10-6-4,10-6-3,7-12-2,6-15 2,7-15 2,6-16 1,7-13-1,10-9 0,10-10-1,9-8-1,1-4 2,-6 3 6,-6 3 5,-6 4 6,-10 7 5,-12 13 3,-13 12 3,-12 13 4,-18 15 5,-21 19 11,-22 19 9,-22 19 10,-15 10 2,-5 4-6,-7 3-5,-5 3-7,-11 6-4,-11 9-2,-14 10-3,-11 10-2,-6 4-3,4 0-2,3 0-3,3 0-2,-2-2-2,-6-3 1,-6-3-1,-6-2-1,-1-8 1,7-8 0,6-10 0,7-9 0,8-9 2,14-5 3,11-7 3,14-5 4,18-8 0,25-5 1,25-7 1,25-5-1,25-11-1,25-11-5,25-14-3,25-11-4,17-9-3,9-3-2,10-3-3,10-2-2,7-1-2,6 3-1,7 3-1,6 4-2,-4 4-1,-11 6-1,-14 7-2,-11 6-2,-12 1-2,-9-3-4,-10-3-3,-8-2-4,-14-5-2,-15-2 0,-15-3-2,-16-3 0,-15 1 2,-11 6 9,-14 7 7,-11 6 7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9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20000 800 548,'-27'-50'1,"-3"0"4,-3 0 4,-2 0 3,3 12 5,14 26 8,11 24 8,14 26 8,5 26 1,1 28-5,-1 28-5,1 29-5,1 16-3,3 7-1,3 6-2,4 7-1,-1 11-1,-3 20-3,-3 18-1,-2 20-2,-5 14-4,-2 14-2,-3 11-4,-3 14-3,-1-4-3,4-19-5,3-18-4,3-19-5,3-13-3,3-6-5,3-6-5,4-6-3,1-16-2,0-25 1,0-25 2,0-25 1,-2-24 1,-3-21 0,-3-22 1,-2-22-1,-8-19 1,-8-16 1,-10-15 1,-9-15 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0"/>
    </inkml:context>
    <inkml:brush xml:id="br0">
      <inkml:brushProperty name="width" value="0.04463" units="cm"/>
      <inkml:brushProperty name="height" value="0.04463" units="cm"/>
      <inkml:brushProperty name="color" value="#00BFF3"/>
    </inkml:brush>
  </inkml:definitions>
  <inkml:trace contextRef="#ctx0" brushRef="#br0">75050 3550 492,'90'-132'71,"-18"39"-14,-19 36-16,-18 39-14,-4 18-7,13 0 2,12 0 1,13 0 2,2 3-1,-5 6-3,-7 7-3,-5 6-3,-9 10-3,-9 17 1,-10 15-2,-8 16 1,-15 10-3,-19 7-3,-18 6-2,-19 7-4,-12 0-2,-2-2-2,-3-3-2,-3-3-2,-1-6 0,4-5 2,3-7 2,3-5 1,6-9 3,9-9 4,10-10 2,10-8 4,7-6 1,6 1-1,7-1-1,6 1 0,10-4-2,17-6 0,15-6-1,16-6 0,15-9-3,16-8-4,15-10-5,17-9-3,8-9-3,4-5 1,3-7 1,3-5 0,-1-6-2,-2-3-2,-3-3-4,-3-2-3,-7-3-1,-9 1 0,-10-1 2,-8 1 0,-12-1 1,-12 1 1,-13-1 0,-12 1 0,-12-1 2,-8 1 0,-10-1 1,-9 1 0,-9 4 2,-5 9 0,-7 10 0,-5 10 1,-4 4 10,0 0 21,0 0 22,0 0 21,0 10 4,0 23-11,0 22-12,0 22-12,-2 15-8,-3 9-2,-3 10-5,-2 10-3,2 0-3,9-5-1,10-7-1,10-5-2,7-8-4,6-5-5,7-7-7,6-5-5,10-8-5,17-5-1,15-7-1,16-5-2,5-8-4,-2-5-5,-3-7-7,-3-5-4,-9-4-5,-11 0-1,-14 0-2,-11 0-1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9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20100 3500 596,'-4'-88'41,"-5"26"4,-7 24 4,-5 26 4,-8 22-2,-5 23-9,-7 22-10,-5 22-10,-4 16-4,0 14-2,0 11-2,0 14 0,-2 0-7,-3-8-13,-3-10-13,-2-9-12,-1-10-8,3-9-4,3-10-4,4-8-3,5-11-1,10-8 2,10-10 3,9-9 3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09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20800 4100 644,'48'26'76,"-3"4"-11,-3 3-11,-2 3-11,-1 3-8,3 3-5,3 3-7,4 4-5,1-1-7,0-3-11,0-3-8,0-2-11,-5-5-8,-9-2-8,-10-3-8,-8-3-8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0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22200 2250 487,'0'96'132,"0"-5"-30,0-7-28,0-5-29,0 0-17,0 10-4,0 10-3,0 9-4,0 7-2,0 7-1,0 6 0,0 7-1,-2 2-3,-3 1-7,-3-1-6,-2 1-7,-1-10-5,3-19-5,3-18-4,4-19-5,1-32-8,0-43-9,0-44-10,0-43-11,0-12 2,0 22 11,0 22 12,0 23 11,0-5 7,0-27 3,0-28 1,0-28 3,1-10 2,4 9 4,3 10 3,3 10 3,1 10 2,1 13 3,-1 12 3,1 13 1,-1 9 1,1 6 0,-1 7 0,1 6-1,-1 4 2,1 4 4,-1 3 2,1 3 4,1 4 7,3 7 9,3 6 9,4 7 10,-1 7-1,-3 9-10,-3 10-10,-2 10-11,-5 8-7,-2 10-3,-3 10-3,-3 9-4,-1 2-2,4-2 0,3-3-1,3-3 0,-1-7 0,-2-9-1,-3-10 0,-3-8-1,-1-8 0,4-2 0,3-3 0,3-3 1,4-6-6,7-5-9,6-7-11,7-5-11,0-8-1,-2-5 7,-3-7 6,-3-5 7,-2-11 3,0-11 2,0-14 1,0-11 1,0-11 0,0-5 0,0-7 0,0-5 0,-4 0 2,-5 10 1,-7 10 2,-5 9 3,-3 7 0,4 7 2,3 6 1,3 7 1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1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23500 1250 515,'25'-88'-12,"0"26"13,0 24 15,0 26 13,3 15 7,6 6 0,7 7-1,6 6-1,3 6-2,0 6-3,0 7-4,0 6-3,1 1-3,4-3-3,3-3-2,3-2-2,-2-3-2,-6 1 1,-6-1 1,-6 1-1,-6-1-5,-2 1-15,-3-1-14,-3 1-13,-10-3-4,-16-2 5,-15-3 5,-15-3 6,-14-1 3,-8 4 1,-10 3 1,-9 3 1,-4-2 2,4-6 1,3-6 2,3-6 1,1-4 4,1 1 4,-1-1 6,1 1 4,4-1 3,9 1 1,10-1 2,10 1 0,5 2 5,4 7 7,3 6 6,3 7 8,3 2 1,3 1-5,3-1-4,4 1-5,1 2-3,0 7-3,0 6-1,0 7-3,-2 8 0,-3 14 0,-3 11 0,-2 14 0,-1 3-4,3-2-10,3-3-10,4-3-9,-1-9-5,-3-11 1,-3-14 2,-2-11 0,-1-28-8,3-40-19,3-40-17,4-41-19,2-15 0,4 14 19,3 11 18,3 14 18,6 5 12,9 1 3,10-1 4,10 1 3,10-1 3,13 1 0,12-1 1,13 1 1,2 4 7,-5 9 13,-7 10 12,-5 10 14,-4 4 4,0 0-5,0 0-5,0 0-5,-5 3-4,-9 6-6,-10 7-5,-8 6-6,-11 9-2,-8 13-2,-10 12 0,-9 13-1,-15 15-3,-18 19-3,-19 19-3,-18 19-4,-14 10-1,-5 4 1,-7 3 0,-5 3 0,-4-5 2,0-12 0,0-13 2,0-12 1,4-10 2,10-6 1,10-6 1,9-6 3,9-9 0,9-8 1,10-10 0,10-9 0,18-15-2,28-18-4,28-19-4,29-18-5,15-15-4,3-9-2,3-10-3,4-8-1,-3-3-2,-5 7 0,-7 6 0,-5 7 1,-6-1-2,-3-6-1,-3-6-2,-2-6-3,-9-1 1,-12 7 1,-13 6 3,-12 7 1,-10 5 2,-6 7 2,-6 6 1,-6 7 2,-7 2 2,-6 1 2,-6-1 3,-6 1 2,-4 4 5,1 9 7,-1 10 7,1 10 7,-1 4 3,1 0 2,-1 0-1,1 0 2,1 7 2,3 17 4,3 15 4,4 16 4,-1 13-1,-3 14-5,-3 11-6,-2 14-6,-5 8-3,-2 7-1,-3 6-3,-3 7-1,-2 0-4,0-2-5,0-3-7,0-3-5,3-7-5,6-9-7,7-10-6,6-8-6,6-11-5,6-8-6,7-10-6,6-9-6,6-12 0,6-11 6,7-14 6,6-11 4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1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24650 4050 464,'20'26'13,"-9"4"5,-10 3 6,-8 3 4,-6 3 3,1 3-1,-1 3 0,1 4-2,-1 1-1,1 0-3,-1 0-3,1 0-3,1 1-2,3 4-2,3 3-3,4 3-3,4-2-1,6-6 0,7-6-2,6-6 0,4-4-2,4 1-1,3-1-2,3 1-2,4-4 0,7-6 1,6-6 0,7-6 0,8-6 2,14-2 0,11-3 1,14-3 1,3-6 1,-2-5 1,-3-7 1,-3-5 1,1-8 1,6-5 0,7-7 1,6-5 2,-7-4-1,-18 0 2,-19 0-1,-18 0 1,-15-2 1,-9-3-2,-10-3-1,-8-2 0,-12-11-2,-12-15-2,-13-15-2,-12-16-4,-9-19-3,-2-22-9,-3-22-6,-3-21-8,-1-9-9,4 7-8,3 6-9,3 7-9,4 19-3,7 35 3,6 35 3,7 34 3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27250 1650 462,'96'-24'82,"-5"4"-13,-7 3-13,-5 3-12,-6 3-9,-3 3-7,-3 3-5,-2 4-8,-12 10-11,-19 19-17,-18 19-17,-19 19-18,-19 9-6,-19 0 4,-18 0 4,-19 0 5,-12-2 4,-2-3 5,-3-3 4,-3-2 4,-6-1 5,-5 3 4,-7 3 4,-5 4 4,-3 1 3,4 0 2,3 0 0,3 0 1,7-5 3,14-9 7,11-10 5,14-8 7,22-12 6,35-12 10,35-13 8,34-12 9,26-12 0,19-8-8,19-10-10,19-9-9,9-7-6,0-3-3,0-3-4,0-2-4,-2 0-2,-3 7-3,-3 6-2,-2 7-2,-9 5-3,-12 7-3,-13 6-2,-12 7-3,-27-3-8,-41-8-15,-40-10-15,-40-9-14,-21-10-2,0-9 11,0-10 12,0-8 11,3-9 8,6-6 5,7-6 3,6-6 5,7-1 4,10 7 2,10 6 3,9 7 3,6 5 3,3 7 4,3 6 4,4 7 4,1 7 2,0 9 1,0 10 1,0 10 1,0 11 4,0 17 8,0 15 8,0 16 8,3 15 0,6 16-10,7 15-7,6 17-10,-1 8-4,-5 4 0,-7 3 0,-5 3 1,-3 14-1,4 25-1,3 25-1,3 25-1,-4 17-2,-8 9-4,-10 10-3,-9 10-4,-2-11-4,6-27-1,7-28-4,6-28-2,4-24-1,4-19 0,3-18 0,3-19 0,10-24-2,20-28-5,18-28-6,20-27-5,8-23-2,1-16 1,-1-15 2,1-15 0,-3-11 1,-2-2 1,-3-3 1,-3-3 1,-9 2 0,-11 10-2,-14 10-1,-11 9-2,-11 10 0,-5 14-1,-7 11-2,-5 14 0,-9 8 2,-9 7 3,-10 6 4,-8 7 3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3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27050 2800 534,'-113'0'1,"26"0"2,24 0 3,26 0 1,18 3 10,13 6 13,12 7 15,13 6 15,7 10 3,4 17-10,3 15-8,3 16-10,-4 12-6,-8 9-5,-10 10-4,-9 10-5,-13 5-5,-16 4-8,-15 3-5,-15 3-8,-11-4-6,-2-8-9,-3-10-8,-3-9-8,-1-10-1,4-9 4,3-10 4,3-8 6,6-12 1,9-12-2,10-13-2,10-12-2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3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26300 4000 535,'75'1'33,"0"4"-1,0 3-1,0 3-1,6 7-1,13 14-2,12 11-2,13 14-3,13 7 3,17 3 6,15 3 7,16 4 6,15 4-2,16 6-12,15 7-11,17 6-12,5 3-9,-3 0-4,-3 0-5,-2 0-5,-8-5-9,-8-9-10,-10-10-13,-9-8-10,-21-11-5,-31-8 3,-31-10 3,-31-9 2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4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43350 2050 593,'100'-5'80,"0"-9"-15,0-10-14,0-8-15,0-6-9,0 1-6,0-1-5,0 1-5,-5 2-4,-9 7-2,-10 6-2,-8 7-2,-11 7-3,-8 9-1,-10 10-3,-9 10-3,-15 7 0,-18 6 1,-19 7 1,-18 6 1,-17 10 0,-11 17-1,-14 15-2,-11 16 0,-6 5-1,4-2 1,3-3 1,3-3 2,3-4 0,3-3 3,3-3 2,4-2 2,7-8 2,13-8 1,12-10 2,13-9 2,15-13 2,19-16 2,19-15 2,19-15 2,15-17 0,13-15-3,12-15-4,13-16-4,6-10-3,0-3-3,0-3-3,0-2-4,-8 3-2,-16 14-1,-15 11-1,-15 14-1,-17 7-4,-15 3-8,-15 3-9,-16 4-7,-15-1-2,-11-3 6,-14-3 5,-11-2 6,-7-1 3,0 3 2,0 3 1,0 4 3,1 1 2,4 0 4,3 0 5,3 0 4,6 3 5,9 6 6,10 7 6,10 6 6,5 4 5,4 4 3,3 3 4,3 3 4,3 6 2,3 9 0,3 10-1,4 10 1,1 8-3,0 10-5,0 10-4,0 9-4,0 7-3,0 7-4,0 6-2,0 7-3,-5 7-3,-9 9-5,-10 10-3,-8 10-5,-9 0-1,-6-5 1,-6-7 0,-6-5 1,-4-12-6,1-16-12,-1-15-13,1-15-12,4-15-5,9-12 1,10-13 1,10-12 2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5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43250 3450 602,'92'-2'5,"-16"-3"0,-15-3-3,-15-2 0,-4 2 4,9 9 10,10 10 11,10 10 11,10 7 5,13 6 1,12 7 0,13 6 1,7 3-4,4 0-8,3 0-9,3 0-9,-4 0-7,-8 0-10,-10 0-8,-9 0-9,-9-2-4,-5-3 0,-7-3-2,-5-2 1,-11-6-4,-11-6-6,-14-6-5,-11-6-7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0"/>
    </inkml:context>
    <inkml:brush xml:id="br0">
      <inkml:brushProperty name="width" value="0.03677" units="cm"/>
      <inkml:brushProperty name="height" value="0.03677" units="cm"/>
      <inkml:brushProperty name="color" value="#00BFF3"/>
    </inkml:brush>
  </inkml:definitions>
  <inkml:trace contextRef="#ctx0" brushRef="#br0">77750 2550 598,'1'-71'8,"4"10"15,3 10 15,3 9 16,7 7 5,14 7-6,11 6-5,14 7-5,11 4-8,14 3-11,11 3-11,14 4-10,2 4-9,-6 6-9,-6 7-9,-6 6-8,-12 1-10,-15-3-11,-15-3-10,-16-2-11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5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41900 3950 596,'-47'0'0,"6"0"0,7 0 0,6 0 0,4-2 6,4-3 10,3-3 11,3-2 10,6 2 3,9 9-5,10 10-6,10 10-5,14 10-3,23 13 1,22 12 1,22 13 1,13 7 0,7 4-3,6 3-3,7 3-1,2 1-5,1 1-5,-1-1-6,1 1-6,2-7-2,7-12 2,6-13 2,7-12 1,8-15-5,14-15-12,11-15-13,14-16-13,0-15-6,-8-11 0,-10-14-1,-9-11 1,-21-1 3,-31 13 7,-31 12 8,-31 13 6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6"/>
    </inkml:context>
    <inkml:brush xml:id="br0">
      <inkml:brushProperty name="width" value="0.04535" units="cm"/>
      <inkml:brushProperty name="height" value="0.04535" units="cm"/>
      <inkml:brushProperty name="color" value="#F2395B"/>
    </inkml:brush>
  </inkml:definitions>
  <inkml:trace contextRef="#ctx0" brushRef="#br0">46400 1950 485,'6'-91'26,"13"19"-1,12 19 1,13 19 0,12 12-1,13 6-1,12 7 0,13 6-2,2 4-2,-5 4-2,-7 3-2,-5 3-2,-12 6-3,-16 9-2,-15 10-3,-15 10-2,-14 7-1,-8 6-1,-10 7 0,-9 6 1,-5-4-2,0-11-2,0-14-1,0-11-3,-10 8-2,-18 32 0,-19 31-1,-18 32-1,-9 10-1,4-9 0,3-10 0,3-8 0,6-14 1,9-15 3,10-15 2,10-16 3,13-16 2,19-16-1,19-15 0,19-15 0,15-14 0,13-8 1,12-10-1,13-9 1,13-7-1,17-3 1,15-3 0,16-2 0,-2 3 0,-19 14 1,-18 11-1,-19 14 1,-30 22-2,-41 35-3,-40 35-3,-40 34-3,-23 15-1,-3-3 2,-3-3 1,-2-2 1,-3-6 2,1-6 0,-1-6 0,1-6 2,1-6-1,3-2 0,3-3 0,4-3 0,7-7 2,13-9 4,12-10 4,13-8 4,18-11 2,26-8-1,24-10-1,26-9-1,19-16-2,17-22-3,15-22-2,16-21-3,5-12-1,-2 1 0,-3-1-1,-3 1 1,-9 1-5,-11 3-9,-14 3-8,-11 4-10,-12 1-1,-9 0 2,-10 0 4,-8 0 3,-11 6 3,-8 13 2,-10 12 2,-9 13 3,-7 7 1,-3 4 3,-3 3 2,-2 3 3,-3 10 9,1 20 16,-1 18 16,1 20 16,2 11 7,7 7-3,6 6-3,7 7-2,4 2-4,3 1-6,3-1-3,4 1-6,1-3-4,0-2-2,0-3-4,0-3-3,0-6-4,0-5-3,0-7-4,0-5-3,10-14-7,23-18-9,22-19-7,22-18-10,13-25-5,7-27-2,6-28-2,7-28-4,2-18 2,1-6 4,-1-6 3,1-6 5,-4 7 5,-6 22 7,-6 22 8,-6 23 6,-12 19 7,-15 19 4,-15 19 6,-16 19 4,-10 15 4,-3 13 0,-3 12 2,-2 13 0,-6 12 0,-6 13 2,-6 12 0,-6 13 1,-2 2-1,3-5-4,3-7-2,4-5-4,1-8-3,0-5-4,0-7-6,0-5-3,7-19-14,17-27-20,15-28-21,16-28-21,2-17-2,-8-2 15,-10-3 16,-9-3 16,-7-2 6,-3 0-3,-3 0-2,-2 0-3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6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48750 1650 432,'1'-52'1,"4"-3"3,3-3 3,3-2 2,-1 10 8,-2 25 13,-3 25 14,-3 25 13,-1 25 3,4 25-7,3 25-7,3 25-6,-1 20-7,-2 16-3,-3 15-5,-3 17-5,-2 24-1,0 34-1,0 35-1,0 35-1,0 29-3,0 25-6,0 25-6,0 25-5,1 20-9,4 16-11,3 15-10,3 17-10,3-31-7,3-74 0,3-76-2,4-74-1,-1-53 1,-3-27 1,-3-28 2,-2-28 2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6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51450 1800 622,'0'-41'68,"0"19"-11,0 19-10,0 19-12,1 12-6,4 6-1,3 7-3,3 6-1,-1 10-3,-2 17-4,-3 15-4,-3 16-3,-4 12-6,-3 9-7,-3 10-7,-2 10-7,-5-4-2,-2-16 2,-3-15 2,-3-15 1,1-32-7,6-47-18,7-47-17,6-46-17,4-18 0,4 13 15,3 12 17,3 13 17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7"/>
    </inkml:context>
    <inkml:brush xml:id="br0">
      <inkml:brushProperty name="width" value="0.04028" units="cm"/>
      <inkml:brushProperty name="height" value="0.04028" units="cm"/>
      <inkml:brushProperty name="color" value="#F2395B"/>
    </inkml:brush>
  </inkml:definitions>
  <inkml:trace contextRef="#ctx0" brushRef="#br0">52050 1450 546,'157'-155'16,"-33"41"3,-35 40 2,-34 42 2,-20 24 1,-2 9 0,-3 10 1,-3 10 0,-6 10-1,-5 13-1,-7 12 0,-5 13-2,-8 12-1,-5 13-2,-7 12-1,-5 13-1,-8 1-4,-5-9-6,-7-10-5,-5-8-6,-4-9-6,0-6-4,0-6-5,0-6-4,3-9-4,6-8 0,7-10-1,6-9 0,3-12-1,0-11 2,0-14 0,0-11 1,3-12 2,6-9 4,7-10 4,6-8 4,7-6 2,10 1 1,10-1 2,9 1 2,9-1 1,9 1 4,10-1 2,10 1 3,0 5 3,-5 14 3,-7 11 3,-5 14 3,-12 16 2,-16 22 3,-15 22 0,-15 23 3,-18 13-2,-19 6-6,-18 7-7,-19 6-5,-15 6-6,-8 6-4,-10 7-5,-9 6-6,-7 3 0,-3 0 0,-3 0 3,-2 0 1,-3-2 1,1-3 3,-1-3 1,1-2 3,2-9 2,7-12 6,6-13 5,7-12 4,10-12 4,16-8 2,15-10 2,17-9 2,16-9 1,19-5 2,19-7 2,19-5 1,16-8-2,17-5-2,15-7-4,16-5-3,13-4-2,14 0-2,11 0-2,14 0-1,8-2-2,7-3-2,6-3-2,7-2-2,5-5-2,7-2-1,6-3 0,7-3-2,-7-1-1,-19 4-4,-18 3-4,-19 3-4,-13 1-5,-6 1-6,-6-1-8,-6 1-6,-24 5-4,-41 14 0,-40 11 0,-40 14 1,-26 5 4,-9 1 9,-10-1 8,-8 1 10,-4-4 5,3-6 2,3-6 1,4-6 3,5-6 2,10-2 3,10-3 5,9-3 3,7-1 4,7 4 1,6 3 4,7 3 2,10 15 8,16 29 17,15 28 15,17 28 17,5 17-1,-3 6-16,-3 7-15,-2 6-16,-3 32-10,1 60-6,-1 60-6,1 59-5,-3 32-9,-2 7-15,-3 6-15,-3 7-13,-2-37-3,0-78 10,0-78 10,0-77 9,-2-42 0,-3-3-10,-3-3-12,-2-2-11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8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54450 1700 537,'28'-24'15,"6"4"3,7 3 3,6 3 3,7 1 2,10 1-1,10-1 1,9 1-1,1 1-1,-6 3-3,-6 3-2,-6 4-3,-4 5 0,1 10-1,-1 10 1,1 9 0,-9 9-3,-15 9-6,-15 10-5,-16 10-6,-21 8-3,-24 10 0,-26 10-1,-24 9 0,-13 1 0,0-6 0,0-6 1,0-6 1,4-9-2,10-8-5,10-10-3,9-9-4,6-12-1,3-11 2,3-14 1,4-11 3,7-12 1,13-9 2,12-10 1,13-8 2,10-11 0,10-8 1,10-10 1,9-9 0,9-7 0,9-3 0,10-3 0,10-2 1,2 2-1,-3 9 0,-3 10-1,-2 10 0,-9 8 0,-12 10 0,-13 10 0,-12 9 0,-13 7 0,-12 7 0,-13 6 0,-12 7-1,-13 5 0,-12 7 1,-13 6-1,-12 7 0,-4 2 2,7 1 3,6-1 4,7 1 2,5-6 1,7-8 0,6-10 0,7-9-1,5-1 6,7 10 14,6 10 12,7 9 14,4 9 4,3 9-8,3 10-7,4 10-6,2 14-4,4 23 0,3 22 1,3 22 1,-1 5-3,-2-8-3,-3-10-5,-3-9-4,-2-9-3,0-5-1,0-7-2,0-5 0,1-12-1,4-16 1,3-15 0,3-15 0,6-15-2,9-12-6,10-13-5,10-12-7,8-16-6,10-19-7,10-18-8,9-19-7,9-16-4,9-12-1,10-13 0,10-12 0,0-5 3,-5 3 6,-7 3 8,-5 4 6,-14 11 5,-18 23 5,-19 22 5,-18 22 4,-25 18 8,-27 16 13,-28 15 12,-28 17 12,-15 11 3,1 10-4,-1 10-6,1 9-5,2 2-5,7-2-2,6-3-3,7-3-2,10-4-3,16-3-1,15-3-2,17-2-2,17-3-1,23 1 0,22-1-1,22 1-1,16-4-1,14-6-2,11-6 0,14-6-1,5-2-2,1 3-1,-1 3-2,1 4-1,-7-1-3,-12-3-6,-13-3-5,-12-2-5,-15-1-5,-15 3-4,-15 3-5,-16 4-3,-18 2-2,-18 4 0,-19 3 2,-18 3 0,-9-4 2,4-8 4,3-10 5,3-9 3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19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53600 3350 429,'-47'-2'3,"6"-3"3,7-3 6,6-2 4,7 6 5,10 20 6,10 18 6,9 20 6,4 13 1,1 9-1,-1 10-1,1 10-3,1 4-3,3 0-3,3 0-5,4 0-4,5 0-1,10 0-1,10 0 2,9 0-1,10-7 1,14-11-3,11-14-2,14-11-1,22-9-4,35-3-5,35-3-7,34-2-5,38-15-6,45-25-6,43-25-8,45-25-6,-6-11-1,-53 3 5,-53 3 5,-52 4 6,-37 4-7,-19 6-17,-18 7-19,-19 6-18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28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16500 1500 571,'-21'-80'4,"10"41"6,10 40 8,9 42 6,4 25 4,1 14-3,-1 11-1,1 14-1,-3 0-4,-2-8-5,-3-10-5,-3-9-4,-4 7-5,-3 26-3,-3 24-4,-2 26-4,-6 2-3,-6-18 0,-6-19-1,-6-18-1,-2-21-1,3-22-4,3-22-2,4-21-3,2-31-1,4-36 1,3-39 1,3-36 0,3-23 4,3-6 4,3-6 5,4-6 5,10-2 3,19 3 0,19 3 2,19 4 0,12 5 4,6 10 5,7 10 4,6 9 6,1 12 3,-3 16 1,-3 15 2,-2 17 1,-6 13 1,-6 13 0,-6 12-1,-6 13 0,-10 10-1,-12 10-3,-13 10-2,-12 9-2,-9 12-1,-2 16-3,-3 15 0,-3 17-3,-12 10-1,-18 6-2,-19 7-4,-18 6-1,-9-2-4,4-9-1,3-10-4,3-8-1,3-11-1,3-8 0,3-10 2,4-9 0,4-10 1,6-9-1,7-10 1,6-8-1,4-11 0,4-8 1,3-10 1,3-9 0,9-10 1,16-9 1,15-10 0,17-8 1,10-3 2,6 7 1,7 6 1,6 7 2,-1 4 1,-5 3 1,-7 3 0,-5 4 0,-8 5 0,-5 10-1,-7 10-1,-5 9-1,-8 9-1,-5 9 1,-7 10 1,-5 10-1,-14 10 1,-18 13-2,-19 12-2,-18 13-1,-10 4-1,0-3-1,0-3 1,0-2-2,-5 0 1,-9 7 0,-10 6 0,-8 7 1,-9 0 2,-6-2 1,-6-3 2,-6-3 3,-2-6 1,3-5 1,3-7 1,4-5 2,8-11 1,17-11 4,15-14 2,16-11 4,20-12 2,25-9 2,25-10 3,25-8 1,32-15 0,42-19-5,40-18-4,41-19-5,23-10-4,6 1-4,7-1-2,6 1-4,-2 5-4,-9 14-2,-10 11-4,-8 14-2,-14 8-4,-15 7-3,-15 6-3,-16 7-3,-18 2-3,-18 1-2,-19-1-3,-18 1-1,-26 1-3,-31 3-1,-31 3 0,-31 4-2,-20-1 2,-5-3 4,-7-3 6,-5-2 5,-3-5 5,4-2 6,3-3 5,3-3 7,4-2 4,7 0 5,6 0 4,7 0 6,8 1 3,14 4 2,11 3 2,14 3 3,7 17 4,3 31 7,3 32 5,4 31 6,2 18-2,4 7-9,3 6-9,3 7-10,1 25-7,1 48-4,-1 47-3,1 47-5,-3 33-7,-2 23-12,-3 22-13,-3 22-11,-1-10-7,4-41 0,3-40 1,3-40-2,1-43 3,1-44 2,-1-43 3,1-44 3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29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18250 2250 642,'71'-90'25,"-5"23"-5,-7 22-6,-5 22-5,0 10-1,10 1 4,10-1 5,9 1 4,2-1 1,-2 1-2,-3-1-2,-3 1-3,-6 1-5,-5 3-6,-7 3-6,-5 4-6,-15 5-6,-22 10-6,-22 10-6,-21 9-6,-14 7 4,-2 7 13,-3 6 13,-3 7 14,-2 4 6,0 3 2,0 3 1,0 4 2,1 1-1,4 0-3,3 0-2,3 0-3,4-5-2,7-9-5,6-10-3,7-8-3,13-14-7,22-15-9,22-15-9,23-16-10,14-18-2,10-18 2,10-19 4,9-18 4,-2-1 4,-12 19 6,-13 19 6,-12 19 6,-13 10 3,-12 4-2,-13 3-1,-12 3-1,-10 4 3,-6 7 9,-6 6 9,-6 7 9,-10 8 2,-12 14-2,-13 11-3,-12 14-2,-10 8-4,-6 7-4,-6 6-5,-6 7-3,-6 0-3,-2-2 0,-3-3-1,-3-3 1,-6-2-1,-5 0 0,-7 0-1,-5 0 0,-1-2 0,6-3 4,7-3 1,6-2 3,9-9 3,13-12 1,12-13 2,13-12 3,20-10 1,28-6 3,28-6 1,29-6 2,27-10-2,29-12-7,28-13-6,28-12-5,15-7-6,4 1-2,3-1-2,3 1-3,-4 1-2,-8 3-1,-10 3-1,-9 4 0,-13 4-3,-16 6-3,-15 7-3,-15 6-3,-14 3-2,-8 0 0,-10 0 0,-9 0 1,-12-2-2,-11-3-1,-14-3-2,-11-2-2,-14-5 2,-11-2 7,-14-3 6,-11-3 7,-3 1 4,10 6 2,10 7 2,9 6 1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29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19450 1600 464,'-91'-202'13,"19"47"2,19 47 1,19 48 3,12 41 5,6 38 9,7 37 9,6 38 8,4 29 0,4 22-7,3 22-9,3 23-8,-1 20-5,-2 23-2,-3 22-2,-3 22-3,-2 10 0,0 1-1,0-1-1,0 1 0,1-21 0,4-41-1,3-40 0,3-40-1,-1-23-6,-2-3-11,-3-3-13,-3-2-11,-6-25-11,-5-43-9,-7-44-9,-5-43-9,-3-37-1,4-28 9,3-28 9,3-27 9,3-9 7,3 13 7,3 12 7,4 13 6,-1 13 4,-3 17 3,-3 15 3,-2 16 2,-3 13 2,1 14 0,-1 11 1,1 14 0,-3 11 6,-2 14 10,-3 11 11,-3 14 10,-4 8 4,-3 7-5,-3 6-4,-2 7-5,-11 8-3,-15 14-4,-15 11-4,-16 14-2,-2 0-7,13-8-9,12-10-8,13-9-10,9-13-5,6-16-5,7-15-4,6-15-5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1"/>
    </inkml:context>
    <inkml:brush xml:id="br0">
      <inkml:brushProperty name="width" value="0.03526" units="cm"/>
      <inkml:brushProperty name="height" value="0.03526" units="cm"/>
      <inkml:brushProperty name="color" value="#00BFF3"/>
    </inkml:brush>
  </inkml:definitions>
  <inkml:trace contextRef="#ctx0" brushRef="#br0">78300 4600 623,'-10'18'10,"32"-11"20,31-14 20,32-11 20,18-6 2,6 4-16,7 3-16,6 3-15,3 1-11,0 1-6,0-1-6,0 1-6,-5 1-7,-9 3-8,-10 3-8,-8 4-8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29"/>
    </inkml:context>
    <inkml:brush xml:id="br0">
      <inkml:brushProperty name="width" value="0.02934" units="cm"/>
      <inkml:brushProperty name="height" value="0.02934" units="cm"/>
      <inkml:brushProperty name="color" value="#F2395B"/>
    </inkml:brush>
  </inkml:definitions>
  <inkml:trace contextRef="#ctx0" brushRef="#br0">19300 4100 749,'162'-19'5,"-24"13"8,-26 12 8,-24 13 9,-17 6 5,-5 0-2,-7 0-1,-5 0-1,0 0-5,10 0-9,10 0-9,9 0-11,1 0-3,-6 0 1,-6 0 0,-6 0 2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1"/>
    </inkml:context>
    <inkml:brush xml:id="br0">
      <inkml:brushProperty name="width" value="0.04108" units="cm"/>
      <inkml:brushProperty name="height" value="0.04108" units="cm"/>
      <inkml:brushProperty name="color" value="#F2395B"/>
    </inkml:brush>
  </inkml:definitions>
  <inkml:trace contextRef="#ctx0" brushRef="#br0">20950 2800 535,'23'31'123,"-3"13"-26,-3 12-26,-2 13-27,-5 7-15,-2 4-5,-3 3-6,-3 3-4,-2 1-4,0 1-1,0-1 0,0 1 0,0-3-4,0-2-2,0-3-5,0-3-4,-2-6-3,-3-5-2,-3-7-1,-2-5-3,2-26-9,9-44-15,10-43-17,10-44-15,5-29-2,4-11 10,3-14 10,3-11 11,-1 7 9,-2 28 9,-3 28 7,-3 29 7,-2 16 8,0 7 5,0 6 5,0 7 5,-2 5 6,-3 7 8,-3 6 7,-2 7 6,-3 11 5,1 20 2,-1 18 1,1 20 2,-3 16-4,-2 16-9,-3 15-9,-3 17-9,-2-1-8,0-16-6,0-15-6,0-15-7,4-21-10,10-25-15,10-25-16,9-25-15,6-25-2,3-25 11,3-25 11,4-25 11,4-22 6,6-19 3,7-18 3,6-19 3,-2 3 2,-9 25 4,-10 25 4,-8 25 3,-8 17 2,-2 9 3,-3 10 3,-3 10 1,-4 10 6,-3 13 8,-3 12 7,-2 13 7,0 7 9,7 4 8,6 3 7,7 3 9,5 6-2,7 9-11,6 10-13,7 10-11,0 7-8,-2 6-2,-3 7-2,-3 6-3,-2-1-5,0-5-5,0-7-7,0-5-6,-4-3-5,-5 4-3,-7 3-2,-5 3-3,-12 3-3,-16 3-3,-15 3-3,-15 4-3,-12-1 1,-6-3 4,-6-3 6,-6-2 5,-4-5 2,1-2 1,-1-3 2,1-3 0,1-4 3,3-3 5,3-3 5,4-2 6,2-3 6,4 1 6,3-1 6,3 1 7,4 1 3,7 3-1,6 3-1,7 4-2,2 2-1,1 4-2,-1 3-1,1 3-3,1 7-2,3 14-3,3 11-2,4 14-4,1 5-2,0 1-1,0-1-1,0 1-2,0-1-3,0 1-6,0-1-4,0 1-7,-2-6-2,-3-8-1,-3-10 0,-2-9-1,-3-21-8,1-31-18,-1-31-18,1-31-16,4-20-1,9-5 18,10-7 18,10-5 17,5 0 11,4 10 4,3 10 3,3 9 4,3 7 6,3 7 10,3 6 10,4 7 10,4 4 4,6 3-2,7 3-2,6 4-1,-1 4-2,-5 6-1,-7 7-1,-5 6-1,-6 3-2,-3 0-3,-3 0-1,-2 0-2,-9 6-5,-12 13-7,-13 12-8,-12 13-7,-12 7-5,-8 4 0,-10 3 0,-9 3-2,-9 1 3,-5 1 2,-7-1 4,-5 1 2,-3-3 3,4-2 1,3-3 0,3-3 1,6-6 1,9-5 1,10-7 1,10-5 2,11-6-3,17-3-2,15-3-4,16-2-4,9-6-2,3-6-3,3-6-1,4-6-1,-4-6 0,-9-2 3,-10-3 3,-8-3 4,-3-4 0,7-3-2,6-3-2,7-2-2,2-5-1,1-2-1,-1-3 1,1-3 0,-6-2 0,-8 0 2,-10 0 1,-9 0 2,-5 1 3,0 4 1,0 3 4,0 3 2,-2 3 4,-3 3 5,-3 3 5,-2 4 5,-5 2 6,-2 4 6,-3 3 7,-3 3 6,-4 7 1,-3 14-6,-3 11-5,-2 14-6,-6 13-4,-6 16-6,-6 15-4,-6 17-5,-6 10-2,-2 6 2,-3 7 0,-3 6 1,-1 1-3,4-3-9,3-3-9,3-2-8,6-11-8,9-15-9,10-15-8,10-16-7,13-15-4,19-11 3,19-14 4,19-11 2,5-11 6,-5-5 6,-7-7 9,-5-5 7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1"/>
    </inkml:context>
    <inkml:brush xml:id="br0">
      <inkml:brushProperty name="width" value="0.03883" units="cm"/>
      <inkml:brushProperty name="height" value="0.03883" units="cm"/>
      <inkml:brushProperty name="color" value="#F2395B"/>
    </inkml:brush>
  </inkml:definitions>
  <inkml:trace contextRef="#ctx0" brushRef="#br0">22550 3950 566,'68'-18'-2,"-11"17"9,-14 15 9,-11 16 9,-11 12 2,-5 9-2,-7 10-4,-5 10-3,-4 4 3,0 0 6,0 0 8,0 0 6,3-4 0,6-5-6,7-7-8,6-5-7,6-6-5,6-3-2,7-3-3,6-2-2,6-8-5,6-8-6,7-10-6,6-9-8,4-13-7,4-16-10,3-15-10,3-15-9,-5-4-1,-12 9 10,-13 10 10,-12 10 9,-7 2 2,1-3-3,-1-3-5,1-2-5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2"/>
    </inkml:context>
    <inkml:brush xml:id="br0">
      <inkml:brushProperty name="width" value="0.05218" units="cm"/>
      <inkml:brushProperty name="height" value="0.05218" units="cm"/>
      <inkml:brushProperty name="color" value="#F2395B"/>
    </inkml:brush>
  </inkml:definitions>
  <inkml:trace contextRef="#ctx0" brushRef="#br0">25250 1750 421,'75'-47'96,"0"6"-22,0 7-22,0 6-22,-2 6-13,-3 6-3,-3 7-3,-2 6-4,-5 3-2,-2 0 1,-3 0 1,-3 0 0,-13 9-8,-22 19-15,-22 19-17,-21 19-15,-20 10-5,-15 4 7,-15 3 6,-16 3 8,-8-2 5,0-6 5,0-6 5,0-6 5,-7 1 4,-11 9 3,-14 10 3,-11 10 2,2-3 4,19-11 3,19-14 3,19-11 4,13-9 4,10-3 3,10-3 4,9-2 3,12-8 2,16-8-3,15-10-1,17-9-2,19-10-1,26-9-3,24-10-2,26-8-2,18-12-2,13-12 0,12-13-1,13-12-1,2-2-1,-5 9-3,-7 10-3,-5 10-3,-9 5-2,-9 4-2,-10 3-2,-8 3-1,-14 4-4,-15 7-2,-15 6-4,-16 7-4,-21 2-4,-24 1-6,-26-1-5,-24 1-6,-18-6 0,-9-8 7,-10-10 4,-8-9 7,-4-9 4,3-5 2,3-7 2,4-5 2,2-6 1,4-3 0,3-3 0,3-2 1,6 2 2,9 9 4,10 10 6,10 10 4,7 7 5,6 6 5,7 7 6,6 6 4,7 13 8,10 23 11,10 22 10,9 22 11,2 19 0,-2 20-10,-3 18-10,-3 20-10,-6 19-8,-5 22-5,-7 22-4,-5 23-6,-6 16-1,-3 13-1,-3 12 2,-2 13-1,-1-19 0,3-50-2,3-50-2,4-50-3,4-30-4,6-9-5,7-10-8,6-8-5,6-12-4,6-12-2,7-13-1,6-12-1,6-13 0,6-12 2,7-13 2,6-12 2,4-15-1,4-15-3,3-15-4,3-16-2,-4-7-1,-8 4-1,-10 3 2,-9 3-1,-12 6 1,-11 9-2,-14 10-2,-11 10 0,-9 11 1,-3 17 7,-3 15 5,-2 16 7,-5 7 4,-2 1 1,-3-1 3,-3 1 2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2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25650 2900 530,'-179'0'0,"45"0"1,43 0 0,45 0 1,21 0 4,0 0 7,0 0 8,0 0 7,4 3 6,10 6 5,10 7 5,9 6 5,4 10-2,1 17-5,-1 15-8,1 16-5,-4 13-6,-6 14-3,-6 11-4,-6 14-4,-9 5-5,-8 1-6,-10-1-6,-9 1-6,-9-6-3,-5-8 2,-7-10 1,-5-9 2,-1-10-7,6-9-14,7-10-14,6-8-15,6-12-3,6-12 7,7-13 6,6-12 7,3-9 5,0-2 5,0-3 5,0-3 4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2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24650 4250 527,'73'-22'30,"-3"6"-4,-3 7-3,-2 6-4,3 6 1,14 6 8,11 7 7,14 6 7,13 9 3,16 13-1,15 12-2,17 13-1,11 10-6,10 10-11,10 10-9,9 9-11,12 4-11,16 1-11,15-1-11,17 1-10,-18-12-2,-50-21 10,-50-22 8,-50-22 10,-25-10-4,0 4-17,0 3-17,0 3-17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4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43450 2250 579,'107'-74'74,"17"4"-13,15 3-13,16 3-13,4 3-10,-6 3-6,-6 3-5,-6 4-5,-15 5-5,-21 10-3,-22 10-3,-22 9-2,-21 13-4,-18 20-1,-19 18-1,-18 20-3,-17 10 1,-11 3 2,-14 3 3,-11 4 3,-7 1 1,0 0 1,0 0 0,0 0 2,1-4 0,4-5 0,3-7 1,3-5 1,9-8-1,16-5-1,15-7 0,17-5-2,14-9 1,17-9-1,15-10 1,16-8 0,10-11-1,7-8 0,6-10 0,7-9-2,-4-2-1,-12 6-2,-13 7-4,-12 6-2,-10 3-2,-6 0-1,-6 0 1,-6 0 0,-10 1-1,-12 4 2,-13 3-1,-12 3 1,-13-1 0,-12-2 2,-13-3 0,-12-3 2,-5-2 2,3 0 2,3 0 4,4 0 2,5 3 3,10 6 4,10 7 3,9 6 5,7 6 5,7 6 9,6 7 9,7 6 8,7 10 1,9 17-6,10 15-7,10 16-6,0 13-4,-5 14-3,-7 11-2,-5 14-2,-8 10-2,-5 9-2,-7 10-3,-5 10-2,-8-6-4,-5-18-5,-7-19-5,-5-18-6,-3-18-2,4-16 2,3-15 1,3-15 1,3-15-4,3-12-10,3-13-12,4-12-10,5-18-3,10-21 5,10-22 5,9-22 5,10-13 3,14-3 0,11-3 2,14-2 1,7 2 4,3 9 5,3 10 5,4 10 6,2 11 7,4 17 9,3 15 7,3 16 9,3 9 3,3 3-1,3 3-1,4 4-2,-3 4 0,-5 6-2,-7 7 1,-5 6-1,0 6-1,10 6 2,10 7 0,9 6 1,-2 1-5,-12-3-9,-13-3-10,-12-2-10,-12-6-7,-8-6-6,-10-6-6,-9-6-6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4"/>
    </inkml:context>
    <inkml:brush xml:id="br0">
      <inkml:brushProperty name="width" value="0.03868" units="cm"/>
      <inkml:brushProperty name="height" value="0.03868" units="cm"/>
      <inkml:brushProperty name="color" value="#F2395B"/>
    </inkml:brush>
  </inkml:definitions>
  <inkml:trace contextRef="#ctx0" brushRef="#br0">42700 3800 568,'-49'-25'0,"4"0"0,3 0 0,3 0 0,14 10 7,25 23 14,25 22 14,25 22 14,17 16 5,9 14-4,10 11-3,10 14-5,8 3-5,10-2-8,10-3-7,9-3-7,7-7-5,7-9-3,6-10-2,7-8-3,2-14-6,1-15-5,-1-15-7,1-16-7,1-19-7,3-22-7,3-22-8,4-21-7,-10-10-1,-22 3 6,-22 3 5,-21 4 6,-18 4 4,-12 6 3,-13 7 3,-12 6 3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5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46850 1650 479,'50'-115'5,"0"23"9,0 22 10,0 22 10,1 13 3,4 7-1,3 6-2,3 7-1,1 5-3,1 7-2,-1 6-3,1 7-2,-7 10-4,-12 16-4,-13 15-4,-12 17-4,-18 13-4,-21 13-3,-22 12-5,-22 13-3,-16 7-3,-9 4-2,-10 3-3,-8 3-3,-4-2 0,3-6 1,3-6 0,4-6 1,7-10 2,13-12 3,12-13 2,13-12 4,18-15 2,26-15 3,24-15 2,26-16 4,22-16 0,23-16-1,22-15-1,22-15-1,7-7-2,-6 3 0,-6 3-1,-6 4-2,-13 7-1,-19 13-2,-18 12-2,-19 13-1,-19 16-1,-19 23 0,-18 22-1,-19 22-1,-22 15 1,-25 9 1,-25 10 0,-25 10 2,-13 4-1,1 0 1,-1 0 0,1 0-1,2-5 5,7-9 7,6-10 7,7-8 7,7-9 6,9-6 3,10-6 2,10-6 4,11-9 0,17-8-3,15-10-1,16-9-3,16-9-5,20-5-4,18-7-6,20-5-6,14-12-3,14-16 0,11-15 0,14-15-1,5-14-5,1-8-9,-1-10-8,1-9-8,-7-4-5,-12 4 0,-13 3 1,-12 3 0,-13 3 3,-12 3 3,-13 3 4,-12 4 4,-10 7 5,-6 13 5,-6 12 7,-6 13 5,-6 9 7,-2 6 6,-3 7 6,-3 6 6,-2 9 5,0 13 4,0 12 2,0 13 4,1 12-1,4 13-5,3 12-5,3 13-6,3 4-2,3-3-2,3-3-2,4-2-1,1-5-2,0-2-2,0-3-3,0-3-1,1-7-4,4-9-1,3-10-3,3-8-3,4-11-4,7-8-5,6-10-5,7-9-5,7-16-5,9-22-3,10-22-4,10-21-3,5-20-2,4-15 0,3-15 1,3-16 0,1-7 3,1 4 3,-1 3 5,1 3 4,-6 12 5,-8 22 8,-10 22 6,-9 23 7,-9 16 7,-5 13 6,-7 12 6,-5 13 7,-8 15 3,-5 19 3,-7 19 2,-5 19 3,-3 12-2,4 6-6,3 7-5,3 6-5,-1-2-7,-2-9-5,-3-10-5,-3-8-7,2-11-12,10-8-19,10-10-21,9-9-18,1-13-5,-6-16 14,-6-15 12,-6-15 14,-4-11 5,1-2 1,-1-3-1,1-3 1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5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49000 1250 435,'0'-57'10,"0"39"22,0 36 20,0 39 21,-2 35 4,-3 34-14,-3 35-13,-2 35-14,-3 32-7,1 31-1,-1 32-2,1 31 0,1 32-4,3 35-4,3 35-4,4 34-6,1 24-8,0 17-10,0 15-12,0 16-12,3-1-7,6-15-6,7-15-5,6-16-4,-1-55 0,-5-94 6,-7-93 7,-5-94 6,-4-52 3,0-9 2,0-10 0,0-8 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1"/>
    </inkml:context>
    <inkml:brush xml:id="br0">
      <inkml:brushProperty name="width" value="0.03957" units="cm"/>
      <inkml:brushProperty name="height" value="0.03957" units="cm"/>
      <inkml:brushProperty name="color" value="#00BFF3"/>
    </inkml:brush>
  </inkml:definitions>
  <inkml:trace contextRef="#ctx0" brushRef="#br0">79300 3750 555,'-46'-15'11,"10"23"22,10 22 21,9 22 22,6 16 4,3 14-15,3 11-14,4 14-15,-1 7-12,-3 3-11,-3 3-12,-2 4-10,-3 4-8,1 6-7,-1 7-6,1 6-5,-1-4-4,1-11 1,-1-14-1,1-11 0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7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51400 1550 522,'23'100'166,"-3"0"-41,-3 0-41,-2 0-40,-5 0-24,-2 0-3,-3 0-5,-3 0-3,-6 1-8,-5 4-11,-7 3-9,-5 3-11,-4-5-6,0-12-3,0-13-3,0-12-3,3-34-1,6-52-2,7-53 1,6-53-1,9-29 3,13-3 7,12-3 9,13-2 6,7 2 7,4 9 5,3 10 5,3 10 6,3 11 4,3 17 6,3 15 6,4 16 5,-3 13 2,-5 14-3,-7 11-3,-5 14-1,-8 8 3,-5 7 11,-7 6 11,-5 7 10,-6 8 3,-3 14-5,-3 11-6,-2 14-6,-9 13-5,-12 16-7,-13 15-5,-12 17-6,-10 3-5,-6-5-4,-6-7-3,-6-5-3,-2-9-4,3-9-4,3-10-5,4-8-4,2-12-3,4-12-2,3-13-3,3-12-2,4-15-2,7-15-1,6-15 0,7-16-1,11-8 2,20 0 4,18 0 5,20 0 5,8 3 4,1 6 6,-1 7 6,1 6 5,-6 6 2,-8 6 0,-10 7-1,-9 6 0,-7 7-1,-3 10 0,-3 10 0,-2 9 1,-15 10-1,-25 14-2,-25 11-1,-25 14-1,-16 10-1,-6 9-2,-6 10-2,-6 10 0,-6 2-2,-2-3 1,-3-3-1,-3-2-1,-6-5 1,-5-2 0,-7-3 0,-5-3 1,-1-7 2,6-9 6,7-10 5,6-8 4,12-11 5,19-8 3,19-10 4,19-9 2,27-12 4,39-11 1,36-14 1,39-11 3,28-11-3,23-5-5,22-7-7,22-5-5,13-6-5,7-3-3,6-3-4,7-2-2,-3 0-4,-8 7-2,-10 6-3,-9 7-3,-15 5-2,-18 7-3,-19 6-1,-18 7-3,-18 2-1,-16 1 3,-15-1 0,-15 1 2,-20-3-6,-21-2-14,-22-3-14,-22-3-14,-8-1-1,6 4 15,7 3 13,6 3 14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7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52200 3200 518,'-93'-24'1,"17"4"2,15 3 1,16 3 2,9 3 5,3 3 5,3 3 6,4 4 6,2 11 6,4 23 5,3 22 6,3 22 5,3 19-1,3 20-8,3 18-6,4 20-8,1 17-5,0 20-5,0 18-3,0 20-4,0 22-5,0 29-3,0 28-3,0 28-5,-2-10-6,-3-46-12,-3-47-9,-2-47-11,-3-35-9,1-21-7,-1-22-7,1-22-7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8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54450 2000 525,'31'-29'3,"13"-5"8,12-7 6,13-5 8,9-4 3,6 0-2,7 0-1,6 0-1,-4 4-2,-11 10-5,-14 10-4,-11 9-4,-7 15-2,0 22 4,0 22 2,0 23 3,-8 13 0,-16 6-1,-15 7-2,-15 6-1,-15 3-2,-12 0-2,-13 0-2,-12 0-3,-9-4 1,-2-5 1,-3-7 2,-3-5 1,1-8-1,6-5-5,7-7-6,6-5-4,7-20-8,10-31-13,10-31-11,9-31-13,9-18-2,9-3 7,10-3 9,10-2 8,2 2 5,-3 9 4,-3 10 3,-2 10 3,-6 7 3,-6 6 3,-6 7 3,-6 6 3,-6 6 4,-2 6 4,-3 7 3,-3 6 5,-2 3 3,0 0 1,0 0 1,0 0 2,0 6 4,0 13 8,0 12 6,0 13 9,0 12 0,0 13-6,0 12-4,0 13-6,1 12-4,4 13-3,3 12-2,3 13-3,1 4-3,1-3-1,-1-3-2,1-2-2,2-9-2,7-12-4,6-13-3,7-12-2,7-13-6,9-12-8,10-13-6,10-12-9,4-19-3,0-25 1,0-25-1,0-25 0,4-21 0,10-15 1,10-15-1,9-16 1,6-8 2,3 0 3,3 0 3,4 0 3,-4 6 2,-9 13 4,-10 12 2,-8 13 3,-11 13 5,-8 17 10,-10 15 10,-9 16 9,-13 13 7,-16 14 6,-15 11 4,-15 14 7,-12 7-3,-6 3-9,-6 3-8,-6 4-10,-6-3-5,-2-5-3,-3-7-2,-3-5-2,2-6-2,10-3-1,10-3 0,9-2-1,9 0 0,9 7-1,10 6 0,10 7 0,16 0 1,26-2 1,24-3 1,26-3 2,13-2-1,4 0-5,3 0-4,3 0-4,-2-2-3,-6-3 0,-6-3-1,-6-2 0,-9-3 0,-8 1 0,-10-1 2,-9 1 0,-16 1-6,-22 3-14,-22 3-13,-21 4-13,-17-3-3,-8-5 11,-10-7 9,-9-5 10,1-3 7,13 4 4,12 3 5,13 3 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09:38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53800 3200 448,'-113'-46'11,"26"10"4,24 10 4,26 9 3,18 13 7,13 20 8,12 18 9,13 20 9,10 17 0,10 20-8,10 18-8,9 20-7,2 8-6,-2 1-2,-3-1-2,-3 1-2,1-3-3,6-2-3,7-3-3,6-3-3,10-7-5,17-9-9,15-10-7,16-8-7,24-12-6,35-12-3,35-13-3,34-12-3,29-27-2,26-41-3,24-40-3,26-40-1,-18-12-3,-59 19 0,-60 19 0,-58 19-2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2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22500 48750 622,'-33'-4'7,"34"-5"15,35-7 14,35-5 15,19-6 5,7-3-4,6-3-4,7-2-5,2-3-9,1 1-13,-1-1-14,1 1-12,-6 1-9,-8 3-4,-10 3-2,-9 4-4,-12 2-4,-11 4-3,-14 3-5,-11 3-5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3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23400 47300 640,'-24'-24'6,"4"4"12,3 3 12,3 3 12,3 9 3,3 16-3,3 15-3,4 17-5,-1 16-4,-3 19-6,-3 19-5,-2 19-6,-3 15-4,1 13-3,-1 12-4,1 13-2,-1 10-3,1 10-5,-1 10-3,1 9-5,1 1-4,3-6-5,3-6-6,4-6-5,1-10-2,0-12 1,0-13 1,0-12 1,1-18 2,4-21 0,3-22 1,3-22 2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3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23650 48550 677,'0'-49'0,"0"4"0,0 3 0,0 3 0,-2 7 8,-3 14 15,-3 11 15,-2 14 15,-6 11 3,-6 14-10,-6 11-11,-6 14-9,-7 10-9,-6 9-5,-6 10-5,-6 10-5,-4 2-4,1-3-1,-1-3-1,1-2-1,2-9 0,7-12-1,6-13 1,7-12 0,4-9 1,3-2 0,3-3 1,4-3 1,1-6 0,0-5-1,0-7-1,0-5-1,9-8-5,19-5-8,19-7-9,19-5-7,21-17-3,26-24 4,24-26 4,26-24 4,5-12 2,-11 4-1,-14 3 0,-11 3 0,-12 6 2,-9 9 1,-10 10 4,-8 10 1,-8 5 4,-2 4 2,-3 3 3,-3 3 3,-7 4 2,-9 7 0,-10 6 0,-8 7 2,-6 4 1,1 3 5,-1 3 4,1 4 4,-4 7 8,-6 13 14,-6 12 13,-6 13 13,-7 12 0,-6 13-11,-6 12-12,-6 13-11,-6 9-8,-2 6-8,-3 7-6,-3 6-6,-1-1-6,4-5-7,3-7-4,3-5-7,4-11-5,7-11-8,6-14-6,7-11-8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4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24400 47900 631,'46'1'6,"-5"4"10,-7 3 12,-5 3 10,-3 4 5,4 7-4,3 6-4,3 7-3,4 4-4,7 3-2,6 3-2,7 4-3,4 1-5,3 0-5,3 0-6,4 0-5,-3 0-6,-5 0-6,-7 0-6,-5 0-6,-6-4-5,-3-5-7,-3-7-5,-2-5-7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4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24300 48700 621,'-25'23'0,"0"-3"0,0-3 0,0-2 0,-2-1 2,-3 3 5,-3 3 5,-2 4 4,11-6 6,29-11 7,28-14 7,28-11 7,15-11-5,4-5-15,3-7-16,3-5-15,-2-1-9,-6 6-4,-6 7-4,-6 6-4,-12 9-1,-15 13 2,-15 12 2,-16 13 1,-15 9 5,-11 6 5,-14 7 7,-11 6 5,-9 1 5,-3-3 1,-3-3 1,-2-2 2,0-5 2,7-2 2,6-3 2,7-3 3,4-2 3,3 0 7,3 0 5,4 0 6,4 3-1,6 6-7,7 7-8,6 6-6,3 7-5,0 10-3,0 10-3,0 9-3,-2-1-1,-3-8-1,-3-10-1,-2-9-1,11-24-4,29-37-8,28-38-8,28-37-8,9-16-3,-9 6 5,-10 7 4,-8 6 4,-9 10 2,-6 17 1,-6 15 2,-6 16 0,-9 12 4,-8 9 5,-10 10 5,-9 10 6,-12 10 6,-11 13 6,-14 12 7,-11 13 7,-9 6 1,-3 0-2,-3 0-4,-2 0-2,-5 0-4,-2 0-3,-3 0-4,-3 0-4,1-5-3,6-9-1,7-10-3,6-8-2,-2-6 0,-9 1 2,-10-1 3,-8 1 2,0-4 2,14-6 3,11-6 2,14-6 3,21-9 2,31-8 3,32-10 3,31-9 3,21-5-4,14 0-8,11 0-9,14 0-10,3 1-7,-2 4-8,-3 3-7,-3 3-7,-7 3-5,-9 3-1,-10 3-3,-8 4-1,-14 1 1,-15 0 1,-15 0 3,-16 0 3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5"/>
    </inkml:context>
    <inkml:brush xml:id="br0">
      <inkml:brushProperty name="width" value="0.03976" units="cm"/>
      <inkml:brushProperty name="height" value="0.03976" units="cm"/>
      <inkml:brushProperty name="color" value="#F2395B"/>
    </inkml:brush>
  </inkml:definitions>
  <inkml:trace contextRef="#ctx0" brushRef="#br0">26150 47650 553,'65'101'79,"-18"4"-20,-19 3-22,-18 3-20,-10 1-12,0 1 1,0-1-2,0 1 0,-4-4-6,-5-6-11,-7-6-12,-5-6-12,-6-12-3,-3-15 5,-3-15 3,-2-16 5,-1-13 3,3-9 3,3-10 1,4-8 2,1-17 2,0-21 4,0-22 4,0-22 3,3-8 3,6 6 3,7 7 2,6 6 4,4 7 2,4 10 3,3 10 2,3 9 4,-1 12 5,-2 16 8,-3 15 9,-3 17 9,-6 11 1,-5 10-7,-7 10-7,-5 9-6,-8 7-6,-5 7-5,-7 6-5,-5 7-5,-4 2-5,0 1-2,0-1-3,0 1-4,3-6-2,6-8-1,7-10-3,6-9-1,18-18-2,32-24 0,31-26-2,32-24 0,11-10 1,-5 6 5,-7 7 5,-5 6 3,-9 6 4,-9 6 1,-10 7 0,-8 6 1,-9 9 1,-6 13-1,-6 12 1,-6 13-2,-7 10 2,-6 10 1,-6 10 3,-6 9 1,-7 4 0,-6 1-2,-6-1-1,-6 1-3,-6-3 0,-2-2-1,-3-3-2,-3-3 0,-2-6-1,0-5 0,0-7 1,0-5-1,0-9 0,0-9 2,0-10 0,0-8 1,3-9 1,6-6 0,7-6 2,6-6 1,6-15-2,6-21-2,7-22-3,6-22-3,12-18-1,19-11-2,19-14-1,19-11 0,12-7-1,6 0 0,7 0 1,6 0 0,4 4-1,4 10-5,3 10-4,3 9-4,-2 9 0,-6 9 5,-6 10 4,-6 10 4,-7 11 3,-6 17-1,-6 15 0,-6 16-1,-10 13 7,-12 14 12,-13 11 14,-12 14 12,-12 7 5,-8 3-4,-10 3-4,-9 4-3,-5-3-5,0-5-3,0-7-6,0-5-3,3-3-7,6 4-7,7 3-8,6 3-7,7-2-4,10-6 0,10-6-1,9-6 1,2-4 0,-2 1 1,-3-1 0,-3 1 1,-4 1 0,-3 3-1,-3 3-2,-2 4 0,-5 4 0,-2 6 3,-3 7 3,-3 6 3,-6 1 2,-5-3 0,-7-3 1,-5-2 0,-4-5 2,0-2 4,0-3 2,0-3 5,6-6 3,13-5 5,12-7 6,13-5 5,6-6 0,0-3-6,0-3-5,0-2-5,-2 2-5,-3 9-2,-3 10-4,-2 10-2,-6 5-2,-6 4-1,-6 3 0,-6 3-1,-9 3 0,-8 3 0,-10 3 1,-9 4 0,-7-1 0,-3-3 1,-3-3 0,-2-2-1,-6-5 2,-6-2 3,-6-3 2,-6-3 2,-2-2 4,3 0 4,3 0 4,4 0 4,7-2 3,13-3 1,12-3 1,13-2 1,16-3 0,23 1 1,22-1 1,22 1 0,15-1-3,9 1-7,10-1-7,10 1-7,7-1-7,6 1-8,7-1-7,6 1-9,3-1-5,0 1-3,0-1-4,0 1-3,-2-3-2,-3-2 2,-3-3 1,-2-3 1,-12-1 3,-19 4 6,-18 3 5,-19 3 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4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44973 20033 621,'6'-6'65,"-3"4"-15,-2 4-14,-4 4-15,-3 4-6,-5 5 1,-5 5 3,-5 5 1,-4 3 2,0 3-2,-1 1 1,-1 3-2,-1 0-1,-1 0-4,-1 0-2,0 0-4,-1-1-5,3-3-7,1-3-7,3-3-7,1-4-6,4-5-5,3-5-7,3-4-6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1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81900 3100 474,'-2'-49'0,"-3"4"0,-3 3 0,-2 3 0,-9 6 11,-12 9 23,-13 10 23,-12 10 23,-5 11 4,3 17-15,3 15-13,4 16-15,2 12-10,4 9-7,3 10-6,3 10-6,6 4-6,9 0-4,10 0-3,10 0-5,5-4-1,4-5-2,3-7 0,3-5-1,3-8-3,3-5-6,3-7-6,4-5-6,-1-6-2,-3-3 3,-3-3 1,-2-2 3,-8 2 4,-8 9 5,-10 10 7,-9 10 5,-16 4 4,-22 0 0,-22 0 0,-21 0 0,-9-2 1,7-3-1,6-3 0,7-2 0,8-8-3,14-8-6,11-10-5,14-9-6,11-12-5,14-11-7,11-14-5,14-11-6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7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28700 47700 576,'-24'-11'11,"4"28"21,3 28 21,3 29 22,4 15 3,7 3-17,6 3-17,7 4-16,0 2-11,-2 4-7,-3 3-6,-3 3-6,-4 1-5,-3 1-3,-3-1-1,-2 1-3,-3-9-2,1-15-2,-1-15-1,1-16-3,-4-13-1,-6-9-2,-6-10-2,-6-8-1,-2-15 0,3-19 2,3-18 2,4-19 3,1-18 0,0-15 1,0-15-1,0-16 0,1-5 1,4 6 5,3 7 5,3 6 3,3 10 6,3 17 6,3 15 6,4 16 7,2 9 5,4 3 3,3 3 3,3 4 4,3 4 0,3 6-2,3 7-4,4 6-2,-3 10-6,-5 17-5,-7 15-7,-5 16-6,-11 9-3,-11 3-1,-14 3-2,-11 4 0,-4-4-2,6-9-1,7-10-3,6-8-2,12-12 1,19-12 1,19-13 4,19-12 1,15-12 2,13-8 1,12-10 1,13-9 0,4-5 0,-3 0 0,-3 0-1,-2 0-1,-6 4 0,-6 10-1,-6 10 0,-6 9-1,-9 4 0,-8 1-2,-10-1-1,-9 1-1,-7-6-5,-3-8-7,-3-10-9,-2-9-7,-5-7 0,-2-3 9,-3-3 7,-3-2 10,-4 0 4,-3 7 2,-3 6 2,-2 7 2,-1 11 12,3 20 24,3 18 24,4 20 24,-1 13 3,-3 9-18,-3 10-17,-2 10-18,-5 4-11,-2 0-2,-3 0-3,-3 0-3,-2-2-5,0-3-7,0-3-9,0-2-7,4-15-12,10-25-16,10-25-15,9-25-16,6-11 1,3 3 17,3 3 16,4 4 18,-1 1 11,-3 0 7,-3 0 7,-2 0 6,-5 6 5,-2 13 1,-3 12 2,-3 13 1,-7 9-1,-9 6-3,-10 7-3,-8 6-3,-8 3-4,-2 0-4,-3 0-4,-3 0-5,-4-2 0,-3-3 0,-3-3 3,-2-2 1,-3-3 1,1 1 2,-1-1 2,1 1 1,2-4 2,7-6 1,6-6 1,7-6 2,11-12 1,20-15-1,18-15-1,20-16 1,8-5-2,1 6 0,-1 7-1,1 6-1,-3 9-1,-2 13-1,-3 12-2,-3 13-1,-7 10 2,-9 10 3,-10 10 5,-8 9 3,-6 6 3,1 3 2,-1 3 1,1 4 3,1-3 0,3-5-2,3-7-1,4-5-2,1-1 0,0 6 1,0 7 0,0 6 1,0 1-1,0-3-2,0-3-3,0-2-2,6-5-2,13-2-3,12-3-1,13-3-1,4-10-5,-3-16-5,-3-15-5,-2-15-6,2-15-5,9-12-3,10-13-4,10-12-4,4-12-2,0-8 1,0-10 1,0-9 1,-4-4 4,-5 4 5,-7 3 7,-5 3 6,-8 6 5,-5 9 2,-7 10 3,-5 10 3,-8 7 4,-5 6 5,-7 7 5,-5 6 6,-8 6 1,-5 6 0,-7 7-2,-5 6-1,-8 3 0,-5 0-2,-7 0-1,-5 0 0,-6 3-2,-3 6 0,-3 7 0,-2 6-2,-3 3-1,1 0-5,-1 0-3,1 0-5,2-4 0,7-5 3,6-7 3,7-5 3,4-1 4,3 6 5,3 7 6,4 6 6,13 9 0,26 13-6,24 12-4,26 13-6,10 2-3,-3-5-4,-3-7-3,-2-5-4,3-3-5,14 4-7,11 3-8,14 3-8,5 1-3,1 1 3,-1-1 1,1 1 2,-10-9 2,-19-15 6,-18-15 3,-19-16 4,-12-7-3,-2 4-12,-3 3-11,-3 3-12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8"/>
    </inkml:context>
    <inkml:brush xml:id="br0">
      <inkml:brushProperty name="width" value="0.03108" units="cm"/>
      <inkml:brushProperty name="height" value="0.03108" units="cm"/>
      <inkml:brushProperty name="color" value="#F2395B"/>
    </inkml:brush>
  </inkml:definitions>
  <inkml:trace contextRef="#ctx0" brushRef="#br0">30350 48050 707,'1'75'148,"4"0"-51,3 0-49,3 0-51,-1-2-25,-2-3 3,-3-3 0,-3-2 2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8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30850 47850 677,'29'-24'1,"10"4"3,10 3 2,9 3 3,1 1 4,-6 1 4,-6-1 6,-6 1 6,-4 2 1,1 7-1,-1 6 0,1 7-2,-4 4-2,-6 3-3,-6 3-5,-6 4-3,-6 4-5,-2 6-5,-3 7-5,-3 6-5,-9 4-6,-11 4-4,-14 3-6,-11 3-4,-9-2-3,-3-6-1,-3-6 1,-2-6 0,-6-4 1,-6 1 2,-6-1 1,-6 1 2,-1-6 5,7-8 5,6-10 8,7-9 5,7-4 9,9 4 9,10 3 10,10 3 10,13-2 4,19-6 1,19-6 0,19-6 1,12-6-6,6-2-10,7-3-12,6-3-11,1-2-8,-3 0-7,-3 0-8,-2 0-6,-5 1-3,-2 4 2,-3 3 3,-3 3 1,-9-1-4,-11-2-10,-14-3-10,-11-3-9,-9-1 1,-3 4 11,-3 3 13,-2 3 11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29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30900 47750 532,'-46'6'29,"10"13"5,10 12 3,9 13 5,6 6-3,3 0-6,3 0-8,4 0-7,1 0-4,0 0 0,0 0 0,0 0 0,3-4-11,6-5-23,7-7-21,6-5-23,7-15-5,10-22 10,10-22 9,9-21 11,4-12 8,1 1 7,-1-1 7,1 1 6,-7 4 7,-12 9 3,-13 10 4,-12 10 5,-7 5 2,1 4-1,-1 3 0,1 3-1,-3 6 5,-2 9 10,-3 10 9,-3 10 11,-9 8 1,-11 10-7,-14 10-7,-11 9-7,-9 4-5,-3 1-7,-3-1-4,-2 1-6,-6 2-5,-6 7-5,-6 6-4,-6 7-5,-2 0-2,3-2 1,3-3 1,4-3 1,4-7 4,6-9 6,7-10 7,6-8 6,21-15 7,39-19 5,36-18 6,39-19 6,19-12-2,4-2-8,3-3-9,3-3-8,-2-2-7,-6 0-4,-6 0-5,-6 0-4,-10 3-3,-12 6-5,-13 7-2,-12 6-4,-16 3-2,-19 0 2,-18 0 0,-19 0 1,-12 3 4,-2 6 9,-3 7 8,-3 6 8,1 1 4,6-3 2,7-3 0,6-2 2,3-1 3,0 3 6,0 3 7,0 4 7,0 5 4,0 10 5,0 10 4,0 9 3,-2 6 0,-3 3-4,-3 3-5,-2 4-4,-1 4-4,3 6-2,3 7-4,4 6-3,-1 7-3,-3 10-5,-3 10-3,-2 9-5,-1-1-3,3-8-3,3-10-2,4-9-1,4-10-5,6-9-5,7-10-5,6-8-6,7-18-5,10-25-8,10-25-6,9-25-8,4-15 2,1-2 10,-1-3 8,1-3 11,-4 4 8,-6 13 6,-6 12 8,-6 13 6,-2 9 3,3 6 0,3 7-2,4 6 0,-3 6 4,-5 6 9,-7 7 11,-5 6 10,-3 6 3,4 6-5,3 7-3,3 6-4,-1 6-5,-2 6-7,-3 7-5,-3 6-7,-4 3-4,-3 0-3,-3 0-5,-2 0-2,-3-5-4,1-9-3,-1-10-2,1-8-4,4-18-5,9-25-7,10-25-7,10-25-7,10-24-1,13-21 7,12-22 6,13-22 6,4-5 8,-3 13 5,-3 12 8,-2 13 5,-5 13 8,-2 17 7,-3 15 6,-3 16 8,-7 16 6,-9 20 6,-10 18 7,-8 20 7,-11 14-3,-8 14-9,-10 11-10,-9 14-10,-9 7-10,-5 3-7,-7 3-9,-5 4-8,-6-3-6,-3-5-2,-3-7-2,-2-5-4,0-12 0,7-16-1,6-15 1,7-15 0,7-20 1,9-21 1,10-22 0,10-22 0,10-10 4,13 4 7,12 3 6,13 3 6,6 7 4,0 14 2,0 11 2,0 14 2,-4 5 2,-5 1 0,-7-1 0,-5 1 2,-9 10-2,-9 22-6,-10 22-3,-8 23-6,-11 6-3,-8-5-1,-10-7-2,-9-5-1,-9-4-2,-5 0-1,-7 0 0,-5 0-2,-4-2 1,0-3 0,0-3 2,0-2 0,0-5 5,0-2 9,0-3 8,0-3 9,4-4 3,10-3-1,10-3-1,9-2-1,13-5 5,20-2 11,18-3 12,20-3 12,17-6 0,20-5-11,18-7-12,20-5-10,13-1-11,9 6-11,10 7-11,10 6-12,7 1-7,6-3-4,7-3-5,6-2-5,-5-1-3,-16 3-1,-15 3-3,-15 4-2,-18-1 2,-19-3 5,-18-3 6,-19-2 6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0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32500 47200 475,'-4'-38'23,"-5"26"8,-7 24 7,-5 26 6,-1 18 3,6 13-5,7 12-4,6 13-5,3 1-4,0-9-4,0-10-5,0-8-4,4-9-5,10-6-3,10-6-4,9-6-4,7-9-4,7-8-2,6-10-3,7-9-2,-1-5-2,-6 0-2,-6 0 0,-6 0 0,-12 3-3,-15 6-3,-15 7-2,-16 6-4,-13 6 2,-9 6 3,-10 7 6,-8 6 3,-4 3 5,3 0 5,3 0 4,4 0 5,4-2 3,6-3 3,7-3 2,6-2 3,12-6 1,19-6-3,19-6-1,19-6-2,9-6-2,0-2 0,0-3-2,0-3-1,1-6-3,4-5-7,3-7-5,3-5-6,-15 10-6,-30 28-5,-32 28-4,-30 29-6,-19 10 1,-2-6 7,-3-6 8,-3-6 7,-2-6 5,0-2 4,0-3 2,0-3 4,3-6 3,6-5 0,7-7 1,6-5 2,6-6 3,6-3 4,7-3 4,6-2 5,17-8 2,28-8-2,28-10-2,29-9-2,13-9-3,1-5-4,-1-7-6,1-5-4,-6 0-4,-8 10-1,-10 10-2,-9 9-2,-7 6-1,-3 3 0,-3 3-1,-2 4 0,-6 4 3,-6 6 4,-6 7 4,-6 6 6,-7 7 0,-6 10-1,-6 10-1,-6 9-3,-6 6 4,-2 3 5,-3 3 7,-3 4 6,-1-1 1,4-3-1,3-3-3,3-2-3,3-3-3,3 1-6,3-1-6,4 1-5,5-4-5,10-6-5,10-6-7,9-6-4,9-7-7,9-6-4,10-6-7,10-6-4,4-10-4,0-12 1,0-13 1,0-12 1,-5-5 0,-9 3 2,-10 3 1,-8 4 2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1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34050 47550 524,'29'-46'93,"10"10"-18,10 10-17,9 9-18,4 7-12,1 7-7,-1 6-7,1 7-7,-6 5-7,-8 7-8,-10 6-9,-9 7-8,-10 4-5,-9 3-3,-10 3-2,-8 4-3,-11 1 0,-8 0 2,-10 0 2,-9 0 3,-7-4 3,-3-5 3,-3-7 4,-2-5 4,-5-6 4,-2-3 2,-3-3 3,-3-2 3,-1-3 4,4 1 3,3-1 3,3 1 5,6-3 2,9-2 1,10-3 3,10-3 1,4-2 4,0 0 7,0 0 7,0 0 7,1 3 2,4 6-3,3 7-3,3 6-4,1 6-3,1 6-6,-1 7-4,1 6-5,-1 4-4,1 4-1,-1 3-1,1 3-1,-1-1-2,1-2 1,-1-3-1,1-3-1,10-12-5,22-18-11,22-19-12,23-18-12,14-18-4,10-16 2,10-15 1,9-15 3,4-6 2,1 7 2,-1 6 4,1 7 2,-9 5 5,-15 7 8,-15 6 7,-16 7 7,-24 16 7,-31 29 7,-31 28 8,-31 28 6,-18 12 0,-3-3-8,-3-3-9,-2-2-8,-5-3-5,-2 1 0,-3-1-2,-3 1 0,1-1-3,6 1-3,7-1-4,6 1-2,6-3-1,6-2 2,7-3 3,6-3 2,6-7 1,6-9 2,7-10-1,6-8 1,13-12-3,23-12-9,22-13-7,22-12-9,8-7-2,-2 1 0,-3-1 1,-3 1 2,2-1 3,10 1 3,10-1 6,9 1 4,-2 2 4,-12 7 5,-13 6 5,-12 7 4,-10 8 3,-6 14 4,-6 11 1,-6 14 3,-4 7 5,1 3 7,-1 3 6,1 4 8,-1 1 3,1 0-1,-1 0 0,1 0-1,-1-2-2,1-3-5,-1-3-5,1-2-4,2-5-5,7-2-2,6-3-3,7-3-3,5-4-3,7-3-5,6-3-5,7-2-3,-3-9-4,-8-12-4,-10-13-3,-9-12-4,-7-7-1,-3 1 0,-3-1-1,-2 1 1,-5-4-2,-2-6-1,-3-6-2,-3-6-2,-4-1 1,-3 7 5,-3 6 3,-2 7 5,-3 4 5,1 3 8,-1 3 7,1 4 7,4 2 5,9 4 0,10 3 2,10 3 0,5 3-1,4 3-3,3 3-4,3 4-3,3 1-5,3 0-7,3 0-6,4 0-7,-10 3-12,-22 6-18,-22 7-17,-21 6-19,-9-2 0,7-9 16,6-10 17,7-8 17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2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34300 48350 543,'-46'-2'2,"10"-3"4,10-3 5,9-2 4,6 2 3,3 9 3,3 10 3,4 10 2,2 4 0,4 0-4,3 0-4,3 0-4,3-4-7,3-5-14,3-7-11,4-5-13,2-4-6,4 0 0,3 0-1,3 0 0,-1 0 3,-2 0 6,-3 0 7,-3 0 7,-7 6 11,-9 13 16,-10 12 14,-8 13 17,-12 9 5,-12 6-2,-13 7-3,-12 6-3,-10 7-4,-6 10-7,-6 10-6,-6 9-7,-6 4-2,-2 1-1,-3-1 1,-3 1 0,1-4-2,6-6-2,7-6-3,6-6-2,6-9-3,6-8-4,7-10-1,6-9-4,13-13-6,23-16-10,22-15-9,22-15-11,16-17-3,14-15 5,11-15 4,14-16 4,7-5 5,3 6 5,3 7 5,4 6 5,-6 6 5,-11 6 6,-14 7 4,-11 6 6,-11 6 4,-5 6 0,-7 7 1,-5 6 2,-8 10 2,-5 17 8,-7 15 5,-5 16 7,-6 9 2,-3 3 0,-3 3-3,-2 4 0,-5-3-4,-2-5-5,-3-7-5,-3-5-6,-1-4-2,4 0-2,3 0 0,3 0-2,6-2-2,9-3-6,10-3-3,10-2-6,8-12-5,10-19-5,10-18-5,9-19-5,4-13-4,1-6-1,-1-6-1,1-6-1,-1-2 1,1 3 3,-1 3 3,1 4 3,-4 4 3,-6 6 5,-6 7 4,-6 6 3,-6 4 3,-2 4-2,-3 3 0,-3 3-1,-4 6 8,-3 9 14,-3 10 16,-2 10 15,-5 5 3,-2 4-9,-3 3-11,-3 3-8,-4 1-9,-3 1-5,-3-1-7,-2 1-6,-5-1-3,-2 1-1,-3-1-1,-3 1 0,-4-4-3,-3-6-2,-3-6-3,-2-6-2,-3-7-2,1-6 0,-1-6 0,1-6 0,-1-13 0,1-19 1,-1-18 0,1-19 2,1-12 1,3-2 6,3-3 3,4-3 6,4 2 3,6 10 2,7 10 4,6 9 2,1 9 6,-3 9 9,-3 10 8,-2 10 8,-1 13 9,3 19 7,3 19 9,4 19 7,2 12-3,4 6-16,3 7-15,3 6-15,1-1-12,1-5-7,-1-7-8,1-5-7,-1-6-9,1-3-10,-1-3-11,1-2-10,1-8-3,3-8 5,3-10 4,4-9 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2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35200 48950 696,'0'120'72,"0"-9"-7,0-10-9,0-8-8,0-12-11,0-12-17,0-13-15,0-12-15,0-9-12,0-2-8,0-3-7,0-3-7,1-10-4,4-16 0,3-15 1,3-15 0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2"/>
    </inkml:context>
    <inkml:brush xml:id="br0">
      <inkml:brushProperty name="width" value="0.04559" units="cm"/>
      <inkml:brushProperty name="height" value="0.04559" units="cm"/>
      <inkml:brushProperty name="color" value="#F2395B"/>
    </inkml:brush>
  </inkml:definitions>
  <inkml:trace contextRef="#ctx0" brushRef="#br0">35550 47900 482,'0'-47'3,"0"6"5,0 7 5,0 6 6,0 18 9,0 32 14,0 31 13,0 32 13,0 24 0,0 19-11,0 19-13,0 19-13,0 24-7,0 32-5,0 31-3,0 32-4,1 21-4,4 13-6,3 12-4,3 13-6,3 9-6,3 6-6,3 7-6,4 6-7,1-15-8,0-33-7,0-35-8,0-34-8,-2-45 0,-3-52 8,-3-53 7,-2-53 8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0:33"/>
    </inkml:context>
    <inkml:brush xml:id="br0">
      <inkml:brushProperty name="width" value="0.05674" units="cm"/>
      <inkml:brushProperty name="height" value="0.05674" units="cm"/>
      <inkml:brushProperty name="color" value="#F2395B"/>
    </inkml:brush>
  </inkml:definitions>
  <inkml:trace contextRef="#ctx0" brushRef="#br0">35150 49000 387,'0'-47'19,"0"6"-1,0 7 1,0 6-1,3 6 2,6 6 5,7 7 3,6 6 4,6 4-2,6 4-6,7 3-7,6 3-7,1 1-4,-3 1 1,-3-1 1,-2 1-1,-1-1-5,3 1-11,3-1-13,4 1-11,1-6-6,0-8 1,0-10-1,0-9 1,-2-10 2,-3-9 5,-3-10 6,-2-8 5,-6-3 4,-6 7 3,-6 6 4,-6 7 4,-4 5 3,1 7 4,-1 6 2,1 7 5,-3 8 10,-2 14 20,-3 11 18,-3 14 20,4 3 0,13-2-17,12-3-17,13-3-17,6-7-13,0-9-10,0-10-10,0-8-9,0-9-6,0-6 0,0-6-1,0-6-1,-5-4-1,-9 1 0,-10-1-1,-8 1 0,-8-1 2,-2 1 5,-3-1 4,-3 1 6,-6 1 6,-5 3 4,-7 3 7,-5 4 4,-3 8 9,4 17 10,3 15 11,3 16 10,3 10 1,3 7-10,3 6-10,4 7-11,-1 4-5,-3 3-4,-3 3-2,-2 4-4,-3-1-3,1-3-3,-1-3-3,1-2-4,-1-6-3,1-6-5,-1-6-3,1-6-4,-3-6-4,-2-2-1,-3-3-3,-3-3-2,5-9 1,17-11 6,15-14 6,16-11 5,9-9 4,3-3 1,3-3 2,4-2 0,-1 2 2,-3 9 2,-3 10 1,-2 10 2,-3 4 0,1 0-1,-1 0 0,1 0 0,-6 4-1,-8 10 2,-10 10 0,-9 9 1,-10 9 1,-9 9 1,-10 10 2,-8 10 2,-9 4 0,-6 0 0,-6 0 0,-6 0 0,-7 0 0,-6 0 1,-6 0-1,-6 0 0,-2-2 2,3-3 2,3-3 2,4-2 2,4-8 3,6-8 3,7-10 4,6-9 3,24-9 2,45-5 3,43-7 1,45-5 3,31-9-3,23-9-7,22-10-6,22-8-7,23-9-8,25-6-8,25-6-10,25-6-8,-4-2-6,-30 3 0,-32 3-3,-30 4 0,-23-1-11,-12-3-17,-13-3-19,-12-2-18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2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83000 3100 434,'-49'-19'4,"4"13"10,3 12 9,3 13 8,-4 15 7,-8 19 3,-10 19 3,-9 19 3,-5 15 0,0 13-4,0 12-4,0 13-3,1 4-5,4-3-4,3-3-5,3-2-4,9-11-2,16-15-2,15-15-1,17-16 0,19-19-9,26-22-13,24-22-16,26-21-14,16-26-7,10-28 2,10-28 1,9-27 2,-2-19 1,-12-5 4,-13-7 3,-12-5 3,-16 2 4,-19 13 4,-18 12 6,-19 13 3,-15 9 7,-8 6 6,-10 7 6,-9 6 7,-9 10 4,-5 17 4,-7 15 2,-5 16 2,-4 10 2,0 7-3,0 6-2,0 7-2,9 7-5,19 9-9,19 10-9,19 10-9,18-1-7,19-9-4,19-10-6,19-8-4,7-3-1,-3 7 3,-3 6 4,-2 7 3,-9 4 5,-12 3 5,-13 3 6,-12 4 6,-12 4 5,-8 6 4,-10 7 4,-9 6 4,-13 3 6,-16 0 9,-15 0 7,-15 0 10,-9-2 1,1-3-5,-1-3-3,1-2-5,5-6-5,14-6-5,11-6-5,14-6-5,7-4-2,3 1-1,3-1 0,4 1-1,8-4-3,17-6-8,15-6-8,16-6-7,13-6-7,14-2-5,11-3-6,14-3-5,3-4-2,-2-3 0,-3-3 1,-3-2 1,-4-6 1,-3-6 4,-3-6 3,-2-6 4,-11-6 1,-15-2 1,-15-3 1,-16-3 1,-13-6 1,-9-5 3,-10-7 2,-8-5 2,-11-3 3,-8 4 3,-10 3 2,-9 3 2,-5 4 2,0 7 3,0 6 1,0 7 3,3 5 0,6 7 0,7 6-1,6 7 0,3 8 13,0 14 23,0 11 24,0 14 25,1 11 3,4 14-16,3 11-15,3 14-18,-1 11-9,-2 14-5,-3 11-5,-3 14-4,-2 18-6,0 25-6,0 25-7,0 25-6,-2 14-5,-3 3-2,-3 3-2,-2 4-2,2-15-5,9-31-8,10-31-8,10-31-8,2-27-6,-3-22-7,-3-22-5,-2-21-5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38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57650 9900 532,'-4'-44'85,"-5"13"-19,-7 12-20,-5 13-19,-6 4-10,-3-3-2,-3-3-1,-2-2-1,-5 0-2,-2 7-2,-3 6-3,-3 7-1,-1 2-2,4 1 0,3-1 0,3 1 1,1 2-1,1 7 2,-1 6 1,1 7 1,1 0 0,3-2 0,3-3-1,4-3 0,1-2 0,0 0 0,0 0-2,0 0 1,1 1-2,4 4 1,3 3-1,3 3 0,1 1-1,1 1 1,-1-1 0,1 1 0,-1-1 0,1 1 1,-1-1-1,1 1 0,1 1 0,3 3 0,3 3 0,4 4 1,1-1 0,0-3-2,0-3 0,0-2-1,0-3-1,0 1 1,0-1 0,0 1 0,3 1 1,6 3-1,7 3 1,6 4 0,3-3 0,0-5-1,0-7 0,0-5-2,1-6 0,4-3 0,3-3-1,3-2 0,1-3-2,1 1-4,-1-1-2,1 1-4,-1-3-1,1-2 0,-1-3 1,1-3 0,2-6-3,7-5-6,6-7-6,7-5-7,0-4-4,-2 0-1,-3 0-2,-3 0-1,-7 1 1,-9 4 5,-10 3 5,-8 3 4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39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59150 10050 559,'-25'-46'57,"0"10"-8,0 10-10,0 9-8,-4 7-5,-5 7-2,-7 6 0,-5 7 0,-3 4-3,4 3-2,3 3-3,3 4-3,3 2-2,3 4 0,3 3-2,4 3-1,1 1-1,0 1 1,0-1-1,0 1 1,0 4-1,0 9-2,0 10 0,0 10-2,1 2-1,4-3 0,3-3 0,3-2-1,3-3 0,3 1-1,3-1 0,4 1 0,1-3 0,0-2-1,0-3 0,0-3 0,3-4 0,6-3 0,7-3-1,6-2 0,6-6 0,6-6-1,7-6-1,6-6-2,6-7 0,6-6-3,7-6 0,6-6-2,3-7-2,0-6 0,0-6 0,0-6-2,-2-7-1,-3-6-2,-3-6-2,-2-6-3,-5-2-1,-2 3 0,-3 3-2,-3 4 0,-2-1 0,0-3 1,0-3 2,0-2 2,-2-3 0,-3 1 2,-3-1 0,-2 1 0,-5-6 2,-2-8 2,-3-10 1,-3-9 2,-1-5 2,4 0 3,3 0 3,3 0 2,-2 4 4,-6 10 3,-6 10 3,-6 9 4,-4 9 2,1 9 1,-1 10 0,1 10 0,-6 5 6,-8 4 9,-10 3 11,-9 3 10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0"/>
    </inkml:context>
    <inkml:brush xml:id="br0">
      <inkml:brushProperty name="width" value="0.03467" units="cm"/>
      <inkml:brushProperty name="height" value="0.03467" units="cm"/>
      <inkml:brushProperty name="color" value="#F2395B"/>
    </inkml:brush>
  </inkml:definitions>
  <inkml:trace contextRef="#ctx0" brushRef="#br0">60300 8100 634,'1'-33'3,"4"34"13,3 35 14,3 35 13,-2 21 5,-6 9-7,-6 10-5,-6 10-6,-4 5-5,1 4-4,-1 3-4,1 3-4,-3-2-3,-2-6-1,-3-6-1,-3-6-1,-1-6-2,4-2-2,3-3-3,3-3-1,3-6-2,3-5-1,3-7 0,4-5-1,1-8 1,0-5 1,0-7 1,0-5 1,3-6 1,6-3 1,7-3 1,6-2 1,6-6-3,6-6-6,7-6-5,6-6-7,6-9-3,6-8-2,7-10-2,6-9-1,1-9-3,-3-5-2,-3-7-2,-2-5-2,-6-3-1,-6 4 1,-6 3 0,-6 3 1,-7 3 4,-6 3 7,-6 3 6,-6 4 7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0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61400 9450 622,'0'-41'4,"0"19"8,0 19 9,0 19 8,0 12 2,0 6-2,0 7-4,0 6-4,-2 4-1,-3 4-1,-3 3-1,-2 3-1,-6 3-1,-6 3 0,-6 3 0,-6 4-1,-4-3-1,1-5-3,-1-7-1,1-5-3,2-6-1,7-3 0,6-3-1,7-2 1,8-5-3,14-2-2,11-3-4,14-3-4,11-9 0,14-11 0,11-14 1,14-11 0,7-7 0,3 0-4,3 0-2,4 0-4,-3 1-1,-5 4-1,-7 3 0,-5 3-1,-9 3 0,-9 3 1,-10 3 1,-8 4 2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0"/>
    </inkml:context>
    <inkml:brush xml:id="br0">
      <inkml:brushProperty name="width" value="0.04431" units="cm"/>
      <inkml:brushProperty name="height" value="0.04431" units="cm"/>
      <inkml:brushProperty name="color" value="#F2395B"/>
    </inkml:brush>
  </inkml:definitions>
  <inkml:trace contextRef="#ctx0" brushRef="#br0">61950 9700 496,'-25'-25'-2,"0"0"-5,0 0-4,0 0-5,1 0 1,4 0 7,3 0 8,3 0 6,3 7 9,3 17 11,3 15 12,4 16 12,1 10 4,0 7-2,0 6-3,0 7-2,0 7-4,0 9-6,0 10-7,0 10-5,-2 7-4,-3 6-4,-3 7-3,-2 6-3,-3 12-2,1 19-2,-1 19-1,1 19-1,-1 10-9,1 4-19,-1 3-18,1 3-18,-1-5-6,1-12 4,-1-13 7,1-12 4,1-23 5,3-30 3,3-32 2,4-30 4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1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62950 9950 562,'-35'0'30,"32"0"9,31 0 10,32 0 10,16 0 0,4 0-10,3 0-9,3 0-11,4-2-5,7-3-5,6-3-3,7-2-4,0-3-3,-2 1-6,-3-1-3,-3 1-4,-7 1-4,-9 3-2,-10 3-2,-8 4-2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1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64000 9050 463,'-88'-55'53,"26"41"7,24 40 7,26 42 8,12 21-3,0 3-12,0 3-14,0 4-12,1 2-9,4 4-6,3 3-5,3 3-5,-1 1-6,-2 1-7,-3-1-6,-3 1-6,-2 2-7,0 7-6,0 6-7,0 7-6,0-1-6,0-6-1,0-6-3,0-6-2,-2-13 1,-3-19 5,-3-18 5,-2-19 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2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65800 8700 533,'-43'-4'7,"17"-5"16,15-7 16,16-5 14,12-3 3,9 4-10,10 3-11,10 3-10,13-2-5,19-6 1,19-6-1,19-6 1,10-2-2,4 3-2,3 3-4,3 4-2,-5 2-2,-12 4 0,-13 3 1,-12 3 0,-12 4-7,-8 7-16,-10 6-15,-9 7-15,-10 4-7,-9 3-1,-10 3 0,-8 4 0,-8 1 0,-2 0 4,-3 0 2,-3 0 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2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66800 9200 548,'-22'28'6,"6"6"10,7 7 10,6 6 11,3 3 5,0 0-1,0 0-2,0 0 0,0 0-3,0 0-3,0 0-3,0 0-3,0 3-3,0 6-5,0 7-4,0 6-3,0 4-5,0 4-4,0 3-5,0 3-3,-4-2-6,-5-6-8,-7-6-9,-5-6-8,-1-7-4,6-6-2,7-6-1,6-6-2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3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67800 9800 493,'-46'-21'10,"10"10"19,10 10 19,9 9 20,6 7 4,3 7-12,3 6-12,4 7-11,1 5-9,0 7-5,0 6-5,0 7-6,0 2-3,0 1-3,0-1 0,0 1-3,0-1 0,0 1 3,0-1 1,0 1 3,0-4-7,0-6-13,0-6-13,0-6-15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2"/>
    </inkml:context>
    <inkml:brush xml:id="br0">
      <inkml:brushProperty name="width" value="0.03729" units="cm"/>
      <inkml:brushProperty name="height" value="0.03729" units="cm"/>
      <inkml:brushProperty name="color" value="#00BFF3"/>
    </inkml:brush>
  </inkml:definitions>
  <inkml:trace contextRef="#ctx0" brushRef="#br0">84400 1900 589,'46'-68'0,"-5"17"0,-7 15 0,-5 16 0,3 4 8,17-6 13,15-6 16,16-6 13,1 1 4,-12 9-8,-13 10-8,-12 10-8,-4 7-4,7 6-3,6 7-1,7 6-3,-4 7-3,-12 10-4,-13 10-5,-12 9-5,-15 9-5,-15 9-4,-15 10-4,-16 10-5,-13 4-1,-9 0 0,-10 0 1,-8 0 2,0-8-1,14-16 0,11-15 0,14-15 0,13-14 2,16-8 6,15-10 5,17-9 5,16-5-1,19 0-7,19 0-8,19 0-7,4-2-5,-9-3-2,-10-3-4,-8-2-1,-11-5-2,-8-2 1,-10-3 1,-9-3 1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3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67750 8800 575,'-2'-69'7,"-3"13"14,-3 12 14,-2 13 14,2 12 6,9 13-2,10 12-3,10 13-3,4 10-6,0 10-9,0 10-11,0 9-10,-2 4-8,-3 1-9,-3-1-7,-2 1-7,-3-3-6,1-2-3,-1-3-4,1-3-3,-3-6-5,-2-5-7,-3-7-7,-3-5-7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3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69000 8750 567,'-46'-21'4,"10"10"7,10 10 9,9 9 7,4 7 3,1 7-2,-1 6-2,1 7-3,-3 5 0,-2 7-2,-3 6-2,-3 7 0,-2 4-1,0 3 1,0 3 0,0 4 1,1 2-2,4 4 0,3 3-3,3 3-2,3-2-1,3-6-2,3-6-2,4-6-2,2-6-2,4-2-2,3-3-4,3-3-2,6-7-2,9-9-3,10-10-1,10-8-1,7-9-4,6-6-3,7-6-3,6-6-5,4-13 0,4-19 0,3-18 0,3-19 1,-2-13 2,-6-6 4,-6-6 4,-6-6 3,-10-4 2,-12 1-1,-13-1 0,-12 1-1,-10 1 4,-6 3 7,-6 3 7,-6 4 6,-7 8 5,-6 17 0,-6 15 2,-6 16 0,-7 9-1,-6 3-6,-6 3-5,-6 4-5,-6 7-4,-2 13-3,-3 12-3,-3 13-3,-1 12-5,4 13-10,3 12-8,3 13-9,6 1-2,9-9 7,10-10 6,10-8 7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4"/>
    </inkml:context>
    <inkml:brush xml:id="br0">
      <inkml:brushProperty name="width" value="0.03303" units="cm"/>
      <inkml:brushProperty name="height" value="0.03303" units="cm"/>
      <inkml:brushProperty name="color" value="#F2395B"/>
    </inkml:brush>
  </inkml:definitions>
  <inkml:trace contextRef="#ctx0" brushRef="#br0">70000 9550 665,'28'-22'-16,"6"6"19,7 7 18,6 6 19,4 6 7,4 6-5,3 7-5,3 6-4,-2 3-4,-6 0-3,-6 0-3,-6 0-3,-9 3-4,-8 6-6,-10 7-7,-9 6-5,-9 4-4,-5 4 0,-7 3 1,-5 3-1,-4-2 0,0-6 1,0-6 2,0-6 0,0-7 0,0-6-4,0-6-2,0-6-3,-7 2-3,-11 14-2,-14 11-4,-11 14-2,-3 0 1,10-8 7,10-10 6,9-9 6,18-10 9,29-9 10,28-10 11,28-8 11,12-8 1,-3-2-9,-3-3-8,-2-3-9,2-1-10,9 4-11,10 3-11,10 3-11,-4 3-4,-16 3 2,-15 3 2,-15 4 2,-11 1-2,-2 0-7,-3 0-5,-3 0-6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7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71850 9700 620,'-43'-25'35,"17"0"0,15 0 0,16 0 0,13 1-1,14 4-4,11 3-3,14 3-2,10 1-3,9 1-2,10-1-1,10 1-1,10-3-4,13-2-3,12-3-5,13-3-3,9-2-3,6 0 2,7 0 1,6 0 1,4 0-2,4 0-8,3 0-5,3 0-8,-7 1-4,-15 4-5,-15 3-5,-16 3-3,-16 3-3,-16 3 2,-15 3 0,-15 4 2,-14-1 0,-8-3 1,-10-3 2,-9-2 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7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74750 8250 576,'-35'1'10,"32"4"18,31 3 19,32 3 18,15 3 4,0 3-14,0 3-14,0 4-13,1 2-9,4 4-2,3 3-4,3 3-3,-2 1-2,-6 1-3,-6-1-1,-6 1-2,-7-1-2,-6 1 1,-6-1 0,-6 1 0,-7-1-2,-6 1-2,-6-1-2,-6 1-3,-10 1 1,-12 3 2,-13 3 2,-12 4 3,-12 2 0,-8 4 0,-10 3-2,-9 3-1,-9-1-2,-5-2-3,-7-3-2,-5-3-4,2-2-3,13 0-5,12 0-4,13 0-5,7-4-4,4-5-6,3-7-6,3-5-6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7"/>
    </inkml:context>
    <inkml:brush xml:id="br0">
      <inkml:brushProperty name="width" value="0.03666" units="cm"/>
      <inkml:brushProperty name="height" value="0.03666" units="cm"/>
      <inkml:brushProperty name="color" value="#F2395B"/>
    </inkml:brush>
  </inkml:definitions>
  <inkml:trace contextRef="#ctx0" brushRef="#br0">76400 7400 600,'3'-46'94,"6"10"-20,7 10-21,6 9-21,10 6-9,17 3 0,15 3 0,16 4 1,12 4-3,9 6-5,10 7-6,10 6-5,0 1-4,-5-3-1,-7-3-1,-5-2-2,-11-5-5,-11-2-9,-14-3-9,-11-3-8,-14 1-10,-11 6-8,-14 7-10,-11 6-9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8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77350 7750 521,'-46'115'15,"10"-18"-3,10-19-4,9-18-3,6-9 7,3 4 17,3 3 15,4 3 17,1 4 3,0 7-10,0 6-9,0 7-10,0 4-7,0 3-5,0 3-4,0 4-5,0 1-5,0 0-7,0 0-7,0 0-7,-2-5-6,-3-9-6,-3-10-7,-2-8-6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8"/>
    </inkml:context>
    <inkml:brush xml:id="br0">
      <inkml:brushProperty name="width" value="0.04408" units="cm"/>
      <inkml:brushProperty name="height" value="0.04408" units="cm"/>
      <inkml:brushProperty name="color" value="#F2395B"/>
    </inkml:brush>
  </inkml:definitions>
  <inkml:trace contextRef="#ctx0" brushRef="#br0">78150 8300 499,'-22'51'129,"6"4"-26,7 3-26,6 3-27,3 4-17,0 7-7,0 6-6,0 7-7,0 2-4,0 1 1,0-1 2,0 1-1,0-6-3,0-8-11,0-10-10,0-9-10,-4-9-14,-5-5-20,-7-7-19,-5-5-20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8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78300 7650 577,'4'-61'94,"10"28"-8,10 28-8,9 29-9,4 13-15,1 1-22,-1-1-22,1 1-22,-6-1-15,-8 1-5,-10-1-7,-9 1-6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9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80000 7450 419,'-24'-46'4,"4"10"6,3 10 8,3 9 6,-1 6 5,-2 3 0,-3 3 1,-3 4 1,-2 2-2,0 4-4,0 3-4,0 3-4,-2 4-3,-3 7 0,-3 6 0,-2 7 0,-5 7-1,-2 9-1,-3 10 1,-3 10-1,-2 5 1,0 4-1,0 3 1,0 3 0,3 6 0,6 9-1,7 10-1,6 10-1,4 0 0,4-5-2,3-7-2,3-5-1,6-9 0,9-9 0,10-10 1,10-8 0,10-12-3,13-12-7,12-13-7,13-12-6,7-10-4,4-6 0,3-6 0,3-6 1,3-15-2,3-21-1,3-22-2,4-22-2,-3-15 0,-5-5 1,-7-7 1,-5-5 2,-6-9 1,-3-9 1,-3-10 2,-2-8 1,-6-1 1,-6 9 1,-6 10 0,-6 10 1,-7 8 2,-6 10 4,-6 10 6,-6 9 4,-6 10 2,-2 14 0,-3 11-2,-3 14-1,-6 14 11,-5 20 23,-7 18 24,-5 20 23,-4 16 4,0 16-16,0 15-15,0 17-15,0 8-10,0 4-6,0 3-5,0 3-4,1 4-5,4 7-4,3 6-4,3 7-2,1-1-8,1-6-9,-1-6-9,1-6-9,1-10-6,3-12-4,3-13-2,4-12-3,2-10-3,4-6-1,3-6-2,3-6-2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3"/>
    </inkml:context>
    <inkml:brush xml:id="br0">
      <inkml:brushProperty name="width" value="0.03542" units="cm"/>
      <inkml:brushProperty name="height" value="0.03542" units="cm"/>
      <inkml:brushProperty name="color" value="#00BFF3"/>
    </inkml:brush>
  </inkml:definitions>
  <inkml:trace contextRef="#ctx0" brushRef="#br0">85850 1950 621,'7'-49'7,"17"4"15,15 3 15,16 3 14,10 4 5,7 7-3,6 6-6,7 7-3,0 4-10,-2 3-13,-3 3-14,-3 4-15,-6 2-7,-5 4-2,-7 3-2,-5 3-1,-8 1-9,-5 1-15,-7-1-15,-5 1-15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9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81350 7700 450,'-27'123'182,"-3"-3"-44,-3-3-44,-2-2-45,-3-6-25,1-6-5,-1-6-4,1-6-5,1-9-3,3-8-2,3-10-1,4-9-1,13-7-5,26-3-5,24-3-7,26-2-5,15-9-6,6-12-3,7-13-3,6-12-4,-1-7 0,-5 1 4,-7-1 4,-5 1 3,-9-3 1,-9-2-3,-10-3-3,-8-3-2,-9-6-2,-6-5 0,-6-7-1,-6-5-1,-7-1 3,-6 6 5,-6 7 6,-6 6 5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49"/>
    </inkml:context>
    <inkml:brush xml:id="br0">
      <inkml:brushProperty name="width" value="0.05364" units="cm"/>
      <inkml:brushProperty name="height" value="0.05364" units="cm"/>
      <inkml:brushProperty name="color" value="#F2395B"/>
    </inkml:brush>
  </inkml:definitions>
  <inkml:trace contextRef="#ctx0" brushRef="#br0">81850 8100 410,'-24'-49'3,"4"4"2,3 3 2,3 3 1,1 3 7,1 3 14,-1 3 12,1 4 14,-3 18 4,-2 34-3,-3 35-5,-3 35-4,-1 21-4,4 9-4,3 10-3,3 10-4,-1 10-5,-2 13-7,-3 12-8,-3 13-7,-4 9-9,-3 6-9,-3 7-9,-2 6-9,-1-2-9,3-9-8,3-10-8,4-8-8,2-22-3,4-30 4,3-32 3,3-30 3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50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82650 7800 595,'73'0'74,"-3"0"-11,-3 0-12,-2 0-10,-5 0-9,-2 0-4,-3 0-6,-3 0-4,5 0-3,17 0 0,15 0-1,16 0-1,4 1-2,-6 4-5,-6 3-5,-6 3-4,-7-1-5,-6-2-8,-6-3-6,-6-3-6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50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83600 7100 514,'-46'-4'5,"10"-5"9,10-7 11,9-5 9,6 2 6,3 13 2,3 12 2,4 13 2,2 10-2,4 10-5,3 10-6,3 9-4,-1 9-6,-2 9-2,-3 10-4,-3 10-4,-4 10-3,-3 13-4,-3 12-6,-2 13-3,-5 9-6,-2 6-8,-3 7-6,-3 6-7,-2-5-5,0-16-2,0-15-1,0-15-3,3-18 1,6-19 1,7-18 2,6-19 1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51"/>
    </inkml:context>
    <inkml:brush xml:id="br0">
      <inkml:brushProperty name="width" value="0.05041" units="cm"/>
      <inkml:brushProperty name="height" value="0.05041" units="cm"/>
      <inkml:brushProperty name="color" value="#F2395B"/>
    </inkml:brush>
  </inkml:definitions>
  <inkml:trace contextRef="#ctx0" brushRef="#br0">87150 7100 436,'-4'-46'4,"-5"10"7,-7 10 9,-5 9 7,-8 6 5,-5 3 0,-7 3 1,-5 4 1,-3 7-2,4 13-3,3 12-4,3 13-3,-2 9-3,-6 6-3,-6 7-3,-6 6-2,-2 3-1,3 0-1,3 0 1,4 0-1,-1 3 1,-3 6 0,-3 7 0,-2 6 1,0-2-2,7-9-2,6-10-2,7-8-3,16-12-5,29-12-5,28-13-6,28-12-6,18-16-3,10-19-3,10-18-2,9-19-2,4-10-1,1 1 1,-1-1 1,1 1 0,-6 1 2,-8 3 4,-10 3 4,-9 4 3,-12 5 3,-11 10 5,-14 10 2,-11 9 5,-14 9 9,-11 9 18,-14 10 18,-11 10 17,-7 7 3,0 6-9,0 7-10,0 6-9,0 4-8,0 4-4,0 3-3,0 3-5,3 1-3,6 1-1,7-1-1,6 1-1,3-1-3,0 1-3,0-1-4,0 1-2,10-7-6,23-12-7,22-13-6,22-12-8,10-15-1,1-15 2,-1-15 2,1-16 4,-3-13 1,-2-9 2,-3-10 0,-3-8 2,-7-6 2,-9 1 3,-10-1 5,-8 1 3,-9 2 2,-6 7 1,-6 6 1,-6 7 1,-6 2 0,-2 1 2,-3-1 2,-3 1 1,-9 2 1,-11 7 1,-14 6 0,-11 7 1,-7 4-1,0 3-4,0 3-2,0 4-4,-4 2-2,-5 4-5,-7 3-2,-5 3-4,-1 6-3,6 9-6,7 10-4,6 10-4,4 5-3,4 4-2,3 3 0,3 3-1,4-2 2,7-6 7,6-6 6,7-6 7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5:52"/>
    </inkml:context>
    <inkml:brush xml:id="br0">
      <inkml:brushProperty name="width" value="0.04749" units="cm"/>
      <inkml:brushProperty name="height" value="0.04749" units="cm"/>
      <inkml:brushProperty name="color" value="#F2395B"/>
    </inkml:brush>
  </inkml:definitions>
  <inkml:trace contextRef="#ctx0" brushRef="#br0">89100 7700 463,'159'48'59,"-31"-3"0,-31-3-1,-31-2 0,-16-1-5,0 3-6,0 3-8,0 4-7,-5 1-5,-9 0-4,-10 0-4,-8 0-4,-9 1-5,-6 4-4,-6 3-6,-6 3-4,-10 3-4,-12 3-5,-13 3-5,-12 4-4,-10-3-2,-6-5 3,-6-7 1,-6-5 3,2-9 1,14-9 4,11-10 1,14-8 3,24-9 7,38-6 8,37-6 11,38-6 9,16-4 2,-2 1-4,-3-1-6,-3 1-4,-6 1-4,-5 3 1,-7 3 0,-5 4-1,-8 1 0,-5 0 0,-7 0-2,-5 0 1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11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42600 58650 637,'-19'-25'-2,"13"0"10,12 0 10,13 0 12,9 0 2,6 0-5,7 0-4,6 0-5,1 0-3,-3 0-1,-3 0-3,-2 0 0,-3 1-2,1 4 1,-1 3 0,1 3 0,-1 3-1,1 3-4,-1 3-4,1 4-3,1 4-3,3 6 1,3 7 0,4 6 0,-3 4 0,-5 4 1,-7 3 0,-5 3 0,-4 3 1,0 3 0,0 3 0,0 4 1,-4-3-1,-5-5 1,-7-7 0,-5-5 0,-6-3 0,-3 4 1,-3 3 0,-2 3 0,-8 3 0,-8 3 0,-10 3 0,-9 4 0,-9 1 0,-5 0 0,-7 0 0,-5 0 0,-1-4 0,6-5 0,7-7-1,6-5 1,4-4-1,4 0 0,3 0 1,3 0 0,3-2 0,3-3 2,3-3 2,4-2 2,11-6 3,23-6 5,22-6 5,22-6 5,10-4-1,1 1-4,-1-1-6,1 1-5,1-1-3,3 1-2,3-1-1,4 1-2,-4 1 0,-9 3-2,-10 3-1,-8 4-1,-3 1-1,7 0-1,6 0 0,7 0 0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12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44100 57550 558,'-25'-72'-10,"0"6"8,0 7 9,0 6 10,-2 6 2,-3 6-3,-3 7-3,-2 6-3,-5 3-2,-2 0 0,-3 0 0,-3 0 0,-4 1-1,-3 4 0,-3 3 0,-2 3-1,-8 3 0,-8 3-1,-10 3 0,-9 4-2,-7 4 0,-3 6 0,-3 7 1,-2 6 1,0 4 0,7 4 0,6 3 0,7 3 1,4 1-1,3 1 0,3-1 0,4 1-2,2-1 1,4 1-1,3-1 1,3 1-1,3-1 0,3 1 1,3-1 0,4 1-1,-1 2 1,-3 7 0,-3 6 0,-2 7-1,-1 5 1,3 7 0,3 6 1,4 7 1,-1 2 0,-3 1 0,-3-1 1,-2 1 1,-1-1-1,3 1 0,3-1 0,4 1 0,4-1 0,6 1 0,7-1 0,6 1 0,6-6 0,6-8-1,7-10 1,6-9-1,3-4 0,0 4 0,0 3-2,0 3 0,3-1-1,6-2 1,7-3-1,6-3 0,6-4 0,6-3-1,7-3 1,6-2-1,3-1 0,0 3 0,0 3-1,0 4-1,1 1 0,4 0 1,3 0-1,3 0 0,1-2-1,1-3 1,-1-3 0,1-2 0,-1-1-1,1 3 1,-1 3 0,1 4 0,1-3 0,3-5 0,3-7 0,4-5 0,-1-4 0,-3 0 2,-3 0 0,-2 0 1,-1-2-1,3-3 1,3-3-1,4-2-1,-1-3 0,-3 1 0,-3-1 1,-2 1-1,-1-3 0,3-2-1,3-3 1,4-3-2,-1-1 1,-3 4-1,-3 3 0,-2 3-1,-3-2 1,1-6-1,-1-6 0,1-6-1,-1-6 1,1-2-1,-1-3 1,1-3 0,-3-2-1,-2 0 0,-3 0-1,-3 0-1,-4 0-1,-3 0 1,-3 0 0,-2 0 0,-1-5-1,3-9 0,3-10 0,4-8-1,1-3 1,0 7 0,0 6 0,0 7 1,0-1 1,0-6 0,0-6 0,0-6 1,-2-2 0,-3 3-1,-3 3 0,-2 4-1,-5 2 1,-2 4-1,-3 3 1,-3 3 0,-2 3 0,0 3 0,0 3 0,0 4 0,0-6-1,0-11 0,0-14 0,0-11-1,0-7 1,0 0-1,0 0 0,0 0 0,-2 0 1,-3 0 1,-3 0 0,-2 0 2,-5 1 0,-2 4 1,-3 3 0,-3 3 0,-2-1 1,0-2 0,0-3 0,0-3-1,-4-2 1,-5 0-1,-7 0 1,-5 0 1,-4 0-1,0 0-1,0 0 1,0 0-1,-4 0 1,-5 0 0,-7 0 2,-5 0 1,-4 4 0,0 10 0,0 10 0,0 9 0,-4 4-1,-5 1 1,-7-1 0,-5 1-1,-4 2 0,0 7 0,0 6-1,0 7 0,-2 2-1,-3 1 0,-3-1 0,-2 1-1,-5 2-1,-2 7-4,-3 6-4,-3 7-3,-1 7-1,4 9-2,3 10-1,3 10-1,-1 5-1,-2 4 1,-3 3 1,-3 3-1,1 6 0,6 9-4,7 10-2,6 10-3,7-6 1,10-18 4,10-19 4,9-18 5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24"/>
    </inkml:context>
    <inkml:brush xml:id="br0">
      <inkml:brushProperty name="width" value="0.03246" units="cm"/>
      <inkml:brushProperty name="height" value="0.03246" units="cm"/>
      <inkml:brushProperty name="color" value="#F2395B"/>
    </inkml:brush>
  </inkml:definitions>
  <inkml:trace contextRef="#ctx0" brushRef="#br0">52350 58000 677,'26'-22'54,"4"6"-8,3 7-9,3 6-9,1 3-5,1 0-3,-1 0-1,1 0-3,1 0-3,3 0-1,3 0-3,4 0-2,-3 1-3,-5 4-1,-7 3-3,-5 3-1,-4 1-2,0 1-1,0-1-2,0 1 0,-5 1-2,-9 3-2,-10 3-1,-8 4-2,-11 5-1,-8 10 1,-10 10 1,-9 9 0,-9 2 1,-5-2 1,-7-3 0,-5-3 0,0-4 1,10-3 2,10-3 2,9-2 2,2-5 0,-2-2 2,-3-3 1,-3-3 1,10-4 4,26-3 7,24-3 7,26-2 8,12-6 1,0-6-5,0-6-5,0-6-4,3-2-4,6 3 0,7 3 0,6 4-1,-2 2-1,-9 4-1,-10 3-1,-8 3-2,-6 1-2,1 1-2,-1-1-2,1 1-3,-9 4-1,-15 9-2,-15 10 0,-16 10-1,-12 4-2,-5 0 1,-7 0-1,-5 0 0,-8-2-1,-5-3 0,-7-3-1,-5-2 0,-3-3-2,4 1-2,3-1-3,3 1-3,6-6 0,9-8 1,10-10 2,10-9 1,4-5 0,0 0-1,0 0-2,0 0 0,3-4-1,6-5 4,7-7 2,6-5 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25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54050 57650 570,'23'-47'-1,"-3"6"-3,-3 7-3,-2 6-2,-5 3 1,-2 0 4,-3 0 4,-3 0 4,-4 1 3,-3 4 0,-3 3 1,-2 3 0,-5 1 0,-2 1 0,-3-1-1,-3 1-1,-7 1 0,-9 3 1,-10 3 0,-8 4 1,-8 1 0,-2 0 0,-3 0 1,-3 0 1,-4 0 0,-3 0 0,-3 0 1,-2 0-1,-5 0 1,-2 0-1,-3 0 0,-3 0-1,-2 3 0,0 6 0,0 7-1,0 6-1,3 3 0,6 0-1,7 0 0,6 0-1,6-2 0,6-3-1,7-3 1,6-2 0,3-1-1,0 3-1,0 3 0,0 4-1,1 4 0,4 6-1,3 7-1,3 6-1,-1 6 1,-2 6 0,-3 7 1,-3 6 0,-2 4 1,0 4-1,0 3 1,0 3-1,0 4 2,0 7 1,0 6 2,0 7 1,3 0 2,6-2-1,7-3 0,6-3 0,6-4-1,6-3 0,7-3 1,6-2-1,4-5 0,4-2-1,3-3 1,3-3-1,6-4 1,9-3-1,10-3 0,10-2 0,8-6-1,10-6 0,10-6-1,9-6 0,4-6-1,1-2-1,-1-3-1,1-3-1,-1-4 0,1-3 0,-1-3 0,1-2 1,2-3-2,7 1 0,6-1-1,7 1-1,4-3-1,3-2-1,3-3-1,4-3 0,-1-2-1,-3 0 1,-3 0 1,-2 0-1,-3-7 1,1-11-1,-1-14 0,1-11 0,-4-9 0,-6-3 0,-6-3 0,-6-2 0,-6-3 0,-2 1 2,-3-1 0,-3 1 1,-4-3 0,-3-2 1,-3-3-1,-2-3 0,-5-6 0,-2-5-1,-3-7 1,-3-5 0,-4-4-1,-3 0 1,-3 0 1,-2 0-1,-6 0 1,-6 0 1,-6 0 0,-6 0 1,-6 1-1,-2 4 1,-3 3 0,-3 3 1,-7-4-1,-9-8 0,-10-10-1,-8-9 1,-6 4 0,1 19 0,-1 19 2,1 19 0,-4 12 1,-6 6 0,-6 7-1,-6 6 1,-6 4-2,-2 4-2,-3 3-1,-3 3-3,-7 3-1,-9 3-2,-10 3-2,-8 4-2,-4 7-2,3 13-2,3 12-4,4 13-2,4 4-2,6-3-2,7-3-1,6-2-2,6-1 0,6 3 0,7 3 0,6 4 0,7-4 3,10-9 5,10-10 6,9-8 6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3"/>
    </inkml:context>
    <inkml:brush xml:id="br0">
      <inkml:brushProperty name="width" value="0.03753" units="cm"/>
      <inkml:brushProperty name="height" value="0.03753" units="cm"/>
      <inkml:brushProperty name="color" value="#00BFF3"/>
    </inkml:brush>
  </inkml:definitions>
  <inkml:trace contextRef="#ctx0" brushRef="#br0">85300 4250 586,'-35'-4'8,"32"-5"17,31-7 16,32-5 17,11-1 3,-5 6-9,-7 7-11,-5 6-10,11 1-6,32-3-4,31-3-3,32-2-3,16-3-4,4 1-5,3-1-5,3 1-6,-11 1-7,-25 3-8,-25 3-8,-25 4-9,-21 1-9,-15 0-7,-15 0-9,-16 0-9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26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60450 57000 522,'23'115'141,"-3"-18"-35,-3-19-33,-2-18-35,-5-6-18,-2 10-1,-3 10-2,-3 9-1,-2 4-3,0 1-1,0-1-4,0 1-1,0-4-3,0-6-1,0-6-2,0-6-2,0-7-2,0-6-1,0-6-2,0-6-2,0-13-13,0-19-27,0-18-26,0-19-26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26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61800 56800 529,'21'-27'1,"-5"-3"1,-7-3 1,-5-2 2,-8-1 1,-5 3 5,-7 3 3,-5 4 3,-6 2 2,-3 4-1,-3 3-1,-2 3-1,-5-1 0,-2-2 0,-3-3 0,-3-3 0,-4 1 0,-3 6-2,-3 7-1,-2 6-1,-6 3 0,-6 0-1,-6 0 0,-6 0 0,-9 1 1,-8 4-2,-10 3 1,-9 3 0,-5 6-2,0 9-1,0 10-1,0 10-1,3 5-1,6 4-2,7 3-1,6 3-1,7-2-1,10-6 1,10-6 0,9-6 1,7-2 0,7 3 1,6 3 1,7 4 1,-1 10 0,-6 19 0,-6 19 0,-6 19 0,-1 10 0,7 4 1,6 3 0,7 3 1,4-1 0,3-2-1,3-3-1,4-3-1,4-6 0,6-5-2,7-7 0,6-5-1,6-6-2,6-3 1,7-3-1,6-2-1,7-6 0,10-6 0,10-6 1,9-6-1,7-4 0,7 1 1,6-1 0,7 1 1,7-3-1,9-2-2,10-3 0,10-3-3,4-4 0,0-3 0,0-3-1,0-2 1,0-5-1,0-2 1,0-3 1,0-3 0,0-6 0,0-5-1,0-7-2,0-5 0,1-9-2,4-9 1,3-10 1,3-8-1,-2-12 2,-6-12-1,-6-13 1,-6-12 1,-6-5-1,-2 3 1,-3 3-1,-3 4 0,-6 1 0,-5 0 0,-7 0 1,-5 0 1,-8 0 1,-5 0 0,-7 0 2,-5 0 0,-6-2 1,-3-3 1,-3-3 1,-2-2 0,-5-3 1,-2 1 0,-3-1-1,-3 1 0,-6-4 0,-5-6 1,-7-6 0,-5-6 0,-6-4 1,-3 1 0,-3-1 0,-2 1 0,-6 2 0,-6 7 1,-6 6 0,-6 7 1,-7 5 1,-6 7-1,-6 6 1,-6 7 1,-4 7-2,1 9 0,-1 10-3,1 10-1,-6 4-3,-8 0-4,-10 0-2,-9 0-5,-9 0-3,-5 0-5,-7 0-4,-5 0-5,-4 3-1,0 6 1,0 7 2,0 6 1,3 6 1,6 6 1,7 7 1,6 6 1,10 3 1,17 0 3,15 0 2,16 0 3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5"/>
    </inkml:context>
    <inkml:brush xml:id="br0">
      <inkml:brushProperty name="width" value="0.02255" units="cm"/>
      <inkml:brushProperty name="height" value="0.02255" units="cm"/>
      <inkml:brushProperty name="color" value="#00BFF3"/>
    </inkml:brush>
  </inkml:definitions>
  <inkml:trace contextRef="#ctx0" brushRef="#br0">82250 41350 975,'-85'-44'24,"32"13"-24,31 12-25,32 13-24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8"/>
    </inkml:context>
    <inkml:brush xml:id="br0">
      <inkml:brushProperty name="width" value="0.03351" units="cm"/>
      <inkml:brushProperty name="height" value="0.03351" units="cm"/>
      <inkml:brushProperty name="color" value="#00BFF3"/>
    </inkml:brush>
  </inkml:definitions>
  <inkml:trace contextRef="#ctx0" brushRef="#br0">77600 43200 656,'-124'-2'29,"54"-3"7,53-3 7,53-2 6,28-3-1,3 1-8,3-1-9,4 1-8,4-3-7,6-2-3,7-3-4,6-3-4,-1 1-3,-5 6-4,-7 7-1,-5 6-4,-8 3 1,-5 0 1,-7 0 3,-5 0 2,-8 6-9,-5 13-20,-7 12-19,-5 13-19,-8 2-4,-5-5 11,-7-7 13,-5-5 11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8"/>
    </inkml:context>
    <inkml:brush xml:id="br0">
      <inkml:brushProperty name="width" value="0.0308" units="cm"/>
      <inkml:brushProperty name="height" value="0.0308" units="cm"/>
      <inkml:brushProperty name="color" value="#00BFF3"/>
    </inkml:brush>
  </inkml:definitions>
  <inkml:trace contextRef="#ctx0" brushRef="#br0">78400 43500 714,'-69'25'3,"13"0"5,12 0 7,13 0 5,4 6 3,-3 13 1,-3 12 0,-2 13 1,-1 13 0,3 17-2,3 15 0,4 16-1,2-1-3,4-15-5,3-15-4,3-16-4,1-8-5,1 0-1,-1 0-1,1 0-3,1 0-3,3 0-1,3 0-3,4 0-3,2-4-3,4-5-7,3-7-5,3-5-6,3-8-4,3-5-3,3-7-1,4-5-2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8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78650 44600 666,'-2'53'81,"-3"6"-14,-3 7-15,-2 6-16,-3 3-9,1 0-5,-1 0-4,1 0-4,-1-4-5,1-5-3,-1-7-4,1-5-5,1-6-1,3-3 2,3-3 0,4-2 2,4-5-11,6-2-23,7-3-24,6-3-22,1-9-3,-3-11 16,-3-14 18,-2-11 17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8"/>
    </inkml:context>
    <inkml:brush xml:id="br0">
      <inkml:brushProperty name="width" value="0.02703" units="cm"/>
      <inkml:brushProperty name="height" value="0.02703" units="cm"/>
      <inkml:brushProperty name="color" value="#00BFF3"/>
    </inkml:brush>
  </inkml:definitions>
  <inkml:trace contextRef="#ctx0" brushRef="#br0">78950 44100 813,'-22'-16'60,"6"19"-12,7 19-10,6 19-13,3 12-11,0 6-12,0 7-14,0 6-12,1 1-3,4-3 7,3-3 7,3-2 7,-1-8-3,-2-8-14,-3-10-13,-3-9-12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9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80300 44250 556,'-25'-90'35,"0"23"-2,0 22-5,0 22-3,0 8-3,0-2-2,0-3-3,0-3-2,0 1-1,0 6-1,0 7 1,0 6 0,-4 9-2,-5 13-6,-7 12-5,-5 13-5,-3 10-2,4 10 0,3 10 2,3 9 0,1 6 2,1 3 1,-1 3 2,1 4 2,4-3 0,9-5 1,10-7 1,10-5 0,4-6 0,0-3-1,0-3-1,0-2 0,6-8 0,13-8-1,12-10-1,13-9-1,9-9 1,6-5 0,7-7 0,6-5 2,4-12-3,4-16-4,3-15-5,3-15-4,1-9-3,1 1-1,-1-1-2,1 1-2,-4-7-2,-6-12 0,-6-13-2,-6-12-1,-6-10 0,-2-6 4,-3-6 3,-3-6 3,-6-4 2,-5 1 2,-7-1 1,-5 1 2,-6 7 3,-3 16 4,-3 15 5,-2 17 4,-5 11 6,-2 10 5,-3 10 6,-3 9 6,-6 13 4,-5 20 4,-7 18 4,-5 20 3,-3 14-2,4 14-6,3 11-6,3 14-7,1 8-5,1 7-2,-1 6-1,1 7-3,-1 0-2,1-2-3,-1-3-1,1-3-3,1-2-2,3 0-2,3 0-2,4 0-3,1-4-1,0-5 0,0-7-1,0-5 0,0-8-5,0-5-9,0-7-11,0-5-10,1-8-4,4-5 1,3-7 1,3-5 2,3-8 1,3-5 1,3-7 2,4-5 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59"/>
    </inkml:context>
    <inkml:brush xml:id="br0">
      <inkml:brushProperty name="width" value="0.0322" units="cm"/>
      <inkml:brushProperty name="height" value="0.0322" units="cm"/>
      <inkml:brushProperty name="color" value="#00BFF3"/>
    </inkml:brush>
  </inkml:definitions>
  <inkml:trace contextRef="#ctx0" brushRef="#br0">81850 44050 683,'-2'51'104,"-3"4"-24,-3 3-25,-2 3-24,-5 1-14,-2 1-4,-3-1-4,-3 1-4,-2-3-3,0-2-1,0-3-3,0-3-2,1-4-1,4-3 2,3-3 1,3-2 1,10-6 1,20-6-1,18-6 1,20-6 0,6-6-1,-2-2-2,-3-3-2,-3-3-3,-1-2-3,4 0-7,3 0-6,3 0-7,-1 0-4,-2 0-3,-3 0-3,-3 0-4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0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82350 44350 599,'-91'-44'27,"19"13"1,19 12 4,19 13 1,10 12 1,4 13-2,3 12-1,3 13-3,1 10-2,1 10-3,-1 10-3,1 9-3,-3 10-1,-2 14-1,-3 11 0,-3 14 1,-1 11-8,4 14-17,3 11-14,3 14-17,3-7-8,3-25-4,3-25-3,4-25-3,1-18 2,0-8 8,0-10 8,0-9 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4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86600 3150 568,'-22'-25'0,"6"0"0,7 0 0,6 0 0,3 20 11,0 41 23,0 40 23,0 42 23,-4 22 3,-5 7-18,-7 6-18,-5 7-16,-8 4-14,-5 3-10,-7 3-10,-5 4-10,-1-4-9,6-9-12,7-10-10,6-8-11,6-20-4,6-28 0,7-28 2,6-27 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0"/>
    </inkml:context>
    <inkml:brush xml:id="br0">
      <inkml:brushProperty name="width" value="0.03348" units="cm"/>
      <inkml:brushProperty name="height" value="0.03348" units="cm"/>
      <inkml:brushProperty name="color" value="#00BFF3"/>
    </inkml:brush>
  </inkml:definitions>
  <inkml:trace contextRef="#ctx0" brushRef="#br0">83350 44100 657,'31'-47'81,"13"6"-15,12 7-17,13 6-16,7 6-10,4 6-4,3 7-4,3 6-4,1 3-2,1 0 1,-1 0 1,1 0 0,-6 3-7,-8 6-12,-10 7-15,-9 6-13,-7 3-8,-3 0 0,-3 0-3,-2 0 0,-9-2 1,-12-3 5,-13-3 3,-12-2 4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1"/>
    </inkml:context>
    <inkml:brush xml:id="br0">
      <inkml:brushProperty name="width" value="0.03325" units="cm"/>
      <inkml:brushProperty name="height" value="0.03325" units="cm"/>
      <inkml:brushProperty name="color" value="#00BFF3"/>
    </inkml:brush>
  </inkml:definitions>
  <inkml:trace contextRef="#ctx0" brushRef="#br0">84050 43150 661,'-47'-4'2,"6"-5"4,7-7 4,6-5 5,4 13 6,4 34 10,3 35 10,3 35 10,3 19-1,3 7-8,3 6-11,4 7-10,-3 5-8,-5 7-8,-7 6-9,-5 7-7,-1-1-4,6-6 1,7-6 1,6-6 1,1-12-6,-3-15-11,-3-15-12,-2-16-11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1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86900 43000 674,'-71'0'3,"10"0"11,10 0 9,9 0 11,2 7 3,-2 17-5,-3 15-4,-3 16-5,-1 10-3,4 7-1,3 6-2,3 7-1,4 0-1,7-2-3,6-3-2,7-3-2,4-4-1,3-3-3,3-3-1,4-2-3,2-3-2,4 1-6,3-1-5,3 1-5,7-3-6,14-2-3,11-3-5,14-3-4,2-7-2,-6-9 0,-6-10 2,-6-8-1,-6-8 3,-2-2 4,-3-3 3,-3-3 3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2"/>
    </inkml:context>
    <inkml:brush xml:id="br0">
      <inkml:brushProperty name="width" value="0.03504" units="cm"/>
      <inkml:brushProperty name="height" value="0.03504" units="cm"/>
      <inkml:brushProperty name="color" value="#00BFF3"/>
    </inkml:brush>
  </inkml:definitions>
  <inkml:trace contextRef="#ctx0" brushRef="#br0">87150 43400 627,'7'-43'32,"17"17"4,15 15 6,16 16 6,5 12-1,-2 9-8,-3 10-7,-3 10-7,-4 2-6,-3-3-2,-3-3-4,-2-2-3,-5 5-3,-2 16-3,-3 15-2,-3 17-4,-6 5-1,-5-3 1,-7-3 1,-5-2 0,-8-5-3,-5-2-5,-7-3-5,-5-3-7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88300 43050 590,'15'-60'9,"-18"32"19,-19 31 18,-18 32 19,-14 21 2,-5 13-12,-7 12-14,-5 13-12,-4 7-8,0 4-3,0 3-3,0 3-4,1-1-7,4-2-10,3-3-11,3-3-11,6-7-7,9-9-3,10-10-4,10-8-3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2"/>
    </inkml:context>
    <inkml:brush xml:id="br0">
      <inkml:brushProperty name="width" value="0.02949" units="cm"/>
      <inkml:brushProperty name="height" value="0.02949" units="cm"/>
      <inkml:brushProperty name="color" value="#00BFF3"/>
    </inkml:brush>
  </inkml:definitions>
  <inkml:trace contextRef="#ctx0" brushRef="#br0">87950 43900 746,'46'-22'54,"-5"6"-10,-7 7-10,-5 6-10,2 1-5,13-3-1,12-3-1,13-2 0,6-3-3,0 1-6,0-1-3,0 1-6,-4 1-6,-5 3-7,-7 3-7,-5 4-7,-8 1-5,-5 0-2,-7 0-3,-5 0-2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2"/>
    </inkml:context>
    <inkml:brush xml:id="br0">
      <inkml:brushProperty name="width" value="0.03477" units="cm"/>
      <inkml:brushProperty name="height" value="0.03477" units="cm"/>
      <inkml:brushProperty name="color" value="#00BFF3"/>
    </inkml:brush>
  </inkml:definitions>
  <inkml:trace contextRef="#ctx0" brushRef="#br0">88800 43250 632,'-46'3'20,"10"6"9,10 7 10,9 6 10,6 6 0,3 6-7,3 7-8,4 6-8,-1 6-4,-3 6-4,-3 7-3,-2 6-2,-3 7-5,1 10-4,-1 10-6,1 9-4,-1 6-8,1 3-10,-1 3-10,1 4-9,1-12-5,3-24 5,3-26 2,4-24 4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3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89350 43450 659,'28'-47'28,"6"6"-7,7 7-7,6 6-5,-1 7 1,-5 10 12,-7 10 11,-5 9 10,-4 9 2,0 9-8,0 10-7,0 10-8,-5 8-7,-9 10-6,-10 10-6,-8 9-7,-9 4-5,-6 1-1,-6-1-2,-6 1-2,-6-3-1,-2-2 0,-3-3 0,-3-3-1,1-9 1,6-11 2,7-14 2,6-11 2,3-9 1,0-3 0,0-3-1,0-2 1,9-6 4,19-6 6,19-6 8,19-6 6,10-6 3,4-2-4,3-3-2,3-3-3,1-1-2,1 4-4,-1 3-1,1 3-3,-4 1-5,-6 1-7,-6-1-6,-6 1-7,-6-1-7,-2 1-8,-3-1-7,-3 1-7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3"/>
    </inkml:context>
    <inkml:brush xml:id="br0">
      <inkml:brushProperty name="width" value="0.04168" units="cm"/>
      <inkml:brushProperty name="height" value="0.04168" units="cm"/>
      <inkml:brushProperty name="color" value="#00BFF3"/>
    </inkml:brush>
  </inkml:definitions>
  <inkml:trace contextRef="#ctx0" brushRef="#br0">90500 42750 527,'50'-2'5,"0"-3"9,0-3 10,0-2 9,1 5 4,4 16 2,3 15-1,3 17 1,1 10-2,1 6-4,-1 7-4,1 6-4,-1 4-3,1 4-1,-1 3-1,1 3-2,-6 6-3,-8 9-3,-10 10-5,-9 10-3,-12 5-4,-11 4-6,-14 3-4,-11 3-6,-18 4-7,-22 7-8,-22 6-9,-21 7-7,-3-14-2,20-30 6,18-32 6,20-30 6,6-17 1,-2 1-3,-3-1-4,-3 1-3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4"/>
    </inkml:context>
    <inkml:brush xml:id="br0">
      <inkml:brushProperty name="width" value="0.03452" units="cm"/>
      <inkml:brushProperty name="height" value="0.03452" units="cm"/>
      <inkml:brushProperty name="color" value="#00BFF3"/>
    </inkml:brush>
  </inkml:definitions>
  <inkml:trace contextRef="#ctx0" brushRef="#br0">92900 42800 637,'-2'53'120,"-3"6"-27,-3 7-28,-2 6-28,-1 7-16,3 10-7,3 10-5,4 9-5,-3 6-7,-5 3-4,-7 3-6,-5 4-6,-4-3-4,0-5-4,0-7-3,0-5-4,1-12-1,4-16 1,3-15 2,3-15 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4"/>
    </inkml:context>
    <inkml:brush xml:id="br0">
      <inkml:brushProperty name="width" value="0.04569" units="cm"/>
      <inkml:brushProperty name="height" value="0.04569" units="cm"/>
      <inkml:brushProperty name="color" value="#00BFF3"/>
    </inkml:brush>
  </inkml:definitions>
  <inkml:trace contextRef="#ctx0" brushRef="#br0">90050 2000 481,'-83'129'170,"-16"10"-40,-15 10-41,-15 9-41,-6 1-22,7-6-7,6-6-4,7-6-6,7-7-4,9-6-1,10-6-2,10-6-1,11-13-1,17-19-2,15-18-1,16-19-2,13-13-2,14-6-4,11-6-4,14-6-3,19-6-3,29-2-2,28-3-2,28-3-1,14-7-2,0-9-1,0-10-1,0-8-2,-7-3 0,-11 7 1,-14 6-1,-11 7 1,-14 2 1,-11 1 3,-14-1 2,-11 1 3,-17 1 2,-18 3 0,-19 3 2,-18 4-1,-10 1 3,0 0 4,0 0 3,0 0 4,0-2 2,0-3 0,0-3 1,0-2 1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5"/>
    </inkml:context>
    <inkml:brush xml:id="br0">
      <inkml:brushProperty name="width" value="0.02764" units="cm"/>
      <inkml:brushProperty name="height" value="0.02764" units="cm"/>
      <inkml:brushProperty name="color" value="#00BFF3"/>
    </inkml:brush>
  </inkml:definitions>
  <inkml:trace contextRef="#ctx0" brushRef="#br0">92850 43700 795,'3'-71'0,"6"10"0,7 10 0,6 9-1,3 4 4,0 1 5,0-1 6,0 1 7,1 2 1,4 7 0,3 6-1,3 7-1,3 2-2,3 1-2,3-1-2,4 1-1,-1 1-4,-3 3-5,-3 3-4,-2 4-6,-5 2-9,-2 4-15,-3 3-15,-3 3-15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6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93700 42450 521,'0'-94'-14,"0"13"11,0 12 10,0 13 10,1 9 6,4 6 3,3 7 3,3 6 3,1 10 1,1 17-1,-1 15 1,1 16-1,-3 9-2,-2 3-3,-3 3-4,-3 4-3,-4 2-3,-3 4-1,-3 3-2,-2 3-1,-3 3-1,1 3 0,-1 3 1,1 4 0,-3 5-2,-2 10-4,-3 10-4,-3 9-3,-1 7-3,4 7 0,3 6 0,3 7-1,1-1 0,1-6-3,-1-6-3,1-6-1,-1-7-3,1-6-1,-1-6-3,1-6-1,-3-9-1,-2-8 1,-3-10 1,-3-9 0,4-24-5,13-37-14,12-38-14,13-37-12,13-23-1,17-5 14,15-7 12,16-5 14,5 2 11,-2 13 6,-3 12 8,-3 13 8,-6 10 5,-5 10 2,-7 10 4,-5 9 2,-8 9 2,-5 9 1,-7 10 2,-5 10 2,-8 8-1,-5 10-3,-7 10-1,-5 9-3,-4 4-2,0 1-3,0-1-1,0 1-3,1-1-3,4 1-6,3-1-4,3 1-6,4-9-2,7-15 1,6-15 0,7-16 0,7-15-2,9-11-6,10-14-6,10-11-7,0-6-1,-5 4 1,-7 3 0,-5 3 2,-6 3 3,-3 3 5,-3 3 5,-2 4 5,-6 5 6,-6 10 5,-6 10 7,-6 9 6,-6 12 12,-2 16 16,-3 15 16,-3 17 17,-1 5-1,4-3-19,3-3-20,3-2-18,4-1-13,7 3-8,6 3-8,7 4-7,2-3-3,1-5 2,-1-7 3,1-5 2,4-9 0,9-9-1,10-10-1,10-8-1,-1-12 0,-9-12 4,-10-13 4,-8-12 2,-9-5 2,-6 3 0,-6 3 0,-6 4-1,-6 4 1,-2 6 0,-3 7 1,-3 6 0,-4 3 0,-3 0 1,-3 0-1,-2 0 1,-8 0-2,-8 0-3,-10 0-2,-9 0-3,-4 3 0,4 6 2,3 7 2,3 6 2,3 1-2,3-3-8,3-3-8,4-2-6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6"/>
    </inkml:context>
    <inkml:brush xml:id="br0">
      <inkml:brushProperty name="width" value="0.02908" units="cm"/>
      <inkml:brushProperty name="height" value="0.02908" units="cm"/>
      <inkml:brushProperty name="color" value="#00BFF3"/>
    </inkml:brush>
  </inkml:definitions>
  <inkml:trace contextRef="#ctx0" brushRef="#br0">97400 42800 756,'70'0'-15,"-9"0"13,-10 0 14,-8 0 13,3 0 7,20 0 1,18 0 1,20 0 1,14 0-3,14 0-7,11 0-8,14 0-7,10 0-5,9 0-5,10 0-3,10 0-5,4 0-2,0 0-2,0 0-1,0 0-2,-8 0-3,-16 0-4,-15 0-3,-15 0-5,-20 1 0,-21 4 2,-22 3 3,-22 3 3,-16 1 1,-9 1-1,-10-1-1,-8 1-2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8"/>
    </inkml:context>
    <inkml:brush xml:id="br0">
      <inkml:brushProperty name="width" value="0.02549" units="cm"/>
      <inkml:brushProperty name="height" value="0.02549" units="cm"/>
      <inkml:brushProperty name="color" value="#00BFF3"/>
    </inkml:brush>
  </inkml:definitions>
  <inkml:trace contextRef="#ctx0" brushRef="#br0">97000 43800 863,'117'-22'0,"-16"6"5,-15 7 3,-15 6 4,-6 1 2,7-3 3,6-3 2,7-2 1,10-3-1,16 1-6,15-1-5,17 1-6,10 1-5,6 3-3,7 3-2,6 4-4,-2 1-2,-9 0 0,-10 0-1,-8 0 0,-12 1-3,-12 4-4,-13 3-3,-12 3-3,-13-1-1,-12-2 4,-13-3 4,-12-3 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8"/>
    </inkml:context>
    <inkml:brush xml:id="br0">
      <inkml:brushProperty name="width" value="0.03579" units="cm"/>
      <inkml:brushProperty name="height" value="0.03579" units="cm"/>
      <inkml:brushProperty name="color" value="#00BFF3"/>
    </inkml:brush>
  </inkml:definitions>
  <inkml:trace contextRef="#ctx0" brushRef="#br0">99500 41050 614,'-47'-88'3,"6"26"4,7 24 5,6 26 5,-1 15 1,-5 6-4,-7 7-4,-5 6-3,-8 9-4,-5 13-1,-7 12-3,-5 13-3,-3 6 1,4 0 1,3 0 1,3 0 1,6-5 2,9-9-1,10-10-1,10-8 1,5-8-1,4-2 1,3-3 0,3-3 0,6-4-1,9-3 0,10-3-3,10-2 0,8-3-2,10 1 2,10-1 1,9 1 0,2-3 1,-2-2 1,-3-3-1,-3-3 1,-6-1 0,-5 4 1,-7 3 0,-5 3 0,-6-4 10,-3-8 21,-3-10 19,-2-9 21,-6-13-1,-6-16-23,-6-15-23,-6-15-21,-2-12-19,3-6-14,3-6-13,4-6-13,1 5-6,0 20 2,0 18 2,0 20 2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09"/>
    </inkml:context>
    <inkml:brush xml:id="br0">
      <inkml:brushProperty name="width" value="0.03535" units="cm"/>
      <inkml:brushProperty name="height" value="0.03535" units="cm"/>
      <inkml:brushProperty name="color" value="#00BFF3"/>
    </inkml:brush>
  </inkml:definitions>
  <inkml:trace contextRef="#ctx0" brushRef="#br0">91850 47500 622,'-102'-69'66,"47"13"-10,47 12-8,48 13-10,27 6-7,9 0-3,10 0-3,10 0-5,2 3-2,-3 6-3,-3 7-1,-2 6-3,-1 4-4,3 4-6,3 3-8,4 3-7,-6 4-5,-11 7-5,-14 6-5,-11 7-5,-12 0-3,-9-2 0,-10-3-1,-8-3-1,-8-2 0,-2 0 2,-3 0 1,-3 0 3,-7-4 3,-9-5 6,-10-7 7,-8-5 6,-8-3 4,-2 4 1,-3 3 2,-3 3 2,-1-1 1,4-2 3,3-3 2,3-3 1,1-2 4,1 0 2,-1 0 4,1 0 3,1 0 3,3 0 4,3 0 3,4 0 5,2 7 1,4 17 1,3 15 2,3 16 0,1 7-2,1 1-4,-1-1-5,1 1-5,-1 1-5,1 3-3,-1 3-5,1 4-4,-3 1-3,-2 0-3,-3 0-3,-3 0-3,1-4-2,6-5-2,7-7-1,6-5-1,4-8-6,4-5-10,3-7-8,3-5-10,3-6-2,3-3 4,3-3 5,4-2 6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0"/>
    </inkml:context>
    <inkml:brush xml:id="br0">
      <inkml:brushProperty name="width" value="0.03354" units="cm"/>
      <inkml:brushProperty name="height" value="0.03354" units="cm"/>
      <inkml:brushProperty name="color" value="#00BFF3"/>
    </inkml:brush>
  </inkml:definitions>
  <inkml:trace contextRef="#ctx0" brushRef="#br0">93250 48250 655,'-4'73'132,"-5"-3"-34,-7-3-34,-5-2-34,-3-6-19,4-6-4,3-6-4,3-6-6,3-4-5,3 1-6,3-1-7,4 1-7,4-10-9,6-19-10,7-18-10,6-19-11,1-8 2,-3 3 14,-3 3 16,-2 4 14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0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93650 47450 729,'0'-47'12,"0"6"12,0 7 12,0 6 11,1 9 2,4 13-10,3 12-11,3 13-9,1 9-8,1 6-5,-1 7-7,1 6-4,1 3-2,3 0 3,3 0 3,4 0 3,-1-4-11,-3-5-21,-3-7-24,-2-5-22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0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94650 47650 567,'-69'3'48,"13"6"-4,12 7-5,13 6-3,4 7-4,-3 10-2,-3 10-2,-2 9-1,0 4-2,7 1-3,6-1-3,7 1-2,4-1-1,3 1-2,3-1 0,4 1-2,4-4-3,6-6-9,7-6-6,6-6-9,9-10-3,13-12 0,12-13 1,13-12 0,4-12 0,-3-8-2,-3-10-1,-2-9-2,-5-7-1,-2-3 2,-3-3-1,-3-2 1,-6-5 1,-5-2 0,-7-3 1,-5-3 0,-9-1 3,-9 4 8,-10 3 8,-8 3 7,-11 6 2,-8 9-2,-10 10-1,-9 10-2,-5 7-3,0 6-1,0 7-3,0 6-1,1 7-4,4 10-5,3 10-5,3 9-4,4 1-3,7-6 0,6-6-1,7-6 1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0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95500 48000 645,'50'21'8,"0"-5"15,0-7 16,0-5 15,-5-1 4,-9 6-8,-10 7-10,-8 6-8,-6 6-8,1 6-8,-1 7-7,1 6-8,-7 4-5,-12 4-4,-13 3-3,-12 3-4,-12-2-3,-8-6-1,-10-6-1,-9-6-2,-4-6 0,4-2 1,3-3 0,3-3 0,3-4 4,3-3 3,3-3 5,4-2 5,4-5 3,6-2 4,7-3 3,6-3 3,13-2 4,23 0 4,22 0 3,22 0 4,10-2 0,1-3-2,-1-3-4,1-2-3,-1-1-3,1 3-7,-1 3-4,1 4-6,-1 1-6,1 0-5,-1 0-6,1 0-5,-1 0-4,1 0-1,-1 0-2,1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4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90000 2850 473,'0'-54'2,"0"-5"5,0-7 4,0-5 5,-2 16 10,-3 41 19,-3 40 17,-2 42 18,-3 28 0,1 20-15,-1 18-15,1 20-17,-3 10-11,-2 3-6,-3 3-7,-3 4-7,-2-4-7,0-9-11,0-10-9,0-8-10,0-15-3,0-19 2,0-18 4,0-19 3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1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96800 47950 647,'-19'-19'12,"13"13"23,12 12 23,13 13 24,6 4-1,0-3-27,0-3-26,0-2-26,0 0-18,0 7-14,0 6-11,0 7-12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1"/>
    </inkml:context>
    <inkml:brush xml:id="br0">
      <inkml:brushProperty name="width" value="0.03842" units="cm"/>
      <inkml:brushProperty name="height" value="0.03842" units="cm"/>
      <inkml:brushProperty name="color" value="#00BFF3"/>
    </inkml:brush>
  </inkml:definitions>
  <inkml:trace contextRef="#ctx0" brushRef="#br0">97650 48000 572,'-66'-50'1,"19"0"14,19 0 14,19 0 13,12 1 4,6 4-11,7 3-8,6 3-11,6 1-5,6 1-2,7-1-2,6 1-2,1 2-2,-3 7 1,-3 6-1,-2 7 0,-3 4-1,1 3-2,-1 3-3,1 4-2,-3 2 2,-2 4 4,-3 3 5,-3 3 5,-4 7 1,-3 14 1,-3 11-2,-2 14-1,-1 5 2,3 1 2,3-1 3,4 1 2,-1-1 0,-3 1-4,-3-1-4,-2 1-4,-3-1-4,1 1-5,-1-1-3,1 1-4,-1-3-2,1-2-2,-1-3 0,1-3-1,-3-4-3,-2-3-4,-3-3-4,-3-2-4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1"/>
    </inkml:context>
    <inkml:brush xml:id="br0">
      <inkml:brushProperty name="width" value="0.03722" units="cm"/>
      <inkml:brushProperty name="height" value="0.03722" units="cm"/>
      <inkml:brushProperty name="color" value="#00BFF3"/>
    </inkml:brush>
  </inkml:definitions>
  <inkml:trace contextRef="#ctx0" brushRef="#br0">99050 47300 591,'-25'-88'25,"0"26"5,0 24 4,0 26 5,-2 12 1,-3 0-3,-3 0-3,-2 0-2,-6 9-3,-6 19-3,-6 19-3,-6 19-3,-6 9-4,-2 0-4,-3 0-4,-3 0-5,-1 0-3,4 0-2,3 0-3,3 0-3,3 0-3,3 0-4,3 0-5,4 0-4,5-7-1,10-11 2,10-14 4,9-11 2,9-9-5,9-3-14,10-3-14,10-2-13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2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99550 47300 528,'25'-72'1,"0"6"2,0 7 3,0 6 2,-2 20 10,-3 34 21,-3 35 19,-2 35 19,-8 14 2,-8-2-18,-10-3-19,-9-3-16,-4-1-11,4 4-1,3 3-2,3 3-2,-1 1-8,-2 1-13,-3-1-14,-3 1-15,1-7-8,6-12-3,7-13-3,6-12-3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2"/>
    </inkml:context>
    <inkml:brush xml:id="br0">
      <inkml:brushProperty name="width" value="0.02768" units="cm"/>
      <inkml:brushProperty name="height" value="0.02768" units="cm"/>
      <inkml:brushProperty name="color" value="#00BFF3"/>
    </inkml:brush>
  </inkml:definitions>
  <inkml:trace contextRef="#ctx0" brushRef="#br0">99700 48050 794,'25'-113'-40,"0"26"23,0 24 22,0 26 24,3 13 10,6 4-1,7 3-2,6 3 0,1 1-5,-3 1-8,-3-1-7,-2 1-7,-1 1-9,3 3-7,3 3-9,4 4-8,-4 4-8,-9 6-8,-10 7-7,-8 6-8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3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100500 46450 498,'0'-104'34,"0"45"2,0 43 5,0 45 3,0 25-1,0 10-2,0 10-5,0 9-3,-4 9-4,-5 9-3,-7 10-4,-5 10-4,-6 5-2,-3 4-4,-3 3-2,-2 3-3,-3-2-4,1-6-2,-1-6-5,1-6-3,2-10-4,7-12-3,6-13-4,7-12-3,10-18-4,16-21-6,15-22-7,17-22-6,7-15 1,0-5 8,0-7 7,0-5 7,-2-3 5,-3 4 5,-3 3 4,-2 3 4,-6 9 7,-6 16 13,-6 15 11,-6 17 12,2 3-2,14-5-15,11-7-16,14-5-15,8-9-9,7-9-3,6-10-1,7-8-3,-3-6 1,-8 1 0,-10-1 3,-9 1 0,-10 1 10,-9 3 15,-10 3 15,-8 4 17,-11 7 8,-8 13 5,-10 12 2,-9 13 4,-2 7-4,6 4-9,7 3-10,6 3-10,3 3-7,0 3-5,0 3-3,0 4-5,1-1-2,4-3 0,3-3-2,3-2-1,4-6-1,7-6-4,6-6-2,7-6-4,4-6-2,3-2-1,3-3-1,4-3-1,2-7 0,4-9 0,3-10 1,3-8 1,-1-11 0,-2-8 3,-3-10 1,-3-9 2,-6-4 1,-5 4 1,-7 3 2,-5 3-1,-9 4 4,-9 7 4,-10 6 4,-8 7 4,-9 7 1,-6 9-2,-6 10-2,-6 10-2,-4 5-2,1 4-1,-1 3-1,1 3-1,-1 6-1,1 9 1,-1 10-1,1 10 1,2 0-1,7-5-2,6-7-2,7-5-2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3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102600 47600 548,'-41'-44'41,"19"13"0,19 12 0,19 13-1,15 6 0,13 0-4,12 0-2,13 0-2,7 0-4,4 0-4,3 0-5,3 0-4,3 1-2,3 4 0,3 3 1,4 3 0,-3 1-8,-5 1-12,-7-1-15,-5 1-14,-9-3-7,-9-2-3,-10-3-2,-8-3-3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3"/>
    </inkml:context>
    <inkml:brush xml:id="br0">
      <inkml:brushProperty name="width" value="0.03581" units="cm"/>
      <inkml:brushProperty name="height" value="0.03581" units="cm"/>
      <inkml:brushProperty name="color" value="#00BFF3"/>
    </inkml:brush>
  </inkml:definitions>
  <inkml:trace contextRef="#ctx0" brushRef="#br0">103500 46750 614,'-22'-15'35,"6"23"5,7 22 4,6 22 5,-1 16-2,-5 14-5,-7 11-7,-5 14-6,-4 7-6,0 3-4,0 3-6,0 4-4,0 1-8,0 0-11,0 0-10,0 0-10,3-4-8,6-5-6,7-7-6,6-5-5,3-12-1,0-16 7,0-15 6,0-15 6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4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105200 47350 583,'0'-60'4,"0"-18"7,0-19 7,0-18 7,1-1 2,4 19-3,3 19-2,3 19-3,-1 7-1,-2-3-2,-3-3 0,-3-2-2,-4 0-2,-3 7-3,-3 6-3,-2 7-4,-5 5-2,-2 7-1,-3 6-1,-3 7-1,-2 2-1,0 1 0,0-1 1,0 1-1,-2 5 0,-3 14 2,-3 11 0,-2 14 1,-1 8 2,3 7 3,3 6 4,4 7 4,2 7 1,4 9 2,3 10 1,3 10 1,6 2 0,9-3-1,10-3-2,10-2 1,8-6-3,10-6-1,10-6-1,9-6-3,4-6-1,1-2-1,-1-3-2,1-3-2,-4-4-1,-6-3-3,-6-3-3,-6-2-2,-9-1-2,-8 3 0,-10 3 0,-9 4 0,-15 2 0,-18 4-2,-19 3 0,-18 3-1,-10-4 1,0-8 0,0-10 2,0-9 2,0-9 0,0-5 2,0-7 0,0-5 1,4-6 1,10-3 2,10-3 3,9-2 1,7-8 2,7-8 1,6-10 2,7-9 1,13-10 0,22-9-2,22-10-2,23-8-2,16-9-2,13-6-2,12-6-3,13-6-1,4-1-5,-3 7-5,-3 6-5,-2 7-5,-6 7-4,-6 9-2,-6 10-2,-6 10-3,-6 7 1,-2 6 3,-3 7 4,-3 6 2,-10 3 5,-16 0 4,-15 0 5,-15 0 4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5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106450 46400 532,'0'-40'51,"0"23"-1,0 22 0,0 22-1,-2 23-3,-3 25-4,-3 25-4,-2 25-5,-6 9-4,-6-6-5,-6-6-5,-6-6-4,-1-7-5,7-6-3,6-6-3,7-6-4,0-7-4,-2-6-6,-3-6-7,-3-6-6,1-7-9,6-6-10,7-6-12,6-6-10,3-12-1,0-15 9,0-15 10,0-16 9,3-15 8,6-11 5,7-14 5,6-11 6,3-7 5,0 0 2,0 0 4,0 0 3,1 4 3,4 10 5,3 10 4,3 9 5,1 7 2,1 7 2,-1 6 0,1 7 2,-1 4-1,1 3-4,-1 3-4,1 4-3,-1-1-2,1-3 1,-1-3 0,1-2 2,-1-1-5,1 3-10,-1 3-9,1 4-10,-4-3-5,-6-5-1,-6-7-1,-6-5-1,-6-6 2,-2-3 2,-3-3 3,-3-2 4,-4-3 3,-3 1 4,-3-1 5,-2 1 3,-1 1 6,3 3 6,3 3 5,4 4 7,-1 2 5,-3 4 2,-3 3 3,-2 3 2,-3 7 2,1 14-1,-1 11-1,1 14-1,-4 14-1,-6 20-4,-6 18-2,-6 20-4,-4 6 0,1-2-2,-1-3 1,1-3-1,1-2-3,3 0-5,3 0-6,4 0-5,2-5-7,4-9-7,3-10-7,3-8-8,4-11-7,7-8-7,6-10-7,7-9-7,4-9 1,3-5 8,3-7 10,4-5 8,1-6 7,0-3 2,0-3 4,0-2 2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4"/>
    </inkml:context>
    <inkml:brush xml:id="br0">
      <inkml:brushProperty name="width" value="0.04809" units="cm"/>
      <inkml:brushProperty name="height" value="0.04809" units="cm"/>
      <inkml:brushProperty name="color" value="#00BFF3"/>
    </inkml:brush>
  </inkml:definitions>
  <inkml:trace contextRef="#ctx0" brushRef="#br0">91000 2250 457,'45'103'171,"-9"6"-38,-10 7-38,-8 6-38,-9 10-23,-6 17-8,-6 15-9,-6 16-9,-9 4-7,-8-6-6,-10-6-6,-9-6-8,-7-10-5,-3-12-7,-3-13-6,-2-12-6,3-16-3,14-19 3,11-18 0,14-19 3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5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107700 47600 546,'21'-49'4,"-5"4"6,-7 3 8,-5 3 7,-8 4 5,-5 7 0,-7 6 1,-5 7 1,-6 5-1,-3 7-2,-3 6-2,-2 7-1,-5 7-3,-2 9-1,-3 10-2,-3 10-2,1 7-2,6 6 0,7 7-3,6 6-1,4-1-2,4-5-3,3-7-4,3-5-2,6-8-3,9-5 0,10-7-2,10-5 0,8-8-4,10-5-8,10-7-7,9-5-7,6-6-5,3-3-3,3-3-3,4-2-2,-4-6 1,-9-6 5,-10-6 5,-8-6 5,-9-2 1,-6 3-1,-6 3-1,-6 4-2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15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107950 48550 999,'21'118'-2,"-5"-11"-7,-7-14-6,-5-11-6,-4-12-3,0-9-2,0-10-1,0-8-2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82250 52350 999,'-19'-24'-3,"13"4"-8,12 3-7,13 3-8,7 3 3,4 3 12,3 3 12,3 4 12,1 4 3,1 6-7,-1 7-7,1 6-7,-4 6-3,-6 6 1,-6 7 0,-6 6 0,-6 3-1,-2 0-6,-3 0-6,-3 0-4,-4-5 0,-3-9 4,-3-10 6,-2-8 4,-3-6 3,1 1 2,-1-1 1,1 1 2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2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82100 53100 587,'-38'0'-2,"26"0"5,24 0 6,26 0 5,12 4 1,0 10-4,0 10-4,0 9-3,-5 6-3,-9 3-2,-10 3-1,-8 4-2,-8 1 0,-2 0 0,-3 0-1,-3 0 0,-6 0 0,-5 0 0,-7 0 1,-5 0 1,-4-2 0,0-3 2,0-3 2,0-2 0,4-11 3,10-15 3,10-15 3,9-16 3,9-12-1,9-5-4,10-7-3,10-5-3,7-11-5,6-11-2,7-14-5,6-11-2,1-11-2,-3-5 2,-3-7 1,-2-5 2,-6-1 1,-6 6 1,-6 7 1,-6 6 0,-9 9 3,-8 13 4,-10 12 3,-9 13 5,-5 9 0,0 6 1,0 7 0,0 6 0,0 10 2,0 17 3,0 15 5,0 16 4,-2 12 0,-3 9-4,-3 10-4,-2 10-4,-1 2-2,3-3-2,3-3-2,4-2-1,2-6-2,4-6-1,3-6-1,3-6-2,4-6 0,7-2 1,6-3 0,7-3 0,2-4-1,1-3-2,-1-3-2,1-2-1,-3-3-3,-2 1-3,-3-1-1,-3 1-3,-2-1 0,0 1 0,0-1 2,0 1 0,-5 2 0,-9 7 0,-10 6-1,-8 7 0,-14 4 1,-15 3 2,-15 3 2,-16 4 3,-7-3 2,4-5 1,3-7 2,3-5 0,-1-4 2,-2 0-1,-3 0 0,-3 0 0,2 0 3,10 0 3,10 0 5,9 0 5,13-4 3,20-5 2,18-7 4,20-5 3,14-8-1,14-5-5,11-7-5,14-5-4,-3-1-5,-15 6-3,-15 7-4,-16 6-4,-2-1-4,13-5-3,12-7-4,13-5-3,1-3-2,-9 4 2,-10 3 0,-8 3 0,-9-1 2,-6-2-1,-6-3 1,-6-3 0,-4-6 1,1-5 1,-1-7 1,1-5 2,-3-8 1,-2-5 2,-3-7 1,-3-5 2,-2-3 1,0 4 0,0 3 1,0 3 1,0 6 1,0 9 2,0 10 2,0 10 2,-2 4 6,-3 0 6,-3 0 9,-2 0 8,-5 4 1,-2 10-3,-3 10-5,-3 9-3,-4 13-3,-3 20-2,-3 18-3,-2 20-2,-8 8-3,-8 1-3,-10-1-3,-9 1-3,-4-3-3,4-2-1,3-3-3,3-3-2,7-7-2,14-9-3,11-10-4,14-8-2,7-8-2,3-2-1,3-3 1,4-3-2,2-4 1,4-3-3,3-3 0,3-2-2,3-5 2,3-2 5,3-3 6,4-3 5,1-1 4,0 4 4,0 3 4,0 3 3,0 3 4,0 3 5,0 3 5,0 4 5,0 1 1,0 0 0,0 0-1,0 0-1,1 0-3,4 0-4,3 0-6,3 0-6,1-4-2,1-5-3,-1-7-1,1-5-2,2-9-3,7-9-4,6-10-5,7-8-5,2-11-3,1-8-2,-1-10-1,1-9-2,-4-7 1,-6-3 4,-6-3 4,-6-2 3,-4-9 4,1-12 2,-1-13 3,1-12 2,-3-9 3,-2-2 1,-3-3 3,-3-3 1,-1 2 4,4 10 3,3 10 6,3 9 3,-2 12 4,-6 16 2,-6 15 3,-6 17 2,-7 19 1,-6 26-4,-6 24-2,-6 26-2,-6 18-5,-2 13-5,-3 12-5,-3 13-6,1 1-3,6-9-4,7-10-2,6-8-2,3-11-2,0-8 1,0-10 2,0-9 0,3-7-1,6-3 0,7-3-2,6-2 0,7-1-1,10 3 3,10 3 1,9 4 2,2 4 2,-2 6-1,-3 7 2,-3 6 0,-9 4 0,-11 4 1,-14 3-1,-11 3 1,-12 1 0,-9 1-1,-10-1 1,-8 1 0,-6-4 0,1-6 2,-1-6 0,1-6 2,1-7 0,3-6 0,3-6 0,4-6-1,2-2 1,4 3-1,3 3-1,3 4 0,1 1 0,1 0 0,-1 0 0,1 0-1,-1 3 2,1 6 1,-1 7 1,1 6 1,-1 3 1,1 0 0,-1 0 0,1 0 0,13-21-1,29-40 0,28-40 0,28-41-1,14-23-4,0-2-7,0-3-6,0-3-8,-2-6-1,-3-5 2,-3-7 2,-2-5 3,-6-8 0,-6-5-1,-6-7 0,-6-5-1,-7 3 1,-6 17 5,-6 15 2,-6 16 5,-9 18 3,-8 22 6,-10 22 6,-9 23 4,-5 17 6,0 17 3,0 15 4,0 16 4,0 9 0,0 3-5,0 3-5,0 4-4,1-1-2,4-3-2,3-3 0,3-2-2,3-3-1,3 1-3,3-1-4,4 1-2,-1 1-2,-3 3-1,-3 3-1,-2 4-1,-3 2 0,1 4 1,-1 3 0,1 3 0,-6-1 1,-8-2-1,-10-3 1,-9-3 0,-10-1-1,-9 4-1,-10 3-1,-8 3-1,-8-2-1,-2-6-3,-3-6-2,-3-6-3,1-7-1,6-6 0,7-6-1,6-6 0,4-6 1,4-2 0,3-3 2,3-3 1,6-9 1,9-11-1,10-14 1,10-11 0,13-7 0,19 0 3,19 0 2,19 0 3,12 0 2,6 0 5,7 0 3,6 0 5,1 3 3,-3 6 2,-3 7 2,-2 6 2,-5 6 1,-2 6 1,-3 7-1,-3 6 0,-10 6-1,-16 6-4,-15 7-3,-15 6-4,-12 6-4,-6 6-4,-6 7-3,-6 6-5,-13 4-2,-19 4-2,-18 3 0,-19 3-2,-12-1 0,-2-2 0,-3-3 1,-3-3 1,-2-6 0,0-5 1,0-7 0,0-5 0,1-4 3,4 0 4,3 0 5,3 0 3,7-2 3,14-3 3,11-3 0,14-2 3,18-5 1,25-2 1,25-3 2,25-3 1,18-4 1,14-3-3,11-3-1,14-2-1,3-6-4,-2-6-4,-3-6-4,-3-6-5,-4-2-1,-3 3 0,-3 3 0,-2 4 2,-9 2-3,-12 4-5,-13 3-5,-12 3-4,-15 1-4,-15 1 0,-15-1-2,-16 1-1,-12-3 2,-5-2 6,-7-3 6,-5-3 5,-3-1 4,4 4 2,3 3 1,3 3 1,1 1 4,1 1 5,-1-1 6,1 1 4,4 4 4,9 9 1,10 10 0,10 10 1,4 8-2,0 10-4,0 10-3,0 9-4,1 4-3,4 1-2,3-1-1,3 1-3,-1 4-2,-2 9-2,-3 10-4,-3 10-1,-2 4-3,0 0-2,0 0-2,0 0-2,-2-5 0,-3-9 0,-3-10 1,-2-8 0,-5-12-1,-2-12-1,-3-13-2,-3-12-2,-4-9 1,-3-2 2,-3-3 3,-2-3 2,-1-9 2,3-11 1,3-14 2,4-11 0,5-12 2,10-9 1,10-10 3,9-8 0,13-4 1,20 3-4,18 3-2,20 4-3,10 1-3,3 0-3,3 0-4,4 0-4,-1 3 0,-3 6 0,-3 7 1,-2 6 2,-11 7-3,-15 10-3,-15 10-4,-16 9-4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3"/>
    </inkml:context>
    <inkml:brush xml:id="br0">
      <inkml:brushProperty name="width" value="0.0304" units="cm"/>
      <inkml:brushProperty name="height" value="0.0304" units="cm"/>
      <inkml:brushProperty name="color" value="#00BFF3"/>
    </inkml:brush>
  </inkml:definitions>
  <inkml:trace contextRef="#ctx0" brushRef="#br0">87950 51650 723,'117'-66'74,"-16"19"-12,-15 19-12,-15 19-13,-11 13-10,-2 10-9,-3 10-10,-3 9-8,-6 7-7,-5 7-6,-7 6-6,-5 7-5,-8 5-6,-5 7-5,-7 6-7,-5 7-5,-6-3 0,-3-8 8,-3-10 6,-2-9 6,-5-9 6,-2-5 4,-3-7 3,-3-5 3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3"/>
    </inkml:context>
    <inkml:brush xml:id="br0">
      <inkml:brushProperty name="width" value="0.03489" units="cm"/>
      <inkml:brushProperty name="height" value="0.03489" units="cm"/>
      <inkml:brushProperty name="color" value="#00BFF3"/>
    </inkml:brush>
  </inkml:definitions>
  <inkml:trace contextRef="#ctx0" brushRef="#br0">87250 53350 630,'-68'23'0,"17"-3"1,15-3 0,16-2 0,18-6 5,22-6 11,22-6 10,23-6 11,13-4 2,6 1-8,7-1-7,6 1-6,4-1-6,4 1-4,3-1-4,3 1-4,-2 1-4,-6 3-5,-6 3-6,-6 4-4,-9 1-4,-8 0 1,-10 0 0,-9 0-1,-13-5-2,-16-9-5,-15-10-6,-15-8-6,-14-9 2,-8-6 9,-10-6 8,-9-6 9,-4-2 7,4 3 3,3 3 5,3 4 3,1 2 5,1 4 3,-1 3 4,1 3 4,1 3 4,3 3 1,3 3 3,4 4 2,4 16 3,6 32 6,7 31 5,6 32 6,3 24-3,0 19-9,0 19-10,0 19-10,-2 32-7,-3 47-5,-3 47-5,-2 48-4,-5 17-8,-2-8-7,-3-10-7,-3-9-9,1 4-7,6 19-8,7 19-6,6 19-9,6-34 3,6-83 11,7-85 12,6-84 12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4"/>
    </inkml:context>
    <inkml:brush xml:id="br0">
      <inkml:brushProperty name="width" value="0.03179" units="cm"/>
      <inkml:brushProperty name="height" value="0.03179" units="cm"/>
      <inkml:brushProperty name="color" value="#00BFF3"/>
    </inkml:brush>
  </inkml:definitions>
  <inkml:trace contextRef="#ctx0" brushRef="#br0">89800 51850 692,'0'-49'5,"0"4"11,0 3 12,0 3 10,7 10 3,17 20-5,15 18-5,16 20-5,5 14-3,-2 14-3,-3 11 0,-3 14-3,-7 10-11,-9 9-20,-10 10-22,-8 10-21,-11-6-6,-8-18 6,-10-19 6,-9-18 8,-5-12 6,0-3 7,0-3 5,0-2 7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5"/>
    </inkml:context>
    <inkml:brush xml:id="br0">
      <inkml:brushProperty name="width" value="0.04204" units="cm"/>
      <inkml:brushProperty name="height" value="0.04204" units="cm"/>
      <inkml:brushProperty name="color" value="#00BFF3"/>
    </inkml:brush>
  </inkml:definitions>
  <inkml:trace contextRef="#ctx0" brushRef="#br0">89500 53400 523,'-91'43'-6,"19"-11"1,19-14 1,19-11 0,21-17 4,26-18 8,24-19 8,26-18 8,10-7 2,-3 6-3,-3 7-3,-2 6-3,5-7-5,16-18-8,15-19-8,17-18-8,10-15-3,6-9-1,7-10 0,6-8 0,-5 0 2,-16 14 1,-15 11 3,-15 14 1,-15 13 4,-12 16 4,-13 15 3,-12 17 3,-13 21 7,-12 28 7,-13 28 9,-12 29 9,-4 13-1,7 1-7,6-1-8,7 1-7,5-1-5,7 1-4,6-1-4,7 1-4,2-3-1,1-2 1,-1-3 1,1-3 0,-6-1 1,-8 4 0,-10 3 0,-9 3 0,-9-1 1,-5-2-1,-7-3 1,-5-3 0,-14-1-1,-18 4-3,-19 3-2,-18 3-3,-4-5 0,13-12-2,12-13-1,13-12-1,2-7-1,-5 1 1,-7-1-1,-5 1 0,0-7 0,10-12 3,10-13 2,9-12 1,10-9 2,14-2-2,11-3 0,14-3-1,16-4 1,22-3 5,22-3 3,23-2 4,8 0 3,-3 7 3,-3 6 3,-2 7 2,-5 7 1,-2 9-1,-3 10 0,-3 10-1,-7 7-1,-9 6-1,-10 7-1,-8 6-1,-17 9-1,-21 13-2,-22 12-3,-22 13-1,-13 2-3,-3-5-1,-3-7-3,-2-5-1,-6-6-1,-6-3 0,-6-3 1,-6-2 0,-4-5 0,1-2 1,-1-3 1,1-3 1,5-6 0,14-5 0,11-7 0,14-5 0,13-6 0,16-3 0,15-3 0,17-2 1,16-6-1,19-6 1,19-6 0,19-6 0,9-2 0,0 3 0,0 3 0,0 4 1,-5 4-1,-9 6 1,-10 7 0,-8 6 0,-11 4 0,-8 4 0,-10 3 0,-9 3 0,-13 6 0,-16 9 1,-15 10 0,-15 10 1,-17 5 1,-15 4-2,-15 3 1,-16 3-1,-8-4 0,0-8 0,0-10 2,0-9-1,1-5 1,4 0 0,3 0-1,3 0-1,7-2 2,14-3 2,11-3 4,14-2 2,18-6 1,25-6 0,25-6-2,25-6 0,15-7-2,7-6-3,6-6-3,7-6-2,4-2-2,3 3-3,3 3-3,4 4-2,-3 1-2,-5 0-1,-7 0-1,-5 0-2,-9 3-1,-9 6-1,-10 7-1,-8 6-2,-14-4 0,-15-11-1,-15-14 1,-16-11-1,-13-7 2,-9 0 3,-10 0 4,-8 0 3,-6 1 6,1 4 5,-1 3 7,1 3 6,4 6 6,9 9 3,10 10 5,10 10 3,5 13 4,4 19 3,3 19 3,3 19 3,4 12-2,7 6-5,6 7-7,7 6-5,4 1-5,3-3-2,3-3-3,4-2-2,-3-1-3,-5 3 0,-7 3-2,-5 4-1,-4-3 1,0-5-1,0-7 2,0-5 0,0-9-1,0-9-3,0-10-5,0-8-2,-8-11-5,-16-8-5,-15-10-5,-15-9-4,-15-5-3,-12 0-1,-13 0-1,-12 0-1,-15 0-2,-15 0-1,-15 0-3,-16 0-2,9 0 1,34 0 4,35 0 3,35 0 4,16-2 1,1-3-4,-1-3-1,1-2-4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5"/>
    </inkml:context>
    <inkml:brush xml:id="br0">
      <inkml:brushProperty name="width" value="0.03043" units="cm"/>
      <inkml:brushProperty name="height" value="0.03043" units="cm"/>
      <inkml:brushProperty name="color" value="#00BFF3"/>
    </inkml:brush>
  </inkml:definitions>
  <inkml:trace contextRef="#ctx0" brushRef="#br0">92600 51700 722,'-41'-47'6,"19"6"12,19 7 12,19 6 12,12 12 3,6 19-7,7 19-6,6 19-5,3 12-8,0 6-5,0 7-8,0 6-5,-4 1-8,-5-3-6,-7-3-6,-5-2-8,-6-6-4,-3-6-5,-3-6-4,-2-6-5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6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93650 51700 580,'156'-135'6,"-37"32"6,-38 31 6,-37 32 6,-26 21 3,-11 13 2,-14 12 1,-11 13 0,-17 13 0,-18 17-4,-19 15-3,-18 16-3,-14 9-4,-5 3-6,-7 3-4,-5 4-6,-1-3-4,6-5-2,7-7-2,6-5-3,7-9-1,10-9 2,10-10-1,9-8 2,18-9 0,29-6 2,28-6 2,28-6 0,24-10 3,23-12 2,22-13 2,22-12 2,10-4 2,1 7 0,-1 6 1,1 7 0,-6 2 0,-8 1 0,-10-1-1,-9 1-1,-13 1-1,-16 3-3,-15 3-2,-15 4-2,-21 7-1,-25 13-1,-25 12-1,-25 13-1,-24 7-1,-21 4-4,-22 3-4,-22 3-3,-11-2 0,0-6 3,0-6 3,0-6 3,0-6 4,0-2 2,0-3 3,0-3 3,9-2 2,19 0 3,19 0 1,19 0 3,15-4 1,13-5 2,12-7 0,13-5 1,16-4-1,23 0-1,22 0-1,22 0-3,19-5 0,20-9 0,18-10 0,20-8 0,10-4-2,3 3-2,3 3-3,4 4-3,-1 2-2,-3 4 0,-3 3-2,-2 3-1,-11 1-2,-15 1-2,-15-1-4,-16 1-2,-15 1-3,-11 3 1,-14 3-1,-11 4-1,-14 1-2,-11 0-3,-14 0-3,-11 0-4,-14-5-1,-11-9 4,-14-10 1,-11-8 4,-9-12 2,-3-12 5,-3-13 4,-2-12 3,-3-12 4,1-8 1,-1-10 2,1-9 0,4-1 2,9 10 0,10 10 1,10 9-1,8 7 4,10 7 5,10 6 5,9 7 5,7 7 5,7 9 1,6 10 2,7 10 3,5 7 0,7 6-2,6 7-1,7 6-2,2 10 1,1 17 1,-1 15 1,1 16 2,-3 12-1,-2 9-1,-3 10-3,-3 10-1,-6 7-2,-5 6-2,-7 7-2,-5 6-2,-14 9-3,-18 13-4,-19 12-2,-18 13-3,-14 2-7,-5-5-7,-7-7-8,-5-5-8,-4-9-6,0-9-5,0-10-5,0-8-5,7-15-1,17-19 5,15-18 4,16-19 3,10-12 4,7-2 4,6-3 4,7-3 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5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91150 3600 608,'68'-155'63,"-11"41"-5,-14 40-7,-11 42-6,-3 21-5,10 3-5,10 3-3,9 4-5,4 1-6,1 0-7,-1 0-8,1 0-9,-4 0-9,-6 0-11,-6 0-13,-6 0-11,-6 0-7,-2 0-3,-3 0-2,-3 0-2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6"/>
    </inkml:context>
    <inkml:brush xml:id="br0">
      <inkml:brushProperty name="width" value="0.03387" units="cm"/>
      <inkml:brushProperty name="height" value="0.03387" units="cm"/>
      <inkml:brushProperty name="color" value="#00BFF3"/>
    </inkml:brush>
  </inkml:definitions>
  <inkml:trace contextRef="#ctx0" brushRef="#br0">94050 52650 649,'112'-66'22,"-24"19"5,-26 19 4,-24 19 4,-15 16 2,-3 17-2,-3 15-2,-2 16-1,-5 7-4,-2 1-4,-3-1-5,-3 1-4,-2-3-6,0-2-5,0-3-7,0-3-5,0-15-14,0-24-21,0-26-21,0-24-20,0-10-1,0 6 18,0 7 20,0 6 19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6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94650 51450 468,'67'-200'3,"-16"50"8,-15 50 6,-15 50 7,-7 31 6,3 13 2,3 12 5,4 13 2,-1 13 0,-3 17-4,-3 15-5,-2 16-5,-3 13-1,1 14-1,-1 11 1,1 14 0,-1 11-1,1 14-3,-1 11-3,1 14-4,-1 2-2,1-6-1,-1-6-3,1-6-1,-3-10-2,-2-12-1,-3-13-3,-3-12 0,-2-13-2,0-12 1,0-13-1,0-12 0,-5-10-1,-9-6-5,-10-6-3,-8-6-4,-8-10-1,-2-12 0,-3-13 2,-3-12 1,-7-9-1,-9-2-2,-10-3-3,-8-3-1,-8-2-2,-2 0-3,-3 0-1,-3 0-3,1-2-3,6-3-3,7-3-4,6-2-3,10-1 1,17 3 6,15 3 7,16 4 6,7 1 4,1 0 2,-1 0 1,1 0 3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8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95850 51650 541,'46'-66'28,"-5"19"6,-7 19 6,-5 19 5,-6 18 1,-3 19-5,-3 19-5,-2 19-5,-5 13-4,-2 10-2,-3 10-4,-3 9-3,-4 6-3,-3 3-5,-3 3-4,-2 4-4,-5-3-4,-2-5-2,-3-7-2,-3-5-2,-2-11-3,0-11-3,0-14-3,0-11-2,0-12-4,0-9-2,0-10-3,0-8-4,6-11 2,13-8 7,12-10 5,13-9 7,16-7 4,23-3 2,22-3 2,22-2 2,12 0 1,3 7 3,3 6 0,4 7 2,-3 2 0,-5 1 1,-7-1 0,-5 1 0,-8 1-3,-5 3-5,-7 3-7,-5 4-5,-9 1-5,-9 0-2,-10 0-3,-8 0-2,-15-5-2,-19-9 1,-18-10 0,-19-8-1,-15-9 4,-8-6 5,-10-6 5,-9-6 6,-7-6 3,-3-2 2,-3-3 0,-2-3 1,-1-1 2,3 4 3,3 3 1,4 3 3,5 4 3,10 7 5,10 6 5,9 7 5,9 4 1,9 3-1,10 3 0,10 4-1,8 1-1,10 0 2,10 0 0,9 0 2,9 3-2,9 6-4,10 7-3,10 6-3,4 3-3,0 0-4,0 0-4,0 0-3,-2 1-4,-3 4-4,-3 3-5,-2 3-4,-8-1-4,-8-2 0,-10-3-2,-9-3-1,-13-7-2,-16-9-3,-15-10-1,-15-8-3,-11-9 3,-2-6 6,-3-6 6,-3-6 7,-1-4 3,4 1 1,3-1 1,3 1 1,3 1 4,3 3 4,3 3 7,4 4 6,2 5 3,4 10 3,3 10 3,3 9 3,4 13 3,7 20 4,6 18 5,7 20 4,0 14 0,-2 14-6,-3 11-5,-3 14-6,-2 10-5,0 9-3,0 10-5,0 10-2,-2-3-4,-3-11-2,-3-14-3,-2-11-1,-3-12-1,1-9 1,-1-10 0,1-8 2,-7-12-9,-12-12-15,-13-13-17,-12-12-15,-4-15-5,7-15 6,6-15 7,7-16 6,5-16 5,7-16 4,6-15 4,7-15 3,4-11 3,3-2 2,3-3 2,4-3 1,7 4 2,13 13-1,12 12 1,13 13 1,6 12 0,0 13 3,0 12 1,0 13 3,-2 7 1,-3 4-1,-3 3 0,-2 3-2,-6 4 3,-6 7 4,-6 6 4,-6 7 5,-4 2 3,1 1 2,-1-1 2,1 1 3,-3 2-1,-2 7 0,-3 6-1,-3 7-1,-6 5-2,-5 7-5,-7 6-4,-5 7-5,-11 7-4,-11 9-7,-14 10-6,-11 10-6,-9 0-2,-3-5 3,-3-7 2,-2-5 3,3-11 1,14-11 2,11-14 1,14-11 2,18-11 1,25-5 3,25-7 3,25-5 3,15-6 1,7-3 0,6-3 0,7-2 0,-1-1 1,-6 3 3,-6 3 1,-6 4 2,-9 5 0,-8 10 0,-10 10-1,-9 9 0,-7 4 0,-3 1 1,-3-1 1,-2 1 1,-8-3 0,-8-2-2,-10-3-1,-9-3-2,7-15-6,26-24-11,24-26-11,26-24-12,5-7-1,-11 13 6,-14 12 8,-11 13 6,-9 6 5,-3 0 2,-3 0 3,-2 0 2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8"/>
    </inkml:context>
    <inkml:brush xml:id="br0">
      <inkml:brushProperty name="width" value="0.03287" units="cm"/>
      <inkml:brushProperty name="height" value="0.03287" units="cm"/>
      <inkml:brushProperty name="color" value="#00BFF3"/>
    </inkml:brush>
  </inkml:definitions>
  <inkml:trace contextRef="#ctx0" brushRef="#br0">97850 51650 669,'25'-72'0,"0"6"0,0 7 0,0 6 0,3-1 0,6-5 2,7-7 1,6-5 2,3-3 4,0 4 10,0 3 10,0 3 8,-7 6 4,-11 9-3,-14 10-3,-11 10-4,-15 16-4,-16 26-5,-15 24-7,-15 26-4,-9 13-6,1 4-3,-1 3-6,1 3-3,1-1-3,3-2-1,3-3-2,4-3 0,5-7-1,10-9 0,10-10 1,9-8 0,6-8 0,3-2 0,3-3-1,4-3 1,5-6 0,10-5 0,10-7 1,9-5 0,4-1 1,1 6 1,-1 7 0,1 6 1,-6 7 2,-8 10 2,-10 10 2,-9 9 2,-10 7 2,-9 7 2,-10 6 0,-8 7 1,-6-4 2,1-12 0,-1-13 2,1-12 1,5-16 1,14-19 0,11-18 1,14-19 1,18-18-1,25-15-3,25-15-2,25-16-2,12-2-1,1 13-3,-1 12-1,1 13-1,-4 10-1,-6 10-1,-6 10 0,-6 9-2,-9 6-1,-8 3-5,-10 3-4,-9 4-4,-12 5-3,-11 10-3,-14 10-3,-11 9-3,-11 2 0,-5-2 5,-7-3 4,-5-3 4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8"/>
    </inkml:context>
    <inkml:brush xml:id="br0">
      <inkml:brushProperty name="width" value="0.02929" units="cm"/>
      <inkml:brushProperty name="height" value="0.02929" units="cm"/>
      <inkml:brushProperty name="color" value="#00BFF3"/>
    </inkml:brush>
  </inkml:definitions>
  <inkml:trace contextRef="#ctx0" brushRef="#br0">98550 52250 751,'-66'6'-23,"19"13"22,19 12 21,19 13 21,9 15 8,0 19-8,0 19-7,0 19-8,0 19-5,0 23-4,0 22-4,0 22-4,-4 23-8,-5 25-9,-7 25-10,-5 25-10,-4-2-6,0-28-2,0-28 0,0-27-2,1-34 0,4-37 2,3-38 2,3-37 2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9"/>
    </inkml:context>
    <inkml:brush xml:id="br0">
      <inkml:brushProperty name="width" value="0.02399" units="cm"/>
      <inkml:brushProperty name="height" value="0.02399" units="cm"/>
      <inkml:brushProperty name="color" value="#00BFF3"/>
    </inkml:brush>
  </inkml:definitions>
  <inkml:trace contextRef="#ctx0" brushRef="#br0">100650 52450 917,'1'48'7,"4"-3"5,3-3 5,3-2 5,1-5-4,1-2-11,-1-3-13,1-3-11,-1-2-8,1 0-7,-1 0-7,1 0-5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2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100400 52950 999,'46'48'-42,"-5"-3"8,-7-3 7,-5-2 7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33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92750 56850 512,'-71'-90'43,"10"23"-5,10 22-6,9 22-5,4 13-6,1 7-5,-1 6-5,1 7-5,-3 10-2,-2 16-1,-3 15 1,-3 17-1,-6 11 0,-5 10 0,-7 10 0,-5 9 0,0 1 1,10-6 1,10-6 2,9-6 1,7-7 0,7-6-1,6-6-2,7-6-1,10-7 0,16-6 0,15-6 1,17-6 1,10-9-1,6-8-3,7-10-4,6-9-2,6-5-3,6 0-3,7 0-2,6 0-2,3-7-2,0-11 0,0-14 0,0-11-1,-2-12 0,-3-9 1,-3-10 0,-2-8 0,-3-12 2,1-12 1,-1-13 1,1-12 3,-6-2 1,-8 9 2,-10 10 3,-9 10 1,-10 8 3,-9 10 1,-10 10 4,-8 9 1,-8 9 2,-2 9 2,-3 10 0,-3 10 1,-1 11 6,4 17 10,3 15 11,3 16 11,-1 13 0,-2 14-8,-3 11-8,-3 14-8,-1 8-5,4 7-3,3 6-3,3 7-2,-1 2-3,-2 1-2,-3-1-3,-3 1-1,-1-6-5,4-8-3,3-10-5,3-9-5,-1-5-4,-2 0-4,-3 0-5,-3 0-4,-2-4-3,0-5-1,0-7-1,0-5-1,3-9-3,6-9-4,7-10-4,6-8-4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33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95050 56500 464,'25'-24'50,"0"4"-6,0 3-7,0 3-7,3 1-3,6 1 2,7-1 2,6 1 1,9 1 1,13 3-4,12 3-1,13 4-4,4-1-1,-3-3-2,-3-3-2,-2-2-2,-3-3-3,1 1-1,-1-1-3,1 1-2,-4-1-1,-6 1-3,-6-1 0,-6 1-2,-20 7-18,-30 16-32,-32 15-33,-30 17-33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3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92300 59150 999,'-49'1'-6,"4"4"-12,3 3-12,3 3-12,4 1-2,7 1 10,6-1 10,7 1 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4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44900 19950 645,'31'24'114,"1"3"-25,-1 1-25,0 3-26,1-1-15,1-2-7,1-1-7,1-2-8,-1-3-5,-2 0-6,-1-1-6,-3 0-6,-2-3-3,-3-1 3,-3-2 2,-3-3 1,-2-1-2,-4 0-4,-3-2-6,-2 0-5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5"/>
    </inkml:context>
    <inkml:brush xml:id="br0">
      <inkml:brushProperty name="width" value="0.05634" units="cm"/>
      <inkml:brushProperty name="height" value="0.05634" units="cm"/>
      <inkml:brushProperty name="color" value="#00BFF3"/>
    </inkml:brush>
  </inkml:definitions>
  <inkml:trace contextRef="#ctx0" brushRef="#br0">92250 2100 390,'0'-50'0,"0"0"0,0 0 0,0 0 0,-2 17 13,-3 34 28,-3 35 26,-2 35 28,-6 29 4,-6 25-19,-6 25-17,-6 25-19,-4 20-12,1 16-4,-1 15-6,1 17-4,1 5-10,3-3-15,3-3-14,4-2-15,1-5-7,0-2 1,0-3 2,0-3 0,3-18 1,6-31 1,7-31 0,6-31 1,1-24-1,-3-16-4,-3-15-3,-2-15-3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34"/>
    </inkml:context>
    <inkml:brush xml:id="br0">
      <inkml:brushProperty name="width" value="0.02948" units="cm"/>
      <inkml:brushProperty name="height" value="0.02948" units="cm"/>
      <inkml:brushProperty name="color" value="#00BFF3"/>
    </inkml:brush>
  </inkml:definitions>
  <inkml:trace contextRef="#ctx0" brushRef="#br0">90050 59400 746,'-93'0'-1,"17"0"-3,15 0-2,16 0-3,10-2 3,7-3 6,6-3 6,7-2 7,18-3 7,31 1 7,32-1 6,31 1 8,21 1-1,14 3-8,11 3-8,14 4-8,8 2-6,7 4-3,6 3-3,7 3-3,0 1-4,-2 1-6,-3-1-7,-3 1-5,-2-3-3,0-2-2,0-3 0,0-3-1,0-2 1,0 0 1,0 0 2,0 0 3,-7 0 1,-11 0 1,-14 0 2,-11 0 1,-11 0 5,-5 0 6,-7 0 8,-5 0 7,-6-2 3,-3-3 2,-3-3 0,-2-2 2,-3-5 0,1-2 1,-1-3 1,1-3 1,-3-1 0,-2 4-3,-3 3-2,-3 3-1,-2 3-2,0 3-1,0 3 0,0 4-1,-4 1 0,-5 0 0,-7 0 0,-5 0 1,-6 0-3,-3 0-5,-3 0-3,-2 0-6,-5 1-2,-2 4-1,-3 3 1,-3 3-1,-2 1 1,0 1 1,0-1 2,0 1 1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0:3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98600 58350 999,'-24'-21'-6,"4"10"-12,3 10-12,3 9-12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2"/>
    </inkml:context>
    <inkml:brush xml:id="br0">
      <inkml:brushProperty name="width" value="0.04227" units="cm"/>
      <inkml:brushProperty name="height" value="0.04227" units="cm"/>
      <inkml:brushProperty name="color" value="#F2395B"/>
    </inkml:brush>
  </inkml:definitions>
  <inkml:trace contextRef="#ctx0" brushRef="#br0">19800 13100 520,'-69'3'-14,"13"6"16,12 7 15,13 6 16,4 7 6,-3 10-4,-3 10-3,-2 9-4,-1-1-4,3-8-5,3-10-3,4-9-6,-3 4-2,-5 19 0,-7 19 0,-5 19-1,-8 13 0,-5 10-1,-7 10 0,-5 9-1,-3 1 0,4-6 0,3-6 1,3-6 0,4-12-3,7-15-9,6-15-9,7-16-8,10-18-7,16-18-6,15-19-6,17-18-7,14-21 0,17-22 6,15-22 6,16-21 7,7-12 4,1 1 7,-1-1 4,1 1 6,-6 2 4,-8 7 0,-10 6 2,-9 7 2,-5 7 0,0 9 2,0 10 2,0 10 1,-4 8 2,-5 10 2,-7 10 3,-5 9 1,-4 10 7,0 14 11,0 11 11,0 14 11,-2 5 2,-3 1-9,-3-1-9,-2 1-9,-3 4-6,1 9-1,-1 10-3,1 10-2,1-1-2,3-9-2,3-10-1,4-8-3,2-8-3,4-2-6,3-3-6,3-3-5,1-6-2,1-5 0,-1-7 1,1-5 1,1-15 0,3-22-1,3-22-1,4-21 0,1-17-1,0-8-1,0-10 0,0-9 0,-4-1-1,-5 10 3,-7 10 1,-5 9 2,-4 10 3,0 14 6,0 11 7,0 14 5,-2 18 10,-3 25 16,-3 25 14,-2 25 16,-3 15 0,1 7-13,-1 6-13,1 7-12,-3 5-10,-2 7-4,-3 6-3,-3 7-5,-4 4-3,-3 3-3,-3 3-1,-2 4-3,-5-6-2,-2-11-3,-3-14-3,-3-11-2,1-25-7,6-33-10,7-35-11,6-34-9,6-23-1,6-8 8,7-10 10,6-9 9,4-1 5,4 10 2,3 10 2,3 9 1,1 7 7,1 7 11,-1 6 13,1 7 12,1 2 4,3 1-1,3-1-3,4 1-1,-1 2-3,-3 7-3,-3 6-3,-2 7-3,-5 2-5,-2 1-8,-3-1-8,-3 1-9,-2 1-8,0 3-11,0 3-9,0 4-12,-5-3 1,-9-5 10,-10-7 9,-8-5 11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2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21750 12450 459,'0'-157'4,"0"39"4,0 36 3,0 39 5,0 33 6,0 32 12,0 31 10,0 32 12,0 19 2,0 10-6,0 10-5,0 9-5,0 13-6,0 20-4,0 18-5,0 20-5,-2 21-5,-3 25-8,-3 25-5,-2 25-8,-5 7-4,-2-8-2,-3-10-2,-3-9-3,1-10-6,6-9-8,7-10-10,6-8-10,4-14-3,4-15 0,3-15 2,3-16 1,-1-26 2,-2-33 4,-3-35 4,-3-34 4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3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22200 13800 509,'48'-44'73,"-3"13"-15,-3 12-15,-2 13-15,-3 6-11,1 0-3,-1 0-4,1 0-3,-3 4-4,-2 10 0,-3 10-2,-3 9-2,-7 9 0,-9 9 0,-10 10-1,-8 10 0,-9 4-1,-6 0-1,-6 0-1,-6 0 0,-4-5-1,1-9 1,-1-10 2,1-8 0,1-8 2,3-2 1,3-3 2,4-3 1,10-6 2,19-5 5,19-7 3,19-5 5,10-3 0,4 4-2,3 3-3,3 3-2,-1 1-2,-2 1-1,-3-1 1,-3 1-2,-4 1 1,-3 3 0,-3 3 0,-2 4 1,-5 1 0,-2 0-1,-3 0-1,-3 0 0,-7 3 0,-9 6 2,-10 7 1,-8 6 2,-12 3 0,-12 0-3,-13 0-2,-12 0-4,-12 1-2,-8 4-7,-10 3-4,-9 3-6,-4-2-3,4-6-3,3-6-1,3-6-2,6-9-4,9-8-5,10-10-4,10-9-4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7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43550 4450 472,'-25'-22'3,"0"6"7,0 7 7,0 6 8,-2 9 3,-3 13 0,-3 12-1,-2 13 0,-6 10-1,-6 10-3,-6 10-3,-6 9-2,-6 9-3,-2 9-1,-3 10-2,-3 10-1,-1 0-3,4-5-1,3-7-1,3-5-2,4-9-2,7-9-1,6-10-3,7-8-2,4-11-3,3-8-3,3-10-5,4-9-3,7-15-5,13-18-6,12-19-6,13-18-6,10-18 0,10-16 6,10-15 7,9-15 6,2-4 3,-2 9 3,-3 10 0,-3 10 2,-2 8 3,0 10 5,0 10 4,0 9 5,-2 6 5,-3 3 5,-3 3 4,-2 4 4,-5 5 3,-2 10 2,-3 10 1,-3 9 2,-2 12 0,0 16 0,0 15 1,0 17-1,0 8-1,0 4-2,0 3-2,0 3-2,-4 1-1,-5 1-4,-7-1-1,-5 1-3,-3-7-2,4-12-2,3-13-1,3-12-2,6-10-1,9-6-3,10-6-2,10-6-3,4-15-2,0-21-5,0-22-3,0-22-3,3-18-3,6-11-1,7-14 0,6-11 0,1-4 0,-3 6 4,-3 7 1,-2 6 4,-6 7 2,-6 10 3,-6 10 4,-6 9 2,-7 9 4,-6 9 2,-6 10 3,-6 10 2,-6 18 5,-2 28 8,-3 28 7,-3 29 8,-2 13 1,0 1-9,0-1-6,0 1-8,-2-1-5,-3 1 0,-3-1-2,-2 1-1,-5-1-3,-2 1-9,-3-1-6,-3 1-8,-1-7-4,4-12 1,3-13 0,3-12 0,4-24-5,7-34-10,6-35-9,7-33-11,7-15 2,9 6 12,10 7 11,10 6 11,4 6 9,0 6 4,0 7 6,0 6 3,-2 7 4,-3 10 1,-3 10 1,-2 9 2,-1 4 0,3 1 1,3-1 0,4 1 1,-1-1 0,-3 1-2,-3-1-2,-2 1-2,-3 1-5,1 3-11,-1 3-10,1 4-10,-3-3-5,-2-5 1,-3-7 1,-3-5 1,-4-8 2,-3-5 3,-3-7 2,-2-5 4,-5-1 3,-2 6 4,-3 7 4,-3 6 3,-1 3 3,4 0 0,3 0 1,3 0 1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8"/>
    </inkml:context>
    <inkml:brush xml:id="br0">
      <inkml:brushProperty name="width" value="0.05059" units="cm"/>
      <inkml:brushProperty name="height" value="0.05059" units="cm"/>
      <inkml:brushProperty name="color" value="#F2395B"/>
    </inkml:brush>
  </inkml:definitions>
  <inkml:trace contextRef="#ctx0" brushRef="#br0">45750 4150 434,'0'-140'0,"0"23"0,0 22 0,0 22 0,0 15 7,0 9 11,0 10 13,0 10 11,0 11 4,0 17-6,0 15-6,0 16-6,-4 16-2,-5 20 1,-7 18 1,-5 20 1,-4 11-1,0 7-1,0 6-3,0 7-1,0 10-3,0 16-1,0 15-2,0 17-2,0 17-2,0 23-2,0 22-4,0 22-2,-4 12-4,-5 3-8,-7 3-7,-5 4-6,0 5-3,10 10 1,10 10 1,9 9 1,6-30 2,3-69 3,3-68 2,4-69 3,-1-37-9,-3-2-22,-3-3-21,-2-3-21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8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45900 5150 576,'50'-44'45,"0"13"-2,0 12-3,0 13-2,-4 7-2,-5 4-5,-7 3-3,-5 3-5,-6 4-5,-3 7-7,-3 6-9,-2 7-7,-6 5-4,-6 7 1,-6 6 0,-6 7 0,-9 2 0,-8 1-1,-10-1-1,-9 1-2,-5-4 0,0-6 3,0-6 2,0-6 2,3-6 3,6-2 3,7-3 2,6-3 4,9-2 2,13 0 1,12 0 2,13 0 1,9-2 1,6-3-2,7-3-2,6-2 0,1-1-2,-3 3 0,-3 3 0,-2 4-1,-6 2 0,-6 4 1,-6 3-1,-6 3 0,-4 1 1,1 1-1,-1-1 1,1 1 0,-4-1 0,-6 1-2,-6-1 0,-6 1-1,-7-1-2,-6 1-2,-6-1-3,-6 1-3,-10 1-1,-12 3-3,-13 3-2,-12 4-2,-5-4-5,3-9-8,3-10-6,4-8-8,7-8-4,13-2 1,12-3 0,13-3 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9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47100 5200 517,'48'-24'95,"-3"4"-19,-3 3-17,-2 3-19,6 1-11,20 1-1,18-1-2,20 1-2,8 1-2,1 3-2,-1 3-2,1 4-2,-4 1-3,-6 0-4,-6 0-3,-6 0-4,-7 3-8,-6 6-10,-6 7-12,-6 6-11,-9 1-7,-8-3-2,-10-3-1,-9-2-4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6:59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48050 4100 502,'-25'-27'3,"0"-3"7,0-3 5,0-2 8,1 5 7,4 16 11,3 15 10,3 17 10,3 16 0,3 19-10,3 19-10,4 19-11,1 12-7,0 6-3,0 7-5,0 6-3,0 6-4,0 6-5,0 7-5,0 6-5,-2 9-6,-3 13-8,-3 12-7,-2 13-9,-3 1-3,1-9-1,-1-10-1,1-8 0,1-22-2,3-30-2,3-32-3,4-30-2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5"/>
    </inkml:context>
    <inkml:brush xml:id="br0">
      <inkml:brushProperty name="width" value="0.03267" units="cm"/>
      <inkml:brushProperty name="height" value="0.03267" units="cm"/>
      <inkml:brushProperty name="color" value="#00BFF3"/>
    </inkml:brush>
  </inkml:definitions>
  <inkml:trace contextRef="#ctx0" brushRef="#br0">92850 1350 673,'28'-49'6,"6"4"13,7 3 13,6 3 13,7 4 4,10 7-5,10 6-3,9 7-5,4 4-8,1 3-9,-1 3-11,1 4-11,-3 2-10,-2 4-10,-3 3-9,-3 3-11,-9 1-6,-11 1-2,-14-1-2,-11 1-2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0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49400 4550 533,'-13'-24'71,"26"4"-6,24 3-5,26 3-5,21 1-5,19 1-6,19-1-6,19 1-5,1-1-7,-16 1-9,-15-1-9,-15 1-10,-11 2-7,-2 7-8,-3 6-8,-3 7-7,-9 7-8,-11 9-7,-14 10-6,-11 10-7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0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50600 5250 477,'-47'21'5,"6"-5"11,7-7 11,6-5 10,6-1-3,6 6-18,7 7-16,6 6-17,3 3-5,0 0 8,0 0 7,0 0 9,0 1 7,0 4 10,0 3 10,0 3 9,0 3 3,0 3-1,0 3-3,0 4-1,0 1-4,0 0-3,0 0-5,0 0-4,0 1-3,0 4-1,0 3-3,0 3-2,0 1-1,0 1-1,0-1-2,0 1-1,0-3-3,0-2-8,0-3-6,0-3-6,0-4-4,0-3 2,0-3 1,0-2 2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51100 5250 476,'-46'25'81,"10"0"-11,10 0-13,9 0-12,6 4-8,3 10-4,3 10-3,4 9-3,1 4-3,0 1-2,0-1-2,0 1-1,0 2-3,0 7-3,0 6-3,0 7-2,0-3-3,0-8-2,0-10 0,0-9-3,0-7-4,0-3-12,0-3-9,0-2-12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1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51300 3800 529,'-19'-105'74,"13"41"-1,12 40 1,13 42-1,7 25-8,4 14-14,3 11-16,3 14-15,-1 5-14,-2 1-15,-3-1-12,-3 1-15,-4-6-13,-3-8-11,-3-10-12,-2-9-11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2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52200 4850 451,'-29'-63'89,"-5"26"-10,-7 24-9,-5 26-9,-3 18-9,4 13-10,3 12-8,3 13-9,3 4-6,3-3-3,3-3-2,4-2-2,2 5-3,4 16-1,3 15-2,3 17-1,3 0-1,3-11-2,3-14-1,4-11 0,4-11-3,6-5-2,7-7-2,6-5-3,7-11-2,10-11-3,10-14-1,9-11-3,9-12-1,9-9-1,10-10 0,10-8-1,4-12 0,0-12 1,0-13 1,0-12 2,-5-7 1,-9 1 2,-10-1 1,-8 1 2,-11-3 2,-8-2 3,-10-3 2,-9-3 2,-9 1 3,-5 6 3,-7 7 4,-5 6 2,-11 4 2,-11 4 1,-14 3 0,-11 3 1,-9 6-1,-3 9-1,-3 10-2,-2 10-2,-5 5-2,-2 4-4,-3 3-4,-3 3-4,-1 3-4,4 3-6,3 3-6,3 4-5,1 7-1,1 13 2,-1 12 3,1 13 3,5 2-2,14-5-9,11-7-8,14-5-8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3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53550 5600 523,'70'1'6,"-9"4"14,-10 3 13,-8 3 14,-6 3 3,1 3-5,-1 3-6,1 4-5,-6 2-4,-8 4-5,-10 3-5,-9 3-4,-4 1-3,4 1-3,3-1-2,3 1-3,-7 2-3,-15 7-5,-15 6-4,-16 7-4,-5 0-2,6-2 0,7-3 0,6-3-1,-1-4 1,-5-3 1,-7-3 1,-5-2 2,-1-6 1,6-6 3,7-6 2,6-6 3,12-6 5,19-2 12,19-3 9,19-3 11,12-2 2,6 0-8,7 0-9,6 0-7,6 0-6,6 0-4,7 0-3,6 0-3,-4 0-7,-11 0-10,-14 0-10,-11 0-9,-9 0-11,-3 0-11,-3 0-10,-2 0-11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7"/>
    </inkml:context>
    <inkml:brush xml:id="br0">
      <inkml:brushProperty name="width" value="0.03707" units="cm"/>
      <inkml:brushProperty name="height" value="0.03707" units="cm"/>
      <inkml:brushProperty name="color" value="#F2395B"/>
    </inkml:brush>
  </inkml:definitions>
  <inkml:trace contextRef="#ctx0" brushRef="#br0">54950 5300 593,'168'-46'125,"-11"10"-30,-14 10-30,-11 9-29,7-1-17,28-8-2,28-10-3,29-9-2,11-4-3,-2 4-2,-3 3-2,-3 3-3,-7 6-2,-9 9-4,-10 10-5,-8 10-3,-14 4-3,-15 0 0,-15 0 0,-16 0-1,-15 0-2,-11 0-4,-14 0-3,-11 0-4,-11-2-3,-5-3-2,-7-3-2,-5-2-3,-9-5 1,-9-2 2,-10-3 3,-8-3 1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07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58550 3600 468,'-16'-44'84,"19"13"-14,19 12-15,19 13-15,13 10-8,10 10-1,10 10-2,9 9-1,7 4-2,7 1-2,6-1-3,7 1-2,2 1-3,1 3-4,-1 3-2,1 4-3,-3-1-3,-2-3 2,-3-3-1,-3-2 1,-4-3-1,-3 1-4,-3-1-1,-2 1-4,-8-3-2,-8-2-2,-10-3-4,-9-3-2,-13-1 0,-16 4 0,-15 3 3,-15 3 1,-20 3 1,-21 3 2,-22 3 2,-22 4 2,-15 2-1,-5 4-1,-7 3-2,-5 3-1,-6 3-3,-3 3-5,-3 3-6,-2 4-4,0 2-3,7 4-1,6 3 0,7 3 0,13-7-2,22-15-6,22-15-5,23-16-4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2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62100 3250 611,'-41'-49'-30,"19"4"27,19 3 26,19 3 27,13 3 9,10 3-8,10 3-10,9 4-8,9 2-6,9 4-1,10 3-2,10 3-1,5 3-3,4 3-4,3 3-3,3 4-4,1 1-4,1 0-3,-1 0-4,1 0-3,-6 0-4,-8 0-6,-10 0-4,-9 0-6,-9 0-4,-5 0-3,-7 0-4,-5 0-4,-11 7-2,-11 17 0,-14 15 0,-11 16 1,-9 2 2,-3-8 7,-3-10 7,-2-9 7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3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63350 4000 559,'0'71'111,"0"-5"-24,0-7-25,0-5-26,0-3-13,0 4 0,0 3-3,0 3 0,-2 7-2,-3 14-3,-3 11-3,-2 14-3,-3 7-5,1 3-5,-1 3-6,1 4-7,-1-3-1,1-5 0,-1-7 2,1-5 1,1-11-1,3-11-5,3-14-3,4-11-5,4-12-8,6-9-11,7-10-11,6-8-11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5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93700 450 568,'-25'-24'2,"0"4"7,0 3 4,0 3 6,3 15 10,6 29 17,7 28 16,6 28 16,1 20-2,-3 13-22,-3 12-22,-2 13-21,-6 7-18,-6 4-15,-6 3-16,-6 3-16,-4-8-3,1-19 7,-1-18 8,1-19 7,-1-15 3,1-8-2,-1-10-3,1-9-2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3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64300 4400 552,'-46'25'69,"10"0"-13,10 0-12,9 0-12,6 1-7,3 4 0,3 3 0,4 3-1,1 4-1,0 7-4,0 6-3,0 7-3,0 2-2,0 1-2,0-1-1,0 1-1,0-3 0,0-2 1,0-3 2,0-3 2,0-4-7,0-3-15,0-3-13,0-2-14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3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64750 3150 671,'23'117'142,"-3"-16"-40,-3-15-40,-2-15-39,-1-11-28,3-2-14,3-3-13,4-3-14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4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66500 2900 471,'-4'-41'44,"-5"19"10,-7 19 8,-5 19 10,-3 15-2,4 13-13,3 12-12,3 13-12,-1 7-9,-2 4-3,-3 3-4,-3 3-3,-4 4-5,-3 7-4,-3 6-4,-2 7-3,-3 2-7,1 1-7,-1-1-7,1 1-8,1-4-3,3-6 0,3-6 1,4-6 0,2-9 0,4-8-2,3-10-1,3-9-2,3-9 0,3-5-2,3-7 0,4-5-2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14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66600 2800 475,'4'-36'22,"10"28"17,10 28 16,9 29 16,2 15 2,-2 3-14,-3 3-14,-3 4-13,-2 4-8,0 6-4,0 7-2,0 6-4,-2 3-2,-3 0-1,-3 0-1,-2 0-2,-3 1-2,1 4-2,-1 3-3,1 3-1,-1-4-2,1-8-1,-1-10 0,1-9 0,-1-9 0,1-5-2,-1-7 0,1-5-1,1-8-1,3-5-2,3-7 0,4-5-2,7-15 0,13-22 4,12-22 2,13-21 3,4-18 0,-3-12 1,-3-13-1,-2-12 0,2-15-1,9-15-2,10-15-1,10-16-1,0-4-2,-5 10-1,-7 10 0,-5 9-2,-6 6 0,-3 3 0,-3 3-1,-2 4 1,-11 11-7,-15 23-9,-15 22-10,-16 22-10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24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69650 4050 531,'-54'-25'13,"45"0"23,43 0 24,45 0 25,30-2 2,19-3-17,19-3-19,19-2-19,4 2-12,-9 9-9,-10 10-8,-8 10-7,-9 4-4,-6 0 0,-6 0 2,-6 0 0,-10 1-4,-12 4-10,-13 3-9,-12 3-10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24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70900 2650 496,'-69'-46'21,"13"10"8,12 10 7,13 9 9,9 17 3,6 25-2,7 25-1,6 25-3,3 21-2,0 20-6,0 18-5,0 20-5,-2 11-4,-3 7-3,-3 6-5,-2 7-3,-3 0-4,1-2-3,-1-3-6,1-3-3,1-4-7,3-3-12,3-3-10,4-2-11,2-6-5,4-6-2,3-6 0,3-6 0,1-18 1,1-28 6,-1-28 6,1-27 5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24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74950 2600 520,'-24'-24'3,"4"4"7,3 3 6,3 3 6,1 14 9,1 25 13,-1 25 12,1 25 13,-4 17-1,-6 9-14,-6 10-13,-6 10-15,-6 5-8,-2 4-6,-3 3-5,-3 3-4,-4-2-5,-3-6-1,-3-6-3,-2-6-2,2-9-1,9-8 0,10-10 1,10-9 0,10-18-10,13-24-21,12-26-21,13-24-20,6-17-3,0-5 18,0-7 16,0-5 17,0-4 9,0 0 2,0 0 2,0 0 2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25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74850 2550 475,'45'-69'6,"-9"13"0,-10 12 0,-8 13 0,-4 13 5,3 17 10,3 15 9,4 16 9,1 16 4,0 20 1,0 18-1,0 20 0,-2 11-3,-3 7-4,-3 6-6,-2 7-5,-3-3-3,1-8-3,-1-10-1,1-9-3,1-10-3,3-9-5,3-10-4,4-8-6,4-15-4,6-19-3,7-18-3,6-19-3,6-27 0,6-34 2,7-35 3,6-33 1,4-26 3,4-16 1,3-15 0,3-15 2,-1 0-2,-2 20-1,-3 18-3,-3 20-2,-7 16-1,-9 16-1,-10 15-1,-8 17 1,-14 21-9,-15 28-16,-15 28-17,-16 29-15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17:25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76600 3500 477,'3'-47'26,"6"6"-2,7 7-2,6 6-2,6 4 0,6 4 1,7 3 0,6 3 1,6 3 0,6 3-1,7 3-1,6 4-2,1 5 0,-3 10-3,-3 10 0,-2 9-3,-6 4-1,-6 1-2,-6-1-3,-6 1-2,-9 1-2,-8 3-2,-10 3-2,-9 4-2,-10 4-1,-9 6-1,-10 7-1,-8 6-1,-11 3 0,-8 0-2,-10 0-2,-9 0-1,-5-5 0,0-9 1,0-10 2,0-8 2,4-8 1,10-2 2,10-3 0,9-3 2,21-7 8,35-9 15,35-10 17,34-8 15,21-9 3,10-6-11,10-6-12,9-6-10,4-2-7,1 3-3,-1 3-2,1 4-4,-3 4-5,-2 6-6,-3 7-8,-3 6-7,-9 3-8,-11 0-10,-14 0-10,-11 0-9,-14 0-5,-11 0 1,-14 0-1,-11 0 1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8:5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63025 8850 333,'157'63'167,"51"46"-1,49 47 1,51 47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6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92550 3750 542,'-41'-25'8,"19"0"17,19 0 16,19 0 17,12 1 3,6 4-10,7 3-10,6 3-10,13 1-6,23 1 0,22-1 1,22 1-2,10 1-2,1 3-9,-1 3-6,1 4-9,-9 2-6,-15 4-9,-15 3-6,-16 3-9,-15 4-3,-11 7-1,-14 6 1,-11 7-1,-12 0 0,-9-2-1,-10-3-2,-8-3-1,-8-2 1,-2 0 4,-3 0 3,-3 0 4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8:58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21250 32200 630,'-36'0'39,"28"0"-6,28 0-7,29 0-5,13-2-7,1-3-2,-1-3-5,1-2-4,-1-5-2,1-2 1,-1-3-1,1-3 1,-3-2 0,-2 0-2,-3 0-1,-3 0-2,-6 1 0,-5 4-1,-7 3 0,-5 3-1,-12 15-1,-16 29 1,-15 28 0,-15 28 1,-14 15 1,-8 4 3,-10 3 3,-9 3 3,-2-2 1,6-6-1,7-6-1,6-6 0,6-10 0,6-12-2,7-13 0,6-12-2,4-9 1,4-2-1,3-3 1,3-3 0,7-15-3,14-24-3,11-26-4,14-24-5,5-9 0,1 10 2,-1 10 2,1 9 3,-3 9 1,-2 9 0,-3 10 1,-3 10 0,-6 7 1,-5 6-1,-7 7-1,-5 6 1,-8 9 2,-5 13 8,-7 12 8,-5 13 7,-4 6 1,0 0-2,0 0-4,0 0-4,1-5-1,4-9-1,3-10-1,3-8 0,6-12-3,9-12-5,10-13-4,10-12-5,5-10-3,4-6 0,3-6-2,3-6 0,-1-4-1,-2 1 1,-3-1 1,-3 1 1,-4 1 0,-3 3 1,-3 3 1,-2 4 1,-3-4 1,1-9 0,-1-10 1,1-8 0,1-9 0,3-6-1,3-6-1,4-6-1,2-1 1,4 7 0,3 6 1,3 7 1,1 5 3,1 7 4,-1 6 3,1 7 4,-3 4 1,-2 3-1,-3 3-1,-3 4-1,-2 4 1,0 6 6,0 7 5,0 6 4,-4 6 3,-5 6-1,-7 7-1,-5 6 0,-1 3-4,6 0-10,7 0-8,6 0-8,3-4-6,0-5 1,0-7 0,0-5 0,-4-1 0,-5 6 2,-7 7 2,-5 6 0,-8 4 3,-5 4 3,-7 3 3,-5 3 3,-6 9 3,-3 16 2,-3 15 1,-2 17 3,-3 2 1,1-9 0,-1-10 1,1-8 0,-3-4 1,-2 3 1,-3 3 1,-3 4 1,2-4 0,10-9-2,10-10-2,9-8-1,13-18-4,20-25-5,18-25-6,20-25-5,10-19-7,3-12-5,3-13-7,4-12-7,-3-4-3,-5 7-1,-7 6-1,-5 7 0,-11 4 1,-11 3 4,-14 3 3,-11 4 3,-7 2 4,0 4 3,0 3 3,0 3 2,-4 3 3,-5 3 0,-7 3 1,-5 4 1,-4 4 3,0 6 5,0 7 6,0 6 5,1 3 3,4 0 2,3 0 1,3 0 2,1 1 1,1 4 2,-1 3 2,1 3 1,7 10 4,16 20 5,15 18 5,17 20 5,8 14-1,4 14-5,3 11-7,3 14-5,4 13-6,7 16-8,6 15-6,7 17-8,4 19-6,3 26-9,3 24-8,4 26-8,-9-17-2,-18-55 2,-19-57 3,-18-55 3,-9-28 0,4 4-2,3 3-1,3 3-1,-2-2 1,-6-6 4,-6-6 4,-6-6 5,-2-6 3,3-2 1,3-3 3,4-3 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8:59"/>
    </inkml:context>
    <inkml:brush xml:id="br0">
      <inkml:brushProperty name="width" value="0.03152" units="cm"/>
      <inkml:brushProperty name="height" value="0.03152" units="cm"/>
      <inkml:brushProperty name="color" value="#00BFF3"/>
    </inkml:brush>
  </inkml:definitions>
  <inkml:trace contextRef="#ctx0" brushRef="#br0">23800 32600 698,'-47'-40'6,"6"23"12,7 22 13,6 22 12,3 21 3,0 22-8,0 22-8,0 23-8,-4 13-5,-5 6-2,-7 7-4,-5 6-3,-4-2-2,0-9-1,0-10-2,0-8-2,1-12 0,4-12-1,3-13 1,3-12-2,3-18-6,3-21-16,3-22-16,4-22-14,4-11-4,6 0 8,7 0 6,6 0 9,1 0 4,-3 0 3,-3 0 3,-2 0 2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8:5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23050 31500 999,'48'1'-34,"-3"4"3,-3 3 3,-2 3 4,0 6 8,7 9 12,6 10 11,7 10 11,-3-1 1,-8-9-10,-10-10-11,-9-8-11,-7-6-5,-3 1-1,-3-1-1,-2 1-1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00"/>
    </inkml:context>
    <inkml:brush xml:id="br0">
      <inkml:brushProperty name="width" value="0.03386" units="cm"/>
      <inkml:brushProperty name="height" value="0.03386" units="cm"/>
      <inkml:brushProperty name="color" value="#00BFF3"/>
    </inkml:brush>
  </inkml:definitions>
  <inkml:trace contextRef="#ctx0" brushRef="#br0">24200 32050 649,'70'-22'73,"-9"6"-19,-10 7-17,-8 6-18,-6 3-9,1 0 0,-1 0-1,1 0 1,-6 4-1,-8 10-3,-10 10-3,-9 9-2,-7 10-2,-3 14-2,-3 11-2,-2 14-2,-9 5 0,-12 1 1,-13-1 2,-12 1 1,-2-7 1,9-12-1,10-13 0,10-12 0,5-9 0,4-2 0,3-3 0,3-3 0,7-12-2,14-18-4,11-19-4,14-18-5,5-6-1,1 10 4,-1 10 2,1 9 4,-3 6 2,-2 3 4,-3 3 3,-3 4 4,-6 8 2,-5 17 4,-7 15 1,-5 16 4,-4 4 1,0-6 0,0-6 1,0-6 1,-2-4 0,-3 1-1,-3-1-1,-2 1-1,3-4-6,14-6-13,11-6-12,14-6-12,3-4-4,-2 1 5,-3-1 4,-3 1 5,-2-9 0,0-15-3,0-15-3,0-16-3,-2-13 1,-3-9 3,-3-10 4,-2-8 5,-1-8 1,3-2 0,3-3-1,4-3 0,-1 5 3,-3 17 4,-3 15 7,-2 16 4,-1 9 6,3 3 5,3 3 5,4 4 6,4 1 3,6 0 0,7 0 1,6 0 0,3-2 0,0-3 0,0-3-1,0-2-2,1-1-1,4 3-6,3 3-4,3 4-5,-1 4-5,-2 6-8,-3 7-7,-3 6-7,-6 3-5,-5 0-5,-7 0-4,-5 0-4,-14 1-3,-18 4 0,-19 3-2,-18 3 0,-12-4 3,-3-8 8,-3-10 8,-2-9 7,-3-9 6,1-5 1,-1-7 1,1-5 3,4-3 1,9 4 2,10 3 1,10 3 3,5 4 2,4 7 5,3 6 4,3 7 5,7 5 6,14 7 7,11 6 8,14 7 7,3 5 0,-2 7-7,-3 6-6,-3 7-8,-6 10-5,-5 16-2,-7 15-1,-5 17-3,-6 8-2,-3 4-3,-3 3-2,-2 3-3,-9 9-2,-12 16-3,-13 15-1,-12 17-3,-5 0-3,3-11-3,3-14-5,4-11-3,5-18-3,10-22-4,10-22-4,9-21-3,6-24-4,3-25-6,3-25-6,4-25-5,2-10 2,4 7 8,3 6 10,3 7 9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00"/>
    </inkml:context>
    <inkml:brush xml:id="br0">
      <inkml:brushProperty name="width" value="0.02883" units="cm"/>
      <inkml:brushProperty name="height" value="0.02883" units="cm"/>
      <inkml:brushProperty name="color" value="#00BFF3"/>
    </inkml:brush>
  </inkml:definitions>
  <inkml:trace contextRef="#ctx0" brushRef="#br0">25650 32600 763,'45'6'0,"-9"13"11,-10 12 8,-8 13 11,-11 13 3,-8 17-1,-10 15-2,-9 16 0,-7 4-6,-3-6-7,-3-6-8,-2-6-9,0-10-2,7-12 1,6-13 2,7-12 3,7-16-12,9-19-22,10-18-22,10-19-23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49:00"/>
    </inkml:context>
    <inkml:brush xml:id="br0">
      <inkml:brushProperty name="width" value="0.03288" units="cm"/>
      <inkml:brushProperty name="height" value="0.03288" units="cm"/>
      <inkml:brushProperty name="color" value="#00BFF3"/>
    </inkml:brush>
  </inkml:definitions>
  <inkml:trace contextRef="#ctx0" brushRef="#br0">26500 32550 669,'59'-11'3,"-31"28"14,-31 28 13,-31 29 13,-18 11 2,-3-2-7,-3-3-9,-2-3-8,-1-6-6,3-5-3,3-7-4,4-5-2,4-6-4,6-3-1,7-3-4,6-2-1,7-5 1,10-2 4,10-3 5,9-3 6,13-2 1,20 0-1,18 0 0,20 0-2,13 0-6,9 0-10,10 0-12,10 0-12,-3 0-2,-11 0 4,-14 0 4,-11 0 5,-12-2-4,-9-3-10,-10-3-11,-8-2-11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1:09"/>
    </inkml:context>
    <inkml:brush xml:id="br0">
      <inkml:brushProperty name="width" value="0.034" units="cm"/>
      <inkml:brushProperty name="height" value="0.034" units="cm"/>
      <inkml:brushProperty name="color" value="#00BFF3"/>
    </inkml:brush>
  </inkml:definitions>
  <inkml:trace contextRef="#ctx0" brushRef="#br0">41150 4850 646,'-24'-90'-9,"4"23"5,3 22 6,3 22 5,1 8 2,1-2 1,-1-3-2,1-3 1,-3-4-1,-2-3-1,-3-3-1,-3-2 0,-1-5-2,4-2 0,3-3 0,3-3-1,1-1 0,1 4-1,-1 3 1,1 3 0,-4 1-1,-6 1 1,-6-1 0,-6 1 0,-4 2 1,1 7 5,-1 6 3,1 7 4,-1 8 0,1 14-5,-1 11-3,1 14-5,-1 8-1,1 7 1,-1 6 0,1 7 1,-1 5 1,1 7-1,-1 6 0,1 7 1,1 0-1,3-2 1,3-3-1,4-3 1,4-4 0,6-3 0,7-3 0,6-2 1,6-6 0,6-6-1,7-6 1,6-6-1,9-2 1,13 3-1,12 3-1,13 4 0,4 1 0,-3 0-2,-3 0 0,-2 0 0,-6 0-2,-6 0 1,-6 0-2,-6 0 1,-6 1-1,-2 4 0,-3 3 1,-3 3 0,-4 3 0,-3 3 2,-3 3 0,-2 4 2,-8 2-1,-8 4 0,-10 3 0,-9 3-1,-9-1-1,-5-2 0,-7-3 0,-5-3 1,-6-4-1,-3-3 0,-3-3 0,-2-2 0,-6-6-1,-6-6 1,-6-6-1,-6-6-1,-1-7 1,7-6-1,6-6 0,7-6 1,4-10 0,3-12 0,3-13 2,4-12 1,8-16-1,17-19 1,15-18-2,16-19 1,18-16-1,22-12 1,22-13 1,23-12 0,14-9 0,10-2 0,10-3 0,9-3 0,4 2-3,1 10-2,-1 10-5,1 9-2,1 9-5,3 9-4,3 10-5,4 10-5,-9 11 1,-18 17 3,-19 15 3,-18 16 5,-14 9-5,-5 3-10,-7 3-11,-5 4-10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1:12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50150 2250 556,'-5'-60'58,"-9"32"-6,-10 31-7,-8 32-7,-12 24-5,-12 19-5,-13 19-6,-12 19-4,-4 15-3,7 13-1,6 12 1,7 13 0,0 6-2,-2 0-1,-3 0-3,-3 0-1,-1-2-2,4-3 0,3-3 0,3-2 0,3-1-1,3 3 0,3 3-1,4 4 0,5-6-1,10-11 0,10-14-3,9-11 0,6-4-1,3 6 0,3 7-1,4 6-1,4-12 0,6-27 0,7-28 0,6-28-1,4-18 1,4-6 0,3-6 1,3-6 1,4-12-2,7-15-1,6-15-2,7-16-2,4-21-1,3-24-2,3-26 0,4-24-1,-1-9 0,-3 10-1,-3 10 1,-2 9 0,-9 15 3,-12 22 5,-13 22 6,-12 23 6,-10 10 5,-6 0 7,-6 0 5,-6 0 5,-12 0-3,-15 0-14,-15 0-12,-16 0-14,-15 6-6,-11 13 0,-14 12 2,-11 13-1,-7 15 1,0 19 0,0 19 0,0 19 0,6 9-5,13 0-7,12 0-9,13 0-7,13-10-3,17-18 3,15-19 5,16-18 3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16"/>
    </inkml:context>
    <inkml:brush xml:id="br0">
      <inkml:brushProperty name="width" value="0.03646" units="cm"/>
      <inkml:brushProperty name="height" value="0.03646" units="cm"/>
      <inkml:brushProperty name="color" value="#00BFF3"/>
    </inkml:brush>
  </inkml:definitions>
  <inkml:trace contextRef="#ctx0" brushRef="#br0">79750 2950 603,'-29'-46'57,"45"10"-1,43 10-2,45 9-1,25-2-5,10-12-7,10-13-8,9-12-7,2-5-9,-2 3-7,-3 3-9,-3 4-7,-12 4-4,-18 6-3,-19 7 0,-18 6-2,-14 6-1,-5 6 0,-7 7 1,-5 6 1,-12 6-5,-16 6-9,-15 7-8,-15 6-10,-11 3 0,-2 0 5,-3 0 7,-3 0 6,-1-2 3,4-3 3,3-3 0,3-2 2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16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80650 1850 550,'-68'-25'1,"17"0"3,15 0 1,16 0 2,10 7 10,7 17 16,6 15 17,7 16 17,0 15 2,-2 16-14,-3 15-12,-3 17-14,-1 16-8,4 19-3,3 19-4,3 19-3,-1 15-5,-2 13-9,-3 12-6,-3 13-9,-2 1-2,0-9 2,0-10 1,0-8 3,1-12-6,4-12-12,3-13-11,3-12-13,1-21-1,1-28 11,-1-28 10,1-27 11,-1-15 4,1 0-2,-1 0 0,1 0-2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6"/>
    </inkml:context>
    <inkml:brush xml:id="br0">
      <inkml:brushProperty name="width" value="0.03522" units="cm"/>
      <inkml:brushProperty name="height" value="0.03522" units="cm"/>
      <inkml:brushProperty name="color" value="#00BFF3"/>
    </inkml:brush>
  </inkml:definitions>
  <inkml:trace contextRef="#ctx0" brushRef="#br0">92800 4250 624,'-111'23'7,"28"-3"12,28-3 13,29-2 13,26 0 4,25 7-4,25 6-4,25 7-5,20-1-5,16-6-6,15-6-5,17-6-6,8-6-6,4-2-4,3-3-6,3-3-5,-4-6-9,-8-5-11,-10-7-13,-9-5-11,-16-3-6,-22 4 1,-22 3 1,-21 3 1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17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83500 1650 497,'-46'3'9,"10"6"17,10 7 16,9 6 18,4 9 4,1 13-9,-1 12-9,1 13-9,1 7-6,3 4-3,3 3-5,4 3-3,1 4-4,0 7-2,0 6-3,0 7-2,-2 4-3,-3 3-2,-3 3-3,-2 4-1,-1 1-5,3 0-6,3 0-5,4 0-7,1-8-5,0-16-7,0-15-5,0-15-7,0-14 1,0-8 8,0-10 8,0-9 7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18"/>
    </inkml:context>
    <inkml:brush xml:id="br0">
      <inkml:brushProperty name="width" value="0.05132" units="cm"/>
      <inkml:brushProperty name="height" value="0.05132" units="cm"/>
      <inkml:brushProperty name="color" value="#00BFF3"/>
    </inkml:brush>
  </inkml:definitions>
  <inkml:trace contextRef="#ctx0" brushRef="#br0">84200 2000 428,'71'-68'59,"-5"17"-11,-7 15-10,-5 16-12,-3 10-6,4 7-1,3 6-2,3 7-2,-1 4-2,-2 3-2,-3 3-2,-3 4-3,-7 5 0,-9 10 1,-10 10 0,-8 9 1,-17 9-1,-21 9-3,-22 10-1,-22 10-3,-13 5-2,-3 4-5,-3 3-5,-2 3-3,-1-4-2,3-8 2,3-10 2,4-9 1,4-10 3,6-9 1,7-10 4,6-8 1,18-12 4,32-12 4,31-13 3,32-12 4,19-10 1,10-6-2,10-6-3,9-6-2,9-7-3,9-6-7,10-6-5,10-6-6,0-4-2,-5 1 0,-7-1 1,-5 1 0,-8-1-3,-5 1-5,-7-1-5,-5 1-7,-9-3 0,-9-2 5,-10-3 4,-8-3 5,-9-2 5,-6 0 3,-6 0 4,-6 0 4,-7 1 3,-6 4 0,-6 3 1,-6 3 1,-6 4 2,-2 7 4,-3 6 5,-3 7 4,-2 4 2,0 3 3,0 3 1,0 4 3,0 10 5,0 19 10,0 19 10,0 19 10,0 12 1,0 6-9,0 7-8,0 6-9,0 3-6,0 0-4,0 0-3,0 0-4,-4 1-4,-5 4-1,-7 3-4,-5 3-2,-4 1-6,0 1-8,0-1-9,0 1-9,3-7-4,6-12-1,7-13 0,6-12-1,3-19-4,0-25-7,0-25-9,0-25-7,1-15 2,4-2 13,3-3 13,3-3 12,3 1 7,3 6 3,3 7 1,4 6 2,2 4 6,4 4 7,3 3 9,3 3 8,1 3 5,1 3 2,-1 3 1,1 4 2,1 1-1,3 0-4,3 0-4,4 0-5,-1 3-3,-3 6-4,-3 7-3,-2 6-4,-6-5-10,-6-16-18,-6-15-17,-6-15-18,-6-11-3,-2-2 15,-3-3 12,-3-3 14,-2-2 9,0 0 3,0 0 5,0 0 3,0 4 5,0 10 4,0 10 4,0 9 5,1 6 2,4 3 2,3 3 1,3 4 1,-1 13 9,-2 26 14,-3 24 15,-3 26 15,-2 13 0,0 4-15,0 3-14,0 3-16,0 4-9,0 7-4,0 6-5,0 7-3,-2 7-4,-3 9-1,-3 10-3,-2 10-1,-1 8-2,3 10-5,3 10-4,4 9-3,1 1-4,0-6-1,0-6-3,0-6-2,0-7-1,0-6-1,0-6-1,0-6-1,0-13 1,0-19 1,0-18 2,0-19 2,-2-10-2,-3 1-4,-3-1-4,-2 1-4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19"/>
    </inkml:context>
    <inkml:brush xml:id="br0">
      <inkml:brushProperty name="width" value="0.05103" units="cm"/>
      <inkml:brushProperty name="height" value="0.05103" units="cm"/>
      <inkml:brushProperty name="color" value="#00BFF3"/>
    </inkml:brush>
  </inkml:definitions>
  <inkml:trace contextRef="#ctx0" brushRef="#br0">87600 2750 431,'137'-136'33,"-24"28"-2,-26 28-2,-24 29-3,-12 18-1,4 9-1,3 10-1,3 10-1,-2 4-2,-6 0-2,-6 0-3,-6 0-3,-7 6-2,-6 13 1,-6 12 0,-6 13 0,-9 10-2,-8 10-5,-10 10-3,-9 9-5,-5 1-1,0-6-1,0-6 1,0-6 0,7-15-1,17-21 0,15-22-2,16-22 0,15-18-1,16-11-3,15-14 0,17-11-3,7-6 1,0 4 1,0 3 1,0 3 1,-5 6 2,-9 9 2,-10 10 2,-8 10 1,-11 7 3,-8 6 3,-10 7 2,-9 6 3,-7 7 5,-3 10 6,-3 10 7,-2 9 8,-6 6 2,-6 3-2,-6 3-1,-6 4-2,-2 4-1,3 6-4,3 7-2,4 6-3,2 4-3,4 4-1,3 3-3,3 3-1,6 1-3,9 1-2,10-1-1,10 1-3,7-9-4,6-15-4,7-15-4,6-16-5,3-13-2,0-9-1,0-10 1,0-8-1,-11-25 4,-22-36 8,-22-39 9,-21-36 8,-12-18 0,1 3-9,-1 3-9,1 4-8,-7 11-3,-12 23 2,-13 22 2,-12 22 2,-12 15-5,-8 9-15,-10 10-13,-9 10-15,4 5-1,19 4 10,19 3 10,19 3 11,9 1 4,0 1-1,0-1 0,0 1-1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0"/>
    </inkml:context>
    <inkml:brush xml:id="br0">
      <inkml:brushProperty name="width" value="0.03223" units="cm"/>
      <inkml:brushProperty name="height" value="0.03223" units="cm"/>
      <inkml:brushProperty name="color" value="#00BFF3"/>
    </inkml:brush>
  </inkml:definitions>
  <inkml:trace contextRef="#ctx0" brushRef="#br0">42150 3350 682,'-43'-46'7,"17"10"13,15 10 13,16 9 13,12 2 3,9-2-8,10-3-9,10-3-8,7-1-6,6 4-5,7 3-4,6 3-4,1 3-2,-3 3 1,-3 3 2,-2 4 1,-5 1-6,-2 0-14,-3 0-14,-3 0-13,-4 0-7,-3 0 0,-3 0-1,-2 0 0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0"/>
    </inkml:context>
    <inkml:brush xml:id="br0">
      <inkml:brushProperty name="width" value="0.03059" units="cm"/>
      <inkml:brushProperty name="height" value="0.03059" units="cm"/>
      <inkml:brushProperty name="color" value="#00BFF3"/>
    </inkml:brush>
  </inkml:definitions>
  <inkml:trace contextRef="#ctx0" brushRef="#br0">43250 2250 719,'25'-44'4,"0"13"10,0 12 11,0 13 11,1 6 4,4 0-6,3 0-4,3 0-4,-2 3-5,-6 6-3,-6 7-5,-6 6-3,-6 7-4,-2 10-3,-3 10-3,-3 9-2,-4 4-4,-3 1-4,-3-1-6,-2 1-3,-5-4-1,-2-6 3,-3-6 2,-3-6 4,4-4 3,13 1 0,12-1 3,13 1 1,9-4 2,6-6 5,7-6 3,6-6 5,1-4 0,-3 1 0,-3-1-1,-2 1-1,-3 1 0,1 3 0,-1 3-1,1 4 0,-6 4 0,-8 6 0,-10 7-1,-9 6 0,-12 7-2,-11 10-1,-14 10-1,-11 9-2,-11 2-5,-5-2-8,-7-3-7,-5-3-8,0-6-2,10-5 4,10-7 4,9-5 4,4-8-3,1-5-9,-1-7-10,1-5-9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3"/>
    </inkml:context>
    <inkml:brush xml:id="br0">
      <inkml:brushProperty name="width" value="0.03252" units="cm"/>
      <inkml:brushProperty name="height" value="0.03252" units="cm"/>
      <inkml:brushProperty name="color" value="#00BFF3"/>
    </inkml:brush>
  </inkml:definitions>
  <inkml:trace contextRef="#ctx0" brushRef="#br0">62400 1600 676,'25'-22'99,"0"6"-24,0 7-23,0 6-25,1 1-12,4-3 0,3-3-2,3-2 0,4-1-3,7 3-6,6 3-4,7 4-6,-1-1-2,-6-3 2,-6-3 1,-6-2 2,-1-3 0,7 1 0,6-1 1,7 1-1,-3 1 0,-8 3-1,-10 3 0,-9 4-1,-5 1 1,0 0 0,0 0 0,0 0 2,-7 0-11,-11 0-19,-14 0-21,-11 0-19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4"/>
    </inkml:context>
    <inkml:brush xml:id="br0">
      <inkml:brushProperty name="width" value="0.03264" units="cm"/>
      <inkml:brushProperty name="height" value="0.03264" units="cm"/>
      <inkml:brushProperty name="color" value="#00BFF3"/>
    </inkml:brush>
  </inkml:definitions>
  <inkml:trace contextRef="#ctx0" brushRef="#br0">62950 800 674,'0'-38'-3,"0"26"18,0 24 19,0 26 17,0 18 6,0 13-10,0 12-10,0 13-9,0 4-7,0-3-4,0-3-5,0-2-5,0-5-5,0-2-3,0-3-5,0-3-4,0-6-3,0-5-1,0-7-1,0-5-1,0-8-3,0-5-6,0-7-4,0-5-6,3-11-3,6-11-2,7-14-3,6-11-3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4"/>
    </inkml:context>
    <inkml:brush xml:id="br0">
      <inkml:brushProperty name="width" value="0.03037" units="cm"/>
      <inkml:brushProperty name="height" value="0.03037" units="cm"/>
      <inkml:brushProperty name="color" value="#00BFF3"/>
    </inkml:brush>
  </inkml:definitions>
  <inkml:trace contextRef="#ctx0" brushRef="#br0">63700 500 724,'23'-24'-11,"-3"4"11,-3 3 10,-2 3 11,-1 3 5,3 3 0,3 3 0,4 4 1,2 7-2,4 13-3,3 12-2,3 13-4,-4 7-2,-8 4 0,-10 3-1,-9 3-1,-5 1-3,0 1-4,0-1-5,0 1-4,-4-1-2,-5 1 0,-7-1-1,-5 1 0,-4-6 0,0-8 0,0-10 0,0-9 0,6-7 1,13-3 0,12-3 2,13-2 2,7-3 0,4 1 2,3-1 1,3 1 2,1 1 0,1 3 0,-1 3 1,1 4-1,-4 1 1,-6 0 0,-6 0 1,-6 0 1,-7 4-1,-6 10-1,-6 10-2,-6 9-2,-9 4-1,-8 1-1,-10-1 0,-9 1-1,-5-4-1,0-6-3,0-6-2,0-6-3,3-2-5,6 3-9,7 3-9,6 4-9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5"/>
    </inkml:context>
    <inkml:brush xml:id="br0">
      <inkml:brushProperty name="width" value="0.03278" units="cm"/>
      <inkml:brushProperty name="height" value="0.03278" units="cm"/>
      <inkml:brushProperty name="color" value="#00BFF3"/>
    </inkml:brush>
  </inkml:definitions>
  <inkml:trace contextRef="#ctx0" brushRef="#br0">66850 1550 671,'140'-22'124,"-18"6"-31,-19 7-33,-18 6-31,-14 3-18,-5 0-3,-7 0-5,-5 0-2,-6 0-7,-3 0-9,-3 0-8,-2 0-8,-5-2-3,-2-3 3,-3-3 3,-3-2 3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5"/>
    </inkml:context>
    <inkml:brush xml:id="br0">
      <inkml:brushProperty name="width" value="0.03387" units="cm"/>
      <inkml:brushProperty name="height" value="0.03387" units="cm"/>
      <inkml:brushProperty name="color" value="#00BFF3"/>
    </inkml:brush>
  </inkml:definitions>
  <inkml:trace contextRef="#ctx0" brushRef="#br0">68150 700 649,'46'-24'22,"-5"4"-2,-7 3-4,-5 3-1,-4 3 1,0 3 6,0 3 7,0 4 6,0 2 1,0 4-4,0 3-5,0 3-4,-2 6-5,-3 9-5,-3 10-5,-2 10-5,-8 10-2,-8 13-1,-10 12-1,-9 13 0,-5-2-1,0-16-3,0-15-3,0-15-2,4-9 0,10 1 5,10-1 4,9 1 3,9-3 3,9-2-1,10-3 0,10-3 0,4-4-1,0-3 0,0-3-1,0-2 0,-2-3-1,-3 1 0,-3-1-1,-2 1 0,-6 2 0,-6 7 2,-6 6 1,-6 7 1,-6 4 1,-2 3-1,-3 3 0,-3 4-1,-9 1-2,-11 0 0,-14 0-3,-11 0-1,-15 6-4,-16 13-8,-15 12-7,-15 13-7,0-1-1,20-11 5,18-14 5,20-11 5,8-11-4,1-5-12,-1-7-13,1-5-13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6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95900 2000 473,'70'-68'41,"-9"17"-3,-10 15-3,-8 16-1,-1 9-2,9 3 0,10 3 0,10 4 0,2 8-2,-3 17-3,-3 15-2,-2 16-3,-6 10-4,-6 7-4,-6 6-4,-6 7-5,-12 8-3,-15 14-1,-15 11-3,-16 14-2,-19 8-1,-22 7-3,-22 6-1,-21 7-2,-15-7-3,-6-19-4,-6-18-4,-6-19-5,2-18-2,14-15 0,11-15-2,14-16 0,14-15 1,20-11 1,18-14 2,20-11 1,11-18 3,7-22 1,6-22 1,7-21 3,5-15 2,7-6 3,6-6 3,7-6 4,0 4 3,-2 16 5,-3 15 4,-3 17 5,-4 14 6,-3 17 8,-3 15 8,-2 16 9,-5 13 4,-2 14 4,-3 11 3,-3 14 2,-1 10-2,4 9-9,3 10-8,3 10-8,-1 19-6,-2 32-4,-3 31-4,-3 32-4,-7 11-2,-9-5-3,-10-7-3,-8-5-2,-9 0-6,-6 10-10,-6 10-10,-6 9-11,-4-2-8,1-12-5,-1-13-7,1-12-6,7-24 2,16-34 10,15-35 9,17-33 9,5-20 7,-3-3 1,-3-3 2,-2-2 2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27"/>
    </inkml:context>
    <inkml:brush xml:id="br0">
      <inkml:brushProperty name="width" value="0.03105" units="cm"/>
      <inkml:brushProperty name="height" value="0.03105" units="cm"/>
      <inkml:brushProperty name="color" value="#00BFF3"/>
    </inkml:brush>
  </inkml:definitions>
  <inkml:trace contextRef="#ctx0" brushRef="#br0">76050 700 708,'0'-40'8,"0"23"13,0 22 13,0 22 14,0 12 0,0 3-10,0 3-10,0 4-12,0 1-5,0 0-2,0 0-1,0 0-1,6-5-1,13-9-2,12-10-1,13-8 0,6-11-4,0-8-2,0-10-3,0-9-4,0-9-1,0-5 0,0-7 0,0-5 1,-4-3 0,-5 4 2,-7 3 1,-5 3 3,-11 1 2,-11 1 3,-14-1 5,-11 1 4,-11 2 0,-5 7-2,-7 6-1,-5 7-3,-4 4 0,0 3 0,0 3 0,0 4 1,-4 4-3,-5 6-6,-7 7-5,-5 6-5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32"/>
    </inkml:context>
    <inkml:brush xml:id="br0">
      <inkml:brushProperty name="width" value="0.02689" units="cm"/>
      <inkml:brushProperty name="height" value="0.02689" units="cm"/>
      <inkml:brushProperty name="color" value="#00BFF3"/>
    </inkml:brush>
  </inkml:definitions>
  <inkml:trace contextRef="#ctx0" brushRef="#br0">51200 800 818,'0'143'44,"0"-11"-8,0-14-11,0-11-8,0-1-5,0 13-2,0 12-1,0 13-2,0-5 0,0-22-3,0-22 0,0-21-3,1-4 0,4 16 1,3 15-1,3 17 0,-1-1-1,-2-16-4,-3-15-4,-3-15-4,-1-14-3,4-8-2,3-10-2,3-9-1,-1-13-5,-2-16-6,-3-15-7,-3-15-7,-2-7 2,0 3 9,0 3 10,0 4 9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32"/>
    </inkml:context>
    <inkml:brush xml:id="br0">
      <inkml:brushProperty name="width" value="0.02559" units="cm"/>
      <inkml:brushProperty name="height" value="0.02559" units="cm"/>
      <inkml:brushProperty name="color" value="#00BFF3"/>
    </inkml:brush>
  </inkml:definitions>
  <inkml:trace contextRef="#ctx0" brushRef="#br0">51350 800 859,'-46'-2'-24,"10"-3"5,10-3 5,9-2 4,1 5 10,-6 16 12,-6 15 13,-6 17 13,-4 10 3,1 6-8,-1 7-9,1 6-8,1 1-6,3-3-4,3-3-3,4-2-5,4-6-6,6-6-7,7-6-7,6-6-8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33"/>
    </inkml:context>
    <inkml:brush xml:id="br0">
      <inkml:brushProperty name="width" value="0.03057" units="cm"/>
      <inkml:brushProperty name="height" value="0.03057" units="cm"/>
      <inkml:brushProperty name="color" value="#00BFF3"/>
    </inkml:brush>
  </inkml:definitions>
  <inkml:trace contextRef="#ctx0" brushRef="#br0">51250 900 719,'23'-24'0,"-3"4"0,-3 3-1,-2 3 0,0 4 2,7 7 5,6 6 3,7 7 5,0 7 3,-2 9 2,-3 10 2,-3 10 2,-1 2 1,4-3-2,3-3 1,3-2-2,-2-5-2,-6-2-2,-6-3-2,-6-3-4,-4-2-2,1 0-2,-1 0-3,1 0-3,1-2-13,3-3-22,3-3-23,4-2-23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46"/>
    </inkml:context>
    <inkml:brush xml:id="br0">
      <inkml:brushProperty name="width" value="0.02633" units="cm"/>
      <inkml:brushProperty name="height" value="0.02633" units="cm"/>
      <inkml:brushProperty name="color" value="#00BFF3"/>
    </inkml:brush>
  </inkml:definitions>
  <inkml:trace contextRef="#ctx0" brushRef="#br0">51050 0 835,'0'-62'13,"0"24"2,0 26 3,0 24 2,1 17-1,4 5-6,3 6-6,3 7-5,1-1-7,1-5-9,-1-7-7,1-5-8,1 5-1,3 19 5,3 19 5,4 19 5,-4 18 9,-9 19 13,-10 19 13,-8 19 14,-6-1 3,1-18-5,-1-19-5,1-18-6,1-18-5,3-16-3,3-15-4,4-15-4,1-11-4,0-2-4,0-3-6,0-3-4,0-1-2,0 4 2,0 3 2,0 3 2,-2-1 1,-3-2 4,-3-3 1,-2-3 3,-1-1 2,3 4 0,3 3 0,4 3 1,1 1 0,0 1 0,0-1-1,0 1 0,0-3 0,0-2-2,0-3 0,0-3-1,1-2-1,4 0-1,3 0-2,3 0-1,-1 0-2,-2 0-3,-3 0-1,-3 0-4,-4-2-1,-3-3-1,-3-3-2,-2-2-2,-3-9 0,1-12 0,-1-13 0,1-12-1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46"/>
    </inkml:context>
    <inkml:brush xml:id="br0">
      <inkml:brushProperty name="width" value="0.02887" units="cm"/>
      <inkml:brushProperty name="height" value="0.02887" units="cm"/>
      <inkml:brushProperty name="color" value="#00BFF3"/>
    </inkml:brush>
  </inkml:definitions>
  <inkml:trace contextRef="#ctx0" brushRef="#br0">50700 1800 762,'-46'-46'-26,"10"10"13,10 10 12,9 9 13,6 10 7,3 14 5,3 11 4,4 14 4,4 8-1,6 7-6,7 6-7,6 7-6,3 2-4,0 1-1,0-1 0,0 1-1,0-3 0,0-2-1,0-3-1,0-3 0,-2 1-1,-3 6 2,-3 7 0,-2 6 2,-3 3-2,1 0-2,-1 0-2,1 0-2,-3-2-1,-2-3 0,-3-3 1,-3-2 1,-1-6 0,4-6-1,3-6 0,3-6 0,6-15 0,9-21 0,10-22 2,10-22 0,4-16 0,0-9 0,0-10-1,0-8 1,1-11-1,4-8 1,3-10-1,3-9 1,1-2 0,1 6 0,-1 7 0,1 6 0,-4 7 0,-6 10-2,-6 10 1,-6 9-2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47"/>
    </inkml:context>
    <inkml:brush xml:id="br0">
      <inkml:brushProperty name="width" value="0.03198" units="cm"/>
      <inkml:brushProperty name="height" value="0.03198" units="cm"/>
      <inkml:brushProperty name="color" value="#00BFF3"/>
    </inkml:brush>
  </inkml:definitions>
  <inkml:trace contextRef="#ctx0" brushRef="#br0">52900 1100 687,'0'95'77,"0"-9"-17,0-10-17,0-8-17,0-4-9,0 3-2,0 3-1,0 4-2,0-1-1,0-3-1,0-3-2,0-2-1,0-3-1,0 1-2,0-1-2,0 1-2,-2-3-1,-3-2-3,-3-3-2,-2-3-3,-1-4-4,3-3-6,3-3-7,4-2-6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56"/>
    </inkml:context>
    <inkml:brush xml:id="br0">
      <inkml:brushProperty name="width" value="0.03059" units="cm"/>
      <inkml:brushProperty name="height" value="0.03059" units="cm"/>
      <inkml:brushProperty name="color" value="#00BFF3"/>
    </inkml:brush>
  </inkml:definitions>
  <inkml:trace contextRef="#ctx0" brushRef="#br0">43700 9000 719,'-2'-50'0,"-3"0"2,-3 0 0,-2 0 1,0 10 4,7 23 9,6 22 7,7 22 8,0 13 1,-2 7-5,-3 6-7,-3 7-5,-1 2-4,4 1-2,3-1-1,3 1-2,-1 4 0,-2 9-1,-3 10 0,-3 10 1,-1 4-2,4 0 1,3 0-1,3 0-1,-1 0 0,-2 0 0,-3 0 0,-3 0-1,-2 3 0,0 6 0,0 7-1,0 6 1,1 4 0,4 4 0,3 3 0,3 3 1,1-1-1,1-2-1,-1-3-1,1-3-1,-1-7-2,1-9 0,-1-10 0,1-8-1,-3-11 0,-2-8-1,-3-10-1,-3-9-1,-2-9-1,0-5 0,0-7-2,0-5 0,-4-12-8,-5-16-16,-7-15-15,-5-15-16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57"/>
    </inkml:context>
    <inkml:brush xml:id="br0">
      <inkml:brushProperty name="width" value="0.03008" units="cm"/>
      <inkml:brushProperty name="height" value="0.03008" units="cm"/>
      <inkml:brushProperty name="color" value="#00BFF3"/>
    </inkml:brush>
  </inkml:definitions>
  <inkml:trace contextRef="#ctx0" brushRef="#br0">43800 8950 731,'0'-69'-21,"0"13"13,0 12 13,0 13 14,-4 15 8,-5 19 3,-7 19 3,-5 19 3,-8 15-1,-5 13-6,-7 12-7,-5 13-6,-8 6-5,-5 0-2,-7 0-3,-5 0-2,0-7-2,10-11 0,10-14-1,9-11 1,7-11-1,7-5 1,6-7 1,7-5-1,10-9-7,16-9-19,15-10-18,17-8-18,2-6-3,-9 1 14,-10-1 12,-8 1 14,-4-3 6,3-2-2,3-3-1,4-3-1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57"/>
    </inkml:context>
    <inkml:brush xml:id="br0">
      <inkml:brushProperty name="width" value="0.03233" units="cm"/>
      <inkml:brushProperty name="height" value="0.03233" units="cm"/>
      <inkml:brushProperty name="color" value="#00BFF3"/>
    </inkml:brush>
  </inkml:definitions>
  <inkml:trace contextRef="#ctx0" brushRef="#br0">44100 8700 680,'28'90'74,"6"-18"-16,7-19-14,6-18-16,1-10-10,-3 0-1,-3 0-3,-2 0-3,-1-2-1,3-3 0,3-3-1,4-2 1,-3-3-2,-5 1-2,-7-1-3,-5 1-4,-4-1-5,0 1-9,0-1-10,0 1-8,-8 1-8,-16 3-4,-15 3-3,-15 4-6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7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97450 1250 482,'1'-46'4,"4"10"6,3 10 7,3 9 7,1 10 4,1 14 0,-1 11 0,1 14 1,-3 18-1,-2 25 0,-3 25 0,-3 25-1,-10 23-3,-16 22-3,-15 22-3,-15 23-5,-14 13-2,-8 6 0,-10 7 0,-9 6 0,-1-13-4,10-31-7,10-31-7,9-31-7,9-29-5,9-24-3,10-26-3,10-24-2,14-28-4,23-27-2,22-28-4,22-28-2,18-26 1,16-21 4,15-22 4,17-22 4,3-2 5,-5 19 5,-7 19 5,-5 19 5,-12 18 6,-16 19 7,-15 19 7,-15 19 8,-11 15 3,-2 13 1,-3 12 2,-3 13 0,-6 12 0,-5 13 0,-7 12-1,-5 13-1,-9 10 1,-9 10 2,-10 10 2,-8 9 1,-9 2-2,-6-2-5,-6-3-5,-6-3-5,-9-6-4,-8-5 0,-10-7-2,-9-5-1,-7-6 0,-3-3 0,-3-3 2,-2-2 1,2-9-8,9-12-16,10-13-16,10-12-17,11-13-13,17-12-7,15-13-9,16-12-8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4:59"/>
    </inkml:context>
    <inkml:brush xml:id="br0">
      <inkml:brushProperty name="width" value="0.03518" units="cm"/>
      <inkml:brushProperty name="height" value="0.03518" units="cm"/>
      <inkml:brushProperty name="color" value="#00BFF3"/>
    </inkml:brush>
  </inkml:definitions>
  <inkml:trace contextRef="#ctx0" brushRef="#br0">46650 8900 625,'-4'-43'4,"-5"17"7,-7 15 9,-5 16 7,-9 18 3,-9 22-2,-10 22 0,-8 23-2,-6 11-2,1 4-2,-1 3-1,1 3-2,1 4-2,3 7-1,3 6-1,4 7-1,2 0-2,4-2-1,3-3-3,3-3-1,4-4-2,7-3-1,6-3-1,7-2-1,4-6-2,3-6 0,3-6 0,4-6-1,7-10-1,13-12-1,12-13-2,13-12-1,7-12-1,4-8 0,3-10-1,3-9 0,1-12-1,1-11 0,-1-14-1,1-11-1,-4-11 0,-6-5 0,-6-7 1,-6-5 0,-7-3 1,-6 4 3,-6 3 1,-6 3 1,-7 6 3,-6 9 3,-6 10 3,-6 10 2,-9 4 1,-8 0-1,-10 0 0,-9 0-1,-9 4 0,-5 10-2,-7 10 0,-5 9-1,-12 17-2,-16 25-6,-15 25-5,-15 25-5,-9 21-5,1 20-5,-1 18-5,1 20-4,13-9-4,29-34-1,28-35-3,28-33-1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34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61900 2300 638,'-5'-77'24,"-9"47"7,-10 47 7,-8 48 7,-8 33 0,-2 22-8,-3 22-7,-3 23-8,-2 10-5,0 0-2,0 0-1,0 0-3,0-5-3,0-9-1,0-10-3,0-8-3,3-8 0,6-2 0,7-3 0,6-3 0,6-2 0,6 0 1,7 0-1,6 0 0,3 0 0,0 0-1,0 0-2,0 0 0,3-5-1,6-9-1,7-10 0,6-8-1,4-14 1,4-15-1,3-15 0,3-16 1,3-13 0,3-9 0,3-10 0,4-8 1,2-17 0,4-21-1,3-22-1,3-22 0,3-18 0,3-11 0,3-14 1,4-11 1,-3-4 1,-5 6 0,-7 7 1,-5 6 1,-9 9 0,-9 13 2,-10 12-1,-8 13 2,-11 9 0,-8 6 3,-10 7 2,-9 6 2,-10 7 1,-9 10-1,-10 10 0,-8 9 0,-8 9-2,-2 9-2,-3 10-2,-3 10-2,-7 11-1,-9 17-2,-10 15-1,-8 16-1,-8 16-1,-2 20 1,-3 18 1,-3 20 0,5 5-7,17-6-14,15-6-15,16-6-15,12-16-6,9-25 2,10-25 3,10-25 1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51"/>
    </inkml:context>
    <inkml:brush xml:id="br0">
      <inkml:brushProperty name="width" value="0.03439" units="cm"/>
      <inkml:brushProperty name="height" value="0.03439" units="cm"/>
      <inkml:brushProperty name="color" value="#00BFF3"/>
    </inkml:brush>
  </inkml:definitions>
  <inkml:trace contextRef="#ctx0" brushRef="#br0">71150 39100 639,'-24'-60'31,"4"32"-1,3 31-2,3 32-2,3 16-2,3 4-5,3 3-4,4 3-5,-1 1-3,-3 1 1,-3-1-1,-2 1-1,-3 2 0,1 7 0,-1 6 0,1 7 0,-1 2 0,1 1-2,-1-1-1,1 1 0,-1-1-2,1 1 1,-1-1-1,1 1 0,1 1 0,3 3 0,3 3-1,4 4 1,-1-1-1,-3-3 1,-3-3 0,-2-2 0,-3-6 0,1-6 0,-1-6-2,1-6 0,1-4 0,3 1-1,3-1 1,4 1 1,-1-6-1,-3-8 0,-3-10 0,-2-9 0,-1-5 0,3 0-1,3 0-1,4 0 0,-1-8-1,-3-16-1,-3-15-1,-2-15 0,2-15-2,9-12 0,10-13-1,10-12-1,5-5 0,4 3 1,3 3 1,3 4 1,3-1 0,3-3 2,3-3 1,4-2 1,-3 6 1,-5 20 1,-7 18 3,-5 20 1,-4 6 1,0-2 1,0-3 0,0-3 2,0 1 0,0 6 0,0 7 1,0 6 0,3 3 1,6 0 0,7 0 0,6 0 0,1 3 0,-3 6 0,-3 7 0,-2 6-1,-6 4 1,-6 4-2,-6 3 0,-6 3 0,-4 1-2,1 1 1,-1-1-1,1 1 0,-3-1-1,-2 1 0,-3-1 0,-3 1-1,-2-1-1,0 1 1,0-1-1,0 1 1,-2-3-1,-3-2 0,-3-3 0,-2-3 0,-6 2 0,-6 10 1,-6 10 0,-6 9 0,-6 1 0,-2-6-1,-3-6-2,-3-6 0,-2-6 0,0-2-1,0-3 0,0-3-1,0-4 0,0-3-1,0-3-1,0-2-2,0-1 0,0 3-1,0 3-2,0 4 0,0-3 0,0-5 0,0-7-1,0-5 2,1-4-2,4 0-3,3 0-1,3 0-4,4-7-3,7-11-8,6-14-6,7-11-7,5-4 1,7 6 8,6 7 7,7 6 8,4 3 3,3 0-1,3 0-2,4 0-1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55"/>
    </inkml:context>
    <inkml:brush xml:id="br0">
      <inkml:brushProperty name="width" value="0.0442" units="cm"/>
      <inkml:brushProperty name="height" value="0.0442" units="cm"/>
      <inkml:brushProperty name="color" value="#00BFF3"/>
    </inkml:brush>
  </inkml:definitions>
  <inkml:trace contextRef="#ctx0" brushRef="#br0">63400 40600 497,'-22'-94'29,"6"13"-6,7 12-4,6 13-4,3 7-4,0 4-2,0 3-3,0 3-2,-2 1-2,-3 1 1,-3-1 1,-2 1 0,-3 1 0,1 3 1,-1 3-1,1 4 1,-3 2 0,-2 4 1,-3 3-1,-3 3 1,-4 3-1,-3 3 1,-3 3-1,-2 4 1,-5 5-1,-2 10 1,-3 10 1,-3 9-1,-6 10 1,-5 14 0,-7 11-1,-5 14 0,-4 10 0,0 9 0,0 10 1,0 10 0,4 4 1,10 0-2,10 0 0,9 0-1,6-5 0,3-9-1,3-10 1,4-8 0,4-9-1,6-6-1,7-6 0,6-6 0,4-7-2,4-6-4,3-6-2,3-6-3,7-10-1,14-12 1,11-13 1,14-12 0,7-15 2,3-15 0,3-15 0,4-16 1,1-10-1,0-3-2,0-3-2,0-2-3,-4-3 0,-5 1-1,-7-1-1,-5 1 1,-8 2 1,-5 7 2,-7 6 4,-5 7 1,-6 5 4,-3 7 3,-3 6 3,-2 7 3,-3 19 8,1 35 12,-1 35 13,1 34 12,-1 12 1,1-9-10,-1-10-11,1-8-11,1-6-6,3 1-4,3-1-3,4 1-4,2-1-1,4 1-1,3-1 0,3 1 0,-1-4-1,-2-6-4,-3-6-2,-3-6-3,-2-6-3,0-2-1,0-3-3,0-3-1,-7-9-13,-11-11-21,-14-14-24,-11-11-21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58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63550 40550 452,'1'-46'-13,"4"10"19,3 10 18,3 9 19,-1 1 6,-2-6-8,-3-6-7,-3-6-8,-1-7-4,4-6-4,3-6-2,3-6-3,-1-2-2,-2 3-1,-3 3 0,-3 4-2,-6 4-1,-5 6 0,-7 7-2,-5 6 1,-4 3-2,0 0 1,0 0-1,0 0 1,-5 1-2,-9 4 0,-10 3-2,-8 3-1,-6 7 0,1 14 0,-1 11 1,1 14-1,1 10 1,3 9-1,3 10 0,4 10-1,-1 4 1,-3 0 0,-3 0 0,-2 0 0,2 1 1,9 4 0,10 3 0,10 3 1,4 1 0,0 1 0,0-1 1,0 1 0,3-3 0,6-2 0,7-3 0,6-3 0,3-7-1,0-9 0,0-10 0,0-8-2,7-12-2,17-12-3,15-13-5,16-12-3,7-15-2,1-15 1,-1-15 1,1-16 2,-1-10 0,1-3 1,-1-3 0,1-2 0,-1 0 0,1 7-1,-1 6-2,1 7-2,-6 7 1,-8 9 1,-10 10 1,-9 10 3,-9 14 9,-5 23 19,-7 22 18,-5 22 18,-4 8 5,0-2-13,0-3-10,0-3-12,3 1-7,6 6-2,7 7-1,6 6-2,4 4-3,4 4-2,3 3-4,3 3-2,1-1-2,1-2 0,-1-3-1,1-3 0,-1-4-2,1-3-1,-1-3-2,1-2-1,-1-8-2,1-8-3,-1-10-2,1-9-3,-1-7-12,1-3-23,-1-3-24,1-2-22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59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65850 40650 541,'143'1'114,"-11"4"-27,-14 3-25,-11 3-26,-9-1-14,-3-2-1,-3-3-2,-2-3-1,0-2-3,7 0 0,6 0-2,7 0-2,4 0-1,3 0-3,3 0-3,4 0-1,-1 0-2,-3 0-1,-3 0 1,-2 0-2,-5-2-2,-2-3-7,-3-3-5,-3-2-7,-6-1-4,-5 3-3,-7 3-3,-5 4-1,-9 1-3,-9 0 2,-10 0-1,-8 0 1,-11 3-1,-8 6 0,-10 7-1,-9 6 0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5:59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68350 39700 505,'-16'-18'54,"19"17"-2,19 15-4,19 16-2,10 5-5,4-2-7,3-3-6,3-3-7,3-1-3,3 4-2,3 3 0,4 3-2,-3-1 0,-5-2-3,-7-3 0,-5-3-2,-3-1-2,4 4 0,3 3-1,3 3 0,-4 1-1,-8 1 1,-10-1 0,-9 1 2,-5-3-1,0-2-4,0-3-2,0-3-4,-4-1-1,-5 4-1,-7 3 0,-5 3 1,-11 1-1,-11 1-1,-14-1 1,-11 1-1,-12 2-3,-9 7-4,-10 6-6,-8 7-6,-8 2-3,-2 1-5,-3-1-5,-3 1-3,4-4 1,13-6 5,12-6 7,13-6 5,9-6 1,6-2-6,7-3-5,6-3-5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1"/>
    </inkml:context>
    <inkml:brush xml:id="br0">
      <inkml:brushProperty name="width" value="0.04518" units="cm"/>
      <inkml:brushProperty name="height" value="0.04518" units="cm"/>
      <inkml:brushProperty name="color" value="#F2395B"/>
    </inkml:brush>
  </inkml:definitions>
  <inkml:trace contextRef="#ctx0" brushRef="#br0">71000 38300 486,'0'-36'7,"0"28"12,0 28 13,0 29 12,0 13 2,0 1-7,0-1-10,0 1-7,0-1-6,0 1 1,0-1-2,0 1 0,-2 7 0,-3 16 1,-3 15 1,-2 17 0,-3 5-1,1-3-1,-1-3-2,1-2-1,-1 0-1,1 7 0,-1 6 1,1 7 0,-3 4-2,-2 3-2,-3 3-4,-3 4-3,-1-4-3,4-9-2,3-10-3,3-8-3,1-9 0,1-6 0,-1-6 1,1-6 1,1-9 0,3-8 1,3-10 1,4-9 0,-3-9 0,-5-5-3,-7-7-2,-5-5-2,-1-17-1,6-24 0,7-26 0,6-24-1,3-12 2,0 4 1,0 3 1,0 3 3,1 4 0,4 7 2,3 6 2,3 7 1,4-1 1,7-6-1,6-6 1,7-6-1,2-6 0,1-2 3,-1-3 1,1-3 2,4-2 1,9 0 0,10 0-1,10 0 0,0 4 1,-5 10 0,-7 10 0,-5 9 1,-4 9 0,0 9-1,0 10 0,0 10-1,0 7 3,0 6 6,0 7 6,0 6 7,-5 4 1,-9 4-3,-10 3-3,-8 3-3,-6 3-2,1 3-2,-1 3-1,1 4-2,-3 1-1,-2 0-2,-3 0-2,-3 0-1,-2 1-2,0 4 0,0 3-1,0 3-1,-7 1 1,-11 1-1,-14-1 1,-11 1 1,-9-3-1,-3-2-1,-3-3-1,-2-3-1,-5-2-1,-2 0 1,-3 0 0,-3 0 0,-1-4-3,4-5-6,3-7-7,3-5-6,3-8-2,3-5 3,3-7 3,4-5 2,2-4-1,4 0-6,3 0-6,3 0-5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2"/>
    </inkml:context>
    <inkml:brush xml:id="br0">
      <inkml:brushProperty name="width" value="0.0394" units="cm"/>
      <inkml:brushProperty name="height" value="0.0394" units="cm"/>
      <inkml:brushProperty name="color" value="#F2395B"/>
    </inkml:brush>
  </inkml:definitions>
  <inkml:trace contextRef="#ctx0" brushRef="#br0">73200 40800 558,'-41'0'8,"19"0"17,19 0 16,19 0 16,13 0 3,10 0-10,10 0-10,9 0-11,6 1-7,3 4-4,3 3-3,4 3-3,4 1-3,6 1 2,7-1 0,6 1 0,1-3-1,-3-2-3,-3-3-3,-2-3-3,-1-2-2,3 0-2,3 0-2,4 0-2,-3 0-1,-5 0 0,-7 0 1,-5 0 1,-8 0 0,-5 0-1,-7 0-1,-5 0 0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2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75150 40000 560,'93'25'120,"-11"0"-29,-14 0-28,-11 0-29,-4 1-15,6 4-2,7 3-2,6 3-1,-1-1-2,-5-2 0,-7-3-2,-5-3 0,-6-2-2,-3 0-2,-3 0-2,-2 0-3,-6 1 0,-6 4 0,-6 3 0,-6 3-1,-7 3 1,-6 3-2,-6 3 1,-6 4-1,-12 7-1,-15 13 0,-15 12-1,-16 13-1,-8 6-3,0 0-4,0 0-5,0 0-4,4-5-4,10-9-3,10-10-3,9-8-1,6-9-3,3-6 1,3-6 0,4-6 0,1-7 0,0-6-3,0-6-1,0-6-2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7"/>
    </inkml:context>
    <inkml:brush xml:id="br0">
      <inkml:brushProperty name="width" value="0.03964" units="cm"/>
      <inkml:brushProperty name="height" value="0.03964" units="cm"/>
      <inkml:brushProperty name="color" value="#00BFF3"/>
    </inkml:brush>
  </inkml:definitions>
  <inkml:trace contextRef="#ctx0" brushRef="#br0">99700 1600 555,'-75'6'52,"0"13"4,0 12 2,0 13 3,0 9-3,0 6-10,0 7-9,0 6-10,4 3-8,10 0-7,10 0-7,9 0-6,9-5-3,9-9 2,10-10 0,10-8 3,7-6-8,6 1-13,7-1-14,6 1-13,7-1-6,10 1 2,10-1 3,9 1 3,-1 2 6,-8 7 7,-10 6 7,-9 7 9,-12 5 6,-11 7 4,-14 6 4,-11 7 5,-17 2 5,-18 1 2,-19-1 4,-18 1 4,-12-3 3,-3-2 4,-3-3 4,-2-3 4,3-7-2,14-9-7,11-10-7,14-8-8,10-9-7,9-6-9,10-6-8,10-6-8,10-9-11,13-8-10,12-10-13,13-9-10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5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78350 40700 503,'-24'-69'29,"4"13"-4,3 12-5,3 13-3,-1 7-3,-2 4-1,-3 3 0,-3 3-1,-2 3 0,0 3 0,0 3-1,0 4 1,-2 4-1,-3 6-1,-3 7 1,-2 6-1,-5 7-1,-2 10 1,-3 10 0,-3 9-1,-2 9 0,0 9 0,0 10 0,0 10-1,3 4 0,6 0-1,7 0-1,6 0 0,4-2 0,4-3-2,3-3 0,3-2 0,3-8-2,3-8 0,3-10-1,4-9 0,4-9-1,6-5 1,7-7 1,6-5 0,4-8-1,4-5-2,3-7-3,3-5-3,4-9-3,7-9-2,6-10-3,7-8-3,2-14-1,1-15 0,-1-15 0,1-16-1,1-12 0,3-5 0,3-7 1,4-5-1,-1-6 1,-3-3 2,-3-3 1,-2-2 3,-3-5 2,1-2 1,-1-3 1,1-3 2,-4 4 2,-6 13 1,-6 12 2,-6 13 3,-9 12-1,-8 13 0,-10 12-1,-9 13-1,-5 4 3,0-3 5,0-3 6,0-2 5,0 2 3,0 9-1,0 10 0,0 10-1,-2 11 4,-3 17 8,-3 15 8,-2 16 8,-5 9 0,-2 3-10,-3 3-9,-3 4-9,-4 11-5,-3 23-1,-3 22 0,-2 22-2,0 7 0,7-6-2,6-6 0,7-6-1,4-6-1,3-2-1,3-3-2,4-3 0,1-6-3,0-5 0,0-7-1,0-5-2,1-1 0,4 6 1,3 7 0,3 6 0,1-1 0,1-5-1,-1-7-2,1-5 0,1-8-3,3-5-3,3-7-4,4-5-3,1-6-4,0-3-4,0-3-5,0-2-4,1-6-3,4-6-2,3-6-2,3-6-2,-1-4 0,-2 1 3,-3-1 3,-3 1 3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9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80700 41050 595,'-40'-4'39,"23"-5"8,22-7 5,22-5 8,13-4-4,7 0-12,6 0-12,7 0-13,4 1-6,3 4-2,3 3-1,4 3-1,1 3-2,0 3-3,0 3-2,0 4-4,1 1-2,4 0 0,3 0 0,3 0-1,-5 0 1,-12 0 1,-13 0 1,-12 0 1,-5 0 1,3 0-1,3 0 0,4 0 0,4-2-1,6-3 1,7-3-1,6-2 2,3-3-2,0 1-3,0-1-1,0 1-3,-5-1 1,-9 1 0,-10-1 3,-8 1 1,-6 1 1,1 3-1,-1 3 1,1 4-1,-3-1-11,-2-3-21,-3-3-21,-3-2-21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09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82900 39950 553,'-24'-24'3,"4"4"4,3 3 5,3 3 5,6 3 5,9 3 8,10 3 7,10 4 6,8 4 1,10 6-7,10 7-6,9 6-7,6 3-5,3 0 0,3 0-2,4 0-2,1 1 0,0 4-2,0 3-2,0 3-1,-2-1-2,-3-2-1,-3-3-3,-2-3-3,-5-2 0,-2 0-2,-3 0-1,-3 0 0,-7 1-1,-9 4 2,-10 3 2,-8 3 1,-15 3 0,-19 3-2,-18 3-2,-19 4-2,-15 4 1,-8 6 1,-10 7 1,-9 6 2,-5 4-2,0 4-5,0 3-4,0 3-6,4-1-6,10-2-9,10-3-8,9-3-9,10-9-4,14-11-2,11-14-2,14-11-1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0"/>
    </inkml:context>
    <inkml:brush xml:id="br0">
      <inkml:brushProperty name="width" value="0.03645" units="cm"/>
      <inkml:brushProperty name="height" value="0.03645" units="cm"/>
      <inkml:brushProperty name="color" value="#F2395B"/>
    </inkml:brush>
  </inkml:definitions>
  <inkml:trace contextRef="#ctx0" brushRef="#br0">85100 40800 603,'50'-25'-29,"0"0"15,0 0 14,0 0 15,4 0 7,10 0 0,10 0 1,9 0-1,2 1-2,-2 4-2,-3 3-2,-3 3-3,-6-1-3,-5-2-3,-7-3-2,-5-3-3,-3-2-2,4 0-1,3 0 1,3 0-1,-4 0-2,-8 0-1,-10 0-3,-9 0-2,-7 0-1,-3 0-1,-3 0-2,-2 0-2,-5 0 1,-2 0 2,-3 0 2,-3 0 1,-6 0 1,-5 0 0,-7 0 1,-5 0 0,-6 0 1,-3 0 2,-3 0 2,-2 0 1,-5 3 4,-2 6 2,-3 7 2,-3 6 4,-1 3 1,4 0 2,3 0 0,3 0 2,-1 3 1,-2 6 1,-3 7 1,-3 6 1,-1 3 1,4 0 0,3 0 0,3 0-1,3 0 0,3 0 0,3 0-2,4 0 0,-3 7-1,-5 17-2,-7 15-2,-5 16 0,-1 4-3,6-6-2,7-6-1,6-6-3,6-6-2,6-2 0,7-3-2,6-3 0,4-4-2,4-3 0,3-3-1,3-2 0,7-3 0,14 1 0,11-1 2,14 1 0,10-6-6,9-8-11,10-10-12,10-9-13,11-7-5,17-3-1,15-3-1,16-2 0,5-5 2,-2-2 7,-3-3 6,-3-3 6,-15-1 6,-24 4 5,-26 3 6,-24 3 4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1"/>
    </inkml:context>
    <inkml:brush xml:id="br0">
      <inkml:brushProperty name="width" value="0.04987" units="cm"/>
      <inkml:brushProperty name="height" value="0.04987" units="cm"/>
      <inkml:brushProperty name="color" value="#F2395B"/>
    </inkml:brush>
  </inkml:definitions>
  <inkml:trace contextRef="#ctx0" brushRef="#br0">88150 40200 441,'-47'0'5,"6"0"10,7 0 11,6 0 10,10-4 6,17-5 4,15-7 3,16-5 4,10-1-3,7 6-7,6 7-9,7 6-7,2 1-6,1-3-2,-1-3-3,1-2-2,2-1-2,7 3 0,6 3 0,7 4-1,2 1-2,1 0-4,-1 0-4,1 0-3,-3 0-3,-2 0 0,-3 0 0,-3 0-1,-2 1 1,0 4-1,0 3 0,0 3-1,-4-1 1,-5-2 1,-7-3 0,-5-3 1,-6-2 0,-3 0-2,-3 0-2,-2 0-1,-14 1-13,-21 4-25,-22 3-23,-22 3-25,-8-1-2,6-2 21,7-3 21,6-3 20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2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90300 39350 502,'28'-21'78,"6"10"-15,7 10-14,6 9-14,6 6-9,6 3-3,7 3-2,6 4-2,3-1-3,0-3-1,0-3 0,0-2-2,0 0-1,0 7-1,0 6-1,0 7-1,-4 0-2,-5-2 0,-7-3-2,-5-3-1,-8-1 0,-5 4 0,-7 3 0,-5 3 0,-12 1 0,-16 1 2,-15-1 1,-15 1 1,-14 1-1,-8 3-1,-10 3-2,-9 4-2,-10 2-4,-9 4-4,-10 3-4,-8 3-6,-4 1-3,3 1-6,3-1-3,4 1-5,7-3-3,13-2-1,12-3-2,13-3 0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3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94050 38650 479,'-22'-25'-2,"6"0"-3,7 0-5,6 0-3,3 0 7,0 0 19,0 0 19,0 0 18,-4 3 10,-5 6-1,-7 7 1,-5 6 0,-4 6-7,0 6-11,0 7-12,0 6-12,-2 4-8,-3 4-1,-3 3-3,-2 3-2,-3 3-2,1 3 0,-1 3 1,1 4-1,-1 1 0,1 0-1,-1 0 1,1 0-1,-1 0 0,1 0 1,-1 0 1,1 0-1,1 1 1,3 4 0,3 3 0,4 3 0,1-1 0,0-2 0,0-3-1,0-3 0,3-2 0,6 0-1,7 0 0,6 0 0,6 0-1,6 0 0,7 0-2,6 0-1,6-5-2,6-9-2,7-10-3,6-8-1,7-8-3,10-2-1,10-3-1,9-3-3,7-4 0,7-3-3,6-3-1,7-2-2,2-5-2,1-2-1,-1-3-2,1-3-1,-6-1-1,-8 4 0,-10 3 0,-9 3 1,-12 1-1,-11 1 2,-14-1 1,-11 1 1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4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95300 39400 558,'-18'-25'7,"17"0"13,15 0 13,16 0 15,18 0 3,22 0-4,22 0-4,23 0-5,3 3-4,-11 6-6,-14 7-4,-11 6-6,-7 4-4,0 4-3,0 3-5,0 3-4,6 1 0,13 1 1,12-1 1,13 1 3,6-1-5,0 1-11,0-1-10,0 1-10,-7-3-6,-11-2 1,-14-3-1,-11-3 1,-14-1-4,-11 4-7,-14 3-7,-11 3-7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4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97600 38400 549,'7'-65'50,"17"23"1,15 22 3,16 22 0,7 12-3,1 3-9,-1 3-10,1 4-9,-3 4-6,-2 6-3,-3 7-2,-3 6-2,-2 3-2,0 0 1,0 0-1,0 0-1,-4-2-1,-5-3-3,-7-3-5,-5-2-2,-8-1-2,-5 3 1,-7 3 3,-5 4 0,-14 1 2,-18 0 1,-19 0 1,-18 0 2,-12 0-1,-3 0-1,-3 0-2,-2 0-2,0 0-2,7 0-5,6 0-4,7 0-4,2-2-7,1-3-5,-1-3-8,1-2-7,7-5-2,16-2 2,15-3 3,17-3 3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4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100650 37700 403,'0'-49'3,"0"4"5,0 3 5,0 3 6,-5 10 7,-9 20 8,-10 18 10,-8 20 8,-6 13 0,1 9-8,-1 10-8,1 10-8,-1 8-4,1 10-3,-1 10 0,1 9-2,1 10-1,3 14-2,3 11-1,4 14-1,-1 5 0,-3 1-2,-3-1-1,-2 1 0,2-1-1,9 1-1,10-1-1,10 1-1,4 2-2,0 7-3,0 6-2,0 7-2,3 4-2,6 3 0,7 3-1,6 4-1,1-7-1,-3-16-1,-3-15-1,-2-15-2,-5-11-1,-2-2-1,-3-3-1,-3-3-1,-9-1-3,-11 4-5,-14 3-3,-11 3-4,-11-4-3,-5-8-1,-7-10-1,-5-9-1,-1-13 1,6-16 1,7-15 0,6-15 1,4-12 2,4-6-1,3-6 2,3-6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8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100250 2550 468,'-75'56'70,"0"13"-7,0 12-6,0 13-6,0 12-6,0 13-5,0 12-4,0 13-4,4 2-4,10-5-2,10-7-3,9-5-3,7-11-2,7-11-6,6-14-4,7-11-5,19-22-10,35-27-14,35-28-14,34-28-14,17-27-5,0-25 4,0-25 6,0-25 5,-4-19 4,-5-12 4,-7-13 5,-5-12 4,-14-4 4,-18 7 4,-19 6 3,-18 7 4,-14 11 4,-5 20 4,-7 18 3,-5 20 5,-11 16 5,-11 16 5,-14 15 7,-11 17 6,-7 10 2,0 6-1,0 7-1,0 6-1,3 7-3,6 10-4,7 10-4,6 9-4,4 4-4,4 1-7,3-1-4,3 1-6,9-1-9,16 1-13,15-1-12,17 1-14,8-3-3,4-2 4,3-3 4,3-3 6,-4-4 4,-8-3 5,-10-3 5,-9-2 5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15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98800 39550 600,'3'-44'1,"6"13"3,7 12 3,6 13 2,6 6 6,6 0 9,7 0 10,6 0 8,6 0 3,6 0-6,7 0-5,6 0-5,9 0-4,13 0-4,12 0-4,13 0-4,7-2-1,4-3-2,3-3-2,3-2-1,-1-1-4,-2 3-6,-3 3-8,-3 4-7,-4 1-8,-3 0-8,-3 0-9,-2 0-8,-12 1-4,-19 4 2,-18 3 1,-19 3 2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2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95425 15400 333,'157'63'167,"51"46"-1,49 47 1,51 47 0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32"/>
    </inkml:context>
    <inkml:brush xml:id="br0">
      <inkml:brushProperty name="width" value="0.05382" units="cm"/>
      <inkml:brushProperty name="height" value="0.05382" units="cm"/>
      <inkml:brushProperty name="color" value="#00BFF3"/>
    </inkml:brush>
  </inkml:definitions>
  <inkml:trace contextRef="#ctx0" brushRef="#br0">97900 18450 408,'21'31'175,"-5"13"-43,-7 12-41,-5 13-42,-6 4-25,-3-3-6,-3-3-5,-2-2-8,-3 0-2,1 7-2,-1 6 0,1 7-1,-1-3-1,1-8 0,-1-10 0,1-9-1,-1-5-1,1 0 1,-1 0-1,1 0 1,-1-2 0,1-3 0,-1-3 0,1-2 0,-1 0 0,1 7-1,-1 6-1,1 7-1,1-10-5,3-25-8,3-25-8,4-25-9,1-15-1,0-2 7,0-3 6,0-3 8,3-12 2,6-18 2,7-19-1,6-18 1,1-6 1,-3 10 4,-3 10 3,-2 9 2,-1 7 3,3 7-2,3 6 1,4 7 0,-1 5 0,-3 7 0,-3 6 2,-2 7 1,-3 2 0,1 1 1,-1-1-1,1 1 1,1 1 1,3 3 3,3 3 3,4 4 4,-4 11 5,-9 23 8,-10 22 9,-8 22 8,-6 15-1,1 9-7,-1 10-9,1 10-9,1-3-5,3-11-4,3-14-5,4-11-3,-1-4-3,-3 6 0,-3 7-2,-2 6-1,-3 1 0,1-3 0,-1-3-1,1-2 1,1-25-7,3-43-11,3-44-13,4-43-12,4-25-2,6-2 8,7-3 7,6-3 7,1 7 6,-3 19 3,-3 19 4,-2 19 3,-3 10 3,1 4 4,-1 3 2,1 3 4,-3 10 5,-2 20 8,-3 18 8,-3 20 8,-6 11 2,-5 7-3,-7 6-2,-5 7-2,-3 5-4,4 7-2,3 6-3,3 7-2,1 0-3,1-2-3,-1-3-2,1-3-2,-1-4-2,1-3-2,-1-3-2,1-2-1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36"/>
    </inkml:context>
    <inkml:brush xml:id="br0">
      <inkml:brushProperty name="width" value="0.05586" units="cm"/>
      <inkml:brushProperty name="height" value="0.05586" units="cm"/>
      <inkml:brushProperty name="color" value="#00BFF3"/>
    </inkml:brush>
  </inkml:definitions>
  <inkml:trace contextRef="#ctx0" brushRef="#br0">98600 23650 393,'1'-46'-6,"4"10"14,3 10 15,3 9 13,3 6 6,3 3-5,3 3-3,4 4-5,5 1-1,10 0 1,10 0 1,9 0 1,2 0-1,-2 0-3,-3 0-5,-3 0-3,-1 0-3,4 0-2,3 0-2,3 0-3,1 0-1,1 0-1,-1 0-1,1 0 0,-1 3-2,1 6 0,-1 7-1,1 6 0,-9 7-3,-15 10-2,-15 10-2,-16 9-3,-13 2 1,-9-2 2,-10-3 2,-8-3 4,-11 1 0,-8 6 1,-10 7-1,-9 6 0,-4 1-1,4-3-3,3-3-3,3-2-2,4-5 0,7-2-1,6-3 1,7-3 1,2-4 1,1-3 1,-1-3 0,1-2 2,1-3 1,3 1 0,3-1 1,4 1 0,1-1 1,0 1 2,0-1 2,0 1 1,9-9 3,19-15 4,19-15 3,19-16 3,12-8 1,6 0-4,7 0-2,6 0-2,6-2-3,6-3-2,7-3-1,6-2-1,-1-3-1,-5 1-2,-7-1-2,-5 1 0,-3 1-2,4 3-2,3 3-1,3 4-2,-4 2-1,-8 4 1,-10 3 1,-9 3 0,-5 1 1,0 1 0,0-1 1,0 1 0,-13-6-15,-24-8-30,-26-10-31,-24-9-31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45"/>
    </inkml:context>
    <inkml:brush xml:id="br0">
      <inkml:brushProperty name="width" value="0.05037" units="cm"/>
      <inkml:brushProperty name="height" value="0.05037" units="cm"/>
      <inkml:brushProperty name="color" value="#00BFF3"/>
    </inkml:brush>
  </inkml:definitions>
  <inkml:trace contextRef="#ctx0" brushRef="#br0">99400 28600 436,'70'-22'101,"-9"6"-23,-10 7-21,-8 6-23,-6 3-13,1 0-2,-1 0-2,1 0-4,1 3-1,3 6-3,3 7-2,4 6-2,-4 4-2,-9 4-2,-10 3-3,-8 3-1,-11 3-2,-8 3 2,-10 3 2,-9 4 0,-9 1 1,-5 0 0,-7 0 0,-5 0-1,-4-2 1,0-3-1,0-3 0,0-2 0,1-5 0,4-2 0,3-3 0,3-3 0,10-6 1,20-5 4,18-7 4,20-5 3,11-4 1,7 0-1,6 0-1,7 0-2,0 1 0,-2 4 0,-3 3-1,-3 3 1,-1 4-1,4 7 2,3 6 0,3 7 1,-4 2-1,-8 1-2,-10-1-1,-9 1-3,-12 2 1,-11 7 1,-14 6 1,-11 7 2,-11 2 0,-5 1-1,-7-1-1,-5 1-2,-6-4-2,-3-6 1,-3-6-2,-2-6-1,-3-4 0,1 1 0,-1-1-2,1 1 0,-3-3-1,-2-2 0,-3-3 0,-3-3-2,2-4 0,10-3 1,10-3-1,9-2 0,10-12-15,14-19-29,11-18-31,14-19-29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47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95450 21400 554,'46'-47'8,"-5"6"5,-7 7 4,-5 6 6,-4 6 0,0 6-3,0 7-3,0 6-2,-4 6-2,-5 6-1,-7 7 0,-5 6 0,-4 6-1,0 6 1,0 7-1,0 6 0,-7 4-1,-11 4 0,-14 3-1,-11 3-1,-7 3 1,0 3-1,0 3 0,0 4 0,0 2 1,0 4 0,0 3 1,0 3 0,0-1-1,0-2-1,0-3-3,0-3-2,3-7-1,6-9-1,7-10-1,6-8 0,12-8 2,19-2 2,19-3 3,19-3 4,10-6 0,4-5-1,3-7-3,3-5 0,-2-4-2,-6 0 0,-6 0-1,-6 0-1,1-2 0,9-3-3,10-3-1,10-2-2,-1-3-1,-9 1-1,-10-1-2,-8 1 0,-3-1-1,7 1-2,6-1 0,7 1-2,0 1 0,-2 3-1,-3 3-1,-3 4 0,-4 1-2,-3 0-6,-3 0-5,-2 0-6,-12-2-4,-19-3-7,-18-3-6,-19-2-5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47"/>
    </inkml:context>
    <inkml:brush xml:id="br0">
      <inkml:brushProperty name="width" value="0.0408" units="cm"/>
      <inkml:brushProperty name="height" value="0.0408" units="cm"/>
      <inkml:brushProperty name="color" value="#00BFF3"/>
    </inkml:brush>
  </inkml:definitions>
  <inkml:trace contextRef="#ctx0" brushRef="#br0">95750 21650 539,'0'-35'16,"0"32"15,0 31 16,0 32 17,-2 16 1,-3 4-11,-3 3-12,-2 3-11,-3 4-8,1 7-5,-1 6-4,1 7-4,-1 4-2,1 3 1,-1 3 1,1 4 2,-1 1-6,1 0-11,-1 0-13,1 0-12,-1 0-9,1 0-6,-1 0-5,1 0-7,-1-11 0,1-22 3,-1-22 3,1-21 4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56"/>
    </inkml:context>
    <inkml:brush xml:id="br0">
      <inkml:brushProperty name="width" value="0.04629" units="cm"/>
      <inkml:brushProperty name="height" value="0.04629" units="cm"/>
      <inkml:brushProperty name="color" value="#00BFF3"/>
    </inkml:brush>
  </inkml:definitions>
  <inkml:trace contextRef="#ctx0" brushRef="#br0">94500 31300 475,'-47'-2'-1,"6"-3"0,7-3 0,6-2-2,4 5 11,4 16 20,3 15 21,3 17 21,3 11 3,3 10-12,3 10-14,4 9-12,1 2-8,0-2-3,0-3-4,0-3-3,0-4-3,0-3-3,0-3-3,0-2-3,4-3-1,10 1 1,10-1 0,9 1 2,2 1-1,-2 3-2,-3 3-2,-3 4-1,-1-1-3,4-3 0,3-3 0,3-2-2,1-5 1,1-2 0,-1-3 2,1-3 0,-3-2 1,-2 0-2,-3 0 0,-3 0-2,-10 1 0,-16 4 0,-15 3 0,-15 3 0,-11-1 0,-2-2 1,-3-3-1,-3-3 1,-4-2 0,-3 0-2,-3 0-2,-2 0-1,-5-2-1,-2-3 0,-3-3-2,-3-2 0,-2-3 0,0 1-2,0-1-1,0 1-1,3-4-1,6-6 0,7-6-2,6-6-1,4-10-4,4-12-8,3-13-8,3-12-8,9-12-1,16-8 6,15-10 4,17-9 6,5 1 5,-3 13 6,-3 12 4,-2 13 7,-1 6 2,3 0 3,3 0 1,4 0 1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6:57"/>
    </inkml:context>
    <inkml:brush xml:id="br0">
      <inkml:brushProperty name="width" value="0.04109" units="cm"/>
      <inkml:brushProperty name="height" value="0.04109" units="cm"/>
      <inkml:brushProperty name="color" value="#00BFF3"/>
    </inkml:brush>
  </inkml:definitions>
  <inkml:trace contextRef="#ctx0" brushRef="#br0">94300 32050 535,'1'-47'21,"4"6"-1,3 7-2,3 6 0,6 6 3,9 6 5,10 7 6,10 6 6,10-1 2,13-5-2,12-7-3,13-5-2,1-1-3,-9 6-4,-10 7-4,-8 6-4,-6 1-5,1-3-3,-1-3-5,1-2-5,-3-3-5,-2 1-9,-3-1-9,-3 1-7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19"/>
    </inkml:context>
    <inkml:brush xml:id="br0">
      <inkml:brushProperty name="width" value="0.05191" units="cm"/>
      <inkml:brushProperty name="height" value="0.05191" units="cm"/>
      <inkml:brushProperty name="color" value="#FED406"/>
    </inkml:brush>
  </inkml:definitions>
  <inkml:trace contextRef="#ctx0" brushRef="#br0">69050 44800 423,'-18'-25'71,"17"0"-11,15 0-9,16 0-9,9 3-9,3 6-4,3 7-6,4 6-5,-1 3-4,-3 0-4,-3 0-4,-2 0-3,-1 3-1,3 6-1,3 7 1,4 6 0,2 1 1,4-3 2,3-3 0,3-2 3,-2-5-1,-6-2 0,-6-3-1,-6-3-1,-4-2-1,1 0-1,-1 0 0,1 0-1,1 0 0,3 0 0,3 0 0,4 0 0,2 0-1,4 0 1,3 0-1,3 0 1,-1 0-1,-2 0 0,-3 0 0,-3 0 0,-1 0 0,4 0-1,3 0-1,3 0 0,-1 0 0,-2 0-1,-3 0 1,-3 0-1,-2 0 1,0 0 0,0 0 0,0 0 0,-2 0 0,-3 0 1,-3 0-1,-2 0 1,-1 0-1,3 0 0,3 0 0,4 0-1,-1 1-1,-3 4-2,-3 3-2,-2 3-1,-19 1-4,-30 1-3,-32-1-4,-30 1-4,-17-3 1,1-2 3,-1-3 4,1-3 4,-1-1 2,1 4 1,-1 3-1,1 3-1,-1 1 2,1 1 0,-1-1 1,1 1 1,2-1 1,7 1 1,6-1 1,7 1 0,0-3 2,-2-2 1,-3-3 2,-3-3 0,-1-2 1,4 0 0,3 0-1,3 0-1,3-2 1,3-3 2,3-3 0,4-2 1,1-3 1,0 1 0,0-1 0,0 1 0,0-1 0,0 1-1,0-1-1,0 1 0,0-3 1,0-2 1,0-3 3,0-3 3,10 1 1,23 6 5,22 7 2,22 6 3,16 3 0,14 0-4,11 0-4,14 0-5,3 0-2,-2 0-2,-3 0 0,-3 0-2,-1 0-1,4 0 0,3 0 0,3 0-1,3-2 0,3-3-2,3-3 0,4-2-1,1-3-1,0 1 0,0-1 0,0 1 0,-2-1-1,-3 1 1,-3-1 0,-2 1-1,-5 1 1,-2 3 0,-3 3 1,-3 4 0,-4 1 1,-3 0 0,-3 0 0,-2 0 1,-5 0 0,-2 0 0,-3 0 0,-3 0 0,-4 0-1,-3 0-1,-3 0 0,-2 0-2,-17 0-2,-28 0-4,-28 0-3,-27 0-4,-19 3-1,-5 6 2,-7 7 0,-5 6 1,-9 4 1,-9 4 2,-10 3 1,-8 3 1,-8 3 1,-2 3 0,-3 3 2,-3 4-1,2-3 1,10-5 0,10-7 0,9-5 0,10-8 1,14-5 1,11-7 2,14-5 1,8-4 2,7 0-1,6 0 2,7 0-1,4-2 2,3-3 1,3-3 2,4-2 1,2-6 2,4-6 2,3-6 2,3-6 3,10-2 1,20 3 3,18 3 2,20 4 2,8 4-1,1 6-4,-1 7-4,1 6-3,-1 4-1,1 4-1,-1 3 0,1 3 1,2-1-1,7-2 0,6-3-2,7-3-1,0-2 0,-2 0-1,-3 0 0,-3 0-1,-1-2-1,4-3 0,3-3-2,3-2-1,3-3-1,3 1 1,3-1 0,4 1 1,-1-1 0,-3 1-1,-3-1 1,-2 1-2,-5-1 0,-2 1 0,-3-1 0,-3 1-2,-6 1 1,-5 3-1,-7 3-1,-5 4 0,-4 1 1,0 0 0,0 0 1,0 0 1,0 0 0,0 0-3,0 0-1,0 0-2,-11 4-4,-22 10-4,-22 10-5,-21 9-4,-15 1-2,-6-6 3,-6-6 1,-6-6 1,-7-6 2,-6-2 1,-6-3 1,-6-3 1,-6-6 0,-2-5-2,-3-7-3,-3-5-1,1-4 0,6 0 2,7 0 1,6 0 3,3 3 1,0 6 2,0 7 2,0 6 0,0 3 3,0 0 1,0 0 1,0 0 2,3-2 1,6-3 3,7-3 3,6-2 1,4-1 2,4 3 1,3 3 2,3 4 1,10 4 2,20 6 4,18 7 3,20 6 4,14-1-2,14-5-5,11-7-6,14-5-7,8-3-3,7 4-3,6 3-1,7 3-3,-1 1 0,-6 1 1,-6-1 2,-6 1 0,-10-1-7,-12 1-18,-13-1-18,-12 1-17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8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101250 2700 518,'-72'71'19,"6"-5"-2,7-7-2,6-5-2,4-4 2,4 0 4,3 0 6,3 0 5,4 3 3,7 6 1,6 7 1,7 6 2,4 4-1,3 4-3,3 3-2,4 3-2,10-4-5,19-8-6,19-10-6,19-9-7,16-10-4,17-9-3,15-10-5,16-8-3,7-8-7,1-2-12,-1-3-10,1-3-11,-7-6-5,-12-5 3,-13-7 2,-12-5 2,-15-3 3,-15 4 4,-15 3 4,-16 3 4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24"/>
    </inkml:context>
    <inkml:brush xml:id="br0">
      <inkml:brushProperty name="width" value="0.05614" units="cm"/>
      <inkml:brushProperty name="height" value="0.05614" units="cm"/>
      <inkml:brushProperty name="color" value="#FED406"/>
    </inkml:brush>
  </inkml:definitions>
  <inkml:trace contextRef="#ctx0" brushRef="#br0">92600 42850 391,'-8'21'114,"34"-5"-25,35-7-26,35-5-24,14-4-16,-2 0-3,-3 0-5,-3 0-3,-1-2-4,4-3 0,3-3-1,3-2-1,-2-1-2,-6 3 1,-6 3-2,-6 4 0,-7-1 0,-6-3 0,-6-3-1,-6-2 1,-6-1 0,-2 3-1,-3 3-1,-3 4 0,-4 1 0,-3 0 0,-3 0 0,-2 0 0,-17 3-4,-28 6-7,-28 7-8,-27 6-8,-23 3-3,-16 0 4,-15 0 2,-15 0 3,-12-2 2,-6-3 3,-6-3 2,-6-2 3,-1 0 1,7 7 3,6 6 1,7 7 1,4-1 2,3-6 2,3-6 1,4-6 1,5-4 2,10 1 2,10-1 2,9 1 2,9-3 1,9-2-2,10-3-1,10-3-1,24-4 3,41-3 7,40-3 9,42-2 8,22-5 1,7-2-6,6-3-4,7-3-5,4-2-4,3 0-1,3 0 0,4 0-2,1 3-2,0 6 0,0 7-3,0 6 0,-2 1-2,-3-3 2,-3-3 0,-2-2 0,-5-1 0,-2 3-3,-3 3-3,-3 4-3,-7 1-2,-9 0 0,-10 0-1,-8 0 0,-11 0 0,-8 0 0,-10 0 1,-9 0 1,-24 0-5,-37 0-8,-38 0-9,-37 0-10,-24 0 0,-9 0 5,-10 0 5,-8 0 7,0 1 3,14 4 3,11 3 1,14 3 2,-6 4 2,-21 7-1,-22 6 0,-22 7-1,-7-1 1,10-6 1,10-6 0,9-6 1,12-6 1,16-2 2,15-3 1,17-3 1,11-4 4,10-3 6,10-3 4,9-2 5,23-1 1,38 3-2,37 3-2,38 4-3,26 1 0,16 0 0,15 0 0,17 0 1,7 0-1,0 0-1,0 0-2,0 0-1,-8-2-2,-16-3 1,-15-3-1,-15-2 0,-14-1-1,-8 3-3,-10 3-2,-9 4-2,-32 4-6,-53 6-8,-53 7-10,-52 6-9,-31 1-1,-6-3 5,-6-3 6,-6-2 6,-2-3 4,3 1 1,3-1 3,4 1 2,7-3 1,13-2 3,12-3 1,13-3 2,13-2 2,17 0 3,15 0 3,16 0 2,16 0 3,20 0 4,18 0 3,20 0 5,24-2-1,31-3-4,32-3-5,31-2-5,15-3-1,1 1 0,-1-1 0,1 1 1,-7-1 0,-12 1 0,-13-1-1,-12 1 0,-12 1 0,-8 3-2,-10 3-2,-9 4-1,-9 1-2,-5 0-3,-7 0-3,-5 0-2,-26 1-4,-44 4-2,-43 3-3,-44 3-2,-22 1-2,0 1 1,0-1 1,0 1 0,1-1 1,4 1 2,3-1 2,3 1 1,3-3 2,3-2 2,3-3 2,4-3 3,5-2 1,10 0 4,10 0 2,9 0 3,17 0 3,25 0 5,25 0 5,25 0 5,25 0 0,25 0-4,25 0-5,25 0-3,12-2-4,1-3-1,-1-3-1,1-2-2,-6-1 0,-8 3 0,-10 3 1,-9 4 1,-10 1-1,-9 0 1,-10 0-1,-8 0 1,-20 4-14,-28 10-25,-28 10-26,-27 9-26,-14 1-4,4-6 18,3-6 19,3-6 19,3-4 7,3 1-2,3-1-3,4 1-3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27"/>
    </inkml:context>
    <inkml:brush xml:id="br0">
      <inkml:brushProperty name="width" value="0.03594" units="cm"/>
      <inkml:brushProperty name="height" value="0.03594" units="cm"/>
      <inkml:brushProperty name="color" value="#FED406"/>
    </inkml:brush>
  </inkml:definitions>
  <inkml:trace contextRef="#ctx0" brushRef="#br0">68200 48050 612,'0'71'25,"0"-5"-3,0-7-3,0-5-3,0-3-2,0 4 0,0 3 1,0 3 1,0 3-2,0 3-2,0 3-1,0 4-3,-2 1-2,-3 0-2,-3 0-2,-2 0-3,-3-5 0,1-9-1,-1-10-1,1-8 0,1-8-2,3-2-2,3-3-3,4-3-4,-1-12-3,-3-18-5,-3-19-5,-2-18-4,0-12-2,7-3 3,6-3 4,7-2 2,4-5 4,3-2 3,3-3 3,4-3 3,1-1 3,0 4 3,0 3 3,0 3 3,-2 4 2,-3 7 3,-3 6 3,-2 7 2,-3 5 2,1 7 2,-1 6 1,1 7 1,-1 2 1,1 1 1,-1-1-1,1 1 1,-1 4 1,1 9 3,-1 10 2,1 10 2,1 5 0,3 4-4,3 3-3,4 3-3,-1 1-3,-3 1-2,-3-1-2,-2 1-3,-3-1-1,1 1-2,-1-1-2,1 1-1,-3-1-1,-2 1 0,-3-1-1,-3 1 0,-2 1-2,0 3-1,0 3-2,0 4-2,-4-1-1,-5-3 1,-7-3 1,-5-2 1,-6-3 0,-3 1 1,-3-1 1,-2 1 0,-3-3 1,1-2-1,-1-3 0,1-3-1,1-6-1,3-5-2,3-7-2,4-5-1,1-8-2,0-5 1,0-7 0,0-5 1,4-6 0,10-3 1,10-3 2,9-2 1,7-1 1,7 3 2,6 3 1,7 4 2,4-1 1,3-3 4,3-3 2,4-2 2,-3 2 2,-5 9 0,-7 10 1,-5 10 0,-6 10 0,-3 13 2,-3 12 0,-2 13 2,-9 10-2,-12 10-3,-13 10-3,-12 9-4,-12 6-2,-8 3-2,-10 3-1,-9 4-1,-5-3-1,0-5-1,0-7 0,0-5 0,-2-6-1,-3-3-1,-3-3-2,-2-2-1,-1-5 0,3-2 2,3-3 3,4-3 3,4-7 2,6-9 2,7-10 2,6-8 2,6-6 1,6 1-2,7-1-1,6 1-1,18-4 3,32-6 8,31-6 8,32-6 9,16-7 2,4-6-7,3-6-6,3-6-5,1-4-4,1 1-2,-1-1-3,1 1-1,-6 2-4,-8 7-2,-10 6-4,-9 7-2,-7 4-3,-3 3-2,-3 3-2,-2 4-2,-8 1-2,-8 0-5,-10 0-3,-9 0-5,-15 0-4,-18 0-4,-19 0-6,-18 0-4,-10-5 3,0-9 10,0-10 9,0-8 11,0-6 7,0 1 3,0-1 4,0 1 3,3-1 4,6 1 4,7-1 3,6 1 4,4 2 2,4 7 3,3 6 1,3 7 1,1 13 6,1 22 7,-1 22 8,1 23 8,1 14-1,3 10-7,3 10-9,4 9-8,1 12-5,0 16-4,0 15-2,0 17-3,-2 22-8,-3 32-11,-3 31-13,-2 32-12,-1 0-9,3-27-7,3-28-5,4-28-5,-1-31-1,-3-30 8,-3-32 7,-2-30 7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29"/>
    </inkml:context>
    <inkml:brush xml:id="br0">
      <inkml:brushProperty name="width" value="0.04317" units="cm"/>
      <inkml:brushProperty name="height" value="0.04317" units="cm"/>
      <inkml:brushProperty name="color" value="#FED406"/>
    </inkml:brush>
  </inkml:definitions>
  <inkml:trace contextRef="#ctx0" brushRef="#br0">69350 49050 509,'10'-71'4,"23"10"6,22 10 7,22 9 8,4 9 0,-12 9-4,-13 10-5,-12 10-5,-5 4-3,3 0-2,3 0-3,4 0-2,-1 0 0,-3 0 1,-3 0 0,-2 0 2,-6 6-2,-6 13-2,-6 12-3,-6 13-4,-10 9 1,-12 6 2,-13 7 2,-12 6 2,-7 1 1,1-3 0,-1-3 0,1-2 0,-3-1 0,-2 3 2,-3 3 0,-3 4 1,-1-3 2,4-5 0,3-7 1,3-5 1,4-6 0,7-3-1,6-3-1,7-2-1,11-11-1,20-15-2,18-15-2,20-16-2,13-13-3,9-9-5,10-10-4,10-8-6,2-6-1,-3 1 1,-3-1 2,-2 1 1,-8 2 2,-8 7 4,-10 6 2,-9 7 4,-15 10 4,-18 16 2,-19 15 3,-18 17 3,-18 11 3,-16 10-1,-15 10 2,-15 9-1,-11 6 2,-2 3 0,-3 3 1,-3 4 1,-6 1-1,-5 0-2,-7 0-1,-5 0-2,-1-5-1,6-9-1,7-10-1,6-8-1,9-8 0,13-2 1,12-3 2,13-3 1,29-7 2,47-9 1,47-10 1,48-8 1,22-8 0,1-2-3,-1-3-3,1-3-3,-3-1-3,-2 4-5,-3 3-3,-3 3-5,-6 3-2,-5 3-2,-7 3-1,-5 4 0,-11-1-2,-11-3-1,-14-3-1,-11-2-1,-17-12-3,-18-19-6,-19-18-6,-18-19-5,-12-8 2,-3 3 9,-3 3 9,-2 4 8,-5-7 6,-2-16 2,-3-15 2,-3-15 1,-1-3 1,4 14 1,3 11 0,3 14 1,-1 8 0,-2 7 3,-3 6 2,-3 7 1,-1 2 3,4 1 1,3-1 2,3 1 2,4-1 0,7 1 2,6-1 0,7 1 1,2 2 0,1 7 0,-1 6-1,1 7-1,4 16 3,9 29 9,10 28 7,10 28 9,2 20 0,-3 13-5,-3 12-5,-2 13-5,-3 10-5,1 10-3,-1 10-3,1 9-3,-3 7-2,-2 7-1,-3 6-2,-3 7-1,-2 0 0,0-2 1,0-3 0,0-3 1,-2-1-2,-3 4-5,-3 3-4,-2 3-4,-1-2-5,3-6-3,3-6-4,4-6-3,-3-12-2,-5-15 2,-7-15 1,-5-16 1,-4-27-2,0-37-6,0-38-7,0-37-6,1-32-3,4-24 4,3-26 2,3-24 2,3-12 3,3 4 4,3 3 3,4 3 2,4 7 4,6 14 1,7 11 2,6 14 3,-1 11 3,-5 14 3,-7 11 5,-5 14 4,-8 11 8,-5 14 11,-7 11 12,-5 14 12,-8 10 2,-5 9-9,-7 10-7,-5 10-9,-6 5-6,-3 4-7,-3 3-6,-2 3-5,0-2-5,7-6-3,6-6-3,7-6-3,4-7-2,3-6-2,3-6-3,4-6-1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29"/>
    </inkml:context>
    <inkml:brush xml:id="br0">
      <inkml:brushProperty name="width" value="0.03699" units="cm"/>
      <inkml:brushProperty name="height" value="0.03699" units="cm"/>
      <inkml:brushProperty name="color" value="#FED406"/>
    </inkml:brush>
  </inkml:definitions>
  <inkml:trace contextRef="#ctx0" brushRef="#br0">70800 51100 594,'70'23'2,"-9"-3"2,-10-3 3,-8-2 3,-8-5 3,-2-2 1,-3-3 3,-3-3 2,-1 1 3,4 6 4,3 7 5,3 6 3,1 3 1,1 0-3,-1 0-3,1 0-3,-1-2-3,1-3-1,-1-3-1,1-2-3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30"/>
    </inkml:context>
    <inkml:brush xml:id="br0">
      <inkml:brushProperty name="width" value="0.04276" units="cm"/>
      <inkml:brushProperty name="height" value="0.04276" units="cm"/>
      <inkml:brushProperty name="color" value="#FED406"/>
    </inkml:brush>
  </inkml:definitions>
  <inkml:trace contextRef="#ctx0" brushRef="#br0">93200 47600 514,'3'-50'3,"6"0"7,7 0 5,6 0 7,1 10 7,-3 23 6,-3 22 8,-2 22 6,-5 15 0,-2 9-6,-3 10-8,-3 10-7,-4 5-5,-3 4-4,-3 3-4,-2 3-3,-1-2-3,3-6 0,3-6-1,4-6-1,7-10-8,13-12-19,12-13-17,13-12-19,12-19-4,13-25 9,12-25 8,13-25 8,1-11 6,-9 3 3,-10 3 3,-8 4 4,-11 8 1,-8 17 2,-10 15 0,-9 16 1,-10 10 8,-9 7 15,-10 6 14,-8 7 15,-9 7 7,-6 9-1,-6 10 1,-6 10-1,-2 4-2,3 0-5,3 0-4,4 0-4,4-2-5,6-3-4,7-3-4,6-2-5,10-9-7,17-12-11,15-13-12,16-12-10,10-15-7,7-15-3,6-15-2,7-16-3,-1-16 1,-6-16 2,-6-15 3,-6-15 3,-9-15 3,-8-12 4,-10-13 3,-9-12 3,-5-1 5,0 14 5,0 11 4,0 14 5,-2 16 2,-3 22 3,-3 22 1,-2 23 1,0 19 13,7 19 24,6 19 24,7 19 24,5 10 4,7 4-16,6 3-17,7 3-15,0 3-12,-2 3-7,-3 3-6,-3 4-7,1-1-4,6-3-4,7-3-3,6-2-2,-4-5-2,-11-2 1,-14-3 0,-11-3 1,-17 4-4,-18 13-8,-19 12-10,-18 13-9,-17 4-2,-11-3 4,-14-3 5,-11-2 4,-7-5 3,0-2 1,0-3 0,0-3 1,4-7 2,10-9 2,10-10 1,9-8 3,9-8 2,9-2 4,10-3 4,10-3 3,8 4 6,10 13 7,10 12 8,9 13 7,4 6 0,1 0-5,-1 0-6,1 0-6,-3 1-4,-2 4-3,-3 3-3,-3 3-3,-4-1-2,-3-2-4,-3-3-2,-2-3-3,5-15-6,16-24-12,15-26-10,17-24-12,16-18-1,19-9 8,19-10 8,19-8 7,9-1 5,0 9 4,0 10 3,0 10 3,-5 8 1,-9 10 1,-10 10 0,-8 9 0,-12 4 5,-12 1 13,-13-1 13,-12 1 11,-12 5 5,-8 14-5,-10 11-3,-9 14-4,-15 7-3,-18 3 0,-19 3 0,-18 4 0,-14 2-3,-5 4-5,-7 3-5,-5 3-5,-6-1-4,-3-2-3,-3-3-4,-2-3-3,2-4-2,9-3 1,10-3 0,10-2 1,8-6 1,10-6 0,10-6 1,9-6 1,20-12-3,31-15-5,32-15-6,31-16-6,12-8-3,-6 0 3,-6 0 0,-6 0 2,-7 0 1,-6 0 2,-6 0 0,-6 0 2,-6 1 3,-2 4 6,-3 3 6,-3 3 7,-6 3 6,-5 3 9,-7 3 8,-5 4 9,-12 11 3,-16 23 2,-15 22-1,-15 22 1,-11 13-2,-2 7-6,-3 6-6,-3 7-5,-6 2-5,-5 1-5,-7-1-4,-5 1-4,-1-1-6,6 1-4,7-1-5,6 1-5,7-4-4,10-6-3,10-6-4,9-6-3,12-12-3,16-15-6,15-15-4,17-16-4,7-12 1,0-5 10,0-7 8,0-5 8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31"/>
    </inkml:context>
    <inkml:brush xml:id="br0">
      <inkml:brushProperty name="width" value="0.03872" units="cm"/>
      <inkml:brushProperty name="height" value="0.03872" units="cm"/>
      <inkml:brushProperty name="color" value="#FED406"/>
    </inkml:brush>
  </inkml:definitions>
  <inkml:trace contextRef="#ctx0" brushRef="#br0">94950 48650 568,'65'-15'45,"-18"23"5,-19 22 3,-18 22 4,-7 10-1,6 1-10,7-1-8,6 1-8,6-3-8,6-2-5,7-3-5,6-3-7,4-6-5,4-5-5,3-7-7,3-5-6,4-9-6,7-9-6,6-10-7,7-8-6,-3-8-2,-8-2 3,-10-3 4,-9-3 4,-7-2 1,-3 0-1,-3 0 0,-2 0-1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32"/>
    </inkml:context>
    <inkml:brush xml:id="br0">
      <inkml:brushProperty name="width" value="0.04823" units="cm"/>
      <inkml:brushProperty name="height" value="0.04823" units="cm"/>
      <inkml:brushProperty name="color" value="#FED406"/>
    </inkml:brush>
  </inkml:definitions>
  <inkml:trace contextRef="#ctx0" brushRef="#br0">96550 47300 456,'-18'-93'3,"17"17"8,15 15 7,16 16 6,9 10 3,3 7-3,3 6-2,4 7-4,8 0-3,17-2-1,15-3-3,16-3-3,4-1-1,-6 4 0,-6 3-2,-6 3-1,-10 7-3,-12 14-7,-13 11-7,-12 14-7,-18 7-2,-21 3 1,-22 3 2,-22 4 1,-16 4 1,-9 6 1,-10 7 1,-8 6 1,-8-1 1,-2-5 3,-3-7 1,-3-5 2,-2-6 3,0-3 3,0-3 4,0-2 2,3-5 5,6-2 4,7-3 5,6-3 4,7-4 2,10-3 0,10-3-1,9-2 0,21-5 0,35-2 2,35-3 3,34-3 2,20-7-2,6-9-9,7-10-7,6-8-8,3-4-4,0 3-3,0 3-2,0 4-3,-7 2-2,-11 4-5,-14 3-4,-11 3-3,-14 1-3,-11 1 0,-14-1-1,-11 1 1,-12-4-2,-9-6-1,-10-6-1,-8-6-2,-11-6 2,-8-2 3,-10-3 4,-9-3 4,-5-9 3,0-11 2,0-14 1,0-11 3,1-6 2,4 4 2,3 3 4,3 3 2,3 3 4,3 3 3,3 3 4,4 4 4,2 4 2,4 6 3,3 7 3,3 6 2,3 6 1,3 6-1,3 7 0,4 6 0,2 10 1,4 17 1,3 15 3,3 16 1,3 15 0,3 16-4,3 15-4,4 17-4,-3 14-3,-5 17 0,-7 15-1,-5 16-1,-6 7-2,-3 1-2,-3-1-2,-2 1-2,-3-7-1,1-12-1,-1-13 1,1-12 0,1-10-2,3-6-2,3-6-1,4-6-4,2-10-1,4-12-3,3-13-1,3-12-3,7-13-2,14-12-2,11-13-2,14-12-1,7-15-2,3-15-1,3-15 0,4-16 0,-3-5-2,-5 6 0,-7 7-2,-5 6-1,-9 6 0,-9 6 3,-10 7 2,-8 6 2,-8 3-1,-2 0-1,-3 0-3,-3 0-3,-10 1 0,-16 4-1,-15 3 1,-15 3-1,-12-1 2,-6-2 4,-6-3 3,-6-3 3,-1-2 4,7 0 2,6 0 3,7 0 2,2 0 2,1 0 1,-1 0 2,1 0 1,2 0 2,7 0 4,6 0 4,7 0 3,5 1 3,7 4 3,6 3 3,7 3 3,5 12 4,7 22 6,6 22 5,7 23 6,-3 10-2,-8 0-7,-10 0-8,-9 0-8,-10 0-6,-9 0-4,-10 0-4,-8 0-4,-11 3-3,-8 6-1,-10 7-2,-9 6-1,-4-1-5,4-5-7,3-7-8,3-5-7,6-9-6,9-9-2,10-10-3,10-8-3,7-11 1,6-8 4,7-10 4,6-9 5,4-7 5,4-3 3,3-3 4,3-2 4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32"/>
    </inkml:context>
    <inkml:brush xml:id="br0">
      <inkml:brushProperty name="width" value="0.04046" units="cm"/>
      <inkml:brushProperty name="height" value="0.04046" units="cm"/>
      <inkml:brushProperty name="color" value="#FED406"/>
    </inkml:brush>
  </inkml:definitions>
  <inkml:trace contextRef="#ctx0" brushRef="#br0">95950 48350 543,'70'-21'4,"-9"10"9,-10 10 8,-8 9 8,0 7 4,14 7 1,11 6 0,14 7 1,8 7-1,7 9-2,6 10-3,7 10-3,8 10-2,14 13-3,11 12-3,14 13-4,10 9-2,9 6 1,10 7 1,10 6-1,10-1-9,13-5-22,12-7-20,13-5-21,-12-14-6,-33-18 8,-35-19 7,-34-18 8,-24-14 3,-12-5 2,-13-7 0,-12-5 0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41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78450 44800 611,'4'-47'81,"10"6"-19,10 7-17,9 6-19,6 1-10,3-3 0,3-3-3,4-2 0,1 0-2,0 7-3,0 6-1,0 7-2,0 0-2,0-2 0,0-3-2,0-3 0,0 1-1,0 6 1,0 7-1,0 6 0,-10 12-2,-18 19-2,-19 19-4,-18 19-2,-14 10-1,-5 4 3,-7 3 3,-5 3 3,-4 1 3,0 1 0,0-1 1,0 1 1,-2-6 1,-3-8-1,-3-10 0,-2-9 0,-1-5-1,3 0 1,3 0 1,4 0 0,4-5 2,6-9 2,7-10 3,6-8 2,13-11 0,23-8-3,22-10-2,22-9-2,12-9-3,3-5-1,3-7 0,4-5-2,-3-3-3,-5 4-4,-7 3-4,-5 3-4,-8 4-3,-5 7-1,-7 6 0,-5 7-2,-11-1-2,-11-6-6,-14-6-5,-11-6-5,-11-2 1,-5 3 8,-7 3 8,-5 4 8,-4-1 5,0-3 5,0-3 4,0-2 3,3-1 5,6 3 5,7 3 6,6 4 5,4 8 4,4 17 4,3 15 3,3 16 3,3 7-1,3 1-5,3-1-6,4 1-6,-3 7-4,-5 16-3,-7 15-3,-5 17-3,-8 3-3,-5-5-3,-7-7-1,-5-5-2,-4-1-1,0 6 1,0 7 1,0 6 0,1-2-3,4-9-7,3-10-8,3-8-7,7-18-10,14-25-14,11-25-12,14-25-13,5-13 2,1 1 16,-1-1 16,1 1 16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41"/>
    </inkml:context>
    <inkml:brush xml:id="br0">
      <inkml:brushProperty name="width" value="0.02995" units="cm"/>
      <inkml:brushProperty name="height" value="0.02995" units="cm"/>
      <inkml:brushProperty name="color" value="#00BFF3"/>
    </inkml:brush>
  </inkml:definitions>
  <inkml:trace contextRef="#ctx0" brushRef="#br0">78400 45600 734,'26'-22'-13,"4"6"8,3 7 10,3 6 8,3 4 5,3 4 3,3 3 2,4 3 2,1 4 1,0 7 0,0 6-1,0 7-1,0 2-1,0 1-4,0-1-3,0 1-5,0-1-4,0 1-6,0-1-5,0 1-7,-4-3-5,-5-2-6,-7-3-5,-5-3-5,-8-2-3,-5 0 2,-7 0 1,-5 0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4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44094 21491 654,'-22'7'0,"1"-2"0,2-3 0,3 0 0,4-2 9,8 1 16,8 2 17,8 0 18,9-1 2,10-6-11,12-4-12,11-5-11,5-3-10,1 1-8,1-1-9,2 0-7,-2 1-6,-1 1 0,-2 1-2,-2 0 0,-5 3-5,-6 3-10,-7 2-11,-7 4-9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8"/>
    </inkml:context>
    <inkml:brush xml:id="br0">
      <inkml:brushProperty name="width" value="0.0522" units="cm"/>
      <inkml:brushProperty name="height" value="0.0522" units="cm"/>
      <inkml:brushProperty name="color" value="#00BFF3"/>
    </inkml:brush>
  </inkml:definitions>
  <inkml:trace contextRef="#ctx0" brushRef="#br0">101950 2550 421,'-69'0'1,"13"0"3,12 0 2,13 0 3,6 1 6,0 4 7,0 3 10,0 3 7,0 12 5,0 22 1,0 22 0,0 23 0,-4 16 0,-5 13-3,-7 12-3,-5 13-1,-4 7-5,0 4-6,0 3-6,0 3-5,3 4-7,6 7-7,7 6-9,6 7-6,6 0-9,6-2-11,7-3-8,6-3-11,3-18-3,0-31 4,0-31 2,0-31 4,-2-16 1,-3 0-1,-3 0 1,-2 0-1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42"/>
    </inkml:context>
    <inkml:brush xml:id="br0">
      <inkml:brushProperty name="width" value="0.0354" units="cm"/>
      <inkml:brushProperty name="height" value="0.0354" units="cm"/>
      <inkml:brushProperty name="color" value="#00BFF3"/>
    </inkml:brush>
  </inkml:definitions>
  <inkml:trace contextRef="#ctx0" brushRef="#br0">77600 45500 621,'-69'-24'0,"13"4"0,12 3 0,13 3 0,2-1 2,-5-2 5,-7-3 4,-5-3 5,5 8 4,19 23 7,19 22 6,19 22 5,12 15 2,6 9-6,7 10-4,6 10-5,4 2-3,4-3-3,3-3-2,3-2-3,7-3-3,14 1-3,11-1-4,14 1-4,13-9-3,16-15-3,15-15-4,17-16-3,17-18 0,23-18 2,22-19 3,22-18 2,-13-7-3,-47 6-10,-47 7-10,-46 6-10,-24-1-6,0-5-2,0-7-4,0-5-3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45"/>
    </inkml:context>
    <inkml:brush xml:id="br0">
      <inkml:brushProperty name="width" value="0.03069" units="cm"/>
      <inkml:brushProperty name="height" value="0.03069" units="cm"/>
      <inkml:brushProperty name="color" value="#00BFF3"/>
    </inkml:brush>
  </inkml:definitions>
  <inkml:trace contextRef="#ctx0" brushRef="#br0">85350 44600 716,'0'50'74,"0"0"-17,0 0-15,0 0-17,0 0-8,0 0-1,0 0 0,0 0-1,0 3-3,0 6-5,0 7-5,0 6-4,0 1-5,0-3-1,0-3-3,0-2-1,-4-5-1,-5-2 1,-7-3 0,-5-3 2,-3-6-2,4-5-2,3-7-3,3-5-3,4-14-5,7-18-7,6-19-9,7-18-8,0-7 1,-2 6 11,-3 7 10,-3 6 11,-1 3 7,4 0 1,3 0 3,3 0 2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8:46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85750 44500 573,'46'-72'1,"-5"6"1,-7 7 0,-5 6 2,-4 12 5,0 19 9,0 19 8,0 19 8,0 10 2,0 4-7,0 3-7,0 3-6,-4 4-5,-5 7-3,-7 6-2,-5 7-2,-4 2-3,0 1 0,0-1-1,0 1-1,-7 4-1,-11 9 1,-14 10 0,-11 10 1,-6-1-2,4-9-1,3-10-3,3-8-2,1-12-1,1-12-3,-1-13 0,1-12-3,-1-9 0,1-2 0,-1-3 0,1-3 0,2-6 0,7-5 1,6-7 0,7-5 1,5-9 1,7-9 1,6-10 2,7-8 1,7-4 2,9 3 2,10 3 3,10 4 2,4 2 1,0 4 2,0 3 1,0 3 1,-2 4 1,-3 7 0,-3 6 2,-2 7 0,-6 11 1,-6 20 3,-6 18 2,-6 20 2,-10 10-1,-12 3-2,-13 3-4,-12 4-2,-12 1-3,-8 0-2,-10 0-2,-9 0-2,-5 0-1,0 0 0,0 0-1,0 0 0,-4 1-1,-5 4 0,-7 3 0,-5 3-1,-3-1 0,4-2-1,3-3-1,3-3 0,4-7 0,7-9 3,6-10 3,7-8 2,7-9 4,9-6 5,10-6 4,10-6 6,8-9 3,10-8 4,10-10 2,9-9 3,13-5-1,20 0-5,18 0-5,20 0-6,11 0-3,7 0-1,6 0-2,7 0 0,4 1-3,3 4-1,3 3-4,4 3-1,-1-1-3,-3-2-3,-3-3-2,-2-3-3,-6-1-3,-6 4-1,-6 3-1,-6 3-3,-10 3-3,-12 3-4,-13 3-6,-12 4-4,-16-3-3,-19-5-3,-18-7-2,-19-5-1,-12-4 3,-2 0 9,-3 0 9,-3 0 8,-4-2 7,-3-3 1,-3-3 1,-2-2 2,0 0 4,7 7 4,6 6 5,7 7 4,4 2 5,3 1 2,3-1 4,4 1 3,1 1 5,0 3 6,0 3 8,0 4 6,3 18 0,6 34-5,7 35-7,6 35-5,3 19-6,0 7-3,0 6-4,0 7-4,0 25-4,0 48-6,0 47-6,0 47-4,1 19-7,4-5-8,3-7-8,3-5-7,-1-33-9,-2-55-12,-3-57-10,-3-55-10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9:58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27222 39209 514,'-24'-7'10,"13"2"23,14 2 21,14 2 21,7 1 3,1 0-15,1 0-16,1 0-15,2-1-10,2 0-2,4-2-2,3 0-2,0-2-4,-2-2-7,-1-2-5,-3-1-6,-1-1-3,-1 2-1,-1 2-1,-1 2 0,-2 1 0,-3 0 2,-3 0 3,-3 0 1,-2 1-2,-1 0-8,0 2-6,-2 1-7,-3 0-10,-6 0-9,-6 0-11,-6 0-10,-2-1 1,2-1 13,2 0 14,3-1 13,-1-1 8,0 0 5,-2 0 4,0 0 3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3:59:59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27593 38378 489,'0'-10'9,"0"12"19,0 12 19,0 11 19,-3 8 1,-2 1-14,-5 2-16,-4 2-15,-2 2-10,-1 1-6,-2 0-7,1 2-5,-2-1-4,0 0-2,1-1-3,-1-2-3,1-2-1,3-3-1,1-5-2,3-3 0,1-5-1,4-3 0,2-4 1,4-4-1,1-6 1,2-5-1,0-6-1,2-5-1,0-4 2,2 1 5,0-1 5,1 0 5,1 2 4,-2 2 3,-1 4 4,0 3 4,-1 1 5,0 0 6,0 0 7,0 0 7,-1 2 5,1 4 1,0 4 3,0 4 2,-1 3-2,0 5-7,-2 4-6,0 3-6,-1 3-5,0 1-4,0 1-5,0 1-4,-1-1-3,0-1-3,-2-3-3,0-1-3,0-3-2,0-3-4,2-3-2,0-3-3,2-5-5,2-8-7,2-8-7,2-8-7,2-6-1,2-5 7,1-4 7,3-6 8,1-2 4,1 0 3,2-1 4,0 1 3,-1 3 2,-1 5-1,-3 7 0,-1 6 0,-2 3 5,0 4 10,-2 3 11,0 2 10,-2 3 8,1 2 9,0 2 7,0 2 7,-2 3-1,-1 2-10,-2 3-11,-1 4-10,-2 2-7,0 5-2,0 3-2,0 5-3,-2 1-4,-1 2-7,-2 1-6,-1 1-7,-2-1-4,0-2-3,0-1-2,1-3-3,-1-3-1,0-3 2,0-4 2,0-5 0,0-3 1,-2-2 1,0-4-1,-1-2-1,0-5 2,2-6 1,2-6 2,3-5 2,0-4 2,2-1 4,0-1 2,2-1 3,0 1 4,2 5 4,0 3 3,2 5 5,0 2 1,1 2 0,2 2 1,0 2-1,1 1 1,2 1 2,0-2 1,1 2 3,1 0-2,0 4-4,-1 2-5,1 4-3,-2 1-4,-2 3-4,-4 2-4,-2 2-3,-4 0-3,-2 1-1,-4 0-2,-2-1-1,-2 1-1,-3 1 1,-2 2 0,-1 0 0,-3 0 1,0-1 0,-1-1 2,-1-1 0,-1 0 2,-3 0 3,-1-1 4,-2 1 3,-1-2 2,3-1 3,2-2 2,1-2 2,3-2 5,3-1 6,3 0 6,3-2 6,5-1 6,10-4 2,8-2 3,9-3 3,5-2-3,3 0-8,1 0-8,3 0-9,1 0-4,4 1-1,3-1-2,3 0 0,0 0-3,0 2-5,-2 1-3,0 0-5,-1 2-5,1 1-4,-1 0-6,0 2-4,-1 0-6,-4 0-6,-2 0-7,-3 0-5,-4 0-2,-5 0 6,-5 0 4,-4 0 5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0"/>
    </inkml:context>
    <inkml:brush xml:id="br0">
      <inkml:brushProperty name="width" value="0.04212" units="cm"/>
      <inkml:brushProperty name="height" value="0.04212" units="cm"/>
      <inkml:brushProperty name="color" value="#00BFF3"/>
    </inkml:brush>
  </inkml:definitions>
  <inkml:trace contextRef="#ctx0" brushRef="#br0">29766 38450 522,'15'8'112,"0"2"-23,-2 0-21,-1 1-23,2 2-14,4 1-5,3 3-5,5 2-5,-1-1-5,-3-3-4,-5-3-4,-3-2-5,-2-2-5,0 1-6,-1 2-4,1 0-7,-2 1-2,-2 1 0,-4 1-1,-2 2 0,-4 0-2,-2 1-2,-4 1-2,-2 1-3,-3 0 0,-1-1 1,-3-1 0,-2 0 2,-1-2 3,-3 1 6,-1 0 5,-3-1 5,-1 1 5,-1 0 1,-1-1 3,0 1 2,-2 0 1,1 1 0,0 1 1,-1 2 0,2-2 3,1-1 4,3-3 4,1-1 3,3-2 6,3-2 4,3-2 4,3-2 5,3-2 4,6-1 2,4 0 4,6-2 2,4 0-1,5 0-4,5 0-5,6 0-5,1-1-3,0-2-1,1-2-3,-1-1-1,1-2-3,1 0-3,1 0-4,1 0-2,0 1-3,1 2-1,-1 3 0,0 1-1,-1 0-6,-5 0-8,-3-2-10,-4 0-9,-6-1-13,-7 2-14,-6 0-17,-8 2-14,-3-1 1,-3-2 20,-2-2 18,-1-2 19,-3-1 12,-2-1 4,-1-2 3,-2 0 5,0 0 1,2 1 2,4 0 0,3 2 0,3 0 3,1 0 4,2 1 2,2-1 4,2 0 5,0 2 6,2 1 6,1 0 7,0 3 7,2 4 7,0 4 8,2 4 8,0 3-3,0 5-10,0 4-11,0 3-11,0 3-7,0 3-6,0 1-6,0 3-5,0-1-2,0-2 1,0-2-1,0-1 2,0-4-7,0-3-11,0-5-11,0-3-12,1-5-12,2-4-12,2-6-13,2-4-11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0"/>
    </inkml:context>
    <inkml:brush xml:id="br0">
      <inkml:brushProperty name="width" value="0.04767" units="cm"/>
      <inkml:brushProperty name="height" value="0.04767" units="cm"/>
      <inkml:brushProperty name="color" value="#00BFF3"/>
    </inkml:brush>
  </inkml:definitions>
  <inkml:trace contextRef="#ctx0" brushRef="#br0">30766 39694 461,'0'-18'53,"0"10"9,0 11 7,0 12 9,0 7-3,0 5-15,0 4-15,0 6-14,0 6-9,0 8-5,0 8-4,0 8-4,-1 6-4,-1 6-6,0 6-3,-1 6-5,-1 3-8,2 0-9,0 0-11,2 0-9,0-1-5,0-2-1,0-2-1,0-1 1,0-9 3,2-14 8,0-13 8,2-13 8,-1-11 4,-1-4 0,0-5-1,-1-4-1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1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31708 39077 531,'0'-10'8,"0"10"17,0 12 17,0 10 17,0 4 2,0-1-13,0-3-13,0-1-12,0-2-7,0-1-1,0-1-1,0-1-2,1-1-9,2-2-16,2-3-18,2-1-17,0 0-4,-2 2 10,-3 2 11,0 1 9,-4 1 7,0-2 3,-3-3 5,-2-1 2,-1-1 4,0 0 1,0 0 2,1 0 1,-3 0 2,0 3 2,-3 2 3,-1 2 1,-1-1 1,4-1-1,3-2-1,2-2 0,4-2-1,4-1 0,4-1 0,4 0-1,3-3 0,1-2-1,3-3-2,2-4-1,0 0-1,-1-1-1,-1 0 1,-1 0-1,-1 1 0,-1 2 0,0 2 0,-2 2 1,-1 2 0,-2 2 2,-3 2 2,-1 2 2,-2 2 1,-4 1-1,-2 3 1,-3 2 1,-3 1-1,0-1-1,-2 1 1,0 0-1,0 0-1,-1 1-1,0 1-1,0 1-1,1 0 0,1-3 0,0-1 0,2-2 1,3-3-2,4-3-6,6-2-6,4-4-6,3-1-1,0-2 3,-1 0 3,1-1 4,0-2 2,0 2 4,-1-1 2,1 0 4,-2 2 2,-2 4 1,-4 3 1,-2 6 2,-4 1 1,0 1 0,-3 1-1,-2 1 1,-2 1-2,-2 2-3,-2 0-3,-1 1-2,-2 0-3,-2 1 0,0-1 0,-1 1-2,0-1 0,1-1-3,1-1-2,1 0-3,1-3-2,0-1-3,2-2-5,1-2-2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1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33883 39266 565,'-6'-7'10,"4"2"21,4 2 20,4 2 20,2 1 5,-1 2-14,1 0-14,0 2-12,1 1-11,3 6-8,4 2-10,2 5-7,-1 2-9,-3 1-9,-4 1-7,-4 1-10,-3 1-6,-1 1-6,0 1-5,-1 1-6,-1-2 1,0-5 7,0-5 7,0-4 6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2"/>
    </inkml:context>
    <inkml:brush xml:id="br0">
      <inkml:brushProperty name="width" value="0.04675" units="cm"/>
      <inkml:brushProperty name="height" value="0.04675" units="cm"/>
      <inkml:brushProperty name="color" value="#00BFF3"/>
    </inkml:brush>
  </inkml:definitions>
  <inkml:trace contextRef="#ctx0" brushRef="#br0">33446 39478 470,'-22'21'4,"4"-5"7,5-5 8,3-5 8,4-5 5,4-8 4,4-6 4,4-7 3,4-5-2,3-1-8,5-2-8,4-2-7,1-2-7,1 3-3,-1 0-3,1 1-5,-1 0-4,1-1-7,0-1-6,-1-1-6,1-1-6,-1-2-4,1-3-5,-1-1-5,0 1 0,-3 2 6,-1 3 4,-2 3 4,-2 2 5,1-1 2,0 1 3,0 0 2,-1 0 4,-1 2 4,-1 3 3,0 2 5,-3 1 4,-1 2 5,-2 2 5,-2 3 5,-2 4 12,-2 8 16,-2 8 18,-2 8 16,-2 5 2,-2 2-14,-2 4-14,-1 3-14,-3 2-9,0-1-5,-1 0-3,-1 1-5,0-3-4,2-2-7,2-3-4,2-2-7,0-1-9,-1 2-14,-3 4-12,-2 3-14,1-1-3,3-7 3,2-5 6,4-6 4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9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95400 7550 599,'214'-46'108,"-22"10"-19,-22 10-21,-21 9-20,-1 4-13,22 1-9,22-1-9,23 1-8,-6 1-9,-31 3-10,-31 3-11,-31 4-11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2"/>
    </inkml:context>
    <inkml:brush xml:id="br0">
      <inkml:brushProperty name="width" value="0.04881" units="cm"/>
      <inkml:brushProperty name="height" value="0.04881" units="cm"/>
      <inkml:brushProperty name="color" value="#00BFF3"/>
    </inkml:brush>
  </inkml:definitions>
  <inkml:trace contextRef="#ctx0" brushRef="#br0">34950 39000 450,'30'9'140,"-1"3"-27,-3 4-26,-1 2-27,-2 1-16,-1 1-8,-1-1-7,-1 1-8,3 1-7,7 3-8,6 3-8,8 3-8,2 0-1,-4-3 4,-2-4 4,-3-1 4,-3-3-7,-2 1-16,-1-1-17,-3 1-18,-2-2-6,-5-3 4,-3-3 3,-4-2 4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2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34786 40200 553,'-15'0'5,"2"0"9,3 0 9,1 0 10,4 0 8,6 2 5,6 0 5,6 2 6,3 0-3,3 0-12,2-1-12,1 2-11,1-2-8,-1 1-2,-1 0-2,0 0-3,-3 1-6,-1 0-13,-2 1-12,-3 2-13,-1 0-4,-2 0 2,-2-1 4,-2 1 4,-2 0-2,-1 0-5,0 0-6,-1 0-4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3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34790 41216 468,'-15'7'5,"3"-1"10,1-1 10,2 0 10,6-3 5,10-2 1,10-3 1,9-4 0,5 0-3,-1 1-6,-1 0-6,-1 2-6,-2 0-6,-3 2-6,-3 0-5,-3 2-6,-2 1-5,-3 2-3,-1 2-3,-2 2-4,-3 2-2,-4 3 1,-4 3 0,-4 3 1,-3 1 2,-2-1 0,-1 0 3,-3-2 0,-1-1 3,-1-1 1,-2-1 3,1 0 1,-2-2 4,2 1 3,1 0 5,1 0 5,1-2 3,0-1 2,2-2 3,1-2 2,5-2 4,10-1 4,10 0 6,9-1 5,6-1-2,1 0-11,1 0-8,1 0-11,1 0-9,1 0-11,1 0-10,0 0-11,1 0-4,-1 0 1,-1 0-1,-1 0 1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3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36796 39234 517,'-8'-8'6,"2"-2"11,1 0 13,0-1 11,4 1 8,6 6 6,6 4 5,6 6 5,0 2-5,-1 2-14,-4 0-14,-3 1-16,-1 4-11,0 7-8,0 7-9,0 7-9,-2 3-11,-3-2-13,-2 0-13,-4-1-13,-1-2-1,-2-2 9,0-1 10,-1-3 9,-1-2 9,0-5 7,1-3 7,-1-4 6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3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36474 40336 556,'-14'20'0,"1"-5"0,2-6-1,2-6 1,3-5 8,2-2 13,4-4 14,3-2 15,1-3 5,3-3-4,2-3-4,2-3-3,2-2-6,3 1-7,3-1-6,3 1-8,1-1-5,-1 3-5,-1 0-3,0 1-6,-3 1-3,1 2-5,-2 2-2,-1 3-5,0-1-6,-1-2-7,1-1-9,0-3-8,-1-1-4,1 1 0,0-1 1,0 1 1,-2 1 3,-3 2 8,-3 4 8,-2 3 8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4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37505 38857 447,'-2'-17'19,"-1"14"24,-2 14 23,-1 13 24,-1 9 2,2 1-18,2 2-19,2 2-18,1-1-12,0-5-4,0-5-6,0-5-5,1-3-4,2-3-7,2-1-5,2-2-5,1-2-5,1-1-5,2-1-3,0 0-4,1-2-4,1-2-2,2-3-3,0 0-3,1-4 1,-1-2 3,1-4 3,0-2 2,-1-3 2,-1-1-1,-1-3 0,-1-2-1,-1-1 1,-2-1 5,-2-1 3,-2-1 5,-2 0 5,-1 1 6,0 1 8,-1 1 6,-2 2 4,-1 2 1,0 4 3,-1 3 1,-2 2 4,0 0 7,-1 2 6,-2 1 7,-1 2 4,-1 5 1,-3 6 0,-2 4 2,0 4-5,1 1-7,1 3-9,0 1-8,2 2-7,-1 0-4,0-1-5,0 1-5,0-2-6,1 0-10,-1-1-9,0 0-8,1-3-6,3-1-2,1-2-1,2-3-2,3-2 4,4-2 9,4-4 9,4-2 8,1-2 6,1 0 3,0 0 2,0 0 2,-1 0 7,-1 2 11,-1 0 11,0 2 10,-3 0 4,-4 3-6,-4 2-6,-4 2-6,-4 2-4,-2 3-4,-3 3-5,-3 4-3,-1 0-3,1-1 1,0-1-1,2-1 0,0-1 0,-3 1 0,-2 0 0,-1-1 0,0 0 1,3-3 1,3-1 2,3-2 1,5-3 1,10-4 0,8-4 0,9-4 0,6-4-2,1-2-2,2-3-4,3-4-3,0 0-3,-2 1-4,0 1-4,-1 1-3,-2 1-2,-3 2 2,-3 2 1,-2 2 2,-3 1-1,-1 0-5,-1 0-2,-1 1-5,-2-2 0,-4 0 2,-4-2 2,-4 0 2,-3-1 1,-2-2 4,-2 0 2,-1-1 3,-2 0 1,0 0 1,0 2 0,1 1 1,-1 0 7,2 2 13,1 1 14,1 0 13,-1 3 7,0 2 0,-2 3 1,0 4 0,-1 3-3,1 4-10,-1 3-8,0 5-9,0 2-6,-1 2-4,-1 3-4,-2 1-4,0 2-3,-1-1-1,-1 0-2,-1 1-1,0-2-5,2-3-10,3-4-9,1-1-10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4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37950 41450 511,'16'16'60,"1"-1"2,1 1 0,2 0 2,0-1-5,1-1-8,0-1-7,3-1-10,-1 0-7,3 0-10,0-1-9,1 1-8,-2-1-10,-2-2-9,-3-2-8,-2-2-10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5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38540 38357 447,'9'-50'39,"0"11"1,1 11 2,2 12 2,0 5-2,1 4-6,1 2-5,1 4-6,0 3-5,-2 6-6,-3 4-6,-1 5-5,-2 5-5,-2 5-3,-2 5-3,-2 5-3,-3 1-3,-4 0-1,-4-1-2,-3-1-2,-3-2 0,-2-2-1,0-2 0,-1-1-1,0-3 3,1-1 3,1-3 3,1-1 5,1-3 2,4-3 4,3-3 1,2-2 3,5-4 1,4-2-3,6-4-1,4-2-2,3-4-2,1-4 1,1-4 0,2-3 0,-2-1-1,-1 2 2,-3 4 0,-1 3 0,-2 1 3,0 2 5,-2 1 5,-1 0 4,-1 4 6,-2 4 6,-2 5 6,-2 6 5,-1 2 1,0-1-5,0 1-4,0 0-5,0 0-4,-2 1-4,-1 1-3,0 1-4,0 1-2,0-1 1,2 1-1,0-1 1,1 0-2,0-2-7,0-3-4,0-1-7,1-2-3,2-1-4,2 0-2,2-2-3,3-2-4,4-4-7,3-4-7,5-4-7,0-3 1,-3-3 6,-3-4 7,-3-2 7,-2-1 5,0 1 6,-2 1 4,0 1 6,-2 1 5,-1 0 7,-1 2 5,0 1 7,-4 1 7,-6 2 7,-6 2 9,-5 3 7,-5 2 0,0 6-9,-1 4-8,0 5-9,-3 4-5,-2 1-5,-1 3-2,-2 2-4,-3 0-3,-1 1-3,-2-1-1,-2 1-2,0-1-1,3-2-2,3 0-1,3 0-2,3-2 1,1-1 2,3-1 1,1-1 2,3-1 2,3-2 2,3-3 2,2-1 2,7 0 2,8 2 5,9 2 2,10 1 4,5 1 1,6 0-1,5-2 1,5-1-1,3 0 0,1 2-2,4 0-2,0 1-1,2 1-7,0-1-9,0 1-12,0 0-10,0-1-4,0 1 4,0 0 3,-1 0 3,-3-3 3,-7-3 0,-9-4 2,-8-4 0,-4-2-8,-3 2-19,-1 0-18,-2 2-19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6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40479 37844 404,'-1'-18'70,"0"12"-12,-2 12-12,0 12-13,-3 9-8,-2 8-4,-3 8-5,-3 8-3,-1 2-3,0-6-3,2-4-2,1-5-3,1-6-3,2-6-5,2-5-5,3-6-5,2-8-6,7-9-6,6-8-7,6-9-7,3-8 0,3-5 4,1-6 5,3-6 4,0-1 5,-1 6 4,-1 4 4,-1 5 4,-2 4 4,-1 1 4,-3 3 2,-1 1 4,-2 3 5,-2 5 5,-3 3 6,-1 4 6,-2 4 6,-2 4 10,-2 4 9,-2 4 8,-1 1 0,0 1-11,0 0-10,0 0-10,1-1-9,2-1-6,2 0-7,2-2-7,2-1-4,3-2-2,3-3-2,4 0-2,0-3-2,1 0 0,-1-2 0,1 0-1,-1-1-1,-1 2 0,-1 0 0,0 2-1,-3 0 1,-1 0 2,-2 0 1,-2 0 3,-3 1 1,-3 2 2,-2 2 2,-4 2 2,-2 1 2,-3 3 2,-4 2 1,-2 2 3,-2 0 0,-1-1 0,-1-1-1,-1 0-2,0-2 2,0-1 0,2-1 3,1 0 0,1-2 3,3-1 0,1 0 1,2-2 1,4-1 1,8 0 0,6-2 1,8 0 1,1-1-1,-1 0-4,-2 0-4,-3 0-2,1-1-2,0 0-2,1-2 0,1 0-2,-3 2-2,-6 4-6,-8 5-5,-6 6-5,-5 2-2,-1 1 2,-3 1 2,-2 1 1,-1 0 2,-3-1 2,-1-1 3,-3 0 1,-2-2 2,-3 1 1,-2 0 1,-4-1 0,-2 1 2,-2 0 2,-3-1 1,0 1 3,-2 0 2,1-1 3,2 1 3,0 0 2,4-2 2,6-1-1,5-2-2,7-2 0,4-2 1,2-1 4,4 0 3,3-2 4,3 1 1,6 0-3,4 1-2,6 2-3,4-3-3,5-2-2,5-6-3,5-2-3,4-5-2,2-2-1,4-3-1,3-3 0,2-2-2,0 1 1,2-1-2,0 1 1,1 0-1,0 2 2,0 2 0,0 3 1,-2 1 0,-6 2-1,-4 2 0,-5 3-1,-4 0-1,-3 2-1,-3 0-1,-2 2-2,-6 2-3,-5 5-4,-6 6-5,-6 4-5,-5 2-1,-5 1 3,-5 0 2,-5-1 3,-3 0 0,1-1-2,-1-1-1,1 0-2,0-2 0,1-1 2,1-1 2,1 0 2,2-2 1,3-1 1,3-1 2,3 0 1,1-3 2,2-1 3,0-2 3,2-2 2,1-1 7,1-2 9,0 0 11,2-1 9,1 0 11,2 3 12,2 4 12,2 2 12,0 4-2,-1 6-15,0 4-16,-1 5-16,-1 4-10,0 2-2,0 4-4,0 3-4,0 2-5,0 0-8,0 2-10,0 1-7,0-2-9,0-2-7,0-3-8,0-3-8,0-5 0,0-4 5,0-5 7,0-4 5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7"/>
    </inkml:context>
    <inkml:brush xml:id="br0">
      <inkml:brushProperty name="width" value="0.03915" units="cm"/>
      <inkml:brushProperty name="height" value="0.03915" units="cm"/>
      <inkml:brushProperty name="color" value="#00BFF3"/>
    </inkml:brush>
  </inkml:definitions>
  <inkml:trace contextRef="#ctx0" brushRef="#br0">41650 40156 561,'8'-8'-5,"0"0"12,0 0 10,-1 0 12,2 1 6,0-1-1,1 0 0,2 0-1,-1 0-1,1 2-2,0 1-1,0 1-1,0 1-3,-1 3 0,1 4-1,0 2-2,-2 2-3,-2 2-6,-4 0-6,-2 2-7,-3-1-5,-1 1-5,0 0-7,-1 0-5,-2-2-3,0 1-1,-2-2 0,0 0-2,-1-1 1,-2-1 2,0 1 0,-1 0 2,0-1 3,0-1 2,2 0 4,1-1 2,3-4 5,7-2 8,8-5 6,6-4 6,2-1 2,-3 2-5,-2 2-5,-4 3-5,-1 0-3,0 2-2,0 0-2,0 2-2,-2 2-5,-3 5-7,-2 6-9,-4 4-7,-1 1-1,-2-3 6,0-3 6,-1-2 6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9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97000 6750 528,'-24'-24'1,"4"4"2,3 3 3,3 3 2,3 10 7,3 20 13,3 18 13,4 20 13,1 16 3,0 16-3,0 15-5,0 17-4,0 10-7,0 6-7,0 7-9,0 6-8,-4 1-9,-5-3-8,-7-3-9,-5-2-9,-1-14-8,6-21-7,7-22-7,6-22-7,1-15-5,-3-5 0,-3-7-3,-2-5-1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07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41592 40934 531,'-28'14'0,"7"-3"2,7-3 1,7-2 2,5-3 7,5-2 13,6-2 14,4-2 13,4-3 1,1-2-11,3-3-10,2-3-11,-1-2-6,0 1-3,-1-1-1,0 0-3,-1 1-2,3-1-4,1 0-4,3 1-4,-1 0 0,-3 4 0,-3 3 1,-3 3 1,-3 2 3,-2 3 2,-4 4 3,-3 2 3,-2 3 4,-2 2 3,-2 2 4,-2 1 4,-1 2 1,-2 2-5,0 0-5,-1 1-3,-2 1-4,-2 1 0,-2 1-3,-1 1-1,-3 0-2,0-1-2,-1-1-4,-1-1-2,-1 0-2,1-1 1,-1 1 1,1-1 1,4-4 4,10-8 5,10-10 8,10-8 5,8-7-5,6-5-18,8-5-18,7-5-17,-2 1-12,-8 6-8,-9 5-6,-8 6-8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4"/>
    </inkml:context>
    <inkml:brush xml:id="br0">
      <inkml:brushProperty name="width" value="0.03149" units="cm"/>
      <inkml:brushProperty name="height" value="0.03149" units="cm"/>
      <inkml:brushProperty name="color" value="#00BFF3"/>
    </inkml:brush>
  </inkml:definitions>
  <inkml:trace contextRef="#ctx0" brushRef="#br0">82500 29100 698,'0'15'149,"2"-1"-49,0-1-49,2 0-49,-1-2-26,-1-1-3,0 0-3,-1-2-3,-2 0-4,-1 0-6,0 0-6,-1 0-6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4"/>
    </inkml:context>
    <inkml:brush xml:id="br0">
      <inkml:brushProperty name="width" value="0.02678" units="cm"/>
      <inkml:brushProperty name="height" value="0.02678" units="cm"/>
      <inkml:brushProperty name="color" value="#00BFF3"/>
    </inkml:brush>
  </inkml:definitions>
  <inkml:trace contextRef="#ctx0" brushRef="#br0">82363 30600 821,'-15'0'7,"2"0"13,2 0 13,3 0 14,1 1-3,2 2-20,2 2-20,2 2-20,1 1-9,0-1 3,0 1 3,0 0 3,0 0-3,0 0-9,0 0-9,0 0-8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4"/>
    </inkml:context>
    <inkml:brush xml:id="br0">
      <inkml:brushProperty name="width" value="0.02449" units="cm"/>
      <inkml:brushProperty name="height" value="0.02449" units="cm"/>
      <inkml:brushProperty name="color" value="#00BFF3"/>
    </inkml:brush>
  </inkml:definitions>
  <inkml:trace contextRef="#ctx0" brushRef="#br0">82316 31600 898,'-7'8'73,"2"0"-44,2 0-45,2 0-43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4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82400 32325 333,'49'20'167,"16"14"-1,16 15 1,16 15 0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5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81898 32365 445,'0'-16'3,"0"-3"5,0-2 5,0-1 6,0 1 2,0 3-3,0 4-3,0 5-1,-1 1-2,0 0 0,-2 0 1,0 0 0,-2 1-1,0 0 1,-1 2 0,-1 1-1,-3 1 2,-4 2 0,-4 2 2,-3 2 2,-2 1-2,3 3-4,1 2-5,2 2-3,2 1-3,1 1-1,1 2 0,1 0 0,0 1-1,2 1 1,1 1 1,0 1 0,2 1 1,1 1 0,0 1-1,2 1 1,0 0-1,2-1 0,0-1 0,2 0 0,1-3-1,2-1-1,2-3-1,2-1-1,1-3-1,3-2-3,2-4-2,2-2-2,1-3-1,3-1 1,2 0 1,1-1 1,3-3-2,1-2-4,2-3-4,3-3-5,0-3-1,1 0 0,-1-1 0,0-1 0,-1 0 2,-3-1 3,-3 0 4,-3 1 3,-2-1 3,-1 1 3,0-1 3,-2 1 2,-2 1 1,-3 2 2,-3 4 0,-2 3 0,-3 1 5,0 0 6,-2 0 6,0 1 7,-2 0 9,-2 4 11,-2 2 9,-2 4 12,0 2-2,0 3-14,2 3-12,1 4-14,0 1-8,0-1-4,0 1-2,0-1-3,1 1-2,0 0-2,1-1 0,2 1-2,0 0-1,0-1 0,0 1 0,0 0-2,0-1 1,0-1 0,0-1 1,0 0 0,2-2-4,4-1-11,4-1-10,4 0-11,1-3-3,1-3 4,0-2 3,-1-3 3,2-4 3,1-2 3,3-4 2,2-2 2,0-2 1,-2-1 0,1-1-2,-2-1 0,-1-1 0,-1-1-1,-1-1 1,-1-1 1,-1-1-1,-4-1 3,-3-1 0,-2-1 3,-3 0 0,1 1 4,0 1 1,0 1 3,-1 2 2,0 3 1,-1 3 0,-2 3 2,0 1 0,0 0 3,0 0 0,0 1 2,0 0 6,0 0 11,0 2 12,0 1 10,0 3 13,-2 8 12,-1 6 13,0 7 13,0 7-5,0 7-22,2 6-22,0 8-22,1 1-12,-2-4-4,0-4-3,-1-3-4,-1-3-5,2 0-8,0 1-8,2-1-9,0-1-2,0-3 0,0-3 1,0-3 1,1-3-1,2-3-3,2-3-3,1-2-2,3-4-3,0-3-2,1-2-2,2-4-2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6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85063 32650 603,'-22'1'9,"6"2"17,5 2 18,5 2 17,2 1 3,2 3-11,0 2-11,2 2-12,1 1-7,2 3-5,2 1-4,2 3-5,2 0-5,3-1-7,3-1-6,4-1-6,1-3-3,2-3 2,3-4 1,2-4 2,0-3-3,0-1-9,1 0-7,-1-1-9,-1-3-4,-5 0-2,-3-3-1,-4-2-1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6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85617 32350 561,'-29'1'38,"7"2"5,5 2 4,6 2 5,3 3-1,1 7-5,-1 5-6,0 7-6,0 5-5,0 8-6,0 7-5,1 6-6,-2 5-6,0 3-10,-2 3-7,0 3-9,-1-1-5,1-8-2,-1-7-2,0-6-2,1-7-7,1-4-9,0-5-11,2-5-9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7"/>
    </inkml:context>
    <inkml:brush xml:id="br0">
      <inkml:brushProperty name="width" value="0.03749" units="cm"/>
      <inkml:brushProperty name="height" value="0.03749" units="cm"/>
      <inkml:brushProperty name="color" value="#00BFF3"/>
    </inkml:brush>
  </inkml:definitions>
  <inkml:trace contextRef="#ctx0" brushRef="#br0">54800 40000 586,'8'7'103,"0"-1"-19,0 0-20,-1-1-20,1-1-12,0 1-5,0 2-5,0 0-6,0 1-5,1 0-4,2 0-3,0-1-5,0 3-8,-1 2-12,0 3-13,-2 3-12,-1 2-3,-2 0 4,-2-1 6,-2 1 5,-1-2 1,2-3-3,0-3-3,2-2-2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7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54711 41049 605,'-15'14'0,"4"-3"0,3-3 0,3-2 0,3-5 11,5-6 21,6-6 23,4-6 21,4-4 2,1-5-17,3-3-18,2-4-17,0-3-14,1-1-12,-1-1-9,1 0-12,-1 0-8,1 1-6,-1 3-6,1 2-6,-2 2-1,-1 3 7,-3 3 5,-1 3 6,-2 3 2,-4 2 0,-3 4-1,-2 3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09"/>
    </inkml:context>
    <inkml:brush xml:id="br0">
      <inkml:brushProperty name="width" value="0.04214" units="cm"/>
      <inkml:brushProperty name="height" value="0.04214" units="cm"/>
      <inkml:brushProperty name="color" value="#00BFF3"/>
    </inkml:brush>
  </inkml:definitions>
  <inkml:trace contextRef="#ctx0" brushRef="#br0">99050 6550 522,'296'-60'92,"-55"32"-11,-57 31-13,-55 32-11,-40 19-10,-22 10-9,-22 10-8,-21 9-8,-24 6-6,-25 3-3,-25 3-5,-25 4-3,-21-1-4,-15-3-4,-15-3-3,-16-2-4,-8-3-1,0 1 0,0-1-1,0 1 1,7-6 2,17-8 2,15-10 2,16-9 3,23-9 2,31-5 0,32-7 0,31-5 1,28-11 0,25-11 1,25-14 1,25-11 1,14-11-7,3-5-12,3-7-13,4-5-14,-3-8-7,-5-5-2,-7-7-4,-5-5-2,-17 2 4,-24 13 9,-26 12 11,-24 13 9,-13 6 7,0 0 2,0 0 4,0 0 2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7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55878 39405 509,'7'-13'27,"-2"6"17,-3 6 18,0 6 16,-5 6 1,-2 5-17,-5 7-15,-4 5-15,-1 3-11,-1-1-5,0-1-4,1-1-4,-2 1-5,0 2-7,-1 4-5,-1 3-6,0 1-5,1-2-5,0 0-3,2-1-5,1-2-3,1-2-1,1-1-1,0-3-1,2-2 0,1-5 2,0-3 3,2-4 1,1-4 3,0-1 3,2-2 4,1-2 3,0-2 3,0-2 1,0-2 3,0-2 2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8"/>
    </inkml:context>
    <inkml:brush xml:id="br0">
      <inkml:brushProperty name="width" value="0.04874" units="cm"/>
      <inkml:brushProperty name="height" value="0.04874" units="cm"/>
      <inkml:brushProperty name="color" value="#00BFF3"/>
    </inkml:brush>
  </inkml:definitions>
  <inkml:trace contextRef="#ctx0" brushRef="#br0">56250 39377 451,'15'-6'119,"-1"2"-27,-1 4-28,0 3-28,-1 1-14,1 3 0,1 2 1,2 2 0,0 0-1,1 1-2,1 0-3,1 0-3,1 0-1,0 3-2,-1 2 0,1 2-2,1 1 0,3 1-2,3 1-1,3 1-1,2 1-2,2 1-2,2 1-4,3 1-3,0 0-4,2 1-3,1-1-4,0 1-4,1-2-5,-2 0-5,0-1-6,-1-1-6,-2-1 1,-4-1 5,-2-1 6,-3 0 5,-3-4-1,-5-3-7,-3-4-8,-4-4-9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8"/>
    </inkml:context>
    <inkml:brush xml:id="br0">
      <inkml:brushProperty name="width" value="0.03691" units="cm"/>
      <inkml:brushProperty name="height" value="0.03691" units="cm"/>
      <inkml:brushProperty name="color" value="#00BFF3"/>
    </inkml:brush>
  </inkml:definitions>
  <inkml:trace contextRef="#ctx0" brushRef="#br0">57437 40516 596,'-6'-7'89,"6"2"-15,4 2-16,6 2-17,2 2-9,1 2-4,1 2-4,2 2-4,0 1-4,1 1-5,1 2-3,1 0-6,-1 1-5,-2 1-9,-4 1-10,-3 2-7,-1 0-9,-2 1-5,-1 1-7,0 1-5,-2 0-1,-2-3 6,-2-1 5,-2-2 7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18"/>
    </inkml:context>
    <inkml:brush xml:id="br0">
      <inkml:brushProperty name="width" value="0.04473" units="cm"/>
      <inkml:brushProperty name="height" value="0.04473" units="cm"/>
      <inkml:brushProperty name="color" value="#00BFF3"/>
    </inkml:brush>
  </inkml:definitions>
  <inkml:trace contextRef="#ctx0" brushRef="#br0">57363 41550 491,'-26'0'14,"12"0"16,12 0 17,12 0 17,5 0 2,-1 0-13,0 0-13,-2 0-13,0 0-9,0 0-4,-1 0-5,1 0-5,-2 3-5,-2 6-8,-4 5-8,-2 7-6,-4 1-4,-4-1 4,-4-2 2,-4-2 3,-1-2 1,1-1 2,1-1-1,0-1 2,1-1 0,1 0 1,-1-2 1,0 0 1,0-2 1,1-1-1,-1 0 1,0-2 0,1 0 10,1 0 19,0 0 21,2 0 20,2-1 4,6-2-8,4-2-10,6-2-10,3-2-7,3 0-6,3-1-7,3-2-7,2 1-3,0 2-1,-1 3-2,1 1 0,-1 1-5,1 2-4,-1 0-6,1 2-6,-1-1-1,-1 1 1,-1 0 3,-1 0 1,0-1-5,-1 0-12,1-2-13,0 0-12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0"/>
    </inkml:context>
    <inkml:brush xml:id="br0">
      <inkml:brushProperty name="width" value="0.04347" units="cm"/>
      <inkml:brushProperty name="height" value="0.04347" units="cm"/>
      <inkml:brushProperty name="color" value="#00BFF3"/>
    </inkml:brush>
  </inkml:definitions>
  <inkml:trace contextRef="#ctx0" brushRef="#br0">58990 39585 506,'15'-7'98,"-1"2"-18,-1 2-18,0 2-19,-2 3-13,1 4-12,0 4-11,0 4-11,-2 3-5,-1 5 0,-2 3-1,-2 5 1,-2 2-7,-2 2-9,-2 2-12,-2 2-11,-1-1-1,0-7 7,0-6 7,0-5 7,-1-2 5,-2 1 1,-1 3 1,-3 1 2,-1 1 3,0-3 4,0-1 5,1-2 4,0-3 5,0-3 7,2-3 6,1-2 6,3-5 10,8-6 13,6-6 13,7-5 13,4-5 0,-1-2-12,1-1-14,0-2-12,-1-3-11,1 1-6,-1-2-9,1-1-6,-1 0-8,1 1-8,0 2-8,-1 0-7,0-1-3,-3-1 3,-1-2 4,-2-3 4,-2 1-3,-1 0-9,0 1-7,-2 1-9,-1 2 2,0 3 11,-2 3 11,0 3 11,-1 3 8,0 1 6,-1 2 6,1 3 5,0 4 15,0 8 21,0 8 22,0 7 23,0 5 1,0 0-16,0-1-18,0 1-18,-1 0-11,-1 1-6,0 1-5,-1 1-7,0-1-3,1-1-2,3-3-3,2-1-2,2-3-11,4-4-22,2-5-21,3-2-21,1-6-6,-3-4 11,-1-6 12,-2-4 10,-2-3 9,-1-3 5,0-1 6,-2-3 5,-1 1 5,0 3 6,-2 3 4,0 3 4,-2 3 6,-1 1 3,0 2 6,-2 2 4,-1 2 5,-2 2 5,-2 3 7,-1 1 6,-3 3 1,0 3-3,-1 5-2,-1 4-4,-2 3-3,-2 1-5,-2 3-4,-1 1-4,-1 2-4,1 1-1,0 1-3,2 1-2,1-1-1,1-1-3,1-3-1,0-1-3,3-2 0,3-3-1,2-1 0,4-2 0,2-3-3,4-1-4,2-2-5,3-2-3,3-3-2,2-4 4,1-4 2,3-4 3,0-1 2,-1 1 1,-1 0 2,0 2 1,-3 1 1,-1 2 2,-2 2 2,-2 3 1,-3 0 3,-1 3 2,-2 2 2,-2 2 3,-3 2 2,-3 4-1,-5 2 1,-4 3-1,-2 1 0,1-1-1,-1-1-2,0-1-1,1 0-1,-1 2 0,0 0 0,1 1 0,-1-1 0,0-1 2,1-2 1,-1-2 2,1-2-1,0-1 0,2-1-1,1 0-1,3-3 2,6-3 6,6-2 7,6-3 5,5-3 0,3-2-8,5-2-8,3-2-8,2-1-5,-1-1-2,-1-2-3,-1 0-1,-1 1-4,-3 1-2,-1 2-3,-2 2-3,-2 2-2,-1-1 0,-1 0 0,0 0-1,-3 0-1,-1 0-1,-2 1-2,-2-1-1,-2 0 1,-2 0 4,-2 0 4,-2 1 4,-2-1 4,0 0 3,-1 0 4,-2 0 2,0 1 7,-1 0 11,-2 2 11,0 1 10,1 1 6,2 4-1,4 2-1,3 4-1,-1 2-2,0 3-6,-3 3-4,-2 3-5,-2 3-4,-2 1-4,-2 3-3,-1 1-4,-2 2-3,-2 1-1,0 1-2,-1 1-2,0-1-5,-1-2-11,1-1-8,-1-3-10,1-1-7,3-3-4,1-1-5,2-2-4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0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60450 41550 531,'29'8'21,"-3"0"-4,-5 0-4,-3-1-5,-2 1 6,1 0 14,1 0 16,2 0 14,-1 0 3,1-1-8,-1 1-8,1 0-9,-2-1-7,-1 0-8,-2-2-7,-2 0-8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1"/>
    </inkml:context>
    <inkml:brush xml:id="br0">
      <inkml:brushProperty name="width" value="0.04535" units="cm"/>
      <inkml:brushProperty name="height" value="0.04535" units="cm"/>
      <inkml:brushProperty name="color" value="#00BFF3"/>
    </inkml:brush>
  </inkml:definitions>
  <inkml:trace contextRef="#ctx0" brushRef="#br0">60960 39086 485,'1'-15'4,"4"2"10,2 3 9,4 1 10,0 4 0,-1 6-7,-1 6-8,0 6-8,-2 4-4,-2 3-2,-3 3-1,0 3-2,-4 1-5,-2 1-6,-4-1-8,-2 0-6,-2 0-4,-2-3 3,0-1 1,-1-3 2,0-1 3,1-1 5,1 0 5,0-2 5,2-2 2,3-3 0,1-3 1,2-2-1,3-5 3,6-4 3,4-5 5,6-5 3,2-3 0,1 0-3,1 1-5,1-1-5,-1 2 0,-3 2 1,-2 4 3,-4 3 0,-1 1 4,0 0 4,-1 0 3,1 0 5,-1 2 2,-2 2 2,-2 3 0,-2 4 3,-1 1-1,0 1 0,0 2-1,0 0 0,0 1-2,0 1-2,0 2-3,0 0-2,0 1-1,0 1-3,0 1-1,0 1-2,0 2-1,0 1-1,0 3-1,0 1-1,0 1-1,0-1-2,0-1-1,0-1-2,0-2-3,0-1-1,0-2-2,0-3-2,1-3-7,4-6-10,2-6-11,4-6-11,0-5-2,1-3 6,0-5 7,0-4 6,-1-1 5,-1 1 5,-1 1 3,0 1 5,-3 2 5,-1 3 3,-2 3 5,-2 3 4,-1 1 10,-2 2 15,0 0 14,-1 2 16,-3 1 2,-2 2-11,-4 2-11,-2 2-11,-2 2-7,-1 4-4,-1 2-4,-1 3-3,-2 2-3,-1 0-1,-3-1 0,-1 1 0,-2 0-2,1 1 0,-1 1-2,1 1-1,-1 0-1,1-1 1,0 0 0,-1-2 0,2-2 0,3-1-1,3-2 0,3-2-1,7 0 3,12 1 7,12 3 7,11 2 8,6-1 1,-1-1-3,-1-2-3,-1-2-4,3 0-4,9 5-9,7 4-6,7 3-8,6 2-5,2-1-5,1-1-3,3 0-5,-3-4 1,-8-1 6,-8-4 4,-8-3 5,-5-1-6,-3 0-17,-3 0-17,-3 0-17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4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63550 39233 653,'8'-6'87,"0"4"-17,0 4-17,-1 4-16,1 2-11,0-1-3,0 1-4,0 0-4,-1 0-4,-1 2-5,-1 0-7,0 1-4,-1 2-2,0 2 1,0 1 2,0 3 1,-1-1-4,-1-1-13,0-2-11,-1-2-12,-2-2-4,-1-1 3,0-1 3,-1 0 3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5"/>
    </inkml:context>
    <inkml:brush xml:id="br0">
      <inkml:brushProperty name="width" value="0.0438" units="cm"/>
      <inkml:brushProperty name="height" value="0.0438" units="cm"/>
      <inkml:brushProperty name="color" value="#00BFF3"/>
    </inkml:brush>
  </inkml:definitions>
  <inkml:trace contextRef="#ctx0" brushRef="#br0">63236 38720 502,'0'-11'8,"0"8"18,0 9 17,0 10 17,-2 5 3,-1 2-14,-2 4-12,-1 3-14,-3 1-8,0-1-6,-1-1-4,-1-1-6,-2-2-4,0-1-1,-1-3-3,-1-1-1,-1-2-2,0 1 1,1 0-1,-1-1 0,0 0 0,-1-1 3,-2 0 2,1-2 2,-1-2 2,2-3 2,2-3 2,3-2 2,4-4 6,8-2 8,8-4 10,7-2 8,4-2 1,-1-2-7,0 0-7,-2-1-7,1 0-6,3 0-2,3 2-4,3 1-4,0 0-1,-5 2-1,-3 1 0,-4 0 0,-5 5-7,-5 6-14,-4 7-12,-5 7-14,-5 4-2,-2-1 11,-3 1 9,-3-1 9,-4 1 6,-2-1 2,-2 1 0,-4-1 1,-2 2 3,-1 1 5,-1 3 5,-1 1 4,0 1 5,0-1 3,-1-2 2,1 1 4,2-4 2,4-3 2,3-5 0,5-3 3,8-5 2,16-5 6,14-4 5,15-5 6,8-5-3,4-4-7,3-4-9,2-3-9,1-2-5,0 1-1,-2 1-2,0 1-2,-3 1-2,-4 3-6,-4 1-4,-3 2-5,-5 2-5,-5 3-5,-5 1-4,-5 2-4,-4 3-7,-4 4-7,-4 4-6,-4 4-7,-4 0 0,-2-1 9,-3-2 9,-3-2 8,-2-2 6,0-2 2,1-2 2,-1-2 3,0-2 3,-2-2 3,0-2 4,-1-1 2,0-2 2,-1 0 2,0 0 0,1 1 0,0 0 4,2 2 4,3 2 5,1 2 4,2 1 6,2 0 5,3 0 6,1 1 6,1 2 3,0 7 0,0 7 0,0 8 1,0 4-3,0 2-7,0 4-6,0 3-6,1 1-7,1-1-7,0-1-7,2-1-8,0-2-5,0 0-6,0-1-6,0-1-4,0-3-3,0-3 0,0-4 1,0-5 0,1-2 0,1-2 0,3-2 0,2-2 0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6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64466 40550 539,'0'39'144,"0"0"-34,0 0-34,0 1-33,0 2-18,0 6-5,0 5-3,0 7-4,0 6-5,0 5-4,0 7-4,0 5-5,-1 6-7,-1 6-9,0 6-10,-1 5-9,-1-5-5,2-20 0,0-18-1,2-18-1,0-11 1,2-3 1,0-3 2,2-3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10"/>
    </inkml:context>
    <inkml:brush xml:id="br0">
      <inkml:brushProperty name="width" value="0.05663" units="cm"/>
      <inkml:brushProperty name="height" value="0.05663" units="cm"/>
      <inkml:brushProperty name="color" value="#00BFF3"/>
    </inkml:brush>
  </inkml:definitions>
  <inkml:trace contextRef="#ctx0" brushRef="#br0">100750 6600 388,'23'-49'1,"-3"4"0,-3 3 2,-2 3 1,-3 14 10,1 25 21,-1 25 21,1 25 19,-6 20 6,-8 16-11,-10 15-10,-9 17-11,-10 10-8,-9 6-6,-10 7-5,-8 6-6,-6 3-6,1 0-8,-1 0-6,1 0-6,2-11-7,7-22-5,6-22-5,7-21-5,10-29-10,16-34-16,15-35-16,17-33-16,13-25-1,13-11 16,12-14 13,13-11 15,6-4 10,0 6 3,0 7 5,0 6 4,1 7 5,4 10 7,3 10 6,3 9 7,-1 7 6,-2 7 6,-3 6 6,-3 7 5,-6 7 2,-5 9-2,-7 10-1,-5 10-1,-8 0-13,-5-5-22,-7-7-23,-5-5-23,-8-4-5,-5 0 12,-7 0 12,-5 0 11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64500 45500 999,'0'28'-6,"0"-5"-12,0-6-12,0-6-12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6"/>
    </inkml:context>
    <inkml:brush xml:id="br0">
      <inkml:brushProperty name="width" value="0.04161" units="cm"/>
      <inkml:brushProperty name="height" value="0.04161" units="cm"/>
      <inkml:brushProperty name="color" value="#00BFF3"/>
    </inkml:brush>
  </inkml:definitions>
  <inkml:trace contextRef="#ctx0" brushRef="#br0">65647 39811 528,'0'-15'3,"2"4"6,1 3 5,0 3 7,1 3 5,2 5 6,0 6 5,1 4 6,0 5-1,-2 5-6,-2 5-6,-2 5-7,-2 3-4,-2 2-6,-2 2-3,-2 2-4,0 1-4,-1 1-3,0-2-3,0 2-4,1-4-1,0-6 0,2-6 0,1-5-1,3-9-1,7-9-2,7-10-1,8-9-2,2-8-3,1-3-4,-1-4-2,1-5-5,-2-1 0,-1 0-2,-3-1 1,-1 1-1,-3 1 2,-1 2 5,-2 1 3,-2 3 4,-2 2 5,-2 3 5,-3 3 4,0 3 6,-2 2 5,0 2 8,0 3 6,0 1 8,-1 4 9,-1 8 10,0 6 12,-1 8 10,-1 3-1,2 1-13,0 0-13,2 3-13,0 2-8,0 8-5,0 7-5,0 6-3,-1 3-5,0 0-6,-2-1-6,0-2-5,0-3-3,0-8-1,2-6 0,0-7 0,3-7-11,2-8-19,4-8-18,2-8-21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7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66754 39490 546,'6'-19'9,"-1"10"17,-2 10 19,-2 10 17,0 5 3,0 1-13,2 1-13,0 1-12,2 0-8,0-1-4,1 0-3,2-2-3,0 0-3,1-1-3,2 1-2,0 0-2,0-1-2,-1 1 0,0 0 0,-2-1 0,-1 1 0,0 2-1,-2 0-1,0 1 0,-3 1 0,-4 1 3,-4 1 2,-4 1 2,-3 1 1,0-1-1,-1 1 0,-1-1-1,-2-1-1,-1-1-3,-3-2-2,-1-3-2,-1-1-3,1-2-2,1-3-2,1-1-4,1-2-3,2-4-8,2-2-5,3-4-7,1-3-2,0-3 2,2-5 4,1-4 2,1-2 4,2-1 5,2-1 6,2-1 4,1 1 3,0 1 3,0 2 2,0 3 2,1 1 5,2 4 7,2 3 9,2 3 7,1 0 8,3 2 7,2-1 7,2 0 7,1 2 2,1 6-2,1 4-2,1 5-3,1 4-4,1 2-6,1 1-6,1 3-6,1 1-6,1 1-7,1 1-5,1 1-6,0-2-8,-1-1-12,-1-4-12,-1-3-11,-2-2-7,-3-1 0,-3-1-1,-2 0-1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8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68366 38207 397,'0'-33'24,"-2"13"6,0 12 6,-2 14 6,-1 8-2,-1 7-8,-3 5-7,-2 7-9,-1 1-7,1 0-5,-1-1-5,0-1-6,2-3-1,2-3 2,4-5 1,2-3 2,3-4-5,2-3-14,2-3-14,2-2-13,1-3-1,0-2 13,0-2 12,0-2 13,-1-1 9,-1 0 5,-1 0 5,0 0 4,-1 2 3,0 4-1,0 4-1,0 4 0,-1 3 2,-1 1 3,0 3 5,-1 2 3,-1 1 1,0 1-4,0 1-3,0 1-4,-1-1-2,-1-3 0,0-3-2,-1-3 1,1-7-12,8-12-19,4-11-22,7-13-19,3-7-5,-1-2 13,1-4 13,0-2 13,-2-1 8,1 2 4,-2 2 4,-1 2 4,0-1 3,1-1 3,2-2 3,0-2 3,-1 4 5,-3 8 6,-3 9 6,-2 9 7,-4 8 5,-1 8 1,-2 8 3,-2 7 2,-2 7-2,-2 3-8,-2 5-6,-1 3-7,-2 1-5,0-3-3,0-3-3,0-3-3,1-3-3,2-3-6,3-3-4,1-3-5,2-2-5,1-1-2,3 0-5,2-2-2,1-1 0,2-2 6,0-2 5,1-2 5,1-1 4,0 0 1,0 0 3,0 0 1,-3 2 3,-3 4 2,-4 3 3,-4 5 2,-3 2 1,-4 1-2,-2 2-1,-3 0-3,-2 1 0,1 1-1,-1 1 1,0 1-1,0 0-1,-1 1-5,-1-1-2,-1 1-5,-3-1 1,-1 1 2,-4-1 3,-3 1 3,-1-1 3,1-1 4,1-1 5,1-1 3,1-1 2,1 1 1,1 0 0,1-1 1,3-1 1,5-2 2,4-4 2,6-3 2,4-2 1,4-2 1,4-2 0,4-2 0,4-3-1,7-4-2,5-4-4,7-4-3,3-2-3,2-1-2,3-1-3,1-1-2,0 0-2,0 1-5,-1 0-3,-1 2-5,-3 1-2,-2 1-4,-3 1-3,-3 1-2,-3 1-3,-3 2-2,-3 2-1,-3 2-2,-6 0-4,-8-2-7,-10-1-5,-8-3-7,-4 0 3,-1 0 9,0 2 12,1 1 9,-1 0 8,1 2 4,-1 1 4,0 0 4,2 2 5,1 0 6,2 2 6,3 1 7,1 2 9,2 5 12,2 5 13,2 6 12,2 3 1,0 2-11,2 4-10,1 4-11,0 1-8,1 2-3,2 2-4,0 2-5,1 3-2,0 2-3,0 4-3,0 3-2,-1-2-3,0-2-1,-2-5-3,0-4-2,-1-3-3,0-2-3,0-1-2,0-3-3,-1-2-4,0-3-3,-2-3-3,0-3-4,-3-3-6,-4-4-8,-3-5-8,-5-2-9,-1-7-1,3-6 4,1-7 5,2-7 4,2-6 4,1-5 3,0-4 3,2-6 3,1-1 4,2 2 6,2 2 4,2 2 6,2 2 3,0 5 2,2 4 1,0 3 1,1 5 4,0 3 2,0 5 4,0 3 3,-1 5 8,-2 8 13,-2 6 12,-2 7 13,-3 5-1,-4 3-12,-4 3-12,-3 3-13,-3 0-9,1-1-8,-1-3-6,0-1-7,2-3-3,1-3-2,2-3-2,3-3 0,0-2-4,2-2-5,1-2-5,0-2-5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28"/>
    </inkml:context>
    <inkml:brush xml:id="br0">
      <inkml:brushProperty name="width" value="0.0427" units="cm"/>
      <inkml:brushProperty name="height" value="0.0427" units="cm"/>
      <inkml:brushProperty name="color" value="#00BFF3"/>
    </inkml:brush>
  </inkml:definitions>
  <inkml:trace contextRef="#ctx0" brushRef="#br0">69400 41650 515,'29'14'19,"-3"-1"5,-5-2 4,-3-2 5,-2-1 3,0 0 2,-1 0 1,1 0 2,0-1-1,-1 1-1,1 0-3,0 0-2,-2 0-4,-1 2-7,-2 0-7,-2 1-7,-4 0-20,-4-2-32,-6-2-33,-4-2-32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0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70667 39699 579,'39'6'96,"0"-3"-16,0-2-17,1-4-17,-2-1-11,-2 1-4,-2-2-5,-1 2-5,-3-1-5,-3 0-9,-4 0-9,-1 0-8,-9 4-15,-11 8-22,-12 8-22,-11 7-21,-8 3-1,-3-1 19,-3-3 20,-2-1 19,-3-2 11,1 1 6,0 0 4,0-1 5,0 1 4,-1 0 4,1-1 3,0 1 3,2-2 2,3-1 2,5-2 0,3-3 2,4-1 3,3 0 5,3-2 4,3 0 5,5-3 4,8-3 5,8-2 3,8-4 4,5-2 0,5-1-7,3-3-6,4-2-7,4 0-3,3 1-4,2 0-3,4 2-3,1 0-4,0 0-6,0 0-6,0 1-6,-1-2-5,-4 0-5,-2-2-3,-3 0-6,-4 0-1,-5 3-1,-5 1 0,-5 2 0,-4 1-1,-1 0-1,-2 0-1,-2 0-2,-4-1 2,-4-1 1,-6-3 2,-4-2 3,-2 0 3,1 0 5,0 2 6,2 1 5,0 0 3,0 0 2,0 0 0,1 1 2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0"/>
    </inkml:context>
    <inkml:brush xml:id="br0">
      <inkml:brushProperty name="width" value="0.0445" units="cm"/>
      <inkml:brushProperty name="height" value="0.0445" units="cm"/>
      <inkml:brushProperty name="color" value="#00BFF3"/>
    </inkml:brush>
  </inkml:definitions>
  <inkml:trace contextRef="#ctx0" brushRef="#br0">72010 38883 494,'-29'-44'2,"7"8"3,5 6 4,6 7 4,4 5 6,1 3 9,0 2 10,2 4 9,1 7 2,2 12-6,2 11-6,2 13-7,0 8-1,-1 6 1,0 6 1,-1 6 2,-1 7-4,0 8-9,0 10-9,0 9-8,-1 5-6,-1 5 1,0 4 1,-1 4-1,-1-2-4,2-7-9,0-6-11,2-8-9,0-6-7,0-5-4,0-7-4,0-5-4,0-8 0,0-9 5,0-8 4,0-9 4,0-7 6,0-5 5,0-5 6,0-4 5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0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71311 40973 666,'7'-22'6,"-2"1"10,-3 3 10,0 1 11,-4 4 5,-2 4-2,-4 6-1,-2 5-1,-3 5-5,-1 7-7,-3 7-9,-2 7-7,-1 4-7,-3 3-3,-1 1-4,-3 2-4,0 0-4,-1-3-5,1-4-4,-1-2-5,2-3-2,3-5 0,3-3 0,3-4 0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0"/>
    </inkml:context>
    <inkml:brush xml:id="br0">
      <inkml:brushProperty name="width" value="0.03302" units="cm"/>
      <inkml:brushProperty name="height" value="0.03302" units="cm"/>
      <inkml:brushProperty name="color" value="#00BFF3"/>
    </inkml:brush>
  </inkml:definitions>
  <inkml:trace contextRef="#ctx0" brushRef="#br0">72200 41400 666,'29'16'7,"-3"-1"14,-5 1 14,-3 0 14,-3-1 3,0 1-8,-2 0-8,-1 0-8,0-1-6,0-1-5,-1-1-4,1-1-4,-1-1-15,0 0-28,-2-2-27,0 0-27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1"/>
    </inkml:context>
    <inkml:brush xml:id="br0">
      <inkml:brushProperty name="width" value="0.03462" units="cm"/>
      <inkml:brushProperty name="height" value="0.03462" units="cm"/>
      <inkml:brushProperty name="color" value="#00BFF3"/>
    </inkml:brush>
  </inkml:definitions>
  <inkml:trace contextRef="#ctx0" brushRef="#br0">73500 39484 635,'1'-16'0,"2"2"0,2 1 0,2 1 0,1 1 0,-1 2 0,1 2 0,0 2 0,2 1 10,5 1 19,5-1 19,6 0 20,1 0 2,0 0-14,1 0-14,-1 0-14,-1 1-15,-3 2-13,-3 2-15,-3 2-13,-3 2-11,-4 2-5,-5 1-5,-2 3-6,-5 0 1,0 0 5,-3-2 6,-2 0 5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10"/>
    </inkml:context>
    <inkml:brush xml:id="br0">
      <inkml:brushProperty name="width" value="0.05928" units="cm"/>
      <inkml:brushProperty name="height" value="0.05928" units="cm"/>
      <inkml:brushProperty name="color" value="#00BFF3"/>
    </inkml:brush>
  </inkml:definitions>
  <inkml:trace contextRef="#ctx0" brushRef="#br0">101900 5850 371,'21'-69'0,"-5"13"0,-7 12 0,-5 13 0,-3-1 0,4-11 0,3-14 1,3-11 0,-1-1 2,-2 13 1,-3 12 1,-3 13 2,-2 12 11,0 13 21,0 12 20,0 13 20,0 15 4,0 19-14,0 19-15,0 19-13,-4 16-10,-5 17-4,-7 15-4,-5 16-4,-3 2-3,4-8-2,3-10-1,3-9-2,-7 12-2,-15 34-7,-15 35-4,-16 35-6,-13 19-2,-9 7 1,-10 6 2,-8 7 1,5-12-3,22-28-6,22-28-5,23-27-7,10-25-6,0-18-3,0-19-6,0-18-3,0-20 1,0-18 8,0-19 8,0-18 8,0-10-1,0 0-11,0 0-10,0 0-11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73900 39875 333,'49'20'167,"16"14"-1,16 15 1,16 15 0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1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73513 40050 482,'0'37'13,"0"-3"26,0-5 27,0-4 25,0-1 4,0 1-19,0 1-18,0 1-20,0 1-14,0 1-10,0 1-11,0 1-9,-1-1-7,-1-3-7,0-4-4,-1-1-7,-2-4-4,0-3-6,-1-3-4,-2-2-5,1-4-2,-1-3-1,0-2 0,0-4 1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1"/>
    </inkml:context>
    <inkml:brush xml:id="br0">
      <inkml:brushProperty name="width" value="0.04506" units="cm"/>
      <inkml:brushProperty name="height" value="0.04506" units="cm"/>
      <inkml:brushProperty name="color" value="#00BFF3"/>
    </inkml:brush>
  </inkml:definitions>
  <inkml:trace contextRef="#ctx0" brushRef="#br0">73400 40466 488,'8'-17'0,"2"-1"2,0-3 2,1-1 0,2-1 4,1 3 5,3 1 5,2 3 4,1 0 3,1 2 0,1 1-1,1 1 0,1 1-1,-1 0-1,1 2-1,-1 1-2,-1 1 0,-1 2 1,-2 2 0,-2 2 1,-3 4 1,-1 6 0,-2 5 0,-2 7 0,-5 3-1,-5 3-2,-6 1-2,-5 3-2,-4-1-3,-2-2-7,0-1-5,-1-3-6,0-1-6,-1-1-7,0-1-6,1-1-7,-1-2-4,1-4-4,-1-4-3,1-5-3,0-2 0,2-4 2,2-2 2,3-3 3,1-3 3,0 0 5,2-2 5,1 0 4,0-2 5,2-3 6,1-3 4,0-3 6,2 0 5,2 5 6,2 3 4,2 4 6,3 3 4,2 1 3,3 0 3,3 2 4,2 1 0,0 2-2,-1 2-2,1 2-2,1 1-1,3 2-2,3 0-1,3 1-2,2 1-3,-1 2-6,0 0-4,1 1-7,-2 1-5,-1 0-9,-3 0-7,-1-1-7,-2 0-9,-1-4-11,-1-3-10,0-2-10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2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74762 38357 475,'9'-23'3,"0"1"6,1 1 6,2 1 5,-1 1 5,1 4 4,0 3 2,0 3 5,-1 2-1,1 2-4,0 2-3,0 2-4,-1 4-3,-1 6-3,-1 5-3,0 7-2,-3 4-6,-2 5-10,-4 3-9,-2 4-11,-5 2-6,-4-1-3,-5-2-3,-5 0-4,-3-2 0,1-1 3,-1-3 3,1-1 3,-1-4 3,1-1 5,-1-4 4,1-3 4,0-3 4,4-1 2,3-2 4,3-2 2,4-3 8,6-2 13,6-4 12,6-2 13,4-3 4,5-2-7,4-2-5,3-2-6,3-1-6,-1-1-5,1-1-5,-1-2-6,0 1-3,-3 1 0,-1 1 1,-3 1 0,-1 1 1,-2 4 1,-3 2 0,-1 4 2,-4 5 4,-4 8 6,-6 7 8,-4 9 6,-5 3 0,-3 2-7,-5 1-6,-4 1-8,-3 2-5,-3 4-3,-3 4-3,-2 4-4,-2 3-4,1 0-2,1 1-3,1 2-4,1-2-5,1-2-8,1-4-8,2-2-7,0-5-3,4-4 1,3-5 2,3-5 1,3-5 3,2-3 1,4-4 4,3-4 1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2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75150 40450 499,'14'0'6,"-1"0"12,-2 0 12,-2 0 13,-1 1 6,2 2 0,0 2 2,1 2 1,0 1-2,0 1-7,-2 2-5,-1 0-7,1 0-8,0-1-9,1 0-11,2-2-9,0-2-13,3-2-15,2-4-17,1-2-15,1-4-5,-2-2 4,-3-3 6,-1-3 3,-1-1 8,0 2 10,-1 2 10,1 3 9,-2 2 17,-2 4 25,-4 4 24,-2 4 24,-1 2-1,1-1-26,3 1-28,2 0-27,2-2-13,2-2 1,2-4 0,1-2 1,2-3 3,0 0 3,-1-1 4,1-2 3,-2 1 6,-2 1 5,-4 0 5,-3 2 5,-3 2 6,-4 4 6,-4 3 6,-3 6 5,-4 1 2,0 1-3,-1 1-3,-1 1-2,-2 1-6,-2 0-6,-1-1-6,-3 1-6,-2 2-4,-3 3 1,-3 5 0,-2 3 1,-1 0 2,5-5 2,3-5 4,5-5 2,6-3 2,10-2 2,10-3 1,10-1 1,8-2-2,7-4-5,6-2-5,8-3-6,3-2-4,-2 0-2,0 0-3,-1 0-2,-2 0-4,-2 1-5,-2-1-5,-2 0-4,-3 1-5,-7 2-1,-5 2-1,-7 2-3,-3 1 1,0-2 1,-2 0 2,0-2 1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3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78050 38450 581,'36'8'168,"-6"2"-43,-5 0-45,-6 1-43,-5 1-29,-3 2-10,-3 0-12,-2 1-12,-3 2-9,-2 3-8,-2 3-9,-2 3-7,-2-1-2,0-5 6,-1-5 6,-2-4 6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3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77582 39650 523,'-14'2'55,"4"6"5,4 4 5,4 5 5,2 4-4,0 3-11,0 3-12,0 3-12,0 0-11,0-3-9,0-4-10,0-1-11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4"/>
    </inkml:context>
    <inkml:brush xml:id="br0">
      <inkml:brushProperty name="width" value="0.04746" units="cm"/>
      <inkml:brushProperty name="height" value="0.04746" units="cm"/>
      <inkml:brushProperty name="color" value="#00BFF3"/>
    </inkml:brush>
  </inkml:definitions>
  <inkml:trace contextRef="#ctx0" brushRef="#br0">77978 39447 463,'15'-21'7,"-3"7"13,-1 5 14,-2 6 14,-2 6-2,0 7-17,-2 8-17,0 6-17,-5 2-10,-6 0-2,-7 0-2,-7-2-2,-4-1-1,2-2 3,1 0 1,1 0 2,1-4 2,3-3 4,1-4 3,2-4 3,6-4 4,7-2 2,7-4 2,9-2 3,4-2 1,1-2-1,1 0-1,1-1-1,0 0-1,-1 0-1,-1 2 0,0 1-1,-3 1 0,-3 2 0,-3 2 0,-2 2-1,-4 3-1,-1 4 0,-2 4-1,-2 3-2,-2 4 0,-4 1-1,-2 3 0,-3 2 0,-3 0-1,0-2-1,-1 0-1,-1 0-2,-1-2 1,-2 1 2,0-1 3,-1 1 1,0-1 2,-1-1 3,0-1 3,1 0 3,1-3 3,2-3 3,4-3 4,3-2 3,3-4 0,6-2-1,4-4-3,6-2-2,2-3-4,3-4-7,2-2-6,2-3-6,0-1-4,1 3 0,-1 1-1,1 3-1,-1 0 2,-1 2 2,-1 0 3,0 2 2,-2 1 4,-1 1 4,-1 0 3,-1 2 5,-1 2 5,-4 6 7,-3 4 6,-2 5 7,-4 4 0,-4 1-5,-4 3-6,-3 2-6,-4 0-5,0 3-5,-1 0-5,-1 1-5,-1-1-4,-1 0-5,-1-1-4,-1-1-5,0-2-6,4-4-9,3-5-9,3-3-9,4-4 0,6-4 7,6-4 9,6-4 8,2-1 10,0 0 10,-2 2 10,-1 1 11,1 0 6,0 2 2,1 0 1,2 2 1,-1 0 2,1 2 3,0 0 2,0 2 3,0 0 0,1 1 0,1 2-3,2 0 0,0 0-2,3-2-1,1-3-3,3 0-2,1-4-2,1 0-5,1-3-4,1-2-4,0-1-2,1-2-1,-1 0 0,1-1 0,-2-2-9,0 0-14,0-1-15,-2-1-15,-2-1-8,-3 1 0,-3-1-2,-3 0-1,-2 2 2,-2 1 5,-2 2 5,-2 2 5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4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79832 39550 497,'15'1'54,"1"4"1,0 2 3,0 4 3,-2 1-8,-3 1-14,-3 1-16,-2 1-15,-3 1-8,-3 2 0,0 0 0,-3 1 0,-2 0-9,-2 1-17,-2-1-18,-2 1-18,-1-1-4,-1-3 8,-1-1 8,-2-2 8,0-2 8,-3 1 7,-2 0 8,-1 0 8,0-1 4,1-3 1,2-1 3,3-2 0,1-2 5,2 0 6,2-2 7,3 0 6,0-1 6,2 2 5,1 0 5,0 2 5,3-1 1,4-1-1,4 0-2,4-1-1,2-2-3,3-1-2,2 0-3,2-1-3,2-1-2,2 0-3,4 0-2,3 0-3,1 1-3,-1 0-1,-1 2-3,-1 0-2,-1 1-4,1 0-9,-1 0-9,1 0-7,-2 0-8,-1 0-9,-3 0-8,-1 0-7,-3 0-3,-3 0 3,-3 0 5,-2 0 4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5"/>
    </inkml:context>
    <inkml:brush xml:id="br0">
      <inkml:brushProperty name="width" value="0.0424" units="cm"/>
      <inkml:brushProperty name="height" value="0.0424" units="cm"/>
      <inkml:brushProperty name="color" value="#00BFF3"/>
    </inkml:brush>
  </inkml:definitions>
  <inkml:trace contextRef="#ctx0" brushRef="#br0">82034 39325 518,'-6'-8'0,"1"-2"0,2 0 0,2-1 0,0-1 7,0-2 14,-2 0 14,0-1 13,-3 2 4,-2 3-6,-3 4-8,-3 4-5,-3 5-7,0 6-5,-1 5-5,-1 7-6,-1 3-2,1 1-3,-1 1 0,1 1-3,-1-1 1,1 0 2,-1 0 1,0-2 2,2-1 1,3-2 0,3 0 0,3 0 0,1-2 1,2-1-1,0-1 0,2-1-1,1 0 0,2 0-4,2-1-1,2 1-4,3-2-3,4-1-5,3-2-5,5-2-5,3-2-1,3-2 3,3-3 3,3 0 3,2-4-6,1 0-11,0-3-13,2-2-12,-3 0-3,-7 0 8,-7 2 6,-7 1 6,-2-1 6,0-1 2,1 0 1,2-1 3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0:10"/>
    </inkml:context>
    <inkml:brush xml:id="br0">
      <inkml:brushProperty name="width" value="0.05565" units="cm"/>
      <inkml:brushProperty name="height" value="0.05565" units="cm"/>
      <inkml:brushProperty name="color" value="#00BFF3"/>
    </inkml:brush>
  </inkml:definitions>
  <inkml:trace contextRef="#ctx0" brushRef="#br0">101300 7950 395,'82'-99'4,"17"4"8,15 3 9,16 3 8,1 9 4,-12 16 1,-13 15-1,-12 17-1,-12 16 2,-8 19 0,-10 19 0,-9 19 2,-13 16-3,-16 17-4,-15 15-4,-15 16-6,-17 12-3,-15 9-3,-15 10-2,-16 10-4,-2-9 0,13-24-1,12-26 1,13-24 1,26-32-10,41-37-18,40-38-18,42-37-19,19-26-6,1-11 5,-1-14 7,1-11 5,-4-1 6,-6 13 6,-6 12 7,-6 13 7,-12 13 5,-15 17 6,-15 15 6,-16 16 6,-12 15 13,-5 16 22,-7 15 22,-5 17 21,-6 10 4,-3 6-16,-3 7-14,-2 6-16,-11 10-11,-15 17-4,-15 15-6,-16 16-6,-8 10-3,0 7-2,0 6-2,0 7-3,4-3 1,10-8 0,10-10 2,9-9 1,18-18-3,29-24-9,28-26-8,28-24-8,14-24-4,0-22 0,0-22 1,0-21 1,6-21 1,13-19 0,12-18 2,13-19 1,-7-1 3,-24 20 3,-26 18 5,-24 20 3,-20 10 4,-11 3 3,-14 3 3,-11 4 4,-12 2 2,-9 4 1,-10 3-1,-8 3 2,-11 3-1,-8 3-1,-10 3-1,-9 4 0,-7 8-2,-3 17 0,-3 15 0,-2 16-1,-3 13-6,1 14-10,-1 11-11,1 14-10,4 2-12,9-6-10,10-6-12,10-6-12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5"/>
    </inkml:context>
    <inkml:brush xml:id="br0">
      <inkml:brushProperty name="width" value="0.05582" units="cm"/>
      <inkml:brushProperty name="height" value="0.05582" units="cm"/>
      <inkml:brushProperty name="color" value="#00BFF3"/>
    </inkml:brush>
  </inkml:definitions>
  <inkml:trace contextRef="#ctx0" brushRef="#br0">83398 38900 394,'-2'-15'1,"-2"4"6,-3 3 6,-4 2 6,0 2 2,-1 1-1,0-1-3,0 0-1,1 0 0,-1 2 2,0 0 3,0 2 1,0 1 0,1 2-2,-1 2-3,0 2-2,0 2-2,1 3-1,-1 3-1,0 3-2,0 2 1,1 1-1,-1 1 2,0 2 0,1-2 0,2-1-1,3-3-1,1-1 0,1 0-1,2 1-1,0 3 0,2 1 0,1 1-2,2-3-3,2-1-2,2-2-3,2-3 0,3-3 0,3-3 0,4-2 2,1-4-4,1-4-6,1-4-7,1-4-6,0-3-4,1-1 0,-1-3-2,1-2 0,-1-2 1,-1-3 1,-1-3 1,-1-2 1,0-4 2,-1-1 0,1-2 2,0-2 0,0-2 3,1-1 2,1-1 3,1 0 3,-1 0 2,-3 2 0,-3 1 1,-3 3 0,-2 3 6,-2 4 11,-2 3 12,-2 5 10,-2 2 7,-1 2 0,0 3 1,-1 1 0,-3 5 3,-2 6 2,-4 7 3,-2 8 3,-1 5-1,1 7-7,0 5-7,2 7-5,0 1-6,2 0-3,1-2-3,0 0-3,1 0-3,-2 3-2,0 1-4,-1 2-2,0 0-2,2-2-5,2-2-3,2-1-3,1-4-6,0-2-7,0-3-8,0-3-8,1-3-3,2-3 1,2-3 2,2-2-1,2-4-2,1-3-8,3-2-9,2-4-7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6"/>
    </inkml:context>
    <inkml:brush xml:id="br0">
      <inkml:brushProperty name="width" value="0.04993" units="cm"/>
      <inkml:brushProperty name="height" value="0.04993" units="cm"/>
      <inkml:brushProperty name="color" value="#00BFF3"/>
    </inkml:brush>
  </inkml:definitions>
  <inkml:trace contextRef="#ctx0" brushRef="#br0">85393 39926 440,'6'-21'2,"-2"5"15,-4 5 15,-2 5 16,-2 4 7,0 5-1,0 6-1,0 4-1,0 4-5,0 3-5,0 3-8,1 3-6,0 1-5,3-1-2,4-1-2,2-1-2,4-2-5,4-5-8,3-3-9,5-4-6,2-3-9,3-2-6,1-3-7,3 0-7,-1-4-5,0 0-4,-1-3-2,-1-2-4,-2-1 0,-5-2 3,-3 0 4,-4-1 2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36"/>
    </inkml:context>
    <inkml:brush xml:id="br0">
      <inkml:brushProperty name="width" value="0.04566" units="cm"/>
      <inkml:brushProperty name="height" value="0.04566" units="cm"/>
      <inkml:brushProperty name="color" value="#00BFF3"/>
    </inkml:brush>
  </inkml:definitions>
  <inkml:trace contextRef="#ctx0" brushRef="#br0">85551 39460 481,'-8'-8'0,"2"2"-1,1 1-2,0 0 0,0 0 0,-4-2-1,-2-2 0,-3-1 0,-1-1 7,2 0 16,3 2 16,1 1 15,1 1 6,0 2-4,0 2-3,0 2-3,1 2-6,1 4-5,0 2-5,2 3-7,-1 5-3,0 4-1,-1 5-2,-2 5-1,-1 5-3,-1 8-3,-3 6-5,-2 8-2,-2 7-8,-1 11-11,-3 9-9,-1 10-10,-2 3-9,1-2-5,-1-3-6,1-4-5,0-6 1,4-11 9,3-11 9,3-10 9,1-8 5,1-4 2,-1-4 1,0-3 2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48"/>
    </inkml:context>
    <inkml:brush xml:id="br0">
      <inkml:brushProperty name="width" value="0.03811" units="cm"/>
      <inkml:brushProperty name="height" value="0.03811" units="cm"/>
    </inkml:brush>
  </inkml:definitions>
  <inkml:trace contextRef="#ctx0" brushRef="#br0">18576 48825 577,'0'-15'-1,"0"1"6,0 1 7,0 0 6,0 2 3,0 1 0,0 0-1,0 2 1,-1 1 0,-2 1 1,-2 0 1,-1 2 2,-3 0-2,0 2-5,-2 0-4,0 2-5,-1 0-3,-1 2-1,-1 0-1,-1 2-2,-1 1-1,0 3 1,1 4-1,-1 2 1,0 2-1,0 1 1,1 1 0,-1 1 1,0 2-1,1 1 1,-1 3-1,0 1 1,2 2 0,1-1 0,2 0 0,2 1 1,2-1 0,1-1-1,0-1 1,2-1-2,0-2 1,2-1-2,0-3-2,2-1 0,0-2 0,2-1 0,0-1 0,2 0 1,1-2 0,1-1 0,3 0 0,2-2 1,2-1-2,1-2-1,3-3-3,2 0-2,1-3 0,3-1 0,1 0 0,3-1 1,1-4-2,1-4-3,1-5-4,1-5-3,-1-3-2,0-1 1,-1-1 2,-1-1 1,-2 0 1,-3 1 4,-3 1 1,-3 1 4,-2 3 1,-4 3 1,-3 5 2,-2 3 1,-4 4 7,-1 4 14,-2 4 13,-1 4 14,-2 2 2,0 1-8,0 2-8,0 0-8,0 1-7,0 1-4,0 1-5,0 2-4,1 0-3,0 1-1,2 1 0,0 1-2,1 0-1,0-1 0,0-1 0,0 0 0,1-2-1,0-1 0,2-1-1,0 0-1,2-3-1,2-1 0,2-2-2,2-2-1,0-2-1,1-1-2,0 0-2,0-1-3,0-4 0,3-2 3,2-5 1,1-4 2,1-2 1,-1-1 0,0-1 0,-2-1 0,-1-2 1,-1-1 0,-1-3 2,0-1 1,-2-2 1,-1 1 4,0 0 3,-2-1 3,-1 1 1,-2 0-1,-3-1 0,0 1-1,-2 1-1,0 3 1,0 3 0,0 3 0,-2 2 0,0 2 1,-3 2-1,-2 3 0,-2 0 0,-2 2 1,-2 1 1,-1 0 1,-2 2-1,-2 0-2,0 2-1,-1 0-2,0 3-2,-1 4 0,0 4-2,1 4-1,0 2-3,1 1-3,0 1-5,2 1-4,2 1-1,3-1 1,3 1 1,2-1 2,3 0-2,0-3-6,2-1-5,0-2-5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48"/>
    </inkml:context>
    <inkml:brush xml:id="br0">
      <inkml:brushProperty name="width" value="0.04096" units="cm"/>
      <inkml:brushProperty name="height" value="0.04096" units="cm"/>
    </inkml:brush>
  </inkml:definitions>
  <inkml:trace contextRef="#ctx0" brushRef="#br0">21670 48274 537,'-2'-14'30,"0"5"3,-3 3 3,-2 4 2,-2 3 0,-2 3-6,-2 4-5,-1 2-5,-1 3-4,0 3-1,2 3-2,1 4-2,0 1-1,0 2 0,1 3-2,-1 1-2,1 2 0,0 1-1,2 1-1,1 0-2,1 1-1,2-3-1,2-2-2,2-1-2,1-2-1,0 1-1,0-1 0,0 0-2,1-1 1,4-3-1,2-3-1,4-2 1,0-4-2,1-3-4,0-3-2,0-2-3,0-4-1,3-4-1,2-4 0,1-4 0,3-5-1,3-7 1,3-7-1,3-7 1,0-3 0,-3 2 0,-3 0 2,-3 1 1,-2 0 1,-1-4 3,0-3 2,-2-2 2,0-3 1,-1-2-2,1-2-4,0-2-1,-2 3-1,-3 8 0,-3 8 2,-2 8 0,-3 4 7,-1 4 15,0 3 14,-1 3 15,-1 2 5,0 1-2,0 0-3,0 2-1,-1 3-2,-1 6 2,0 6 0,-1 6 1,-1 3-2,0 3-7,0 1-7,0 3-6,-1 1-4,0 1-1,-1 1-2,-1 1-1,-1 1-1,2 2-1,0 3-2,2 1-1,1 0-4,0-3-9,2-3-8,0-3-9,2-2-4,0 3 0,2 0-1,0 0 0,0 4 0,0 3 0,-2 4 0,0 4 0,-1-1 3,0-7 4,0-7 4,0-7 4,0-5 1,0-1-5,0-2-5,0-2-4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49"/>
    </inkml:context>
    <inkml:brush xml:id="br0">
      <inkml:brushProperty name="width" value="0.03528" units="cm"/>
      <inkml:brushProperty name="height" value="0.03528" units="cm"/>
    </inkml:brush>
  </inkml:definitions>
  <inkml:trace contextRef="#ctx0" brushRef="#br0">23672 49656 623,'1'-16'4,"2"2"7,2 1 7,2 1 8,1 1 2,2 2-3,0 2-4,1 3-4,1 1-1,0 3-1,0 4 0,-1 2-1,0 2-1,0 0-1,-2 0-2,0 0-1,-3 0-1,-1 3-3,-2 2-1,-2 2-2,-2 1-1,-2 3 1,-2 2 0,-1 1 1,-3 1 0,0-1-1,-2-1-1,0-1-1,-1-1-4,-1-1-4,-1 0-5,-1-2-5,0-2-2,2-3 1,2-3 2,2-2 0,2-3 5,-1 0 9,0-2 9,0 0 8,4-1 7,8 0 4,8 0 4,7 0 4,5 0-1,1 0-8,1 0-6,1 0-7,0-1-6,-1 0-3,-1-2-2,-1 0-4,-1 0-5,-1 2-4,-1 2-4,0 2-6,-3 1-5,-3 0-5,-3 0-5,-2 0-6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4"/>
    </inkml:context>
    <inkml:brush xml:id="br0">
      <inkml:brushProperty name="width" value="0.03327" units="cm"/>
      <inkml:brushProperty name="height" value="0.03327" units="cm"/>
    </inkml:brush>
  </inkml:definitions>
  <inkml:trace contextRef="#ctx0" brushRef="#br0">26211 49250 661,'-15'0'1,"4"2"4,3 0 3,3 2 4,3-1 5,5-1 9,6 0 8,4-1 9,4-1 1,1 0-7,3 0-8,2 0-7,1 0-5,2 0-2,3 0-3,1 0-3,1 0-3,-1 0-5,-1 0-4,-1 0-5,-1 0-3,1 0-3,-1 0-2,1 0-1,-2 0-5,-1 0-6,-3 0-6,-1 0-7,-2 0-2,-1 0 1,-1 0 0,0 0 2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4"/>
    </inkml:context>
    <inkml:brush xml:id="br0">
      <inkml:brushProperty name="width" value="0.03602" units="cm"/>
      <inkml:brushProperty name="height" value="0.03602" units="cm"/>
    </inkml:brush>
  </inkml:definitions>
  <inkml:trace contextRef="#ctx0" brushRef="#br0">27316 48059 610,'-1'-14'1,"-1"3"3,0 3 1,-1 2 3,-1 4 6,2 4 8,0 4 9,2 4 9,0 2 2,0 3-7,0 2-5,0 2-7,0 2-1,0 2 0,0 4 1,0 3 2,0 4-4,0 5-7,0 4-7,0 6-6,0 3-8,0 6-5,0 2-7,0 5-5,0 1-7,0-1-5,0-1-7,0-1-6,0-6 1,0-12 9,0-12 9,0-11 8,0-6 3,2-1-2,0 1-4,2 0-2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5"/>
    </inkml:context>
    <inkml:brush xml:id="br0">
      <inkml:brushProperty name="width" value="0.03588" units="cm"/>
      <inkml:brushProperty name="height" value="0.03588" units="cm"/>
    </inkml:brush>
  </inkml:definitions>
  <inkml:trace contextRef="#ctx0" brushRef="#br0">30062 48431 613,'-1'-13'7,"-4"3"16,-2 4 16,-3 4 14,-4 5 3,-2 6-13,-3 5-10,-3 7-13,-2 4-7,-3 3-4,-1 3-3,-2 2-4,-2 2-2,1-1 0,0-1 0,-1-1 0,2-3 0,3-2 0,3-3 0,3-3 0,2-2 2,1-1 1,1 0 2,1-2 2,3-3 0,8-3-1,7-4 0,6-4-1,6-3 0,5-2 1,5-2 0,5-1 1,3-2 0,3 2-2,1 0-1,2 2-3,1 1-1,1 0-3,-1 2-4,0 0-2,-1 1-2,-2 0-1,-2 0-1,-1 0 0,-3 1-4,-3 4-4,-3 2-4,-3 4-5,-3-1-3,-1-1-2,-2-2-4,-2-2-1,-3-1-1,1 0 4,-2 0 4,0 0 3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5"/>
    </inkml:context>
    <inkml:brush xml:id="br0">
      <inkml:brushProperty name="width" value="0.03836" units="cm"/>
      <inkml:brushProperty name="height" value="0.03836" units="cm"/>
    </inkml:brush>
  </inkml:definitions>
  <inkml:trace contextRef="#ctx0" brushRef="#br0">31089 48471 573,'-8'-8'1,"0"-1"1,0-2 3,0 0 0,0 0 4,1 1 3,-1 0 5,0 2 3,0 5 7,2 10 10,1 9 11,0 11 9,1 6-1,0 5-10,0 3-10,0 4-12,-1 3-9,-1 3-6,-3 4-9,-2 2-6,0 1-8,2-1-8,2 0-9,3-2-8,-1-5-3,2-8 2,-1-9 3,0-9 1,0-5 0,2-3-2,0-1-4,2-2-2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4"/>
    </inkml:context>
    <inkml:brush xml:id="br0">
      <inkml:brushProperty name="width" value="0.04949" units="cm"/>
      <inkml:brushProperty name="height" value="0.04949" units="cm"/>
      <inkml:brushProperty name="color" value="#00BFF3"/>
    </inkml:brush>
  </inkml:definitions>
  <inkml:trace contextRef="#ctx0" brushRef="#br0">11127 6506 444,'14'-43'31,"-4"10"-2,-4 8-2,-4 9-2,-2 4-2,0 2-1,0 1-3,0 0-1,-2 1-1,-2-1 0,-4-2 0,-2 0 0,-3 0-1,-1 1-1,-3 0-2,-1 2-2,-3 0-1,-2 0-1,-1 1-1,-2-1-1,-2 0 0,1 2-2,-1 1-1,1 0-2,-2 2 0,-3 0-2,-3 2-2,-2 0-1,-3 2 0,1 0 1,0 2 1,0 0 1,0 2 2,1 2 0,2 2 1,0 2 1,3-1 1,7-1-1,5-2 0,7-2-1,-3 0 1,-8 3 1,-8 4 2,-10 2 2,-4 3 0,0 1 0,0 3-1,0 1 0,0 3 0,2 1 0,0 3 1,2 1 0,1 1 0,5 1-1,4-1 0,4 0 0,2 2-2,3 1-1,1 2-2,3 2 0,0 2-2,2 1 1,1 0-2,1 2 1,1 0-1,2 0 1,3 0 0,1 0 1,1 2 0,0 2-3,1 4-1,-1 2-1,1-1-1,2-8 2,2-6 0,2-7 2,1 0 1,2 10 0,0 9 1,2 8 1,1 1 0,1-5-1,3-6 0,2-5-1,2-7 1,1-4-1,3-5 1,2-5 0,2-3-1,3-1 1,3-1 0,3 0-1,1-3 0,2-1 0,1-2-2,1-2-1,1-2 0,2-1 1,3-1 0,1 0 0,1 0 1,2 0-1,0 1-1,2 2 0,0 0 0,2-1 0,1 1 1,0 0 0,0-1 1,0-2 0,-2-3 1,0 0 1,-1-2 0,0 0-1,0 0 0,0 0 0,1-3 0,2-2 0,2-5 0,2-4 1,0-3 0,0-3-1,-2-3 0,0-3-1,-1-4-1,1-7 0,2-5-2,0-6-1,0-4 0,-4-3 0,-3-4 1,-2-2 0,-3-1 0,-2-1 1,-1 0-1,-3 1 0,-2-1 0,-3 2 0,-3 1 0,-3 1 0,-3 0 0,-3 0 1,-3 0 1,-3 1 0,-3-1 1,-2 2 1,-4 1 0,-2 0 0,-4 3 0,0 2-1,-3 4-1,-2 3-1,-3 0 0,-6 1 0,-4 0 0,-5 0 0,-3 1 0,-2 0 0,-3 1 0,-1 2 0,-4 1-1,-5 3 1,-4 3-1,-5 4 0,-5 2 0,-2 6 0,-3 5 0,-3 5 1,-4 5-1,-1 6 1,-4 6 0,-3 6 0,-2 5-3,1 8-3,0 7-4,-1 7-3,2 4-5,3 0-2,3 2-2,3 0-4,5-1 0,9-6 0,7-4 2,7-5 1,7-4-4,5-3-7,5-3-7,5-3-8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6"/>
    </inkml:context>
    <inkml:brush xml:id="br0">
      <inkml:brushProperty name="width" value="0.04416" units="cm"/>
      <inkml:brushProperty name="height" value="0.04416" units="cm"/>
    </inkml:brush>
  </inkml:definitions>
  <inkml:trace contextRef="#ctx0" brushRef="#br0">32468 48192 498,'0'-15'6,"2"3"13,1 1 14,0 2 12,1 4 3,0 6-7,0 6-7,0 6-7,-3 5-4,-4 7-1,-6 5-1,-4 6-1,-4 5-3,-3 5-2,-3 2-5,-3 5-2,-1 0-3,3-4-1,1-4 0,3-4-2,2-4-2,2-5-6,4-5-6,3-5-5,3-6-10,4-7-15,4-6-15,4-8-15,3-7-1,3-7 13,4-9 14,2-7 13,1-4 9,1-2 5,-1-1 6,1 0 5,-1 0 3,-1 3 1,-1 4 2,0 2 0,-3 4 5,-1 5 7,-2 5 8,-2 5 8,-1 3 5,0 2 1,-1 2 3,1 3 1,0 0 1,0 4-1,0 0-1,0 4 0,-1 1-2,1 3-2,0 3-1,0 4-2,-1 3-2,-1 5-2,0 5-2,-1 5-2,-2 1-3,1-2-3,0-2-2,0-1-2,0-3-3,0 0-2,0 0-1,0-2-2,1-3-1,2-3-4,1-5-2,3-3-2,1-5-1,0-6-1,-1-6 2,1-5-1,2-9 1,4-9 0,3-11 0,5-8 0,0-6 2,1 2 0,-2 1 2,-1 0 1,-2 3 1,-1 2 0,-3 4-1,-1 2 0,-2 4-1,-1 5-2,0 6-3,-2 4-1,-2 6-10,-4 10-15,-4 9-16,-4 8-15,-2 3-3,0-1 14,0-2 13,0-2 13,0-1 6,0 1 1,0 2 1,0 0 0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7"/>
    </inkml:context>
    <inkml:brush xml:id="br0">
      <inkml:brushProperty name="width" value="0.05178" units="cm"/>
      <inkml:brushProperty name="height" value="0.05178" units="cm"/>
    </inkml:brush>
  </inkml:definitions>
  <inkml:trace contextRef="#ctx0" brushRef="#br0">34816 48732 424,'8'-23'4,"0"-1"7,0 1 7,-1-1 8,1 2 1,-2 3-2,-1 3-3,0 3-3,-1 1-1,0 2-2,0 1 0,0 0-1,-3 3 1,-6 2 1,-6 4 1,-6 3 2,-2 3 0,-1 5-3,0 5-2,1 5-1,-1 4-3,1 1 0,-1 3-2,1 1 0,0 1-3,4-1-3,3-1-3,3-1-3,1-3-1,2-1-1,1-4 0,0-3 0,3-3-3,4-3-3,4-2-6,4-4-3,2-3-2,3-4 2,2-4 1,2-4 1,1-3 0,3-5-4,1-3-3,3-5-3,-1-1 0,-2 3 6,-1 1 4,-2 3 5,-3 2 3,-3 5 3,-3 3 2,-2 4 3,-4 3 8,-1 4 15,-2 2 15,-2 4 15,-1 2 3,-2 3-7,0 4-9,-2 2-7,1 0-7,0-1-6,2-2-6,1-3-5,2 0-7,5 0-7,5 0-7,6-1-7,2-2-6,3-8-4,1-6-6,3-7-3,1-5-2,2 0 4,3-1 4,1-1 3,0-1 3,-3-1 4,-3-1 5,-3-1 3,-4 0 3,-3 3 4,-5 1 3,-3 2 4,-3 3 4,-2 1 8,-2 2 6,-2 2 8,-2 3 8,-2 1 13,-2 2 10,-2 2 13,-1 3 0,-1 5-11,-2 6-10,0 4-10,0 3-8,1 1-3,0 1-5,2 1-4,0 1-3,0 1-1,1 1-2,-1 1-1,1-1-2,2-1-2,2-3-2,2-1-2,3-2-7,4-3-11,4-1-10,3-2-12,3-5-3,2-8 2,0-8 3,1-8 3,0-5 2,1-5 4,0-3 3,-1-5 4,0-2 3,-3 0 3,-1-2 2,-2-1 3,-2 2 1,-3 4 0,-1 3 0,-2 5 0,-2 3 1,0 3 6,-1 3 5,-2 3 5,1 2 8,4 4 11,2 2 12,4 4 10,0 2 1,1 2-11,0 2-11,0 2-11,-1 1-6,-1 3-1,-1 2-2,0 2 0,-2 1-1,-1 1 0,0 1 0,-2 1-1,-1 2 0,-2 1-4,-2 3-3,-2 1-3,-2 2-3,-2-1-4,-1 0-5,-3 1-4,0-3-4,2-3-5,2-4-5,3-5-5,4-6-1,8-10 3,7-10 4,9-9 2,2-4 6,0 5 7,-1 3 7,0 5 7,-3 1 2,-1 2-2,-3 1-2,-1 1-2,-3 0-3,-1 2-4,-2 0-2,-2 2-4,-2-1-2,-2 0 0,-3-1-1,0-2 0,-2 1 2,0-1 3,0 0 5,0 0 3,0 0 2,0 0 3,0 1 1,0-1 1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7"/>
    </inkml:context>
    <inkml:brush xml:id="br0">
      <inkml:brushProperty name="width" value="0.05319" units="cm"/>
      <inkml:brushProperty name="height" value="0.05319" units="cm"/>
    </inkml:brush>
  </inkml:definitions>
  <inkml:trace contextRef="#ctx0" brushRef="#br0">38630 47958 413,'0'-16'0,"2"2"0,0 1 0,2 1 0,0-1 3,0-2 5,0-1 7,0-3 4,-1 0 5,2 1 2,-2 1 2,1 1 2,1 5 6,0 8 10,1 9 9,2 10 11,-1 5-1,-2 5-12,-3 3-11,0 4-12,-4 7-9,0 10-8,-3 10-6,-2 10-9,-2 7-8,0 6-9,-1 6-11,-1 6-9,-1 2-8,0 0-5,0-2-6,0 0-5,1-10-1,3-16 5,1-16 5,2-17 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8"/>
    </inkml:context>
    <inkml:brush xml:id="br0">
      <inkml:brushProperty name="width" value="0.03894" units="cm"/>
      <inkml:brushProperty name="height" value="0.03894" units="cm"/>
    </inkml:brush>
  </inkml:definitions>
  <inkml:trace contextRef="#ctx0" brushRef="#br0">40189 49013 564,'-14'-1'7,"1"-1"12,2 0 12,2-1 13,6-1 5,8 0-5,9 0-3,10 0-5,4 0-3,2 0-4,3 0-3,1 0-4,2 0-3,2 1-4,3-1-3,1 0-5,0 0-6,0 2-6,-1 0-8,-1 2-8,-4 1-5,-4 4-5,-5 2-4,-5 3-6,-4 3 0,-3 2 3,-2 1 3,-4 3 2,-2-1 1,-2-3-2,-3-3-1,0-2-3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8"/>
    </inkml:context>
    <inkml:brush xml:id="br0">
      <inkml:brushProperty name="width" value="0.0324" units="cm"/>
      <inkml:brushProperty name="height" value="0.0324" units="cm"/>
    </inkml:brush>
  </inkml:definitions>
  <inkml:trace contextRef="#ctx0" brushRef="#br0">39937 49909 679,'-15'0'0,"1"0"0,0 0 0,2 0 0,0-1 0,-1-4 0,-2-2 0,0-3 0,5 0 7,10 4 16,12 4 15,10 4 16,7 3 2,2 2-11,4 2-11,3 2-10,1 0-7,1-1-5,-1-1-5,0 0-3,0-1-7,0-1-6,1 1-8,-1 0-6,1-1-7,2-2-6,2-2-7,2-2-7,-3-1 0,-7 2 4,-9 0 5,-7 2 5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9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43651 48502 515,'0'-22'26,"0"5"2,0 3 3,0 4 2,-1 5 4,-1 6 4,0 6 3,-1 6 5,-2 4-3,-2 5-7,-2 3-8,-1 5-7,-3 2-5,-2 2-5,-2 3-3,-1 1-3,-1 1-4,1 2-5,0 1-3,2 1-5,1-2-5,1-2-9,1-3-6,1-4-9,1-3-8,4-5-11,2-5-9,4-4-11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9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44450 48110 509,'8'-26'68,"2"11"-6,0 11-6,1 10-5,0 7-8,0 3-7,-2 4-7,0 2-8,-2 2-4,-1 1-2,-1 1-2,0 1-1,-2 1-1,0 0-1,-2 2 1,0 1-1,-1-1-1,0-1-2,0-3-2,0-1-1,1-4-3,2-3-7,2-4-4,2-4-6,2-7-1,3-9 2,3-8 4,4-9 3,1-7 1,1-4 0,1-6 0,1-4 0,1-3-1,-1-1-1,1 1-1,-1 0-2,0 2-1,-1 2-1,-1 4 0,0 2-1,-3 4-2,-3 7-1,-3 5-2,-2 7-2,-4 5-2,-3 6-5,-2 6-4,-4 6-4,-1 2 0,1-1 3,-1 0 3,0-2 3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0:59"/>
    </inkml:context>
    <inkml:brush xml:id="br0">
      <inkml:brushProperty name="width" value="0.04623" units="cm"/>
      <inkml:brushProperty name="height" value="0.04623" units="cm"/>
    </inkml:brush>
  </inkml:definitions>
  <inkml:trace contextRef="#ctx0" brushRef="#br0">46051 48393 475,'8'-29'11,"0"4"5,-1 3 3,1 5 5,0 1 1,-2 0-1,-1 1-3,0-1-1,-1 1-3,0 0 0,-1 2-1,1 1-2,-1 1-1,-4 1 1,-2 0-1,-3 2 1,-3 0 0,0 2-1,-2 1 0,0 1 1,-2 1-1,-3 3-1,-3 4 1,-3 2-1,-1 3-1,1 4 0,1 2-1,1 3-1,0 2 0,2 1-2,1 1 0,1 1-1,2 0-2,2-1-1,4-1-3,3-1-3,1-1 1,2-3 0,0-1 1,2-2 1,3-2-7,6-3-14,5-1-15,7-2-14,2-2-4,-1-2 6,-1-2 6,-1-2 6,-1-2 7,-3-2 6,-1-1 6,-2-3 6,-2 0 7,-1 2 7,0 2 5,-2 3 7,-1 1 10,0 3 13,-2 4 13,0 2 12,-1 3 1,0 0-11,-1 1-12,1 2-12,0-1-8,-2 1-4,0 0-4,-2 0-5,0-1-5,0 1-7,0 0-7,0 0-5,1-1-9,0 1-10,2 0-9,0 0-11,1-1-5,0-1-1,0-1-3,0 0-2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0"/>
    </inkml:context>
    <inkml:brush xml:id="br0">
      <inkml:brushProperty name="width" value="0.054" units="cm"/>
      <inkml:brushProperty name="height" value="0.054" units="cm"/>
    </inkml:brush>
  </inkml:definitions>
  <inkml:trace contextRef="#ctx0" brushRef="#br0">47550 48407 407,'28'-20'51,"-5"8"-3,-7 8-1,-5 8-3,-4 6-5,-4 2-8,-3 3-8,-2 3-8,-3 3-5,-2 3-1,-1 3-2,-3 3 0,0 0-1,0-3-3,2-3-1,1-3-2,5-5-8,9-8-15,11-8-15,10-8-15,4-7-2,2-4 8,1-4 9,1-6 8,0-2 7,1 1 4,-1 1 4,0 1 5,-2 1 3,-5 3 4,-5 1 3,-5 3 3,-4 2 4,-2 2 3,-4 4 3,-3 3 3,-3 2 12,-6 2 17,-4 2 19,-5 2 18,-3 3 2,1 4-15,-1 4-15,0 4-16,0 3-9,-1 5-6,-2 3-4,1 5-5,-1-1-4,4-3-3,3-5-3,3-3-4,2-1-3,2 1-5,2 3-6,2 1-5,5-1-8,10-5-10,7-4-10,11-6-9,1-5-3,-2-6 6,-3-6 7,-3-5 5,-1-4 6,-1 1 7,1-1 5,-1 0 6,-1 2 4,-4 1 0,-5 2 1,-3 3 1,-4 3 14,-2 6 27,-4 6 27,-2 6 28,-3 4 4,-2 3-16,-2 3-16,-1 3-17,-2 2-10,2-1-5,0 1-6,2-1-4,1 0-4,2-1-3,3-1-3,1 0-2,2-3-5,3 1-3,4-2-5,2-1-4,2-5-5,2-8-6,0-10-6,1-8-5,0-4-2,-1 1 4,-1 1 4,0 1 3,1-6 5,5-11 2,5-12 3,5-12 2,0-2 3,-3 8 0,-5 8 1,-3 8 0,-4 6 3,-4 5 5,-5 5 3,-2 5 5,-6 3 2,-2 4-1,-5 2 1,-4 4 0,-3 3-2,-3 6-7,-3 4-6,-3 5-5,-1 4-4,1 1-1,1 3-2,1 1-2,3-1-2,5-5-2,4-4-4,6-6-2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0"/>
    </inkml:context>
    <inkml:brush xml:id="br0">
      <inkml:brushProperty name="width" value="0.03861" units="cm"/>
      <inkml:brushProperty name="height" value="0.03861" units="cm"/>
    </inkml:brush>
  </inkml:definitions>
  <inkml:trace contextRef="#ctx0" brushRef="#br0">49727 48993 569,'29'-8'-2,"-5"2"9,-5 1 9,-4 1 9,-4 1 6,-1 3 5,0 4 6,-2 2 3,-1 3-1,-2 2-8,-3 2-7,0 1-10,-2 4-3,0 5-3,0 5-1,0 5-2,-1 1 0,0-1-2,-2-3 0,0-1-1,0-4-1,2-2-1,2-2-1,2-4-2,2-2-1,3-1 0,4-1-2,2 0 0,0-1 0,-2 1-1,-4 1-1,-3 1 1,-2 3 0,-4 5 1,-2 5 2,-3 5 1,-6 4-2,-6 5-6,-7 2-5,-7 6-7,-3-1-2,1-2 2,1-4 2,1-2 2,3-5-8,5-8-19,5-6-18,5-6-17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6"/>
    </inkml:context>
    <inkml:brush xml:id="br0">
      <inkml:brushProperty name="width" value="0.03846" units="cm"/>
      <inkml:brushProperty name="height" value="0.03846" units="cm"/>
      <inkml:brushProperty name="color" value="#00BFF3"/>
    </inkml:brush>
  </inkml:definitions>
  <inkml:trace contextRef="#ctx0" brushRef="#br0">21098 3892 572,'-13'0'6,"8"0"15,7 0 13,6 0 14,6-1 2,5 0-10,5-2-9,5 0-9,3-2-8,-1-2-4,0-1-4,1-3-5,-2 0-3,-2 2-1,-1 2-2,-2 3-2,-5 2 0,-5 5 1,-6 6 0,-6 4 1,-6 4 3,-4 1 6,-6 3 6,-4 1 6,-3 2 3,-1 1-1,-1 1 1,-1 1-1,-2 2 0,-1 3-4,-2 3-3,-3 3-2,0 2-4,2 2-2,0 2-4,1 2-2,1-1-2,1-2-1,1-3-1,1-3 0,2-5-2,5-6-4,3-5-3,4-6-4,6-10-6,8-13-9,8-12-10,7-12-8,6-7 0,1-1 9,3 1 8,1 0 10,0 3 7,-3 7 4,-3 7 3,-3 7 6,-2 4 4,-3 2 7,-1 2 6,-2 3 7,-2 2 8,-3 6 10,-1 4 9,-2 5 11,-2 5 1,0 3-8,-1 5-7,-2 3-8,0 3-6,0 1-5,0 1-4,0 1-6,0 1-3,0 4-3,0 2-4,0 4-3,0 1-4,0 0-7,0 0-7,0 0-6,0-2-6,0-6-4,0-4-4,0-5-5,0-5-2,0-5-2,0-5-1,0-4 0,0-5 3,-2-3 8,-1-2 9,0-4 8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1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51711 49476 572,'-13'-8'10,"8"0"18,7 0 18,6 0 20,8 0 2,9-2-11,9 0-12,9-1-11,5 0-9,2 0-5,2 2-6,2 1-4,-2 1-6,-2 2-4,-6 2-3,-2 2-6,-6 1-3,-6 2-3,-5 0-4,-6 2-4,-5 1-1,-3 1 1,-3 3-1,-2 2 1,-3 0-2,-1 0-6,0-2-6,-1 0-6,-3-2-1,0-1 3,-3-1 4,-2 0 2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1"/>
    </inkml:context>
    <inkml:brush xml:id="br0">
      <inkml:brushProperty name="width" value="0.04136" units="cm"/>
      <inkml:brushProperty name="height" value="0.04136" units="cm"/>
    </inkml:brush>
  </inkml:definitions>
  <inkml:trace contextRef="#ctx0" brushRef="#br0">52624 48513 531,'-15'-16'4,"2"2"6,2 1 8,3 1 7,2 4 8,4 8 11,4 8 11,4 8 11,0 7-1,-1 8-13,-2 9-12,-2 7-13,-3 6-10,-3 5-7,-5 5-8,-4 5-6,-1 1-9,1-4-6,1-5-8,0-3-7,3-7-4,2-8-1,4-9-3,3-9 0,0-6-2,0-1-2,-2-2-2,0-2-1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2"/>
    </inkml:context>
    <inkml:brush xml:id="br0">
      <inkml:brushProperty name="width" value="0.04436" units="cm"/>
      <inkml:brushProperty name="height" value="0.04436" units="cm"/>
    </inkml:brush>
  </inkml:definitions>
  <inkml:trace contextRef="#ctx0" brushRef="#br0">55214 48631 495,'8'-13'12,"15"3"23,16 4 23,16 4 24,1 3 3,-12 4-16,-13 2-16,-13 3-17,-7 4-11,-2 4-6,-2 3-8,-2 5-6,-5 1-4,-6 1 2,-8-1 1,-6 0 1,-3 0-4,-1-3-8,1-1-9,-1-3-9,-4 2-5,-9 5 2,-8 5-1,-9 5 2,-3-1 1,6-6 5,4-5 4,5-7 3,6-4 6,6-4 6,5-5 6,7-2 7,6-4 6,8-1 5,8 0 5,8-1 7,6-1-2,7 0-6,5 0-6,6 0-7,4 0-7,-1-2-5,0 0-6,0-1-7,0 0-3,-1 2-3,-2 2-3,0 2-1,0 1-5,1 0-4,0 0-4,2 0-6,-2-1-1,-5 0 1,-5-2 1,-5 0 2,-4-1 1,-1 0 4,-2 0 4,-2 1 2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2"/>
    </inkml:context>
    <inkml:brush xml:id="br0">
      <inkml:brushProperty name="width" value="0.04875" units="cm"/>
      <inkml:brushProperty name="height" value="0.04875" units="cm"/>
    </inkml:brush>
  </inkml:definitions>
  <inkml:trace contextRef="#ctx0" brushRef="#br0">57827 48650 451,'-7'-22'8,"2"4"18,2 5 17,2 3 18,0 4 4,-2 6-5,-2 4-8,-2 6-5,-1 3-8,-2 5-5,0 3-6,-1 5-7,-2 2-3,-2 3-3,-1 1-1,-3 3-3,-2 1-5,-3 2-6,-3 2-7,-3 2-7,0-1-7,3-3-6,3-5-6,3-4-7,4-3-3,5-5 1,4-3 0,6-4 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3"/>
    </inkml:context>
    <inkml:brush xml:id="br0">
      <inkml:brushProperty name="width" value="0.05448" units="cm"/>
      <inkml:brushProperty name="height" value="0.05448" units="cm"/>
    </inkml:brush>
  </inkml:definitions>
  <inkml:trace contextRef="#ctx0" brushRef="#br0">58400 48448 403,'15'-22'4,"-1"2"6,-1 4 7,0 3 6,-2 3 7,-1 2 6,0 4 6,-2 3 6,0 3 0,0 4-5,0 3-5,-1 5-5,1 4-3,-2 5-3,-1 5-1,0 5-3,-1 2-1,0-2-3,0 0-1,0-1-2,-1-1-2,-1-1-3,0-1-1,-2-1-3,5-10-5,8-19-12,9-18-9,9-18-11,5-13-3,2-4 2,3-6 3,1-4 3,-2 1 3,-4 7 2,-5 6 3,-5 8 2,-4 5 1,-3 7-2,-3 6-1,-2 5-1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3"/>
    </inkml:context>
    <inkml:brush xml:id="br0">
      <inkml:brushProperty name="width" value="0.06299" units="cm"/>
      <inkml:brushProperty name="height" value="0.06299" units="cm"/>
    </inkml:brush>
  </inkml:definitions>
  <inkml:trace contextRef="#ctx0" brushRef="#br0">59885 48283 349,'8'-16'7,"0"2"3,-1 1 1,1 1 3,0 0 0,2 0 0,0 1-1,1-1 0,0 1 0,-2 0 0,-2 2 0,-2 1 1,-4 0 1,-4 2 1,-6 1 3,-4 0 1,-4 4 2,-3 6-1,-3 6 2,-3 6-1,-2 4 0,1 5-3,0 3-3,-1 4-1,2 2-4,1 1-1,3-1-4,1 0-2,2-1-1,3-1-2,1-3-1,3-1-1,5-5-7,11-5-13,12-7-12,10-5-14,4-6-5,0-6 4,-1-5 4,-1-7 3,0-3 5,1-1 4,1-1 6,1-1 5,-1 0 5,-2 1 4,-1 1 5,-2 1 6,-3 1 4,-3 4 6,-3 3 5,-3 3 5,-3 3 9,-2 4 11,-4 4 11,-2 4 10,-4 4 1,0 3-11,-3 5-12,-2 3-11,0 2-9,2-3-5,2-1-6,2-2-6,3-2-9,6-1-11,4-1-13,5 0-11,4-4-3,0-5 6,0-4 6,3-6 7,-1-3 3,3-3 0,0-3 0,1-3-1,-1-3 2,-2-2 2,-1-1 2,-2-2 3,-3-1 3,-1 3 5,-3 1 5,-1 3 5,-2 1 3,-2 0 1,-2 2 2,-2 1 0,-3 2 11,-2 2 17,-4 4 18,-2 3 17,-3 4 3,-2 6-14,-2 5-13,-1 7-14,-2 4-8,0 1 0,1 3-3,-1 1 0,1 2-3,1-1-1,0 0-2,2 1-3,2-1-2,2-1-3,4-1-5,3-1-3,4-2-6,5-3-11,7-3-9,6-3-9,3-4-5,4-6 1,3-6 3,3-6 0,2-5 3,1-5 1,0-5 2,2-5 2,0-3 2,1-3 3,-1-1 1,0-2 2,-2-1 2,-4 0 2,-3 0 0,-5-1 2,-2 3 2,-3 2 4,-1 3 5,-2 3 4,-3 2 2,-3 1-2,-3 1-1,-2 1-2,-3 2 9,-1 3 17,0 3 18,-1 3 18,-3 4 7,0 6-3,-3 6-4,-2 6-3,-1 5-5,-2 7-7,0 5-8,-1 7-7,-1 4-6,0 2-4,0 4-4,1 2-4,0 3-7,0 2-6,2 2-8,1 2-7,0 0-8,2 0-10,1-2-10,0 0-9,2-6-1,0-8 8,2-10 7,0-7 9,1-6-2,0-1-10,0-1-9,0 0-10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4"/>
    </inkml:context>
    <inkml:brush xml:id="br0">
      <inkml:brushProperty name="width" value="0.03892" units="cm"/>
      <inkml:brushProperty name="height" value="0.03892" units="cm"/>
    </inkml:brush>
  </inkml:definitions>
  <inkml:trace contextRef="#ctx0" brushRef="#br0">64783 49060 565,'-8'-9'11,"16"-2"24,15-2 24,17-1 22,3-1 3,-6 4-19,-7 3-20,-7 3-18,0 0-13,7 2-5,6-1-4,8 0-7,1 0-4,-4 2-7,-4 0-5,-3 2-6,-5 0-6,-5 0-4,-5 0-4,-5 0-5,-3 1-3,-2 2-2,-2 2-4,-2 2-1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4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65420 48258 484,'-22'-15'7,"4"0"11,5 2 14,3 1 11,3 4 7,2 6 0,2 7-1,2 8 1,1 4-4,0 5-6,0 3-5,0 5-6,-1 3-6,-2 6-4,-2 5-6,-1 4-4,-4 4-6,0 2-7,-3 2-6,-2 2-6,0-2-8,1-5-11,1-4-10,1-5-10,1-6-6,4-8-1,2-6-1,4-6-1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5"/>
    </inkml:context>
    <inkml:brush xml:id="br0">
      <inkml:brushProperty name="width" value="0.04311" units="cm"/>
      <inkml:brushProperty name="height" value="0.04311" units="cm"/>
    </inkml:brush>
  </inkml:definitions>
  <inkml:trace contextRef="#ctx0" brushRef="#br0">68312 48409 510,'1'-13'0,"2"3"0,2 4 0,2 4 0,2 1 9,3 0 19,4-2 18,2 0 18,1 1 5,1 4-11,0 4-10,-1 4-11,-1 3-7,-2 3-3,-4 3-5,-3 3-3,-3 2-4,-4 1-5,-4 1-4,-4 1-4,-5 2-4,-5 1-2,-7 2-2,-5 3-3,-5-1-1,-1 0-4,-2-1-1,-2-1-4,0-3 1,3-3 2,3-5 1,4-3 3,2-4 2,2-1 3,4-2 2,3-2 2,7-2 6,10-2 6,12-3 7,10 0 7,7-4-1,5-2-9,3-4-9,4-2-10,1-1-6,0 2-5,-1 3-4,-2 1-5,-1 1 0,-1 0 1,-3 0 3,-2 0 3,-2 0-4,-5 0-8,-3 0-9,-4 0-9,-4 0 0,-3-2 7,-3 0 8,-2-1 7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5"/>
    </inkml:context>
    <inkml:brush xml:id="br0">
      <inkml:brushProperty name="width" value="0.05465" units="cm"/>
      <inkml:brushProperty name="height" value="0.05465" units="cm"/>
    </inkml:brush>
  </inkml:definitions>
  <inkml:trace contextRef="#ctx0" brushRef="#br0">70074 48628 402,'1'-15'0,"0"-1"0,2 0 0,0 1 0,1 3 15,0 8 28,0 8 29,0 8 30,-1 6 4,-2 5-22,-2 5-20,-2 5-21,-2 2-14,0 0-8,-1 0-8,-2 1-7,-1-1-10,-1 2-8,-3 1-10,-2 1-8,-1-2-6,1-4-1,-1-4-1,0-3-2,2-4-1,3-3-3,2-3-2,4-2-2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6"/>
    </inkml:context>
    <inkml:brush xml:id="br0">
      <inkml:brushProperty name="width" value="0.03212" units="cm"/>
      <inkml:brushProperty name="height" value="0.03212" units="cm"/>
      <inkml:brushProperty name="color" value="#00BFF3"/>
    </inkml:brush>
  </inkml:definitions>
  <inkml:trace contextRef="#ctx0" brushRef="#br0">21900 5723 685,'8'-43'21,"0"9"1,0 9-1,-1 9 1,3 5 3,4 0 4,3 2 6,5 1 5,2 1-2,1 2-10,1 2-9,1 2-10,0 3-5,1 4-2,-1 4-3,1 3-1,-3 2-6,-3 0-7,-4-2-8,-5-1-8,-2-1-8,0-2-8,-2-2-8,0-2-7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5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70250 49235 602,'22'-30'4,"-3"3"6,-3 3 8,-2 3 7,-2 2 5,1 1 5,1 1 4,2 1 5,0 1 0,1 2-5,1 2-4,1 3-5,0 1-6,-1 2-10,-1 2-7,0 2-10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6"/>
    </inkml:context>
    <inkml:brush xml:id="br0">
      <inkml:brushProperty name="width" value="0.06209" units="cm"/>
      <inkml:brushProperty name="height" value="0.06209" units="cm"/>
    </inkml:brush>
  </inkml:definitions>
  <inkml:trace contextRef="#ctx0" brushRef="#br0">70823 48022 354,'0'-22'1,"2"1"1,0 3 3,2 1 1,0 2 2,0 2-1,-1 3 0,1 1 1,0 1 2,0-2 5,0 0 5,0-1 6,0 3 9,0 8 14,0 8 13,0 8 15,-1 4-1,-2 4-14,-2 3-16,-2 3-14,-1 3-10,0 1-4,0 2-3,0 2-5,-1 3-2,0 2-2,-1 4-1,-1 2-3,-1 0 0,0-4 0,0-3-1,0-5 0,0-1-4,0 2-7,1 2-6,-1 2-7,0 0-2,2-5 0,1-4 2,0-4 0,1-2 1,0-3-2,0-1-1,0-3-1,0-1-1,-2-2-2,0-3 0,-1-1-2,-2-2-4,0-2-5,-1-3-6,-1-1-6,0-2 3,4-4 9,2-2 10,4-3 9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06"/>
    </inkml:context>
    <inkml:brush xml:id="br0">
      <inkml:brushProperty name="width" value="0.05759" units="cm"/>
      <inkml:brushProperty name="height" value="0.05759" units="cm"/>
    </inkml:brush>
  </inkml:definitions>
  <inkml:trace contextRef="#ctx0" brushRef="#br0">71750 49281 382,'18'-18'3,"5"-7"9,5-5 7,5-6 8,-1 1 5,-7 9 3,-7 9 1,-7 9 4,-4 5-3,-2 6-4,-2 2-6,-2 5-5,-3 3-5,-2 3-2,-4 4-2,-2 2-3,-2 1-3,1-1-1,-1-1-3,0-1-2,2-2-3,5-1-4,2-2-4,6-2-5,3-5-4,5-7-3,5-6-3,5-7-3,4-6-2,3-2 3,3-3 0,3-2 3,0-2 1,-1 1 2,-3 1 3,-1 1 2,-3 1 2,-2 1 3,-1 1 2,-2 1 2,-3 1 5,-3 0 8,-3 2 7,-2 1 8,-3 2 9,1 5 9,0 3 10,0 4 10,-2 4 1,-2 4-9,-4 3-9,-2 5-8,-2 3-6,0 1-3,0 3-3,0 2-2,0 1-3,0 2-2,0 3-2,0 1-2,1 1-2,0-1-3,2-2-1,1 1-3,0-4-1,3-2-1,2-3 0,2-2-2,4-4-5,7-3-10,7-3-11,7-2-11,3-4-4,-3-4 4,-2-4 3,-1-4 3,-2-4 4,1-3 3,-1-5 4,1-3 3,-2-3 3,-2-1 3,-1-1 1,-2-1 2,-3 0 2,-3 2 4,-3 0 2,-2 1 3,-4 2 4,-3 3 5,-2 3 4,-4 3 5,-2 2 0,-5 2-1,-4 3-2,-4 1-2,-5 3-5,-8 6-8,-9 4-6,-7 6-9,1 1-1,8 1 2,9 0 2,9 0 3,4-1-7,-2 1-16,0 0-15,-1 0-16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12"/>
    </inkml:context>
    <inkml:brush xml:id="br0">
      <inkml:brushProperty name="width" value="0.02272" units="cm"/>
      <inkml:brushProperty name="height" value="0.02272" units="cm"/>
      <inkml:brushProperty name="color" value="#FED406"/>
    </inkml:brush>
  </inkml:definitions>
  <inkml:trace contextRef="#ctx0" brushRef="#br0">70906 12934 968,'-12'-9'2,"-8"0"3,-7-1 3,-9-1 4,2 1-7,7 6-19,10 4-17,9 6-18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14"/>
    </inkml:context>
    <inkml:brush xml:id="br0">
      <inkml:brushProperty name="width" value="0.04728" units="cm"/>
      <inkml:brushProperty name="height" value="0.04728" units="cm"/>
      <inkml:brushProperty name="color" value="#FED406"/>
    </inkml:brush>
  </inkml:definitions>
  <inkml:trace contextRef="#ctx0" brushRef="#br0">51050 20408 465,'-1'-15'4,"0"2"9,-2 3 8,0 1 8,2 2 6,6 2 3,5 2 1,7 2 3,3 1-2,1 0-6,1 0-7,2 0-6,0 1-5,2 2-1,3 2-2,1 2-2,2 2 0,-1 1-2,0 3-1,1 2-1,0 2-1,2 1 0,3 3-2,1 1 0,0 1-1,0-1 1,-1-1-2,-1 0 1,0-5-1,2-3-2,2-6-2,3-4-2,0-6-1,0-4 0,0-6-2,0-3 0,-1-4 0,0 0 2,-1 1 0,-1-1 2,-2 1 1,-2 3 1,-2 1 0,-1 2 0,-4 2 1,-3 1 0,-5 0 0,-3 2 1,-2 0-1,1-2 0,1 0 1,1-1-1,1-1 0,0-2 0,-1 0-1,1-1 0,0-3 0,1-3 0,1-5 0,1-3 1,1-3 1,-1-1-1,1 0 1,-1-2 0,0-2 0,-1-4 1,-1-4-2,-1-4 1,-1-2-1,-3 2-1,-1 0 0,-2 2-2,-2 0 0,-2 2-1,-3 0 1,-1 2 0,-2 0 0,-2 3-1,-2 2 0,-2 2-1,-3 1 1,-3 3 1,-5 2 1,-4 2 0,-2-1 2,-1-1 0,-1-3 1,-1-1 1,-2-1 0,-1 2 0,-2 0 1,-3 1-1,-1 1 1,0 1 0,-2 1 1,-1 2 1,-1 1 0,-1 2 0,0 4 0,-2 3 1,-1 3-1,0 1 0,-2 2-1,0 2-1,-1 2 0,1 1 0,1 0-1,2 2 1,-1 0-2,-1 2 1,0 0-1,-2 2 0,0 1-1,0 2 1,0 2 0,0 2 0,0 2 0,0 5 1,-1 4 0,1 3 0,1 3 0,0 1 1,1 1-2,2 1 1,0 2-1,1 5 0,2 3-1,0 4 1,1 2-1,1-2 1,1 0 1,2-1-1,0-2 1,3 0 1,1-1 0,3-1 0,2 0 1,2 2 0,4 2-1,3 2 1,2 2-1,1 2 1,0 2-1,2 2 1,1 1-1,0 0-1,2 0 1,1 0-2,1-1 0,3-2 0,4-2 0,2-2 0,3-3 0,2-2 0,2-3-1,1-3 1,2-2 0,2-2-1,0 0 0,1-1 1,2-1-2,3-1 1,3-1-1,3-1 0,3-1-1,4-1 0,4-1-2,5 0 0,2-4 0,3-1 0,4-4 1,2-3-1,4-2 0,6-2 0,3-2-2,7-2 0,2-3 0,2-6-2,3-4-1,1-5-1,1-4-1,0 0 0,1 0 0,-1-2 0,1-2-1,2-3-2,2-3-1,2-3-1,3-3-4,2-4-8,4-4-5,2-4-8,-7 1-3,-19 7-3,-19 8-1,-18 6-2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18"/>
    </inkml:context>
    <inkml:brush xml:id="br0">
      <inkml:brushProperty name="width" value="0.05461" units="cm"/>
      <inkml:brushProperty name="height" value="0.05461" units="cm"/>
      <inkml:brushProperty name="color" value="#FED406"/>
    </inkml:brush>
  </inkml:definitions>
  <inkml:trace contextRef="#ctx0" brushRef="#br0">65850 5713 402,'28'13'49,"-5"-3"-9,-7-4-7,-5-4-9,-2-2-5,0 2-3,1 0-2,2 2-3,-1-1-1,1-1 1,0 0-1,0-1 0,1-1 0,3 2-2,3 0-2,3 2-1,3-1-1,1 1 1,3 0-1,1 0 1,2-1-1,1 0 0,0-2 0,2 0-1,4-3-1,8-4 1,8-4-1,8-3 0,2-3-1,-3 2-1,-2 1 0,-4 1-1,-4 2-1,-6 6-1,-6 4 0,-5 6-1,-6 2 1,-4 2 2,-3 0 1,-4 1 2,-3 1 1,-1 2-1,-1 0 0,0 1 0,-2-1 2,1-1 8,0-2 7,0-2 7,0-2 2,3-2-6,2-3-4,1 0-5,3-4-3,3 0-3,3-3-1,3-2-2,1-1-1,-1 0-3,-1 1 0,-1-1-3,0 1 0,3 2 0,1 2-1,2 2 0,0 1 1,-3 0 0,-3 0 0,-3 0 1,-2 0 0,1 0-1,-1 0 0,1 0 0,2-1 1,5 0 1,4-2 3,6 0 1,3-2 1,2-2 0,2-2-1,2-1 0,0 0-1,-4 2-1,-2 4-1,-3 2-1,-4 2 0,-2 0 1,-3 0 0,-3 0 0,-2 2 1,-1 2 1,-1 4 1,-1 2 1,-1 0 0,-1-1 1,-1-2-1,-1-2 2,1-2-2,3 0 0,3-2-2,3 0-1,3-3-1,5-4-1,3-4 0,4-3-1,3-3-1,2 2-1,2 1-1,2 1-1,-2 1 0,-2 4 0,-5 3 0,-4 2 0,-3 3 0,-2 2 2,-2 2 1,-1 2 1,-2 1 2,-1 2 1,-2 0 2,1 1 1,-3 0 2,0-2 1,-1-3 1,0 0 2,0-3-1,4-1-2,5 0-1,3-2-3,3-2 0,2-3-1,2-6 0,2-2 0,1-2-1,-2 1-4,0 0-2,-1 2-3,-3 1-2,-2 2 2,-3 3 0,-3 1 1,-3 1 2,-3 2 4,-4 0 3,-1 2 4,-4 0 2,1 2 1,-2 0 2,-1 2 1,1 0 1,1 0 0,3-1-1,2 2 0,2-2-1,5-1-2,3 0-2,4-2-1,2-1-2,0-2-2,1-2-3,-1-1-3,-1-1-1,-2 2 1,-2 2-1,-1 2 0,-3 1 0,-1 2 2,-3 0 1,-1 2 1,-2 0 1,-1 2 1,-1 0 1,-1 1 0,-1 1 1,1-2 0,0-1 0,-1 0 0,0-2-3,-1-1-5,0 0-6,-2-1-7,0-1-8,-1 0-15,1 0-14,0 0-13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20"/>
    </inkml:context>
    <inkml:brush xml:id="br0">
      <inkml:brushProperty name="width" value="0.03929" units="cm"/>
      <inkml:brushProperty name="height" value="0.03929" units="cm"/>
      <inkml:brushProperty name="color" value="#FED406"/>
    </inkml:brush>
  </inkml:definitions>
  <inkml:trace contextRef="#ctx0" brushRef="#br0">91100 5350 559,'43'0'78,"-8"0"-18,-7 0-16,-9 0-17,1 0-8,9 2 0,9 0 0,9 2-1,5 0-1,3 2 1,4 0-1,2 1 0,2 1-1,-1 0-3,1 0-3,0 0-1,-1 0-3,1-1-1,0 1-2,0 0-1,-2-1-2,-1-1 1,-2 0-1,-2-1 1,-3-2 0,-2 1 0,-4 0 0,-2 0 0,-4 0 1,-4 0 0,-4 0 2,-3 0-1,-4-1 1,-3-1-2,-3 0-1,-3-1-2,-5-2-14,-8-1-29,-8 0-28,-8-1-29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21"/>
    </inkml:context>
    <inkml:brush xml:id="br0">
      <inkml:brushProperty name="width" value="0.05829" units="cm"/>
      <inkml:brushProperty name="height" value="0.05829" units="cm"/>
      <inkml:brushProperty name="color" value="#FED406"/>
    </inkml:brush>
  </inkml:definitions>
  <inkml:trace contextRef="#ctx0" brushRef="#br0">4845 12030 377,'-7'-8'0,"0"2"0,2 1 0,1 0 0,2 3 6,5 2 12,6 4 12,4 2 12,3 2 3,-1-2-5,1-1-7,0 0-6,0-1-4,1 2-3,1 0-3,1 2-2,1-1-2,1-1 0,1-1-2,2 0 0,0-1 0,4 0-1,3 0 1,3 0 0,3-1-1,5-1-2,2 0-1,6-1-2,1-2-1,1-1-1,2 0 0,0-1 0,1-2-2,0 0 0,0-2-1,0 0-2,0-1 1,0-2-1,0 0 1,-1-1 0,-1 0 0,-4 2 1,-4 2 0,-3 2 2,-5 2-1,-2 0 2,-3 2 0,-3 1 1,-3 0 1,-3 0-2,-3 0 1,-3 0-1,-1 0 0,-1 0 3,1 0 2,0 0 2,0 0 1,1 1 0,1 2 0,1 0-1,2 0-1,1-2-2,3-2-2,1-2-2,2-1 0,-1 1-1,1-1 0,-1 0 0,1 0 0,3 2 0,1 0 0,3 2 1,-1 1-1,0 2 0,-1 2 0,-1 2-1,-2 0 0,-1 1 1,-3 0 0,-1 0 0,-1 0 1,1 0-1,1 0 1,1 0 0,0-2 0,1-1-1,-1-2-1,0-2 0,2-1 0,3-2 0,3 0 0,3-2 0,0 0 0,0 1 0,-1-2-1,-1 2 0,-2-1 0,0 2 0,-1 0 0,-1 2 0,0 0 0,1 0 0,0 0 0,2 0-2,0 0 1,-1 0-1,-2 0 1,0 0-1,0-1-3,-1 0-10,1-2-8,-1 0-9,0-2-4,1 0-1,-1-1 1,0-2 0,-1 1-1,-1 0-1,-3 2 0,-1 1-2,-3 0-1,-3 0-2,-3 0-4,-2 0-2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0"/>
    </inkml:context>
    <inkml:brush xml:id="br0">
      <inkml:brushProperty name="width" value="0.04504" units="cm"/>
      <inkml:brushProperty name="height" value="0.04504" units="cm"/>
    </inkml:brush>
  </inkml:definitions>
  <inkml:trace contextRef="#ctx0" brushRef="#br0">31377 53015 488,'0'-28'38,"0"5"-6,0 7-7,0 5-6,0 5 2,0 6 10,0 4 9,0 6 10,-1 3 1,-1 3-8,0 3-6,-1 3-8,-2 3-5,0 3-5,-1 3-4,-2 3-4,1 1-3,1 1-2,0-1-2,2 0-2,0 1-1,0 1 1,0 0-1,0 2 2,0-1-5,0-2-8,0-1-8,1-3-8,-1-3-4,2-5-2,0-5-1,2-5-1,0-6-3,0-10-4,0-8-3,0-9-3,-1-4 0,0 3 2,-2 1 5,0 3 2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1"/>
    </inkml:context>
    <inkml:brush xml:id="br0">
      <inkml:brushProperty name="width" value="0.04619" units="cm"/>
      <inkml:brushProperty name="height" value="0.04619" units="cm"/>
    </inkml:brush>
  </inkml:definitions>
  <inkml:trace contextRef="#ctx0" brushRef="#br0">31650 52253 476,'16'-22'6,"1"3"13,1 3 12,2 3 12,-1 2 5,1 0-6,-1 2-3,1 1-6,-1 0-4,-1 2-4,-1 1-3,0 0-5,-2 3-3,-1 4-2,-1 4-1,-1 4-3,-1 3-1,-2 5-1,-2 4 0,-2 3-2,-3 3 0,-4 1-2,-4 1-2,-4 1 0,-3 0-4,-3 0-2,-4 1-3,-1-1-4,-3-1 0,2-3 1,1-3 1,1-3 1,1-2-2,1-1-2,1-1-5,1-1-3,4-3 5,10-8 16,8-7 14,10-6 16,4-2 4,1 5-4,1 2-6,1 6-4,0 0-4,1-1-2,-1 0-2,1-2-2,-2 1-2,-3 0 1,-3 2-1,-3 0 0,-2 3-1,0 2-1,-2 3 0,0 3-2,-3 4 0,-3 4 1,-2 3-1,-4 4 0,-2 0-1,-3-3-1,-4-5 0,-2-3-3,-3-1-1,-1 1-4,-3 3-3,-1 2-4,-2 1-2,-1 1 1,-1 1 1,-1 1 0,1-2 0,3-3-3,3-5-1,3-3-3,1-2-2,2 1-2,1 1-2,1 2-2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18"/>
    </inkml:context>
    <inkml:brush xml:id="br0">
      <inkml:brushProperty name="width" value="0.04719" units="cm"/>
      <inkml:brushProperty name="height" value="0.04719" units="cm"/>
      <inkml:brushProperty name="color" value="#00BFF3"/>
    </inkml:brush>
  </inkml:definitions>
  <inkml:trace contextRef="#ctx0" brushRef="#br0">68238 2840 466,'6'-6'11,"-2"4"21,-4 4 23,-2 4 22,-3 3 2,-2 5-14,-2 4-16,-2 3-15,-1 3-9,1-1-5,-1 1-3,0-1-5,1 1-2,3-1 0,1 1-1,2-1 0,1-1-2,0-1-1,0-3-2,0-1-2,2-2-2,4 0-5,4-2-4,4-1-5,2-2-2,3-2 1,2-4 1,2-2 0,1-4 1,1-2 0,1-4 0,1-2 1,-1-1-1,-3 1 0,-3 0 0,-2 2 0,-2-2 0,3-3 2,2-5 1,1-4 2,0-1 1,-2-1 1,-4 1 2,-3-1 1,-1 1 2,-2 1 1,-1 1 2,0 1 0,-2 2 3,-2 1 1,-2 2 3,-2 3 1,-2 0 2,0 2-1,-1 1 0,-2 1 0,0 0-2,-2 2-2,0 0-2,-1 2-2,-2 1-3,-3 2-1,-4 2-1,-1 2-2,-3 2-4,2 4-7,1 2-6,1 3-7,1 1-4,3-1-4,1-1-4,2 0-3,2-2-1,3-1 3,1 0 2,2-2 2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5"/>
    </inkml:context>
    <inkml:brush xml:id="br0">
      <inkml:brushProperty name="width" value="0.04188" units="cm"/>
      <inkml:brushProperty name="height" value="0.04188" units="cm"/>
      <inkml:brushProperty name="color" value="#00BFF3"/>
    </inkml:brush>
  </inkml:definitions>
  <inkml:trace contextRef="#ctx0" brushRef="#br0">44545 21061 525,'-35'-13'10,"11"8"16,9 7 14,10 6 15,5 6 3,0 3-9,0 5-8,0 3-9,0 4-5,0 3-2,0 3-2,0 3-2,0 1-2,0 2-3,0 0-3,0 2-3,0-1-4,0-2-2,0-2-5,0-1-2,0-5-2,0-4 0,0-5 2,0-4 0,-3-5-7,-6-3-18,-5-3-16,-7-2-17,-3-5-5,-1-6 9,-1-6 7,-1-6 8,-1-4 7,-3-3 4,-1-3 6,-2-2 5,0-2 3,5 3 4,4 1 3,3 3 2,4 2 5,3 5 5,2 3 6,4 4 6,3 4 8,2 4 12,4 4 12,3 4 12,1 3 2,1 4-11,2 2-10,0 3-9,1 1-9,0 1-7,0 0-7,-1-1-7,2 0-9,0-1-10,1 0-10,2-2-11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6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23400 4473 670,'47'-17'93,"0"0"-20,0-1-22,0-1-20,-1 0-11,-2 3-1,-2 1-1,-2 2-2,-2 2-8,-3 1-13,-3 0-15,-3 2-14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1"/>
    </inkml:context>
    <inkml:brush xml:id="br0">
      <inkml:brushProperty name="width" value="0.04258" units="cm"/>
      <inkml:brushProperty name="height" value="0.04258" units="cm"/>
    </inkml:brush>
  </inkml:definitions>
  <inkml:trace contextRef="#ctx0" brushRef="#br0">33450 54650 516,'15'16'171,"-1"-1"-40,-1 1-42,0 0-41,-3 0-25,-1 1-8,-2 1-8,-2 1-10,-1 1-8,0-1-9,0 1-8,0 0-10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1"/>
    </inkml:context>
    <inkml:brush xml:id="br0">
      <inkml:brushProperty name="width" value="0.05068" units="cm"/>
      <inkml:brushProperty name="height" value="0.05068" units="cm"/>
    </inkml:brush>
  </inkml:definitions>
  <inkml:trace contextRef="#ctx0" brushRef="#br0">34985 53038 434,'7'-16'2,"-1"2"5,-1 1 5,0 1 5,-1 1 4,0 0 5,0 2 3,0 1 5,-3 0 2,-4 2-2,-6 1-1,-4 0-1,-2 3-2,-1 4-3,0 4-4,0 4-3,0 2-3,-1 3-1,-1 2-2,-1 1-1,-1 3-1,-1 1-1,-1 3 0,-1 1-1,-1 2-1,3 1-1,0 1 0,0 1-2,3 1-1,3 0 0,3 2 0,3 1 0,1 0 0,2 0-1,0 1 1,2-1 0,1-2-1,2-3-1,2-5-2,2-3-1,4-6-2,6-3-4,5-6-4,7-4-3,4-5-5,2-2-7,4-4-7,3-2-7,3-5 0,4-5 4,4-6 5,4-7 4,-3 2 2,-8 7-4,-9 9-2,-9 7-3,-5 3-3,-1-2-1,-1-2-3,0-1-1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4"/>
    </inkml:context>
    <inkml:brush xml:id="br0">
      <inkml:brushProperty name="width" value="0.03952" units="cm"/>
      <inkml:brushProperty name="height" value="0.03952" units="cm"/>
    </inkml:brush>
  </inkml:definitions>
  <inkml:trace contextRef="#ctx0" brushRef="#br0">37504 52050 556,'22'50'81,"-3"-8"-17,-3-9-16,-3-9-16,0-5-11,0-1-5,1-1-5,1-1-5,0-1-4,-3-2-6,-1-3-4,-2-1-4,-2-1-5,-2 2-3,-2 0-4,-2 1-3,-3 0-5,-4-2-4,-4-2-6,-3-2-5,-3-2 3,0 2 10,1-2 9,-1 1 11,0 0 5,0 0 2,1 0 2,-1 0 2,0 0 2,1 0 1,-1 0 2,0 0 1,2-1 3,1 2 3,2-2 3,2 1 3,4 0 6,4-2 6,6 0 8,4-2 8,4 0-1,2 0-7,1 0-6,3 0-8,0 1-3,-1 0-1,-1 2-1,-1 0 0,-1 1-3,-2 2-2,-3 0-3,0 2-4,-4 0-1,-1 3-2,-2 2-1,-2 2-1,-2 0-1,-4 1-2,-2 0-2,-3-1-1,-3 0-2,-2-1-2,-2-1-1,-1 0-1,-2-2-1,1-1 1,-1 0 2,1-2 1,-2-1 1,0 0 0,-1-2 2,-1 0 1,1-2 1,3-1 2,3 0 2,3-2 2,5 0 9,8 0 15,8 0 14,8 0 14,4 3 3,1 4-10,1 5-11,1 6-10,2 3-9,5 5-6,3 3-6,4 4-7,1 1-6,-2-3-7,-1-3-7,-3-3-7,-2-3-5,-1-1-4,-3-3-3,-1-1-5,-2-3 0,1-1 4,-1-2 3,1-2 4,-3-2 4,-3-2 3,-4-3 3,-4 0 4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4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39529 53511 563,'-8'-15'7,"0"4"15,0 3 13,0 3 15,1 3 4,2 5-5,2 6-6,2 4-5,1 3-6,0-1-4,0 1-4,0 0-5,0 0-3,0 3-6,0 2-3,0 1-5,-1 4-2,-2 5-4,-2 5-2,-1 4-2,-1 1-6,2-5-8,2-5-8,2-5-8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5"/>
    </inkml:context>
    <inkml:brush xml:id="br0">
      <inkml:brushProperty name="width" value="0.05733" units="cm"/>
      <inkml:brushProperty name="height" value="0.05733" units="cm"/>
    </inkml:brush>
  </inkml:definitions>
  <inkml:trace contextRef="#ctx0" brushRef="#br0">40183 51847 383,'-6'-21'6,"4"7"12,4 5 12,4 6 12,3 6 0,3 6-14,4 5-12,2 7-14,0 2-8,-1-1-5,-2-1-4,-3-1-4,1-1-4,0-1-2,1-1-2,1 0-3,1-3 2,0-3 4,-1-3 5,1-2 5,-1-2 3,-1 0 3,-1 0 2,0 0 2,-2-1 2,1-1 1,0 0-1,0-2 2,-1 0 1,1 0 2,0 0 4,0 0 2,-1 0 3,-1 0 1,0 0 1,-2 0 2,0 1 0,0 0-1,0 2 0,-1 0-1,1 2 0,-2 0 4,-1 1 2,0 2 3,-2 2 5,-1 5 8,0 5 6,-1 5 8,-1 3-1,0-1-6,0 0-7,0 1-6,0 0-5,0 1-2,0 0-2,0 3-2,-1 0-2,-1 4-3,0 3-2,-1 2-3,-1 2-2,2 1-2,0-1-1,2 0-1,0-1-1,0-2 3,0-2 1,0-2 1,0-3-2,0-5-9,0-5-7,0-5-8,-2-4-7,-4-4-9,-4-5-7,-3-2-9,-3-7-1,2-8 6,1-8 4,1-7 6,-1-6 2,-2-1-1,-1-2 0,-3-2 0,0-2 1,1-2 2,1-3 3,1 0 2,0-1 4,0 3 5,1 4 4,-1 2 5,1 3 3,0 3 1,2 3 1,1 3 2,1 3 1,0 3 0,2 3 0,1 3 1,0 2 4,2 0 10,1 2 9,0 1 9,2 3 6,2 6 2,2 6 2,2 5 1,1 5-2,0 2-8,0 1-7,0 3-8,-1 1-6,-2 1-3,-2 1-4,-2 1-3,-2-1-4,0 0-1,-1-1-3,-1 0-3,-1-3-1,2-2-1,0-1-1,2-2-1,1-7-4,0-10-6,1-12-7,2-10-7,2-6 0,6-3 7,4-1 5,5-2 6,3 0 5,0 3 2,-1 3 2,1 3 2,-1 4 3,-1 3 2,-1 5 4,-1 3 3,-1 3 2,-2 2 3,-3 2 2,-1 2 3,-2 2 5,-2 4 6,-2 2 7,-2 4 8,-2 1-1,-2 3-6,-2 2-7,-2 1-6,-2 3-5,-1 1-4,-3 3-3,-2 1-4,0 1-2,-1-3 2,0-1 0,1-3 1,2-6-9,6-10-18,6-12-19,6-9-19,4-7-3,3 2 13,4 1 12,2 1 12,0 2 9,-1 3 3,-2 3 5,-3 3 3,-1 3 6,-2 4 8,-2 4 6,-2 4 9,-2 3 2,-2 3 0,-2 3 0,-2 3-1,-2 2-1,0 0-1,-2-1-2,0 1-1,-1-1-2,-2 1-2,0-1-1,-1 1-1,0-1-6,2-3-6,2-1-9,3-2-7,1-4-8,2-5-9,2-4-8,2-5-8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38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42542 51750 524,'35'13'67,"-6"-2"-16,-7-6-14,-6-3-16,-4 0-8,1 2-3,1 3-2,1 4-3,0 0-2,-4 1-2,-3 0-3,-2 0-2,-3 0-1,-1 1-1,0 1-1,-2 2-1,-1 0 0,-2 1-1,-2 1 0,-1 1 0,-3 0-1,0-3 0,-1-1-1,-1-2 0,-1-2-1,0 1 3,0 0 1,1 0 1,-1-2 1,2-1 2,0-2 2,2-2 1,4-2 3,8-2 3,8-2 4,8-2 3,2-2-1,-3 0-5,-3-1-6,-3-1-5,-2-1-3,-2 0-4,-2 0-2,-2 0-2,-3 0-2,-1 1 1,-2-1 0,-1 0 1,-3 0 1,-2 0 1,-2 0 2,-2 1 3,-1-1 0,-1 0 2,-2 0 0,0 0 1,0 1 3,1 1 5,1 0 5,0 2 4,2 1 5,-1 2 3,0 2 4,0 2 4,1 2 1,3 1-3,1 3-1,2 2-2,0 2-2,0 3 0,-1 3-1,-1 4-1,-1 0-1,2 1-2,0-1-2,2 1-2,1-2-2,0-3-3,1-3-2,2-3-1,1-2-2,4-2 2,2-3 2,4-1 1,1-1-2,1-2-3,1 0-4,2-2-3,0 0-3,1-2 0,1 0-1,1-2 0,-1 0 0,-3 1-2,-2-1-2,-4 0-1,-5 0-3,-6 2-5,-7 0-5,-7 2-5,-5 1 1,0 2 7,-1 2 7,-1 2 7,-1 1 4,-3 1 0,-1 1 1,-3 2 1,-1 0 2,-2 3 7,-3 2 5,-1 1 5,0 1 4,2-2 1,1-3 1,3-1 1,2-2 1,3-1 1,3 0 0,3-2 1,5-1 1,7 0 0,6-2 2,8 0 1,6-3-2,7-2-5,7-4-5,7-2-5,5-2-2,4 2-1,4 1 0,4 0 0,2 1-3,-2 1-2,0-2-4,-1 2-3,-2-1-1,-1 0 0,0 0 2,-1 0 0,-3 1-4,-4 0-6,-3 2-7,-5 0-8,-4 1-2,-5-2 3,-5 0 3,-4-2 2,-5 0-1,-3-2-5,-2 0-6,-4-1-5,-2-1 1,-3 0 8,-4 0 7,-2 1 7,-2-2 6,-1 0 2,-1-2 3,-1 0 2,0 0 3,0 1 3,2 0 3,1 2 2,1 1 3,1 2 4,0 3 3,2 1 4,1 1 0,1 0 0,0 0-2,2 0-2,0 1 3,2 1 4,1 3 6,0 2 5,2 2 1,1 4-4,0 2-4,2 3-3,0 2-3,0 3-1,0 1-2,0 3-1,0 2-3,0 3-2,0 2-3,0 4-3,0 2-2,0 2-4,0 2-2,0 3-2,0-2-5,0-2-4,0-4-6,0-2-3,0-5-5,0-5 0,0-7-2,0-5-2,-3-7-1,-6-6-1,-6-8-2,-5-6-2,-3-5 3,2-1 4,3-3 7,1-1 4,2-2 6,1-1 3,1-1 3,0-1 5,3 0 4,2 1 4,4 1 5,3 1 4,2 2 2,2 3 1,2 3 0,1 3-1,4 1-1,6 0-6,4 0-5,5 1-5,3-1-6,1 2-10,1 1-8,1 1-8,-2 0-3,-2 0 5,-3 0 5,-2 0 4,-4 0 1,1 1-3,-2-1-3,-1 0-2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0"/>
    </inkml:context>
    <inkml:brush xml:id="br0">
      <inkml:brushProperty name="width" value="0.0273" units="cm"/>
      <inkml:brushProperty name="height" value="0.0273" units="cm"/>
    </inkml:brush>
  </inkml:definitions>
  <inkml:trace contextRef="#ctx0" brushRef="#br0">45318 51700 805,'-14'0'-2,"3"2"-5,3 0-6,2 2-4,1 2 0,0 5 6,-1 5 4,-1 6 6,-1 1 4,2 1 3,1-1 2,0 1 3,2-2 0,0-1-1,2-3-2,0-1-1,1-2-2,0-3-3,0-1-4,0-2-2,2-2-5,2-2-5,3-2-5,4-2-5,2-4-1,3-4 3,3-5 4,3-5 3,1-3 3,-1 0 3,-1 1 3,0-1 2,-3 1 2,-1 3 0,-2 1 0,-3 3 2,-1 0-1,-2 2 1,-2 1 0,-2 0-1,-2 3 4,-2 5 5,-2 2 6,-2 5 5,-1 3 2,0 0 0,0 1-2,0 2-2,0-1-1,0 1-4,0 0-2,0 0-4,1-1-2,0-1-1,2-1-1,1 0-1,1-3 0,5-1-1,4-2 1,4-2-1,1-1-2,-1 0-6,-1 0-4,0 0-7,-2 0-1,1 0 0,0 0 0,0 0 1,-1 0 1,-3-2 5,-1 0 3,-2-1 5,-1 0 1,0 2 1,0 2 2,0 2-1,-1-1 2,-2-1-1,-2-2 1,-2-1 0,-3-1-1,-4 3 1,-4 4 0,-3 2 0,-3 4 0,1 2 0,-1 3 0,0 3 0,1 1 0,-1-3 0,0-1 0,1-2 0,-1-2 0,1-1 1,-1 0 1,1-2-1,-1 0 2,2 0 2,1 0 1,1 0 1,1-2 1,1-1 2,0-2 0,2-2 1,3-1 2,6 0 3,6 0 3,6 0 3,2 0 0,-1-2-4,0 0-3,-2-2-4,0 1-3,2 0-5,0 2-5,2 1-5,-2 1-4,-3 1-3,-2 3-3,-4 2-3,-3 2-2,-4 2 1,-4 2 1,-3 1 0,-4 1 3,-2-1 4,-1 0 3,-3-2 5,1-1 1,1-2 1,2-2 2,3-2-1,0-2 2,0-1-1,1 0 1,-1-2 0,1 0 1,1 0 2,0 0 2,2 0 3,1 0 3,1 0 3,0 0 3,2 0 5,3 0 5,6-2 7,6 0 8,6-1 7,5-2-1,7-2-10,5-2-10,6-2-11,4-1-7,-1-2-2,0 0-3,0-1-3,-1 2-4,-3 3-4,-4 4-3,-1 4-4,-4 1-1,0 0 1,-1-2 2,0 0 1,-3-1 1,-1 0 0,-3 0 1,-1 0-1,-4 3-3,-7 4-9,-5 5-7,-5 6-9,-6 2-1,-2-1 6,-3 1 4,-3 0 6,-3-1 4,0-1 5,-1-1 3,0 0 4,-2-2 2,1-1 2,-1-1 0,0 0 0,2-3 2,3-1-1,3-2 1,3-2 0,2 0 8,2 0 18,2 2 18,2 0 18,2 2 1,1 0-12,0 1-14,2 2-13,0 2-7,2 7-4,0 6-3,1 5-3,1 4-4,-2 1-7,0 1-5,-2 0-7,0 1-3,0-3-1,0-2 0,0-1-1,0-4-1,0-3-4,0-5-1,0-3-4,0-5 2,0-4 2,0-6 4,0-4 4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0"/>
    </inkml:context>
    <inkml:brush xml:id="br0">
      <inkml:brushProperty name="width" value="0.02285" units="cm"/>
      <inkml:brushProperty name="height" value="0.02285" units="cm"/>
    </inkml:brush>
  </inkml:definitions>
  <inkml:trace contextRef="#ctx0" brushRef="#br0">46105 53866 962,'29'-7'12,"-7"2"-4,-5 2-3,-6 2-5,-3 1-2,0 2 2,-1 0 1,1 2 0,-1 1 1,-2 1 0,-2 3 0,-2 2-1,-3 2-4,-2 3-12,-4 3-9,-2 4-11,-2-1-3,1-3 5,-1-3 5,0-3 4,1-2 6,1-1 6,0 0 7,2-2 6,3-2 7,6-6 6,6-5 7,6-4 5,4-3 1,3-1-6,3-1-5,3-1-5,0 0-4,-1 4-2,-3 3 0,-1 2-2,-2 2 0,-3 1-2,-1-1-1,-2 0-2,-5 3-3,-6 7-6,-8 8-7,-6 6-6,-3 2-2,1-3 2,0-3 4,2-3 1,1-2 4,1 0 3,0-2 4,2 0 3,0-2 3,0-1 2,0-1 3,1 0 2,0-1 4,4 0 3,2 0 5,4 0 4,1-1-3,0 1-13,-1 0-10,1 0-13,-2 2 0,-4 2 9,-4 3 9,-3 3 10,-4 1 5,0 0-1,-1-2 0,-1-1-1,-1 0 2,2 0 1,1-1 2,1 1 2,1-2 1,0-2-2,2-4-2,1-2-1,3-4-5,8 0-8,6-3-7,7-2-8,3-1-5,-1-2-2,0 0-3,-2-1-2,-1 0-1,-1 2 0,-1 2 0,0 3 1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2"/>
    </inkml:context>
    <inkml:brush xml:id="br0">
      <inkml:brushProperty name="width" value="0.0305" units="cm"/>
      <inkml:brushProperty name="height" value="0.0305" units="cm"/>
    </inkml:brush>
  </inkml:definitions>
  <inkml:trace contextRef="#ctx0" brushRef="#br0">50063 52250 721,'0'17'100,"0"1"-24,0 3-24,0 1-25,-2 3-15,-2 3-4,-4 3-5,-2 3-3,-1-1-4,1-3-2,0-5 0,2-3-2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2"/>
    </inkml:context>
    <inkml:brush xml:id="br0">
      <inkml:brushProperty name="width" value="0.03262" units="cm"/>
      <inkml:brushProperty name="height" value="0.03262" units="cm"/>
    </inkml:brush>
  </inkml:definitions>
  <inkml:trace contextRef="#ctx0" brushRef="#br0">49878 51628 674,'7'-21'0,"0"5"0,-2 5 0,0 4 0,-2 3 0,1 1 0,0-1-1,0 0 1,1 0 4,2 2 11,2 0 11,2 2 9,0 1 4,1 4-6,0 2-4,0 3-6,-1 3-4,-1 0-4,0 1-5,-2 1-5,-1 1-2,-2 0-2,-3-1-3,0 1 0,-2 0-3,0-1 0,0 1-2,0 0 0,-2 0-2,-2 1-1,-4 1-1,-2 1-1,-2 0-2,1 1 0,-1 0-2,0-1 0,0-1-1,1-2 0,-1-4 1,0-3 0,0-2 0,0 0-3,1-2-1,-1 0-2,0-2 1,0-1 1,0 0 2,1-2 1,0-1 3,2-2 1,2-2 2,2-1 2,2-3 3,0 0 1,2-1 4,1-1 1,0-1 4,1 2 4,2 1 3,0 1 4,1 0 4,0 2 7,0 0 6,0 2 5,-1 2 3,-2 4-1,-2 4-2,-2 4-1,-2 2-4,-2 3-3,-2 2-4,-1 1-5,-3 2-3,-2-1-2,-1 1-3,-3 0-2,-1 0-3,1 1-3,-1 1-1,1 1-4,-1 0-2,2-1-1,1-1-2,1-1-2,1-2-5,0-3-8,2-3-8,1-2-8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7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24228 3634 443,'-14'-15'-1,"1"1"5,2 0 4,2 2 5,2 4 7,2 6 8,3 8 9,1 6 10,0 6-1,-1 3-6,0 5-9,-1 3-7,-1 4-5,2 2-3,0 4-2,2 3-2,0 2-3,0 0-1,0 2-1,0 0-1,0 0-2,0-2-4,0-2-3,0-1-3,0-6-2,0-6 0,0-7 0,0-6-1,4-13-3,8-16-10,7-17-7,9-17-9,3-10-2,2-3 3,1-5 4,1-3 4,1-2 2,0 2 3,2 3 3,1 1 3,-2 7 1,-6 10 2,-4 11 1,-4 12 1,-6 6 6,-3 4 13,-4 4 12,-4 5 12,-3 2 7,-1 3 0,0 4 1,-2 2 1,0 4-1,-2 4-1,0 3-2,-1 5-1,-1 2-3,3-1-5,2 1-4,3-1-3,1-1-5,3-1-5,3-2-3,4-3-4,1 0-4,3-2-1,2-1-3,1-1-1,3-1-1,1 0-1,2-2-1,3 0 1,-1-1-1,-1 3 0,-3 2 1,-1 2 1,-3 1 0,-3 3 3,-3 1 2,-3 3 3,-3 1 2,-2 3 3,-4 1 4,-2 3 4,-5 1 1,-2 2 2,-5 2 1,-4 3 2,-3-1-1,-1-2 1,-3-2 0,-1-1-1,-3-3 0,-1-3-3,-3-4-2,-1-1-2,-1-5-5,-1-3-9,1-4-8,0-4-9,0-6-7,1-8-5,1-8-6,1-7-6,3-8-3,5-5 2,5-6 0,5-6 1,4-2 3,4 2 5,4 2 5,4 2 5,2 4 4,1 7 5,2 7 4,0 7 4,0 5 5,1 1 6,0 2 7,0 2 6,-1 1 6,1 1 4,0-1 6,0 0 5,-1 0 1,-1 2-1,0 1-2,-2 0-2,-1 6-6,-2 10-11,-2 10-12,-2 9-10,-4 6-7,-4 2-2,-5 2-2,-5 3-2,-4-2-1,0-2 3,-1-3 0,-1-3 2,1-4 1,1-3 0,3-5 1,1-3 0,8-8 6,14-9 12,13-9 11,15-11 11,6-6-2,2-3-14,1-3-16,1-2-15,-4 0-9,-6 7-3,-7 5-5,-7 6-3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3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49913 53110 563,'42'-15'0,"-10"4"0,-9 3 0,-10 3 0,-6 1 2,1 2 3,0 0 2,0 2 4,3-2 3,9 0 3,8-3 3,7-2 4,4-1-2,-2 0-4,0 1-5,-1-1-5,-2 1-3,0 2-2,-1 2-2,-1 2-1,-3 1-1,-5 2 0,-5 0 2,-4 2 1,-5 0 0,-1 2 1,-2 0 0,-2 1 0,-2 2 1,-2 2 4,-2 2 2,-2 1 3,-3 3 2,-2 1 1,-3 3 2,-3 2 1,-2 0 0,2 1 0,1-1-1,1 1 0,-1 0-1,-2 3-3,-1 1-3,-3 3-1,-1 0-2,1 0-3,-1 1 0,1-1-3,-1-1-1,0-3 1,1-4-1,-1-1 1,1-4-3,3-3-4,1-3-4,3-2-4,0-4-4,0-3-2,0-2-3,0-4-3,1-3-3,1-7-2,0-6-3,2-5-3,1-6-1,2-5 2,3-5 0,1-4 1,1-1 2,1 4 4,2 3 3,0 5 4,2 3 3,0 3 5,1 3 5,2 3 3,-3 6 13,-6 9 20,-6 8 20,-6 9 19,-3 6 4,-1 2-13,-1 1-14,-1 3-14,0-1-7,2-1-2,2-3-2,3-1-2,4-4-13,8-6-22,8-6-24,8-6-23,4-5-6,3-2 12,1-3 10,3-3 12,-1 0 8,-1 2 3,-3 4 5,-1 3 4,-3 2 5,-1 0 8,-2 2 6,-2 1 8,-3 0 8,-1 4 12,-2 0 10,-2 4 11,-4 2 1,-6 5-7,-6 5-8,-5 5-7,-5 4-6,-2 1-5,-1 3-4,-3 1-4,-1 2-5,-1-1-5,0 0-5,-2 1-5,1-3-7,3-4-5,3-3-6,3-4-7,3-4 0,2-3 6,4-3 4,3-2 6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3"/>
    </inkml:context>
    <inkml:brush xml:id="br0">
      <inkml:brushProperty name="width" value="0.0282" units="cm"/>
      <inkml:brushProperty name="height" value="0.0282" units="cm"/>
    </inkml:brush>
  </inkml:definitions>
  <inkml:trace contextRef="#ctx0" brushRef="#br0">50683 52282 780,'-6'-14'6,"4"4"11,4 4 12,4 4 12,2 2 1,0 2-9,-1 0-8,1 2-10,2-1-6,4 0-6,3-2-7,5 0-5,-1-1-12,-3 0-14,-4 0-16,-4 0-16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4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53048 52111 601,'1'-13'7,"4"8"17,2 7 15,4 6 16,-1 4 3,-3 1-10,-2 1-10,-4 2-11,-1 1-6,0 3-3,0 3-2,0 3-4,0 0-1,0-3-3,0-3-1,0-3-1,2-3-3,6-3-3,4-2-2,5-4-4,4-3-3,1-4-3,3-4-3,1-3-4,1-3-1,-3 0-1,-1 0 0,-3 1 0,-3 1 0,-6 6 2,-6 4 0,-6 6 1,-6 4 1,-6 3 3,-5 5 3,-7 3 2,-3 3 3,-3-1 2,-1 1 2,-2-1 2,0 0 1,3-3 1,3-1 1,3-2 0,3-1 0,1 1-1,2 1 1,3 1-2,5-3 8,8-8 14,9-8 14,10-8 14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4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52805 52700 516,'15'-8'2,"1"0"2,0 0 2,-1 1 4,0-3-5,-4-2-8,-3-3-11,-2-3-8,-4-3-4,-1 0 5,-2-1 3,-1 0 5,-3-2 2,0 3 3,-2 0 2,0 0 3,0 3 2,0 1 3,2 2 2,1 3 4,0 1 1,0 0 0,0 2 2,0 1 1,0 3 8,0 8 17,0 6 16,0 7 17,0 4 2,0 1-14,0 1-14,1 1-12,-2 1-10,0 1-6,-2 1-4,0 1-5,-1 0-3,0 1 0,1-1 0,-1 1 1,1-3-9,2-3-15,2-5-18,2-3-15,3-4-5,4-2 8,4-4 9,3-2 9,3-2 5,0 0 4,-1 0 5,1 0 3,-4 1 3,-8 5 2,-8 4 1,-8 4 2,-6 0 1,-3-3 1,-5-3-1,-3-2 1,-2-2-1,1 0 1,1 0 0,1 0 0,1-2 0,0-1 0,-1-2 1,1-1 0,0-3 1,3-2 1,1-2 1,3-2 1,1 0 2,4 1 5,3 0 3,3 2 4,2 2 10,2 4 14,2 4 16,2 4 15,3 3 1,6 4-12,4 2-13,5 3-12,4 2-8,3 3-3,3 1-3,3 3-3,3-1-4,2-1-7,4-3-7,3-1-7,2-4-6,2-3-10,2-4-7,2-4-9,1-3-6,0-2-2,0-2-3,0-2-2,-5-1 2,-10 0 7,-9 0 8,-11 0 7,-5 0 5,0-2 2,-2 0 2,0-1 2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5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55209 52597 513,'-15'-14'1,"4"2"2,3 4 2,2 3 3,5 1 5,4 2 9,5 0 11,6 2 9,2 0 0,3 2-9,2 0-9,1 2-9,2-1-7,1-1-2,1 0-3,1-1-3,-1-2-3,-1-1-2,-2 0-2,-3-1-3,-7 2-3,-12 7-5,-14 8-4,-11 6-6,-8 4 4,-1 1 13,-1 1 12,-1 1 11,1-1 8,2-1 0,1-3 2,3-1 1,1-3-1,1-1-2,1-2-1,1-2-1,2-2-2,5-1-2,3-1-2,4 0-1,6-3-8,8-3-11,8-2-12,8-3-12,4-4-4,3-2 1,1-3 3,2-4 2,0 1 3,-3 1 1,-3 2 2,-3 2 3,-3 2 4,-2 1 7,-4 0 7,-3 2 8,-4 3 11,-6 6 14,-6 5 14,-5 7 14,-6 5 3,-4 3-8,-3 4-8,-4 5-9,-2 0-6,3-2-5,1-1-6,3-3-4,2-2-5,2-5-3,4-3-4,3-4-3,2-3-3,1-1-5,0-1-4,2 0-5,3-6-7,6-10-12,6-10-11,6-9-12,3-8-3,3-5 4,2-4 5,1-6 3,-1 3 7,-5 10 8,-5 10 9,-4 9 8,-3 5 4,2 0 3,0 1 2,1-1 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5"/>
    </inkml:context>
    <inkml:brush xml:id="br0">
      <inkml:brushProperty name="width" value="0.04716" units="cm"/>
      <inkml:brushProperty name="height" value="0.04716" units="cm"/>
    </inkml:brush>
  </inkml:definitions>
  <inkml:trace contextRef="#ctx0" brushRef="#br0">55850 51990 466,'20'-91'3,"-5"23"4,-6 23 4,-6 22 5,-2 17 8,4 14 13,2 12 13,4 12 14,0 8 1,1-1-10,0 0-10,0 0-10,0 2-7,3 4-6,2 4-5,1 4-6,1 7-2,0 9 0,-2 11 1,-1 9 1,0 3-6,1-2-14,2-4-12,0-2-13,1-5-12,1-9-8,1-7-11,1-8-8,-2-10 1,-5-10 13,-5-11 13,-4-11 13,-3-5 7,0 0 4,0 0 1,0 0 4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5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56216 53350 619,'-31'45'130,"3"-4"-31,1-4-33,3-3-31,-2-1-18,-5 4-3,-5 4-3,-4 4-5,-2-1-3,5-7-7,4-8-5,4-5-5,2-8-7,3-3-7,1-6-6,3-4-8,2-5-3,4-2 1,4-4 0,5-2 1,1-1 3,0 1 4,0 0 5,0 2 5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6"/>
    </inkml:context>
    <inkml:brush xml:id="br0">
      <inkml:brushProperty name="width" value="0.03085" units="cm"/>
      <inkml:brushProperty name="height" value="0.03085" units="cm"/>
    </inkml:brush>
  </inkml:definitions>
  <inkml:trace contextRef="#ctx0" brushRef="#br0">56600 51397 713,'8'-14'0,"0"2"0,0 4 0,-1 3 0,1 1 0,0 2 0,0 0 0,0 2 0,2 2 7,3 6 15,5 4 15,4 5 15,0 3 2,-3 0-9,-3-1-9,-3 1-9,-2-2-21,0-1-29,-2-2-31,0-2-30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6"/>
    </inkml:context>
    <inkml:brush xml:id="br0">
      <inkml:brushProperty name="width" value="0.05366" units="cm"/>
      <inkml:brushProperty name="height" value="0.05366" units="cm"/>
    </inkml:brush>
  </inkml:definitions>
  <inkml:trace contextRef="#ctx0" brushRef="#br0">57947 52263 409,'-2'-16'7,"13"-1"13,13-1 13,13-1 13,3 2 2,-7 4-8,-7 6-8,-7 5-9,-2 2-6,1 0-5,3 0-5,1 0-5,0-1-3,-2 0-5,-4-2-3,-3 0-3,-4-2-8,-4-2-11,-6-2-10,-4-1-11,-3-2-1,-2 2 11,0 1 10,-1 0 10,-2 0 8,-2-3 3,-2-4 4,-1-1 3,0-2 5,2 4 5,4 3 7,3 3 5,1 2 5,0 2 4,0 2 5,1 2 4,0 2 0,2 4-5,2 2-4,2 4-5,1 2-1,0 3 3,0 3 2,0 3 3,0 2 1,0 3-1,0 1-2,0 3-2,0 1 0,0 4-1,0 3-1,0 3-1,-1 2-2,-2 6-3,-2 2-4,-2 5-3,-1 1-3,-2-2-2,0-2-1,-1-2-2,1-5-1,2-8 1,4-8-1,2-7 1,6-14-7,8-18-11,8-19-11,7-19-12,4-7-5,-1 2 0,-1 4 0,-1 2 1,-3 5 4,-3 8 6,-4 6 8,-5 7 7,-2 3-2,0 2-11,-2 1-10,0 1-10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7"/>
    </inkml:context>
    <inkml:brush xml:id="br0">
      <inkml:brushProperty name="width" value="0.04129" units="cm"/>
      <inkml:brushProperty name="height" value="0.04129" units="cm"/>
    </inkml:brush>
  </inkml:definitions>
  <inkml:trace contextRef="#ctx0" brushRef="#br0">58911 51714 532,'-6'-35'6,"6"9"9,4 8 11,6 10 11,3 8 4,5 6-4,4 7-2,3 8-4,2-1-3,-1-7-6,-1-7-6,-1-6-6,-1-6-4,-1-2-4,-1-3-4,0-3-4,-3-1-4,-1 2-4,-2 2-4,-3 2-5,-2 0-7,-4-3-9,-4-4-10,-4-1-10,-4-3 2,-2 2 12,-3 1 13,-3 1 13,-1 1 9,0 1 5,2 0 6,1 2 5,1 1 5,0 2 5,2 3 5,1 1 5,0 1 5,0 2 5,0 0 5,0 2 6,1 3 3,2 7 2,3 8 2,1 6 2,1 3-5,0 1-13,0-1-13,0 1-14,-2 0-11,0 0-10,-3 2-11,-2 1-10,-1-1-3,0-1 3,0-3 4,1-1 5,-2-3-4,0-3-8,-2-3-10,0-3-9,-2-2 1,-3 0 9,-3-2 9,-3 0 10,-2-2 6,1-1 3,-1-1 4,1 0 2,0-1 7,4 0 11,3 0 9,3 0 10,7-1 12,12-1 10,12 0 13,11-1 11,6-2-2,-2-1-15,0 0-16,-1-1-15,-1-1-13,-3 2-11,-2 0-11,-1 2-11,-1 0-7,1 0-4,1 0-3,1 0-4,1-1-2,1-2 1,1-2 1,1-2 1,-2 0 1,-5 1 3,-5 0 2,-5 2 4,-3 0 2,-2 0 5,-2 0 3,-2 0 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8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27450 3773 463,'25'-8'82,"3"0"-16,3 0-17,3 0-15,2 0-11,0-1-4,2-2-5,1 0-4,-1 0-3,-4 3-3,-2 1-3,-3 2-2,-4-1-10,-5-2-17,-4-3-18,-6-3-16,-5-2-2,-6 0 13,-6 1 14,-6-1 13,-2 0 8,-1-1 1,0-2 3,0 1 1,1-1 6,-1 4 11,0 3 12,1 3 10,0 1 7,2 2 4,2 1 3,3 0 4,0 3 2,0 4 2,0 4 2,0 4 3,1 3-4,2 5-9,2 4-9,2 3-10,1 5-6,0 7-4,0 5-5,0 6-4,1 3-4,0 2-5,2 0-6,0 2-4,0 0-5,0 1-3,-1 1-3,-2 2-4,0-4-1,0-8 1,0-8-1,0-8 1,-1-6 2,-2-5 1,-2-5 3,-2-4 2,-3-5 4,-3-3 3,-5-2 5,-3-4 3,-3-2 5,2-5 2,1-4 2,1-4 4,2-2 3,5-3 4,3-1 4,4-3 3,4 0 3,4 1-1,4 1 0,4 2 0,4-1-4,5 1-7,5-1-8,5 1-7,3-1-4,-1 2 2,0 1 0,1 1 2,-3 2 0,-3 3 1,-5 3 1,-3 3 1,-3 1-9,-3 0-20,-1 0-19,-2 0-20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7"/>
    </inkml:context>
    <inkml:brush xml:id="br0">
      <inkml:brushProperty name="width" value="0.04045" units="cm"/>
      <inkml:brushProperty name="height" value="0.04045" units="cm"/>
    </inkml:brush>
  </inkml:definitions>
  <inkml:trace contextRef="#ctx0" brushRef="#br0">59465 52190 543,'-22'-8'3,"4"2"6,5 0 5,3 2 6,1 1 6,0 2 8,-1 2 7,-1 2 7,-2 3 2,0 4-6,-1 3-6,-1 5-5,0 1-5,2-1-4,3-1-5,1 0-5,-2 0-6,-6 7-5,-5 4-5,-7 4-6,-4 6-6,-2 5-5,-4 4-6,-3 6-5,3-2-6,8-6-5,7-8-5,9-6-6,4-6 1,4-5 5,2-5 6,4-4 6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7"/>
    </inkml:context>
    <inkml:brush xml:id="br0">
      <inkml:brushProperty name="width" value="0.0375" units="cm"/>
      <inkml:brushProperty name="height" value="0.0375" units="cm"/>
    </inkml:brush>
  </inkml:definitions>
  <inkml:trace contextRef="#ctx0" brushRef="#br0">59648 53550 586,'-8'50'148,"2"-8"-35,0-9-34,2-9-33,0-5-25,2-1-14,0 0-16,2-2-14,-1-2-11,0-1-7,-2-2-7,0-2-7,-1-4-3,2-4 5,0-6 2,2-4 4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8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59843 53247 470,'7'-8'1,"-1"2"2,0 1 1,-2 1 2,1-1 2,0 2 2,2-1 2,0 0 2,1 0 0,0 2-1,0 0-1,0 2-1,-1 1-1,1 2-1,0 2 1,0 2-1,-1 1 0,-2-1 0,-3 1 2,0 0 0,-2 1 4,0 1 7,0 3 7,0 2 7,0 1 2,0 1-6,0 1-5,0 1-4,0 2-5,0 0-1,0 0-3,0 3-1,-1-1-1,-1 3 0,0 0 0,-1 0 0,-1 1-3,0-1-6,0-1-7,0-1-5,-1-2-7,-2-5-8,-2-3-8,-1-4-8,-2-5-4,0-6 1,0-6 1,0-6 0,1-5 4,1-5 6,0-5 5,2-5 7,2-1 3,2 0-1,4 1-1,2 1 0,3 3 0,0 3 0,1 5-1,2 3 1,0 4 3,0 3 6,-1 2 7,1 4 7,-1 4 7,-2 4 8,-2 5 7,-2 6 9,-3 3 1,-4 3-2,-4 3-4,-3 3-4,-4 2-2,0 2-3,-1 3-2,-1 1-3,1-1-1,2-5-2,4-5 0,3-5-2,3-6-5,4-6-9,4-8-9,4-6-9,2-3-5,0 2 1,-1 2-1,1 2-1,0 0 3,2-3 1,0-4 3,2-2 2,-1-1 0,-1 1-4,-1 1-3,0 0-4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8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62650 50981 626,'8'-13'104,"0"3"-21,0 4-21,0 4-22,-1 3-12,1 2-6,0 2-6,0 2-5,-1 1-6,0 1-3,-2 2-3,0 0-5,-2 1-5,-1 0-6,0-1-6,-1 1-6,-3 0-6,0 0-6,-3-1-6,-2 1-6,-1-1 0,0-2 7,0-2 6,0-2 7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9"/>
    </inkml:context>
    <inkml:brush xml:id="br0">
      <inkml:brushProperty name="width" value="0.04224" units="cm"/>
      <inkml:brushProperty name="height" value="0.04224" units="cm"/>
    </inkml:brush>
  </inkml:definitions>
  <inkml:trace contextRef="#ctx0" brushRef="#br0">61427 51400 520,'-23'8'7,"1"2"3,1 0 2,1 1 4,0 2 0,1 3 1,-1 3 1,1 4 0,0-1 0,4-1-2,3-3 0,3-1-3,1-2 0,2-3-1,1-1-2,0-2 0,3-2-2,2 0-2,3-2 0,4 0-3,3-2-2,3-1-2,5 0-4,4-1-2,1-2-3,1-1-3,-1 0-1,1-1-2,-2-1-1,-1 0 1,-3 0 2,-1 0 2,-3 1 1,-2 4 2,-4 2 2,-3 4 2,-4 3 1,-8 3 1,-6 5 0,-7 4 1,-4 0 1,-1 0-1,-1-1 1,-1 0 0,0-2 0,-1-1 0,1-1 0,-1-1 1,3-2 3,5-2 7,5-4 6,5-2 6,5-4 5,6-1 0,6-2 2,6-1 1,4-4-2,7-2-5,4-4-6,5-2-5,1-1-4,-2 1-4,-2 1-3,-1 0-3,-5 4-4,-7 7-3,-7 4-3,-6 7-4,-8 4 0,-6 2 3,-7 1 3,-7 3 3,-3 0 1,1-1 2,1-1 2,1 0 0,1-2 2,1-1 0,1-1 1,1 0 1,2-3 3,2-1 7,4-2 6,3-2 6,4-2 2,6-2-5,6-2-3,6-2-4,4-2-3,5 0-3,3-1-3,5-2-3,0 1-3,-2-1 0,-1 0-2,-3 0 0,-2 1-2,-2 2-1,-4 2-1,-3 2-1,-5 3-3,-8 2-4,-8 4-4,-8 2-5,-5 2 0,-3 1 0,-3 1 0,-3 2 2,-1-1 1,0 1 2,-1 0 2,1-1 2,0 0 3,-1-2 2,1-3 5,0-1 2,0-1 4,3 0 4,1 0 4,3 0 3,7-3 10,14-2 12,14-6 14,13-2 13,10-4 1,3-2-12,4-2-11,4-1-13,1-1-10,-4 2-11,-2 3-9,-3 1-10,0 1-7,2 0-6,4 0-6,3 0-4,-3 1-3,-6 1 1,-7 0 3,-7 2 0,-5 0 3,-3 0 1,-3 0 1,-2 0 2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9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61929 52349 563,'-22'-8'3,"4"2"7,4 0 8,5 2 6,2 4 9,2 8 8,2 8 10,2 7 9,1 5-1,0 1-12,0 1-11,0 1-13,0 0-7,0 2-6,0 1-5,0 1-4,0-1-8,0-2-6,0-1-7,0-3-8,0-2-6,0-5-8,0-3-6,0-4-6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9"/>
    </inkml:context>
    <inkml:brush xml:id="br0">
      <inkml:brushProperty name="width" value="0.04419" units="cm"/>
      <inkml:brushProperty name="height" value="0.04419" units="cm"/>
    </inkml:brush>
  </inkml:definitions>
  <inkml:trace contextRef="#ctx0" brushRef="#br0">60847 52427 497,'-2'-10'11,"-2"10"22,-4 12 21,-2 10 22,-3 6 3,-1 2-15,-3 3-14,-2 1-16,-2 2-9,-5 1-4,-3 0-4,-4 2-4,-4 1-3,-3 4-3,-2 3-2,-4 2-3,-3 3-1,-2 2-1,-4 2 0,-2 2 0,1-3-10,6-5-22,6-6-21,6-5-20,6-8-8,7-6 7,7-7 7,7-6 6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49"/>
    </inkml:context>
    <inkml:brush xml:id="br0">
      <inkml:brushProperty name="width" value="0.03209" units="cm"/>
      <inkml:brushProperty name="height" value="0.03209" units="cm"/>
    </inkml:brush>
  </inkml:definitions>
  <inkml:trace contextRef="#ctx0" brushRef="#br0">61950 53616 685,'24'-7'6,"-1"2"13,1 2 11,-1 2 13,2 2 4,1 4-4,3 2-3,1 3-5,0 1-6,-3 0-12,-3-2-12,-3 0-10,-3-1-7,-4 1-3,-4 1-3,-5 2-2,-2 0-3,-4 1-3,-2 1-2,-3 1-4,-2-1-2,0-4-5,0-4-2,0-4-5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0"/>
    </inkml:context>
    <inkml:brush xml:id="br0">
      <inkml:brushProperty name="width" value="0.05158" units="cm"/>
      <inkml:brushProperty name="height" value="0.05158" units="cm"/>
    </inkml:brush>
  </inkml:definitions>
  <inkml:trace contextRef="#ctx0" brushRef="#br0">61444 54222 426,'-18'0'8,"10"0"17,11 0 17,12 0 15,6 0 3,5-2-15,3-1-13,5 0-14,-1-1-10,-2-2-7,-3 0-5,-3-1-7,-2-1-1,-3 0 3,-1 0 2,-2 1 3,-3-1-5,-1 2-15,-2 0-13,-2 2-14,-4-1-4,-5 0 10,-4-1 9,-5-1 9,-2-1 7,0 2 5,2 1 5,1 0 6,0 0 4,0 0 5,0-1 5,0-1 5,0 0 1,1 2-1,-1 2 0,0 2-2,0 3 7,0 4 14,0 4 16,1 3 14,0 3 4,2 1-9,2 2-8,2 0-8,1 1-6,0 3-5,0 1-3,0 3-4,1-1-4,2-2-5,2-1-4,2-2-5,1-3-6,3-1-10,2-3-9,2-1-8,2-3-7,5-2-5,3-4-5,5-2-4,-1-4 0,-3 0 6,-5-3 6,-3-2 5,-3-1 0,-1 0-5,-1 1-8,0-1-5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8"/>
    </inkml:context>
    <inkml:brush xml:id="br0">
      <inkml:brushProperty name="width" value="0.03554" units="cm"/>
      <inkml:brushProperty name="height" value="0.03554" units="cm"/>
    </inkml:brush>
  </inkml:definitions>
  <inkml:trace contextRef="#ctx0" brushRef="#br0">66500 53950 619,'1'15'107,"2"-1"-18,2-1-19,2 0-19,1-1-16,-1 3-14,1 2-14,0 2-13,-1 2-14,-2 2-11,-2 4-12,-2 3-11,-1-1-5,2-5 2,0-5 2,2-4 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8"/>
    </inkml:context>
    <inkml:brush xml:id="br0">
      <inkml:brushProperty name="width" value="0.04279" units="cm"/>
      <inkml:brushProperty name="height" value="0.04279" units="cm"/>
      <inkml:brushProperty name="color" value="#00BFF3"/>
    </inkml:brush>
  </inkml:definitions>
  <inkml:trace contextRef="#ctx0" brushRef="#br0">28953 4009 514,'15'-7'42,"-2"1"-5,-3 0-5,-1 2-5,0 0-2,2 0 2,2 0 1,1 0 3,2 2-1,0 4-3,-1 4-3,1 4-2,-2 2-3,-2 3-1,-4 2-1,-3 2-2,-2 1-1,0 2-2,-1 3-2,-2 2-1,-3 1-1,-6 2-3,-5 2-1,-7 3-2,-3-2-2,-1-2-3,-1-3-4,-1-3-3,1-3-3,1-4 0,3-5-1,1-3-2,2-5-2,3-4-3,1-6-3,3-4-4,1-4-2,2-3-2,2-3-1,2-3-2,3-1 3,4 2 6,4 3 7,4 1 5,1 3 6,1 3 6,0 3 6,0 2 6,1 4 6,5 2 6,4 3 8,3 4 6,1 2 2,-3 1-2,-3 3-2,-3 2-2,-1-1-3,0-1-3,-1-2-3,1-2-3,-1-2-7,-1 0-10,-1-2-11,0 0-11,-2-5-9,-1-5-9,0-5-10,-2-7-8,-1-2-3,0 1 0,-2 1 2,0 1 1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9"/>
    </inkml:context>
    <inkml:brush xml:id="br0">
      <inkml:brushProperty name="width" value="0.03947" units="cm"/>
      <inkml:brushProperty name="height" value="0.03947" units="cm"/>
    </inkml:brush>
  </inkml:definitions>
  <inkml:trace contextRef="#ctx0" brushRef="#br0">69831 52378 557,'-13'-15'7,"3"1"16,4 1 15,4 0 14,3 3 4,4 3-9,2 2-10,4 4-8,1 1-6,3 0 0,1 0-1,3 0-1,1 0-1,-1 0-5,1 0-2,0 0-5,-1 0-2,1 2-4,-1 0-2,1 2-4,-2 1-12,-3 5-20,-2 4-20,-4 4-21,-4 1-5,-4 1 12,-6-1 10,-4 1 12,-2-2 9,1-3 10,0-3 7,2-2 9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9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69700 53050 504,'-21'9'15,"5"1"20,4 3 18,6 2 19,1 2 3,0 3-14,-1 3-14,-1 3-14,-2 3-9,0 1-5,-2 2-3,0 3-5,0-1-3,1 0-2,0-1-2,2-1-2,1-2 0,0-1 1,2-3 0,1-1 2,1-4-3,3-3-6,4-4-4,2-4-5,3-4-2,4-3 3,2-2 3,3-4 2,2-1 0,1-2-2,1 0-2,2-1-2,-1-1-1,1 0 1,-1 0 1,1 1 1,-1-1-2,1 2-8,-1 0-6,1 2-7,-2 0-1,-3 0 2,-3 0 3,-2 0 3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9"/>
    </inkml:context>
    <inkml:brush xml:id="br0">
      <inkml:brushProperty name="width" value="0.03243" units="cm"/>
      <inkml:brushProperty name="height" value="0.03243" units="cm"/>
    </inkml:brush>
  </inkml:definitions>
  <inkml:trace contextRef="#ctx0" brushRef="#br0">69859 53647 678,'-15'-8'5,"4"0"9,3 0 9,3 1 10,2 0 1,3 2-5,4 2-6,2 2-6,4 1-2,4 0 4,4 0 3,3 0 3,4 0-1,1 2-6,3 0-5,1 2-5,-1 0-9,-5 0-10,-5-1-10,-4 1-10,-4 0-9,1 0-9,0 0-9,0 0-8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1:59"/>
    </inkml:context>
    <inkml:brush xml:id="br0">
      <inkml:brushProperty name="width" value="0.03771" units="cm"/>
      <inkml:brushProperty name="height" value="0.03771" units="cm"/>
    </inkml:brush>
  </inkml:definitions>
  <inkml:trace contextRef="#ctx0" brushRef="#br0">71500 54300 583,'14'22'138,"-1"-3"-35,-2-3-34,-2-2-35,-1-2-18,0 3-2,-1 2-1,1 1-1,-1 3-2,0 2-5,-2 1-2,0 3-5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0"/>
    </inkml:context>
    <inkml:brush xml:id="br0">
      <inkml:brushProperty name="width" value="0.03833" units="cm"/>
      <inkml:brushProperty name="height" value="0.03833" units="cm"/>
    </inkml:brush>
  </inkml:definitions>
  <inkml:trace contextRef="#ctx0" brushRef="#br0">73250 52247 573,'22'-21'64,"-1"7"-2,-2 5-1,-2 6-2,-2 3-6,1 2-9,0 0-10,-1 2-10,1 0-9,0 0-6,-1-1-7,1 2-8,-1-1-2,-1 1 3,0 2 3,-2 0 3,-2 1-7,-2 2-16,-4 0-17,-2 1-16,-4 0-8,0-2 1,-3-2 1,-2-2 1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0"/>
    </inkml:context>
    <inkml:brush xml:id="br0">
      <inkml:brushProperty name="width" value="0.04732" units="cm"/>
      <inkml:brushProperty name="height" value="0.04732" units="cm"/>
    </inkml:brush>
  </inkml:definitions>
  <inkml:trace contextRef="#ctx0" brushRef="#br0">73223 52700 464,'-50'0'27,"13"2"-1,12 0 1,11 2 0,7 1 2,2 3 4,2 4 3,2 2 5,1 3 0,0 3-1,0 3-3,0 3-1,0 3-3,0 3-5,0 2-4,0 4-4,-1 6-6,-2 8-3,-2 9-6,-1 10-4,-1 3-7,2 0-8,2 1-8,2-1-8,1-2-4,0-7-2,0-5-2,0-6-2,0-3-1,0 0-4,0-1-2,0 2-3,0-6 1,0-9 6,0-8 6,0-8 6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0"/>
    </inkml:context>
    <inkml:brush xml:id="br0">
      <inkml:brushProperty name="width" value="0.03231" units="cm"/>
      <inkml:brushProperty name="height" value="0.03231" units="cm"/>
    </inkml:brush>
  </inkml:definitions>
  <inkml:trace contextRef="#ctx0" brushRef="#br0">72877 53710 680,'-6'-29'0,"2"8"0,4 7 0,3 7 0,3 3 10,5 0 20,5 0 20,5 1 20,4-2 0,1 2-20,3-1-20,1 0-20,3 0-18,1 2-11,2 0-14,3 2-13,-4 0-6,-6 2-1,-7 0-1,-6 2-1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2"/>
    </inkml:context>
    <inkml:brush xml:id="br0">
      <inkml:brushProperty name="width" value="0.03625" units="cm"/>
      <inkml:brushProperty name="height" value="0.03625" units="cm"/>
    </inkml:brush>
  </inkml:definitions>
  <inkml:trace contextRef="#ctx0" brushRef="#br0">75500 51905 606,'1'-14'15,"2"3"7,2 2 8,2 4 7,2 2 4,3 2-2,3 2 0,4 2-1,-1 2-2,0 2-6,0 1-4,-2 3-5,-1 2-7,-1 2-9,-1 1-8,0 3-11,-2 0-6,-1-3-5,0-1-5,-2-2-6,-1-1-3,-2 1-4,-3 1-2,0 2-3,-2-1 2,0-1 4,0-1 7,0 0 4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2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75268 52847 490,'-24'-1'26,"14"-2"5,15-2 5,16-2 6,6 0-2,1 1-7,-1 0-8,1 2-8,-3 0-3,-1 2-2,-4 0 0,-3 2 0,-2 1-3,-1 2-5,-1 2-3,0 2-5,-3 1-3,-3 3-1,-2 2-1,-4 2-1,-4 1 0,-6 1 0,-5 1 1,-7 1 1,-3 0 0,-1-1 1,-1-1 1,-1-1 1,0-1 0,-1-2 1,1-3 0,0-1 2,0-1-1,1-2 2,0-1 0,3 0 0,0-1 1,4 0 3,3 0 0,3 0 3,5-2 5,6-1 13,7-2 10,8-1 13,4-2 0,1 2-7,3 0-10,1 2-7,3 1-6,1 3-4,3 4-2,1 2-4,1 1-5,-1 0-11,-2-2-9,1-1-9,-1 0-9,0-2-8,2-1-8,1 0-8,-1-2 0,-1-1 8,-3 0 6,-1-1 7,-4-1 6,-3 0 2,-4 0 3,-4 0 4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3"/>
    </inkml:context>
    <inkml:brush xml:id="br0">
      <inkml:brushProperty name="width" value="0.04094" units="cm"/>
      <inkml:brushProperty name="height" value="0.04094" units="cm"/>
    </inkml:brush>
  </inkml:definitions>
  <inkml:trace contextRef="#ctx0" brushRef="#br0">77448 53127 537,'-14'-25'54,"4"16"5,4 14 3,4 16 5,2 7-3,0 0-12,0 2-11,0 1-11,-1 1-11,0-1-7,-2 0-9,0 1-9,-1-3-9,2-4-8,0-3-8,2-4-9,0-4-9,2-1-8,0-2-8,2-2-9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18"/>
    </inkml:context>
    <inkml:brush xml:id="br0">
      <inkml:brushProperty name="width" value="0.04424" units="cm"/>
      <inkml:brushProperty name="height" value="0.04424" units="cm"/>
      <inkml:brushProperty name="color" value="#00BFF3"/>
    </inkml:brush>
  </inkml:definitions>
  <inkml:trace contextRef="#ctx0" brushRef="#br0">30305 2339 497,'35'-49'26,"-7"14"4,-8 12 3,-8 13 5,-6 8-1,-3 5-3,-2 6-4,-4 4-4,-2 6 0,-5 7 2,-4 7 3,-4 7 4,-2 4-2,-1 6-4,-1 2-5,-1 5-4,0-1-5,4-6-8,3-6-6,3-6-8,2-6-6,2-5-8,2-7-6,3-5-8,2-6-7,5-4-11,6-6-9,4-4-10,2-3 3,-2 2 16,-3 1 16,-1 1 16,-2 2 15,-2 7 16,-2 6 14,-2 6 15,-2 4 10,0 5 1,-2 3 3,0 5 3,-1 7-3,0 11-6,0 13-8,0 11-7,0 12-8,-2 8-7,0 11-7,-1 10-8,0 3-6,2-1-5,2-3-5,2-1-4,1-7-7,2-9-10,1-10-11,0-9-9,1-13-5,0-13 1,0-14 1,0-13 1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3"/>
    </inkml:context>
    <inkml:brush xml:id="br0">
      <inkml:brushProperty name="width" value="0.02673" units="cm"/>
      <inkml:brushProperty name="height" value="0.02673" units="cm"/>
    </inkml:brush>
  </inkml:definitions>
  <inkml:trace contextRef="#ctx0" brushRef="#br0">78150 51433 822,'8'-10'1,"2"-2"0,0-3 2,1-3 0,1 2 7,0 10 12,-1 9 12,1 8 12,-1 6-6,-1 5-23,0 4-22,-2 3-22,-1 0-12,-2-5 2,-2-5 2,-2-5 2,0-3 1,2 0 1,2-2 2,2 0 2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3"/>
    </inkml:context>
    <inkml:brush xml:id="br0">
      <inkml:brushProperty name="width" value="0.05734" units="cm"/>
      <inkml:brushProperty name="height" value="0.05734" units="cm"/>
    </inkml:brush>
  </inkml:definitions>
  <inkml:trace contextRef="#ctx0" brushRef="#br0">78978 52447 383,'22'0'-17,"-2"0"6,-4 0 6,-3 0 7,-2 0 4,-1-2 3,0-1 2,-2 0 4,0-1-1,2 0 0,0 0-1,2 1-2,-2 2 7,-1 7 14,-2 7 15,-2 8 15,-2 2 3,-2 1-9,-2-1-9,-2 1-9,-1 1-6,2 5-3,0 3-3,2 4-3,0 2-4,0 1-3,0-1-4,0 0-2,0-2-3,0-3-1,0-5-2,0-4 0,0-2-3,0-1-2,0-1-4,0 0-4,0-2-3,0-1-4,0-1-4,0-1-4,-2-1-5,-4-2-9,-4-3-6,-3-1-9,-3-4 0,0-8 5,1-6 5,-1-7 4,0-5 6,1-1 3,-1-3 4,0-1 5,1-1 1,1 3 2,0 1 0,2 3 1,1 2 2,1 4 0,0 4 1,2 5 2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4"/>
    </inkml:context>
    <inkml:brush xml:id="br0">
      <inkml:brushProperty name="width" value="0.04323" units="cm"/>
      <inkml:brushProperty name="height" value="0.04323" units="cm"/>
    </inkml:brush>
  </inkml:definitions>
  <inkml:trace contextRef="#ctx0" brushRef="#br0">78407 53051 508,'-8'-10'2,"0"-2"4,0-3 4,0-3 4,1 0 2,2 2 4,2 4 2,2 3 4,1 4 4,0 8 7,0 6 8,0 8 7,0 2-1,0 1-10,0-1-10,0 1-10,-1 0-5,-2 3 0,-2 1-2,-1 3 0,-2-1-6,2-1-15,1-3-13,0-1-14,3-7-11,4-12-9,4-12-10,4-12-10,2-6 3,3-2 15,2-3 14,2-1 14,0 0 8,1 1 3,-1 3 2,1 2 1,-1 1 8,-1 3 10,0 1 11,-2 3 11,-2 2 9,-1 4 5,-2 4 6,-2 5 6,-2 4 1,-2 7-3,-3 7-4,0 8-3,-4 3-5,-2 1-7,-4 1-7,-2 1-7,-2-1-7,1-2-7,-1-1-7,0-2-9,0-2-3,0-1-3,1-1-1,-1-1-1,0-2-2,0-2 2,0-4-1,1-3 2,0-3-3,0-4-4,2-4-4,1-3-5,3-4 1,5-2 7,7-1 6,6-3 6,3 0 6,2 1 4,0 1 3,1 1 5,-1 1 3,-3 4 1,-3 3 1,-2 2 2,-4 6 3,-2 6 6,-4 7 6,-2 8 6,-4 1 0,-4 0-6,-4-1-6,-3 0-5,-2-2-4,2-1-2,2-1-2,3-1-1,0-1-1,0-1 0,0 0 0,1-2 0,1-2-2,6-4-5,4-4-4,6-4-6,3-3-3,3-2-1,4-2-2,2-2-2,0 0-4,-1 1-7,-2 0-7,-2 2-7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5"/>
    </inkml:context>
    <inkml:brush xml:id="br0">
      <inkml:brushProperty name="width" value="0.03123" units="cm"/>
      <inkml:brushProperty name="height" value="0.03123" units="cm"/>
    </inkml:brush>
  </inkml:definitions>
  <inkml:trace contextRef="#ctx0" brushRef="#br0">81050 51600 704,'18'2'6,"5"4"14,5 4 12,5 3 13,-2 2 3,-7-2-5,-8-3-5,-9-1-5,-1 0-11,4 4-14,4 2-13,3 3-15,1 2-8,-4-1-1,-4 1-1,-5 0-1,-2-1-3,-4 1-3,-2-1-5,-3 1-4,-2-2 3,0-3 8,0-3 9,0-2 8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6"/>
    </inkml:context>
    <inkml:brush xml:id="br0">
      <inkml:brushProperty name="width" value="0.03807" units="cm"/>
      <inkml:brushProperty name="height" value="0.03807" units="cm"/>
    </inkml:brush>
  </inkml:definitions>
  <inkml:trace contextRef="#ctx0" brushRef="#br0">80408 52978 577,'-22'7'2,"1"-2"5,3-3 3,1 0 4,2-2 4,2 0 1,3 0 3,1 0 2,3 0 1,4 0 0,4 0-2,4 0 1,5-1-1,5 0-1,7-2 1,5 0-1,5-2-1,3 0-3,3-1-4,2-2-2,2 0-1,-2-1 0,0-2 1,-1 0 1,-3 1-5,-4 3-12,-3 2-12,-5 4-11,-3 1-12,-4 2-14,-5 0-15,-3 2-13,-5 0 2,-4 0 16,-6-1 18,-4 1 16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6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80795 52497 581,'-8'-7'0,"2"0"0,1 2 0,0 1 0,1-1 1,0 2 3,0-1 2,1 0 3,-2 0 6,-1 2 11,0 0 11,-1 2 10,-1 3 2,-2 7-5,0 8-5,-1 6-5,-2 4-5,-2 1-4,-1 0-5,-3 2-5,-1 1-4,1-1-5,-1 1-5,1-1-4,0 0-6,1 1-4,0-1-5,2 0-5,3-2-5,3-5-5,4-5-6,4-4-5,3-5-2,2-1 1,2-2 2,2-2 1,1-2 4,-1-2 6,1-2 5,0-2 6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6"/>
    </inkml:context>
    <inkml:brush xml:id="br0">
      <inkml:brushProperty name="width" value="0.0436" units="cm"/>
      <inkml:brushProperty name="height" value="0.0436" units="cm"/>
    </inkml:brush>
  </inkml:definitions>
  <inkml:trace contextRef="#ctx0" brushRef="#br0">81200 53494 504,'7'-8'4,"-1"2"7,0 1 7,-1 0 7,-2 3 8,-1 4 6,0 4 7,-2 4 7,0 2 0,0 1-7,0 1-7,0 2-8,1 0-5,0-1-4,2 1-4,0 0-5,2-1-3,2 1-4,2 0-4,2 0-2,1-2-5,1-1-6,1-2-5,1-2-6,2-3-1,1-3 2,3-2 2,2-4 2,2-2-4,2-3-13,4-4-11,3-2-13,-2-1 0,-7 3 10,-7 1 10,-6 2 10,-4 1 5,1 0 1,1 1 0,2-1 0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6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83750 51128 546,'1'-21'2,"4"3"3,2 4 4,4 5 4,1 2 9,3 2 14,2 2 13,1 2 15,2 2 1,0 4-10,-1 2-9,1 3-10,-2 3-10,-1 0-9,-2 1-8,-2 1-10,-2 1-9,-1 1-8,0 2-9,-2 0-10,-1 1-5,-2 3-3,-3 1-3,0 3-4,-4-2 2,0-2 6,-3-2 5,-2-4 6,-1-3 4,0-1 4,0-2 4,1-2 3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7"/>
    </inkml:context>
    <inkml:brush xml:id="br0">
      <inkml:brushProperty name="width" value="0.03996" units="cm"/>
      <inkml:brushProperty name="height" value="0.03996" units="cm"/>
    </inkml:brush>
  </inkml:definitions>
  <inkml:trace contextRef="#ctx0" brushRef="#br0">82886 52964 550,'-43'7'5,"8"0"8,7-2 10,9 0 9,6-2 6,8-1 3,7 0 2,6-1 4,7-1-3,7 0-7,7 0-5,7 0-8,3-2-4,0 0-3,1-3-3,-1-2-3,0-1-4,-2 0-6,0 0-5,-1 1-6,-3 0-7,-3 2-6,-5 2-8,-3 2-6,-4 0-9,-3 0-8,-3-2-9,-2 0-8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7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83815 52189 465,'-8'-8'1,"0"-2"0,0 0 2,0-1 0,0-1 5,-1 1 6,-2-1 6,0 0 8,0 4 7,3 6 7,1 7 8,2 8 8,1 6-1,0 7-9,0 7-8,0 6-10,1 7-5,0 4-2,2 5-4,1 6-2,-1 7-6,-1 10-10,0 12-9,-1 11-11,-1 4-6,0 1-6,0 0-4,0 0-5,1-4-3,2-7-3,2-6-1,2-7-2,1-10 2,0-9 8,0-12 8,0-10 7,-1-9 4,2-4-2,-2-4-1,1-6-1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20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31127 2363 438,'14'-15'3,"-2"2"5,-4 2 4,-3 3 6,0 1 6,0 2 7,1 2 6,2 2 8,0 1 0,1 0-6,2 0-6,0 0-6,1 0-4,0 0-3,-1 0-2,1 0-3,-1 4-11,-3 8-22,-1 7-20,-2 9-20,-2 1-7,-2-6 8,-2-4 9,-2-4 8,0-4 8,0-1 6,2 0 6,1-2 7,-3 2 5,-2 5 4,-5 6 4,-4 4 3,-2 3 4,-1 4 0,-2 3 2,1 3 2,-2 0 0,0-2-1,1-2-1,-1-1-1,1-4 2,3-3 5,1-5 4,3-3 4,1-4 2,4-1 0,2-2-1,4-2 0,3-3-2,4-2-5,4-4-3,3-2-5,5-4-3,4-4-4,3-4-3,4-3-3,2-2-4,-3 0-4,-2 2-4,-1 1-3,-3 2-3,-5 2 0,-3 4 0,-4 3-1,-4 0 0,-2 0 1,-4-1 2,-2-1 0,-4-1 6,-2 2 7,-3 0 9,-3 2 9,-1 0 5,2 0 3,2 0 4,3 0 4,0 1 2,0 0 2,0 2 0,0 0 2,1 4 2,2 6 1,2 6 2,3 6 2,0 2-2,1 1-6,2-1-4,0 1-5,1 0-6,0 4-4,0 3-6,0 3-4,-1-1-5,0-5-2,-2-5-3,0-5-2,-2-3-8,-2-1-12,-2-1-13,-2 0-13,-1-3-2,-2-5 11,0-3 10,-1-4 11,0-3 8,0-1 5,2-3 7,1-2 6,1-1 3,4 1 3,2-1 1,4 0 3,2 1 0,2 0 1,1 2 1,3 1 0,2 1 0,2 2 0,1 2-1,3 2 0,0 1-1,-1 0-3,-1 0-1,0 0-3,-2 0-3,-1 0-3,-1 0-4,-1 0-3,0 0-3,0 0 0,0 0-1,-1 0-1,-2 1-1,-6 2 0,-6 2 0,-6 2-1,-2 1 2,3 0 2,1-1 3,2 1 3,0 0 1,-2 0 2,-2 0-1,-1 0 2,-2-1-1,2 1 1,1 0 1,1 0-1,0 0 0,0 0-1,0-1-2,0 1-1,0 0-1,1-2 0,-1-1 0,0 0 0,-2-1 0,-2 0-1,-3-1-1,-3 1-1,-2 0 1,1-2 0,-1 0 1,1-2 1,-1 1 0,2 0 0,1 2 0,1 0-1,5-2 6,10-4 11,10-5 11,10-5 11,5-3 3,3 2-8,1 1-6,2 1-7,2 1-4,1 4 0,1 3-1,1 2 0,-2 3-1,-4 0 0,-3 2-1,-5 0-1,-3 2-1,-2 4-4,-4 2-1,-3 3-4,-4 2-1,-6 2 0,-6 0-2,-5 1 1,-7 1-1,-4 1 1,-5 1 1,-4 1 1,-5 0 0,-1-1-1,-2-1 0,-2-1 0,1-1 0,4-3 2,3-1 0,5-2 2,3-2 2,3-3 4,3-1 4,3-2 3,4-1 5,6 0 3,6 0 6,6 0 3,6-1 1,7-2-5,7-2-3,7-2-5,6-1-4,4 0-5,6 0-3,5 0-5,1 0-4,1 0-7,0 0-6,0 1-5,0-2-6,0 0-4,0-2-4,-1 0-5,-4 0 2,-11 0 8,-12 2 7,-9 1 9,-7-1 1,1 2-3,0-1-3,0 0-5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7"/>
    </inkml:context>
    <inkml:brush xml:id="br0">
      <inkml:brushProperty name="width" value="0.04794" units="cm"/>
      <inkml:brushProperty name="height" value="0.04794" units="cm"/>
    </inkml:brush>
  </inkml:definitions>
  <inkml:trace contextRef="#ctx0" brushRef="#br0">84944 51760 458,'7'-30'0,"0"5"0,-2 3 0,0 5 0,-2 5 6,-1 8 10,0 8 11,-2 8 10,0 6 5,-2 5-1,0 5-3,-1 5-1,-1 2-3,2 0-6,0 0-4,2 1-5,1-4-3,2-4-1,2-5 0,1-4-2,3-5-4,2-1-9,2-3-7,1 0-8,2-4-5,2-3-4,0-2-2,1-4-3,0-2-1,1-2 1,0-1 1,-1-3 1,-1-1 0,-2-2 1,-4 0 0,-3-1 1,-1-2 0,-2-1 3,-1-3 2,0-1 1,-2-1 5,-1 1 3,0 1 6,-1 1 4,-3 1 4,0 4 2,-3 3 3,-2 3 3,-1 1 4,0 2 7,0 1 8,1 0 6,-1 2 2,0 2-2,0 2-2,0 2-4,0 3 1,-2 6 3,0 4 3,-1 5 3,-1 3-1,-2 1-5,0 1-6,-1 1-5,-2 2-6,-1 2-3,-3 4-4,-1 3-5,-2 1-5,1-2-7,-1 0-7,1-1-8,1-2-6,5-3-3,3-3-4,4-3-4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8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85500 53450 517,'37'8'146,"-3"0"-33,-5 0-34,-4-1-33,-2 1-18,-3 2-4,-1 0-3,-2 2-3,-2-2-10,-1 1-20,-1-2-18,0 0-19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9"/>
    </inkml:context>
    <inkml:brush xml:id="br0">
      <inkml:brushProperty name="width" value="0.05725" units="cm"/>
      <inkml:brushProperty name="height" value="0.05725" units="cm"/>
    </inkml:brush>
  </inkml:definitions>
  <inkml:trace contextRef="#ctx0" brushRef="#br0">86061 50757 384,'0'-23'2,"1"1"3,2 1 5,0 1 3,2 2 5,0 4 6,1 4 6,2 5 6,-2 4 0,-1 7-7,-2 7-5,-1 8-6,-3 3-6,-1 1-5,0 1-6,-1 1-5,-1 0-3,0 0-1,0 1 0,0-1-2,1-1-4,0-5-9,1-3-8,2-4-9,0-5-2,0-5 5,0-4 5,0-6 5,1-4 4,2-5 6,2-5 4,2-5 6,2-2 2,1 3 2,3 1 0,2 3 2,0 0 1,-1-1 2,-1-1 2,0-1 3,-2 1 3,-1 2 6,-1 4 6,0 3 6,-3 4 4,-2 5 3,-4 4 2,-2 5 3,-3 4-3,-2 2-8,-2 2-7,-2 1-9,0 2-6,3-2-5,1-1-6,2-1-6,1-1-2,0 0-1,0-2 1,0-1 0,2-1-2,4-2-6,4-2-6,4-2-5,1-1 1,-1 2 4,0 1 7,-2 0 5,-1 1 3,0 2 1,-2 0 0,0 1 2,-3 2 1,-2 0 3,-4 1 3,-2 2 3,-3 0 2,-4 1 0,-2 1 0,-3 1 1,-2 1 0,1 2 1,-1 0-1,1 1 0,0-1 0,0-1 0,2-2 0,1-2 0,1-3-1,1-3 1,1-2 1,0-4 0,2-1 1,1 2 2,0 1 2,2 0 2,1 2 4,2 2 7,2 1 6,2 3 6,1 3 0,0 1-5,0 5-5,0 2-7,0 0-4,0-3-3,0-3-5,0-3-2,2-2-7,2 0-7,4-2-7,2 0-8,3-5-4,5-5-2,4-6-2,3-5-1,2-5 1,-1-2 2,-1-1 4,-1-2 2,-1-2 4,-1 2 1,-1 1 4,-1 1 1,-2 2 5,-4 3 6,-5 3 7,-3 3 6,-3 3 8,-4 6 10,-2 4 11,-3 5 10,-2 3-3,2 0-15,0-1-15,2 1-16,2-2-9,4-2-2,4-4-1,4-2-2,2-2-1,1 2 0,1 0 1,2 2 0,-2 1 1,-3 3 4,-3 3 2,-2 4 4,-4 1 1,-4-1 3,-4 1 2,-4 0 1,-4 0 1,-3 1-1,-5 1-1,-3 1-1,-3 0-2,1 1 1,-1 0-1,1-1-1,-1 1 0,-1 0-1,-1-1 1,-1 1-1,-1-2 1,-4-1 3,-3-2 1,-2-3 2,-1-1 3,5-2 1,4-2 2,4-2 3,9-2 4,16-3 8,16 0 8,15-3 8,9-2 1,2-2-8,3-2-7,1-2-7,0 0-7,0 1-3,-1 0-6,-1 2-4,-3 0-5,0 1-2,-3-1-4,-1 0-2,-4 0-5,-4 2-4,-3 1-4,-4 0-4,-7 1-5,-7-2-8,-8 0-6,-7-1-7,-5-1 2,0 0 11,1 0 12,-1 1 12,1-1 5,0 0 2,2 0 1,1 0 1,1 1 6,0 0 9,2 2 9,1 1 10,0 3 12,2 7 13,1 8 14,0 6 14,2 4 0,0 3-13,2 1-14,1 3-14,0 0-7,1 0-3,2 1-1,0-1-3,1 0-3,-2-2-4,0 0-5,-2-1-3,0 1-3,0 1 0,0 2 0,0 3 1,-2-3-9,-4-4-16,-4-5-16,-3-4-15,-3-10-11,2-13-4,1-12-6,1-13-4,2-7 2,2 0 11,4-2 11,2 0 11,2 2 9,0 7 6,0 7 8,0 7 7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9"/>
    </inkml:context>
    <inkml:brush xml:id="br0">
      <inkml:brushProperty name="width" value="0.03841" units="cm"/>
      <inkml:brushProperty name="height" value="0.03841" units="cm"/>
    </inkml:brush>
  </inkml:definitions>
  <inkml:trace contextRef="#ctx0" brushRef="#br0">86200 53595 572,'5'-13'28,"-2"4"10,-6 6 12,-2 5 10,-5 3 0,-2 3-12,-3 3-11,-3 4-11,-3 1-6,0 1-2,-1 1-1,-1 1-1,0 1-7,1 0-10,1-1-13,1 1-10,2-2-9,5-3-7,3-3-6,4-2-6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09"/>
    </inkml:context>
    <inkml:brush xml:id="br0">
      <inkml:brushProperty name="width" value="0.04981" units="cm"/>
      <inkml:brushProperty name="height" value="0.04981" units="cm"/>
    </inkml:brush>
  </inkml:definitions>
  <inkml:trace contextRef="#ctx0" brushRef="#br0">87100 53850 441,'22'0'5,"-3"2"8,-3 0 8,-2 2 10,-3 0 7,1 0 5,0-1 6,0 2 6,-1-1 0,-1 1-4,-1 1-3,0 2-5,-2 0-5,-1 2-8,0 0-7,-2 1-8,-2-1-21,-6-2-38,-4-4-38,-5-2-37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13"/>
    </inkml:context>
    <inkml:brush xml:id="br0">
      <inkml:brushProperty name="width" value="0.04674" units="cm"/>
      <inkml:brushProperty name="height" value="0.04674" units="cm"/>
    </inkml:brush>
  </inkml:definitions>
  <inkml:trace contextRef="#ctx0" brushRef="#br0">88892 50822 470,'7'-19'8,"-1"7"15,0 8 16,-2 8 16,-1 6 3,0 5-8,-2 6-7,0 4-8,-1 3-6,0 4-4,0 3-3,0 3-4,0 2-2,0 4-4,0 2-3,0 4-2,0-1-3,0-4-3,0-4-1,0-4-3,0-4-2,0-5-2,0-5-2,0-5-1,-2-5-9,-6-3-15,-4-4-13,-5-4-16,-2-4-1,1-6 11,0-4 12,2-5 11,1-4 7,-1-1 3,0-3 2,1-1 4,0-1 2,4-1 2,3 1 2,2-1 2,3 2 4,0 0 3,2 0 3,1 3 4,0 0 4,1 2 4,2 3 4,0 1 3,2 3 2,0 1-3,1 2-1,2 2-1,0 2-3,0 1-2,-1 0-3,1 2-2,0 0-2,0 2-1,0 0-1,0 2-1,-2 2-1,-1 4-2,-2 4 0,-2 3-2,-2 4-1,-2 1-4,-2 3-3,-1 2-3,-3 0-1,-2 3-1,-2 0-1,-1 1 0,-3-1 1,0 0 3,-1-1 1,-1-1 3,0-2 1,1-3-1,0-3 0,2-2-1,7-6 4,12-6 7,13-8 9,14-6 7,5-5 2,0-1-6,0-3-6,1-1-6,0-3-4,4-1-3,3-3-3,2-1-2,-1 1-2,-5 3 0,-7 5 1,-5 3-1,-5 3 2,-1 2 0,-3 3 2,-1 1 1,-3 1 0,-3 0-2,-2 1 0,-4-1-2,-2 0 1,0 0 0,-2 0 1,0 0 1,-2-1 0,-2-1 2,-2-3 0,-2-2 0,0 0 1,-1 1 2,0 1 1,0 1 2,0 0 2,0 2 3,0 1 3,1 0 4,-1 5 6,2 6 13,1 8 11,0 6 11,2 5 1,0 3-11,2 3-11,0 3-11,1 1-8,0 2-4,0 1-4,0 1-4,0-1-5,-2 0-3,0-1-3,-2-1-5,0-3-2,1-5-3,-1-5-3,0-5-2,2-7 1,6-8 1,4-10 4,5-7 2,4-5 3,1 2 4,3 3 5,2 1 4,-1 3 2,-3 1 0,-3 2 0,-3 2 0,-4 5-3,-4 6-8,-6 8-6,-4 6-8,-5 3-3,-3-1 3,-5-1 0,-4-1 2,0-1 2,1-1 0,3 0 2,1-2 1,1-1 1,-2-2 5,0-3 3,-1-1 3,1-1 7,3-2 7,3 0 8,2-2 8,5 0 5,5 0 3,4 0 3,5 0 3,4 1-2,0 2-8,1 2-6,1 2-8,0 1-5,-2 0-6,-3-1-4,-1 1-5,-2 1-5,-4 4-7,-3 2-6,-2 3-6,-3 1-3,-2-3 0,-2-1 0,-1-2 0,-4-2 1,-2-1 2,-3-1 3,-3 0 2,-2-1 3,-1 0 4,-1-1 3,-1 1 4,-1 0 3,-1 0 1,-1 0 1,0 0 1,-2-1 4,1 1 4,0 0 6,-1 0 4,3-1 4,3-2 2,5-3 2,3 0 2,8-4 4,12 0 6,12-3 6,11-2 7,7-2-3,1 0-11,1-1-11,1-1-11,-1-1-8,0 0-4,-1 0-3,-1 1-5,-3-1-3,-5 2 0,-5 1-2,-5 1-1,-5 1 0,-4 4-3,-6 2-1,-4 4-2,-3 1 1,-2 1 5,0 2 3,-1 0 4,-2 2 2,-2 2 1,-1 2 1,-3 1 0,-1 2 4,1 1 7,-1 2 6,1 0 6,0 0 4,2-1 0,3-1 1,1-1 0,2 0-1,2 1-1,2 2-3,3 0-2,1-1-2,3-1-2,4-2-1,3-3-2,1-1-3,1 0-2,1-2-4,2 0-3,-1-2-2,1-1-5,0-1-3,0 0-4,1-2-4,3-2-3,3-2-5,3-2-3,1-2-1,-1-2 3,-1-2 3,0-1 2,-1-4 1,3-2-4,1-3-3,3-3-2,0-1-1,1-1 4,-1 1 4,0-1 3,-1 2 4,-3 1 4,-3 3 5,-2 1 3,-6 3 4,-5 2 5,-6 4 5,-6 3 4,-5 2 4,-3 4 3,-5 2 2,-3 4 3,-3 0 0,1 1-3,-1 0-3,1 0-3,-1-1-3,1-1-2,-1 0-2,0-2-2,2 0-2,1 0 0,3 0-1,1 0 0,6 1 4,10 2 10,10 1 8,10 3 10,5 1 2,3 0-7,1 0-5,3-1-6,1 3-5,2 2-4,2 3-4,3 3-3,-2 1-7,-2-1-7,-3-1-8,-3-1-8,-2-1-8,-1-1-6,-1-1-9,-1 0-6,-3-3-4,-3-3-1,-4-3-1,-4-2 0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13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92031 50944 518,'-7'-15'2,"2"2"2,3 3 2,1 1 3,1 1 1,0 0 1,0 0 1,0 1 0,1 0 5,1 2 9,3 2 10,2 2 9,1 4 4,-2 6-4,-1 5-4,0 7-3,-2 4-4,-1 5-5,0 3-4,-1 4-5,-3 2-10,0 1-15,-3-1-16,-2 0-16,-1-2-8,0-4 0,1-4-1,-1-3-1,1-5 0,2-3-3,2-4-1,2-4-1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14"/>
    </inkml:context>
    <inkml:brush xml:id="br0">
      <inkml:brushProperty name="width" value="0.04044" units="cm"/>
      <inkml:brushProperty name="height" value="0.04044" units="cm"/>
    </inkml:brush>
  </inkml:definitions>
  <inkml:trace contextRef="#ctx0" brushRef="#br0">92463 50907 543,'21'-15'2,"-5"4"1,-5 3 2,-4 3 3,-2-1 0,6-2 2,2-3-1,5-4 1,1 1 6,1 3 12,0 3 11,0 2 11,-2 2 4,1 0-5,-2 0-4,-1 1-6,-2 2-5,-2 7-10,-4 7-8,-3 8-10,-2 1-4,-4-1-4,-2-3-3,-3-1-2,-4-1-4,-4 1-5,-4 1-5,-3 2-5,-3 0-1,1 1 3,-1 1 2,1 1 4,-2-1 2,0-3 4,-1-3 2,-1-3 3,2-2 3,3 0 2,4-2 1,5-1 3,5-1 7,8-4 11,8-3 12,8-2 12,4-3-1,1-2-11,1-1-13,1-3-12,-1 0-9,-1 0-9,-2 2-7,-2 1-7,-3 0-8,-3 0-6,-3 0-7,-2 0-6,-4 1 0,-4-1 6,-4 0 6,-4 0 7,-2 0 3,1-2 3,-1 0 2,0-1 3,0 0 2,0 0 5,0 2 5,1 1 3,0 0 6,0 2 3,2 1 6,1 0 5,0 1 3,2 0 3,0 0 1,2 1 3,0 0 7,0 6 8,0 2 10,0 5 9,1 3 0,0 3-11,2 4-10,0 2-11,1 2-8,-2 3-8,0 1-7,-1 2-6,-1 0-7,2-3-6,0-3-5,2-3-6,0-3-5,0-3-2,0-2-4,0-4-3,2-4-1,4-4 4,3-6 3,5-4 3,1-2 4,-3 1 7,-1 0 6,-2 2 7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15"/>
    </inkml:context>
    <inkml:brush xml:id="br0">
      <inkml:brushProperty name="width" value="0.05518" units="cm"/>
      <inkml:brushProperty name="height" value="0.05518" units="cm"/>
    </inkml:brush>
  </inkml:definitions>
  <inkml:trace contextRef="#ctx0" brushRef="#br0">91869 51135 398,'21'-29'3,"-3"5"7,-4 5 7,-4 5 6,-4 5 4,-1 6 3,-2 6 1,-2 6 2,-2 4-2,-4 3-7,-2 3-8,-3 3-8,-3 4-2,-2 3-1,-1 4 1,-3 5 0,-1 1-3,-1 0-8,-1 0-7,-1 0-8,-2-1-2,-1-1 0,-3-3 1,-1-2 1,-1-2 1,1-3 2,1-3 3,1-3 3,2-2 2,3-3 4,3-1 4,3-2 3,2-3 2,2-3 1,3-2 2,1-4 0,6-2 4,10-4 3,9-2 4,11-3 5,5-3 0,1 0-3,1-1-1,0-1-3,1 0-3,-1 0-4,-1 2-4,-1 1-4,-2 0-2,-2 1-2,-1-1-1,-3 0-2,-2 1-1,-2 2 0,-4 2-2,-3 3 0,-4-1-4,-4-2-7,-6-2-7,-4-2-7,-3 0 1,2 1 6,1 0 7,0 2 7,0 0 4,-2 1 3,-1-1 1,-3 0 2,-1 1 3,0 2 1,1 2 3,-1 2 2,1 2 7,0 2 12,2 2 12,1 2 11,-1 2 3,-2 3-6,-2 4-5,-1 2-6,-3 2-6,0 3-5,-1 1-6,-1 3-5,0 0-3,1 1-1,0-1-1,2 0-1,1 0-2,1-1-4,1-1-4,1-1-4,4-4-9,8-7-16,8-6-15,7-8-16,3-3-1,-2 0 13,-4 0 14,-3 1 13,-1-2 13,0-2 12,0-2 11,0-2 13,-1 2 8,-1 6 2,-1 6 5,0 6 2,-2 4 0,-2 2-5,-2 1-5,-2 3-4,-2 1-6,0 1-6,-1 1-6,-1 1-5,-1 0-4,2-1 0,0-1-2,2-1 0,3-6-9,6-10-14,5-12-15,7-10-15,3-6-2,0-3 10,-1-1 9,1-2 10,-1-1 7,-1 1 2,-1 1 3,-1 1 2,0 2 5,0 3 7,-1 3 7,1 3 7,-1 2 7,-3 3 9,-1 1 7,-2 2 9,-2 5 4,-2 8-1,-2 8 0,-2 8 0,-2 2-5,-2 0-11,-2-1-11,-2 0-10,-2 0-8,-3 5-5,-4 3-5,-2 4-5,-1 1-1,-1-3 0,0-3 0,1-3 2,1-4-2,2-3-4,4-5-4,3-3-4,2-5-2,2-8-3,2-6-1,2-7-1,3-4 1,6 1 7,4-1 6,6 1 6,0 0 5,1 0 6,-2 2 3,-1 1 5,0 2 5,-1 2 3,1 4 3,0 3 5,-4 4 3,-7 6 2,-6 5 4,-7 7 2,-5 3-4,0-1-11,-1 1-11,-1 0-11,-2-2-7,-2 1-4,-1-2-4,-3-1-4,-1 0-1,-3-1 1,-1 1 1,-2 0 1,-2-1 2,-1 1 3,-1 0 3,-1-1 3,1 0 3,3 0 3,3-2 2,4-1 3,1-2 6,4-2 9,3-4 9,3-2 8,7-4 7,12-2 2,12-4 3,11-2 3,8-2-2,2 1-6,4-1-6,3 0-6,3 2-5,4 2-5,3 4-3,5 3-4,2 1-3,0 0-4,0 0-3,-1 0-4,1 0-7,0 2-11,0 0-11,-1 2-12,-3-1-7,-8-1-2,-8 0-3,-7-2-2,-7 0-1,-4 0 3,-3 0 2,-4 0 3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2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89786 10607 517,'0'-15'0,"0"2"0,0 2 0,0 3 0,1-1 6,0-2 11,2-2 12,0-1 12,-1-1 5,-4 2-3,-4 2-2,-3 3-2,-4 1-5,0 2-6,-1 2-6,-1 2-6,-2 1-4,0 0-2,-1 0-2,-1 0-1,0 1-1,1 2-1,0 2-1,2 2 0,1 1-1,-1 1 1,0 2-1,1 0 2,-1 1-2,0 1 0,1 1-2,-1 2-1,0 0 0,1 3-1,-1 1 0,0 3 0,1 0 0,3 1 1,1-1 0,2 1 1,2-1 0,0-1 2,2-1 0,1-1 2,-1-1 0,2 1 0,-1 0 0,0-1 0,0 0 0,2-3-1,0-1-1,2-2-1,1-2-3,4-1-4,2 0-5,4-2-3,1-1-3,1-2 2,1-3 1,1 0 2,2-2-2,3 0-5,4 0-3,2 0-4,2-2-3,1 0 0,0-3 0,2-2-1,2-1 0,1 0 0,2 1-1,3-1 0,-4 0-1,-6 2 0,-7 1 0,-6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20"/>
    </inkml:context>
    <inkml:brush xml:id="br0">
      <inkml:brushProperty name="width" value="0.05314" units="cm"/>
      <inkml:brushProperty name="height" value="0.05314" units="cm"/>
      <inkml:brushProperty name="color" value="#00BFF3"/>
    </inkml:brush>
  </inkml:definitions>
  <inkml:trace contextRef="#ctx0" brushRef="#br0">35332 2346 414,'0'-16'6,"0"0"14,0 1 13,0-1 14,0 8 9,0 16 5,0 15 6,0 17 5,0 8-4,0 5-14,0 4-12,0 4-15,-2-1-9,0-2-7,-4-6-7,0-3-8,-1-5-9,2-7-12,2-8-12,2-5-12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2"/>
    </inkml:context>
    <inkml:brush xml:id="br0">
      <inkml:brushProperty name="width" value="0.03461" units="cm"/>
      <inkml:brushProperty name="height" value="0.03461" units="cm"/>
    </inkml:brush>
  </inkml:definitions>
  <inkml:trace contextRef="#ctx0" brushRef="#br0">89982 8531 635,'-14'-23'29,"4"15"7,4 16 8,4 15 8,2 8-1,0-1-7,0-1-8,0-1-8,0-1-7,0 1-6,0-1-8,0 1-5,0-2-8,0-1-5,0-3-7,0-1-6,0-3-5,0-1-4,0-2-5,0-2-4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2"/>
    </inkml:context>
    <inkml:brush xml:id="br0">
      <inkml:brushProperty name="width" value="0.03598" units="cm"/>
      <inkml:brushProperty name="height" value="0.03598" units="cm"/>
    </inkml:brush>
  </inkml:definitions>
  <inkml:trace contextRef="#ctx0" brushRef="#br0">90916 8305 611,'-7'-13'34,"2"6"5,2 6 6,2 6 5,1 5 0,2 5-8,0 5-6,2 6-9,-1 0-5,-1 0-4,0-1-5,-1-1-5,-1 0-4,0 1-3,0 1-5,0 1-4,0-1-7,0-3-10,0-3-9,0-2-10,0-4-4,0-1-1,0-2 1,0-2 0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3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90244 6567 594,'-14'-21'0,"2"3"0,4 4 0,3 5 0,1 1 0,0 2 3,0 1 2,0 0 2,0 4 8,0 6 14,0 6 16,1 5 14,-2 5 1,2 1-10,-1 3-12,0 1-10,0 0-9,2-3-3,0-3-5,2-3-3,1-2-3,4 0-1,2-2-2,4-1 0,1-2-3,3-2-2,1-4-3,3-2-3,2-4-2,1-2-4,3-4-4,1-2-2,2-3-3,-1-3 1,0-3 0,1-3 0,-3-2 2,-3-1 4,-4-1 5,-5-1 3,-2 0 4,-2 3 3,-2 1 3,-2 3 2,-3 1 2,-4 1 0,-4 1 1,-4 1 0,-2 1 0,-2 4-1,0 3 0,-1 3-1,-2 3-4,-3 5-5,-3 6-5,-3 4-7,-1 4-4,1 3-3,1 3-2,1 3-4,2-1-1,5-3-1,3-4 1,4-5 0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3"/>
    </inkml:context>
    <inkml:brush xml:id="br0">
      <inkml:brushProperty name="width" value="0.03975" units="cm"/>
      <inkml:brushProperty name="height" value="0.03975" units="cm"/>
    </inkml:brush>
  </inkml:definitions>
  <inkml:trace contextRef="#ctx0" brushRef="#br0">91347 10941 553,'-7'-8'0,"0"0"0,2 0 0,1 0 0,3-1 10,7-1 20,7-3 19,8-1 21,1-1 2,-1 4-13,-3 3-14,-1 2-15,1 2-8,4 1-4,3-1-3,4 0-4,3 0-3,1 2-3,1 0-3,1 2-2,-1 0-6,-2 0-5,-1 0-6,-3 0-7,-1 0-5,-1 0-5,-1 0-5,-1 0-6,-1 0 0,-3 0 3,-1 0 4,-2 0 5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4"/>
    </inkml:context>
    <inkml:brush xml:id="br0">
      <inkml:brushProperty name="width" value="0.04949" units="cm"/>
      <inkml:brushProperty name="height" value="0.04949" units="cm"/>
    </inkml:brush>
  </inkml:definitions>
  <inkml:trace contextRef="#ctx0" brushRef="#br0">94017 9940 444,'-9'-8'85,"-2"2"-16,-2 0-15,-1 2-16,-2 1-10,2 2-4,1 2-4,1 2-4,0 1-3,0 2 0,0 0-2,1 2 0,-1 0-1,0 1 0,0 1 0,1 2 0,-1 0-1,2 1-1,1 1-1,0 2 0,2 0-2,1 3-2,0 1-2,2 3-1,0 0-2,2 1 0,0-1 1,2 1-1,0-1 0,0 1 1,0-1-1,0 1 1,1-2 0,2-3-2,2-3-2,2-3-2,2-2-1,3 0-2,3-2-2,4 0-2,1-3-2,1-1-3,1-2-3,1-2-3,1-3-1,3-4 2,1-4 1,3-3 1,0-5 2,2-5 1,1-5 2,1-5 1,-2-2 1,-3 0 1,-5-1 0,-3 1 2,-3 0 0,1 0 1,-1-1 1,1 1 0,-2 1 2,-3 3 4,-2 3 4,-4 4 3,-1 1 2,0 4 1,0 3-1,-1 3 1,0 2 3,-2 0 5,-2 2 5,-2 1 4,-1 2 9,0 4 9,0 4 10,0 4 10,-1 3-1,0 3-12,-2 4-12,0 2-11,0 2-7,0 3-2,2 1-1,0 3-1,2 2-3,0 4-5,2 4-5,0 5-3,2 2-9,2 2-10,2 2-11,2 2-11,-1-2-6,-1-4-2,-2-6-2,-2-4-2,-1-5 1,0-7 2,0-5 1,0-6 3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5"/>
    </inkml:context>
    <inkml:brush xml:id="br0">
      <inkml:brushProperty name="width" value="0.03469" units="cm"/>
      <inkml:brushProperty name="height" value="0.03469" units="cm"/>
    </inkml:brush>
  </inkml:definitions>
  <inkml:trace contextRef="#ctx0" brushRef="#br0">86790 11627 634,'-15'-1'5,"3"-1"11,1 0 12,2-1 10,6-1 5,10 2-1,10 0-1,9 2 0,7-1-5,1 0-7,2-2-9,2 0-8,3-1-5,5-2-2,3 0-3,4-1-2,0-1-7,-3 0-11,-2 0-12,-3 0-11,-6 2-5,-8 1-1,-7 2-1,-9 2 1,-4 0 2,0 0 4,-2-2 6,0 0 5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36"/>
    </inkml:context>
    <inkml:brush xml:id="br0">
      <inkml:brushProperty name="width" value="0.04102" units="cm"/>
      <inkml:brushProperty name="height" value="0.04102" units="cm"/>
    </inkml:brush>
  </inkml:definitions>
  <inkml:trace contextRef="#ctx0" brushRef="#br0">83758 10863 536,'-1'-14'0,"0"1"0,-2 2 0,0 2 0,-2 1 4,0-1 8,-1-2 9,-2 0 8,-1 1 2,-1 2-4,-3 4-3,-2 3-5,0 2-3,-1 2-1,0 2-1,1 1-3,-1 4 1,0 2-1,1 3 1,-1 3 1,0 2-1,-2 1 0,0 1 1,-1 1-2,0 1 1,1 1 0,1 1 1,1 1-1,1 1 0,2-1 0,2 0-1,3 1-1,1-2 0,2-1-1,2-3 0,2-1-1,3-2-1,4-1-2,4-1-3,3 0-2,4-4-3,3-3-6,4-4-4,2-4-5,1-3-2,1 0 1,-1-2 2,0 0 0,1-3 0,1-2 0,1-3-3,1-3 0,1-3-2,3-3-2,1-4-1,2-1-1,0-4 0,-1-1 2,-3-2 1,-2-3 3,-1-1 1,-3 0 4,-1-2 3,-3-1 3,-1 0 1,-3 0 1,-1 0 0,-2 0 0,-3 2 2,-3 5 4,-3 5 4,-2 5 4,-3 3 5,0 3 3,-2 1 5,0 3 4,-2 1 5,-2 4 5,-2 2 6,-2 4 6,0 3-1,0 6-7,2 4-7,1 5-8,0 4-5,2 5-3,0 3-4,2 5-2,0 3-4,0 2-5,0 4-3,0 2-5,1 3-4,1 2-2,4 2-4,0 2-2,3 1-6,0 0-7,1 0-7,2 0-8,-2-6 1,-1-8 8,-2-11 9,-2-9 9,-1-7 3,0-1-4,0-2-4,0-2-4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41"/>
    </inkml:context>
    <inkml:brush xml:id="br0">
      <inkml:brushProperty name="width" value="0.05471" units="cm"/>
      <inkml:brushProperty name="height" value="0.05471" units="cm"/>
      <inkml:brushProperty name="color" value="#00BFF3"/>
    </inkml:brush>
  </inkml:definitions>
  <inkml:trace contextRef="#ctx0" brushRef="#br0">92750 12554 402,'96'-29'127,"-10"7"-25,-11 5-24,-11 6-24,-6 4-15,0 1-6,-2 0-6,0 2-5,-2 0-5,-1 0-1,0 0-1,-1 0-3,-1-1 0,3 0-2,2-1-1,2-1-1,1-1-1,0 0-2,-1 0-2,1 0-2,-2 1-1,-2 1-2,-4 0-3,-2 2-2,-3 0-2,-2 2-1,-2 0-2,-2 2-2,-2 0-2,-1 0-3,-3 0-4,-1 0-4,-4 0 0,-4 0 1,-3 0 2,-4 0 2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2:42"/>
    </inkml:context>
    <inkml:brush xml:id="br0">
      <inkml:brushProperty name="width" value="0.05889" units="cm"/>
      <inkml:brushProperty name="height" value="0.05889" units="cm"/>
      <inkml:brushProperty name="color" value="#00BFF3"/>
    </inkml:brush>
  </inkml:definitions>
  <inkml:trace contextRef="#ctx0" brushRef="#br0">81850 13886 373,'1'-15'12,"2"2"23,2 2 24,2 3 23,2 0 4,5 2-15,4 1-15,3 0-15,5 0-10,5-2-4,5-1-5,5-3-4,3-1-2,4 0-3,2 0-1,4 1-1,3-2-2,3-2-1,5-1-2,4-3-1,2-1-1,1 1-2,1-1-2,1 1 0,-1 0-2,-3 2 0,-3 3 0,-3 1 0,-3 2-1,-2 2-2,-4 3-2,-2 1-1,-5 1-1,-4 2 1,-6 0 0,-4 2 1,-3 0 0,-1 0 1,-1 0 0,-1 0 1,-2 0 0,-1 2-1,-3 0-2,-1 2-2,-2-1 0,1-2 1,0-2 0,-1-2 1,0-3-8,-2-2-16,-3-3-16,-1-3-17,-3-2-5,-2 0 5,-4 1 5,-2-1 6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5"/>
    </inkml:context>
    <inkml:brush xml:id="br0">
      <inkml:brushProperty name="width" value="0.0621" units="cm"/>
      <inkml:brushProperty name="height" value="0.0621" units="cm"/>
      <inkml:brushProperty name="color" value="#00BFF3"/>
    </inkml:brush>
  </inkml:definitions>
  <inkml:trace contextRef="#ctx0" brushRef="#br0">17527 13100 354,'-32'0'8,"13"0"15,14 0 16,14 0 16,7 1 2,1 2-10,2 2-11,0 2-12,-1 1-5,-1 1-3,-2 2-1,-3 0-3,1 0-1,0-1 0,1 0 0,1-2 0,1-1-1,0 0-1,-1-2-1,1 0-1,0-1-1,-1 0 1,1-1-1,0 1 0,0 0 0,1-2-1,1 0-2,1-2 0,2 0-1,1 0-1,3 0 0,1 0 0,1-1-1,-1-2 0,-1-2 0,-1-1-1,1-2 1,1 2-1,3 0 0,1 2 0,1-1 1,1 0 1,-1-1 2,0-2 0,0 2 0,-1 1 1,-1 2-1,-1 2-1,-2 2 1,-1 2 1,-3 2 0,-1 1 1,-2 2 1,-1 0-1,-1 0 0,0 0-1,-2 0 1,1 0-1,0-1 1,-1 1 0,2 0 0,3-2 0,4-1 0,2 0 0,1-2-1,1-1 0,-1 0-2,0-1-1,1-1 0,1 0-2,1 0-2,1 0-1,0-2 0,1 0-2,-1-3 0,1-2 0,-2-1-1,0 0 1,-1 0 0,-1 1 1,-1 0 0,-1 2-1,-1 2 1,-1 2 0,-1 2 0,-1 2 3,-1 2 0,-1 2 3,0 0 1,1-1 2,1-1 1,2 0 3,-1-2 0,2 0-1,1-2 0,1 0-1,1-1 0,1 0-1,1 0-1,1 0 0,0-2-2,1-4-1,-1-4-2,1-3-2,-2-2 0,-2 2 0,-1 2 2,-3 2 0,-1 3 1,-3 1 0,-1 2 1,-2 2 0,-2 1 0,1 2 0,0 0 1,-1 2-1,1-1 1,2-1 1,0 0-1,1-2 1,1 0-1,1-2 1,1 0-1,1-1 1,1-2-2,1 0-1,1-2-2,1 0-1,0 0-1,1 0 2,-1 2 0,1 1 2,-1 0 0,1 3 1,-1 2 0,1 3 1,-2 1 0,0 3 1,-1 3 0,0 4 1,-3 0 1,0-1 0,-1-1 0,0 0 1,-2-3 0,1-1 0,-1-2 0,1-2-1,0-1 0,-1 0-2,1 0-2,0 0-2,0-1-1,1-1 1,1 0 1,1-1 1,0-1 0,-1 0 1,-1 0-1,-1 0 2,-1 0-1,-1 0 0,-1 0-1,0 0-1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20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35413 1931 466,'36'-13'88,"-6"3"-19,-5 4-17,-6 4-18,-4 3-9,1 2 1,0 2 2,-1 2 0,-1 3 1,-2 7-4,-4 6-2,-3 5-2,-2 6-2,-4 4-3,-2 6-1,-3 5-2,-4 2-3,-2 3-3,-3 2-3,-3 2-2,-3-2-4,-2-4-2,-1-6-3,-2-4-2,0-6-10,5-6-15,3-5-16,4-6-16,3-5-7,1-1 4,0-2 3,2-2 3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6"/>
    </inkml:context>
    <inkml:brush xml:id="br0">
      <inkml:brushProperty name="width" value="0.04128" units="cm"/>
      <inkml:brushProperty name="height" value="0.04128" units="cm"/>
      <inkml:brushProperty name="color" value="#00BFF3"/>
    </inkml:brush>
  </inkml:definitions>
  <inkml:trace contextRef="#ctx0" brushRef="#br0">19566 8127 532,'0'-10'38,"0"10"6,0 12 8,0 10 6,0 6-1,0 3-7,0 1-9,0 2-9,0 4-5,0 5-5,0 4-4,0 6-4,-1-2-5,-1-4-4,0-7-4,-1-6-6,-1-4-3,2-1-1,0-3-2,2-1-3,0-6-9,0-9-20,0-8-19,0-10-18,0-3-3,0-1 14,0 0 15,0 0 15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6"/>
    </inkml:context>
    <inkml:brush xml:id="br0">
      <inkml:brushProperty name="width" value="0.03516" units="cm"/>
      <inkml:brushProperty name="height" value="0.03516" units="cm"/>
      <inkml:brushProperty name="color" value="#00BFF3"/>
    </inkml:brush>
  </inkml:definitions>
  <inkml:trace contextRef="#ctx0" brushRef="#br0">19500 9076 625,'2'-15'20,"4"4"9,4 3 11,3 2 9,2 3 2,0 0-8,-2 2-7,-1 1-9,1 0-5,2 0-3,1 0-4,3 0-3,0-1-4,-1-1-5,-1 0-3,0-1-6,-2-1-3,-1 0-2,-1 0-3,0 0-2,-3-1-9,-1 0-17,-2-1-16,-2-2-16,-2 1-1,-2-1 16,-2 0 14,-2 0 17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7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20263 7928 420,'0'-22'-6,"0"3"6,0 3 6,0 3 5,0 5 12,0 8 17,0 8 17,0 8 16,0 4 3,0 2-13,0 3-12,0 2-13,-1 0-8,0 2-5,-2 1-3,0 1-5,-1 2-3,2 5-1,0 3-2,2 4-1,-1 2-4,0 0-9,-2 0-7,0 0-8,-1-2-5,0-2-3,0-4-1,1-2-3,-1-3-1,2-5 1,0-3 0,2-5 0,-1-5-1,-1-8-5,0-8-5,-1-8-5,-1-7 1,2-4 7,0-5 7,2-4 6,1-3 6,2 1 3,2 1 5,2 1 3,1 1 4,-1 3 5,1 1 2,0 3 5,0 1 5,2 3 8,0 1 7,1 2 8,0 2 2,0 3-1,-2 1-1,-1 2-2,0 3-2,-2 6-5,-1 4-4,0 6-4,-2 2-3,0 1-3,-2 1-2,0 1-2,-1 1-2,0 1 1,0 1 1,0 1 0,1-1-2,3-3-7,4-3-5,2-2-6,3-7-5,2-9-4,1-8-4,3-9-5,1-6-2,1-5 0,1-3-1,1-4 0,-1-1 3,-1 3 5,-2 4 6,-2 2 6,-3 3 5,-3 5 2,-3 3 3,-2 4 3,-3 6 9,-3 6 14,0 8 15,-3 6 14,-1 5 3,0 1-8,0 3-9,0 2-8,0 0-6,0 2-2,0 1-4,0 1-2,1 0-3,0-3-1,2-1-1,1-3-1,1-1-3,3-1-3,4 0-4,2-2-4,3-4-4,1-8-4,3-8-5,2-8-5,1-6-2,1-3 1,1-5 0,1-3 0,-1-4 1,-3-1 2,-3-2 3,-3-2 2,-2 1 1,-2 3 1,-2 5 0,-2 3 0,-3 4 3,-4 1 2,-4 3 4,-4 1 4,-3 3 1,-3 2 0,-3 4 1,-3 3-1,-3 3-1,0 4-6,-1 4-5,0 4-5,-1 3-4,3 3-4,1 3-4,3 3-4,2-1 1,4-3 5,4-4 7,5-4 5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8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22450 9255 545,'29'-14'92,"-3"3"-14,-5 2-12,-3 4-14,-2 2-9,2 2-8,0 2-7,1 2-6,-2 3-7,-3 4-3,-4 3-4,-4 5-5,-4 3-3,-2 3-3,-4 3-5,-2 3-3,-3 0-3,-4-1-3,-2-3-2,-3-1-2,-2-3-2,1-3 2,-1-3 0,1-2 1,0-4 3,4-1 6,3-2 5,3-2 5,5-2 8,8-2 12,7-2 10,9-2 11,2-2 0,-1 0-14,-2-1-14,-2-2-12,-2 1-8,1 2 0,0 3-3,-1 1 0,1 1-8,-2 0-14,-1 0-14,-1 0-15,-1-1-4,0 0 8,-2-2 6,0 0 6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8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23655 9482 679,'-13'0'28,"6"0"-1,6 0 2,6 0-1,6 0 0,5 0-1,7 0-2,5 0-2,6-1-1,3-1-3,4 0-1,4-1-2,3-1-3,0 0-3,2 0-5,0 0-3,0 0-5,-4 2-7,-2 0-8,-3 2-7,-4 0-8,-4 2-9,-3 0-9,-5 2-9,-3-1 0,-4 0 11,-5-2 11,-3 0 10,-3-1 8,0 2 4,-2 0 5,0 2 4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8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24501 7913 579,'-2'-21'-19,"-2"8"21,-4 7 20,-2 7 20,-2 5 6,1 5-10,-1 5-10,0 6-8,0 0-6,0 0-1,1-1-1,-1 0 0,1-3-3,0-1-1,2-2-3,1-3-2,0-1-1,2 0 1,1-2 0,0 0 2,3-2 0,4 1 2,4 0 0,4 0 2,1-1-1,1-2-1,0-3-2,0 0-1,0-3-2,-1-1 1,1 0-1,0-1 0,0-2-1,0 0-1,-1-1-3,1-2-1,0 1 0,0 1 4,-1 0 3,1 2 2,-2-2 5,-2-2 3,-4-3 5,-2-3 5,-3-2-4,-1 0-10,0 1-12,-1-1-11,-1 1-8,0 0-7,0 2-6,0 1-7,-1 1-5,-2 0-5,-2 2-6,-1 1-5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9"/>
    </inkml:context>
    <inkml:brush xml:id="br0">
      <inkml:brushProperty name="width" value="0.02867" units="cm"/>
      <inkml:brushProperty name="height" value="0.02867" units="cm"/>
      <inkml:brushProperty name="color" value="#00BFF3"/>
    </inkml:brush>
  </inkml:definitions>
  <inkml:trace contextRef="#ctx0" brushRef="#br0">23950 9716 767,'9'-7'-7,"1"2"17,3 2 16,2 2 17,2 1 4,1 2-6,3 0-8,1 2-7,5 0-13,7 0-17,7 0-17,6 0-19,3-1-6,-4-1 3,-2 0 4,-3-1 3,-5-1 4,-8 0 1,-6 0 3,-6 0 3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09"/>
    </inkml:context>
    <inkml:brush xml:id="br0">
      <inkml:brushProperty name="width" value="0.03873" units="cm"/>
      <inkml:brushProperty name="height" value="0.03873" units="cm"/>
      <inkml:brushProperty name="color" value="#00BFF3"/>
    </inkml:brush>
  </inkml:definitions>
  <inkml:trace contextRef="#ctx0" brushRef="#br0">26812 8183 567,'-21'-6'59,"6"4"-4,6 4-5,6 4-3,3 3-5,0 3-5,0 4-5,0 2-6,0 3-4,0 3-3,0 3-3,0 3-3,0 1-4,-2 2-4,0 1-5,-1 1-4,-2-2-5,2-2-5,-1-3-5,0-3-6,0-2-2,0-1 2,0-1 1,0 0 2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0"/>
    </inkml:context>
    <inkml:brush xml:id="br0">
      <inkml:brushProperty name="width" value="0.02551" units="cm"/>
      <inkml:brushProperty name="height" value="0.02551" units="cm"/>
      <inkml:brushProperty name="color" value="#00BFF3"/>
    </inkml:brush>
  </inkml:definitions>
  <inkml:trace contextRef="#ctx0" brushRef="#br0">26787 9049 862,'-6'-8'17,"6"2"12,4 0 11,6 2 11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1"/>
    </inkml:context>
    <inkml:brush xml:id="br0">
      <inkml:brushProperty name="width" value="0.05562" units="cm"/>
      <inkml:brushProperty name="height" value="0.05562" units="cm"/>
      <inkml:brushProperty name="color" value="#00BFF3"/>
    </inkml:brush>
  </inkml:definitions>
  <inkml:trace contextRef="#ctx0" brushRef="#br0">26913 7878 395,'-8'37'68,"2"-4"-13,1-4-12,0-3-13,1-3-6,0 1-2,0-1-1,1 1-2,-2-1-1,2 1-1,-1-1-3,0 1-1,0-2-1,2-1-1,0-3 0,2-1-1,0-2-1,0-1-2,0 0-2,0-2-2,3-2-3,6-4-3,5-4-3,7-4-3,3-7-3,1-8-2,1-9-3,1-8-3,-2-5 0,-3 1 1,-4 1 2,-5 2 1,-3 0 2,-2 3 1,-4 2 2,-2 1 1,-3 3 2,0 3 3,-2 3 2,0 3 3,-2 3 1,-2 3 2,-2 2 1,-1 4 2,-3 3 0,0 2 0,-1 3 0,-1 4 1,0 1-1,2 2-3,3 0-3,1 1-2,1 0-3,2-1-1,1 0-3,0-2-1,3-1-2,4-2 0,4-2 1,4-2-1,3-2 0,5-2 1,4-2 0,3-2 1,3 0 2,-1 1 3,1 0 4,-1 2 3,-1 0 3,-3 2 4,-3 0 3,-3 2 4,-2 2 1,-4 6 1,-3 4 0,-2 5-1,-4 3 1,-2 3 1,-4 1-1,-2 3 0,-3 1-1,0 1-1,-1 1-1,-1 1-2,-1-1-1,0-2 0,0-2-2,1-1 0,0-3-2,4-1-2,2-2-1,4-2-2,3-2-4,6-1-7,4-1-7,5-1-7,3-3-5,-1-8-1,1-6-2,0-7-2,0-6-2,1-2 1,1-3-1,1-3-1,0-3 2,-1-4 1,-1-5 2,-1-3 3,0-2 2,-1-2 5,1 0 5,0-2 5,-2 2 2,-1 4 3,-2 4 1,-3 4 1,0 3 3,0 5 2,0 3 3,-1 5 3,0 2 3,-2 2 6,-2 2 5,-2 3 6,-2 3 9,-1 8 14,0 6 14,-1 7 14,-3 5 0,0 1-15,-3 3-16,-2 1-15,-1 8-8,0 12-2,0 14-1,1 12-2,0 3-2,2-4-3,2-5-5,2-4-2,1-4-4,0 1-3,0 0-2,0 0-5,0-2-4,0-3-8,0-2-6,0-4-8,0-2-4,2-2-1,0-2 1,2-2-2,-1-3 0,-1-5-2,0-5-2,-1-5-2,-3-5 0,0-3 3,-3-4 1,-2-4 3,-1-3 3,0-1 7,0 0 5,1-1 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21"/>
    </inkml:context>
    <inkml:brush xml:id="br0">
      <inkml:brushProperty name="width" value="0.0466" units="cm"/>
      <inkml:brushProperty name="height" value="0.0466" units="cm"/>
      <inkml:brushProperty name="color" value="#00BFF3"/>
    </inkml:brush>
  </inkml:definitions>
  <inkml:trace contextRef="#ctx0" brushRef="#br0">35763 5300 472,'-1'24'30,"0"-1"5,-2 1 6,0-1 5,-2 2 0,0 3-3,-1 3-3,-2 3-5,1 2-2,2 0-3,3 2-3,1 1-2,1-3-3,2-4-2,0-5-3,2-5-3,1-4-2,3-4-5,3-5-3,4-3-4,2-4-4,5-6-8,3-4-6,5-5-7,2-6-3,1-5-1,0-7-1,2-5 0,-2-3 0,-5 0 2,-5-1 1,-5 1 2,-4 2 5,-4 4 9,-5 3 7,-2 5 9,-6 3 6,-6 6 4,-6 5 4,-5 5 4,-6 3 0,-6 4-1,-3 2-3,-6 4-3,-1 2-6,2 3-12,1 3-11,3 4-11,4-1-11,7-3-13,7-3-11,7-2-12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1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28898 7390 552,'-10'-23'74,"-2"18"-2,-3 18 0,-3 17-1,-3 9-8,0-2-16,0 0-16,-2-1-16,-1-1-13,3 0-10,0 1-11,1-1-11,0-3-6,2-4-2,1-4-1,1-6-1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1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29650 7550 549,'7'8'124,"-1"0"-26,0-1-25,-1 1-26,0 1-15,3 2-5,3 2-5,4 1-5,0 3-7,-1 1-9,-1 3-10,0 1-10,-3 1-8,-1-3-8,-2-1-9,-2-2-8,-2-3-4,-1-1-1,0-2 0,-1-2 0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2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25132 8739 454,'-19'-5'79,"9"6"-7,8 6-7,10 6-6,3 1-7,-1-1-8,-1-2-8,0-2-8,0-1-6,1 3-1,3 2-2,2 2-3,1 1-2,3 3-4,2 2-4,1 1-4,0 0-2,-5-1-2,-3-2-2,-4-3-2,-6 0-1,-8 0 2,-8 0 2,-7-1 0,-7 2 0,-5 3-5,-5 3-3,-5 3-4,-3 3-7,-2 3-10,-2 3-9,-2 3-11,4-3-5,8-8-3,9-7-2,9-8-3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6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15875 42066 496,'-13'-7'7,"6"2"12,6 2 12,6 2 13,4 1 3,3 0-6,4 0-7,2 0-6,1 0-5,1 0-2,0 0-2,-1 0-2,2 0-3,1 0-2,3 0-2,1 0-2,1 0-3,-3 0-2,-1 0-2,-3 0-2,-1 0-1,-2 0 0,-3 0 0,-1 0 1,-2 2-2,-2 6-2,-3 4-2,-1 5-3,-2 3 0,-4-1 2,-2 1 1,-3 0 3,-3-1 0,-2 1 0,-2-1 0,-1 1 1,-5 1-2,-4 3-1,-5 3-1,-4 3-1,-4 1-1,1 0 1,0 1 0,0-1 1,0 0 1,1-2 2,1 0 1,1 0 1,1-4 2,2-3 0,0-5 2,1-3 0,1-3 2,3-1 1,1 0 4,3-2 1,5-1 5,10-2 7,10-3 7,10 0 8,6-3-1,3-1-6,3 0-8,3-1-7,1-1-4,0 2-3,1 0-2,-1 2-2,1-1-2,1-2-2,1-2 0,0-2-2,0 0-1,-3 1-3,-3 0-3,-3 2-2,-2 0-3,-1 0-3,-1 0-5,-1 0-3,-1 1-5,-1 0-9,-1 2-8,0 0-8,-3 1-2,-1 0 4,-2 0 2,-2 0 4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8"/>
    </inkml:context>
    <inkml:brush xml:id="br0">
      <inkml:brushProperty name="width" value="0.03921" units="cm"/>
      <inkml:brushProperty name="height" value="0.03921" units="cm"/>
      <inkml:brushProperty name="color" value="#00BFF3"/>
    </inkml:brush>
  </inkml:definitions>
  <inkml:trace contextRef="#ctx0" brushRef="#br0">18526 42054 561,'0'-16'-42,"0"2"26,0 1 27,0 1 25,0 0 11,0 0-5,0 0-5,0 1-3,-1 0-6,-2 0-3,-2 2-4,-1 1-4,-2 0-2,0 0-1,0 0-2,0 0 0,0 1-1,-1 1 0,-2 0-1,0 2 1,-1 0-1,1 2 0,-1 0-1,0 2-1,1 1 0,0 2-1,2 2-2,1 2-1,0 1 0,0 3-1,0 2-1,1 2-1,-2 0 0,0 1 0,-2 0 0,0-1 0,0 2-1,1 1-1,0 3 0,2 2-2,0 0 1,-2 1 0,0-1 1,-1 1 1,0 0-1,0 1 1,2 1 0,1 1 0,1-1 1,2-2-1,2-1 0,2-2 1,1-3 0,0-1-1,0-2 1,0-3 0,1-1-3,2 0-6,2-2-4,2 0-6,1-2-2,-1-1 3,1-1 3,0 0 2,0-1 2,2 0 1,0 0 1,1 0 2,0 0 0,0 0 0,-2-1 0,-1 1-1,1-1-1,0-4-1,1-2-2,2-3-2,-1-4 2,-1-2 2,-1-3 4,0-3 4,-1-1 1,1 0 1,2 2 1,0 1 1,0 1 1,-1 1 1,0 1 2,-2 0 1,0 2 2,0 1-1,0 0-1,0 2 1,0 1 0,-1 0 1,1 2 1,0 1 2,0-1-1,2 0-2,0-2-1,1 0-2,2 0 0,0 0 2,1 2 1,1 1 2,-1 3 1,-2 7 0,-4 7-1,-3 8 0,-2 2-2,-4 1-2,-2-1-3,-3 1-2,-2 0-3,0 1 0,0 1-3,0 1-1,1-2-1,0-3-1,2-5-1,1-3-1,1-5 0,2-6 1,2-6 1,2-6 1,2-5-1,5-3 1,4-5-2,4-3 0,1-3 1,1-1 0,-1-1 2,1-1 1,-2 3 0,-3 5 0,-2 6 0,-4 7 0,-1 1-1,0-2 1,0-2 0,-1-1 0,2-2-1,0 2-1,1 1-2,2 1-1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8"/>
    </inkml:context>
    <inkml:brush xml:id="br0">
      <inkml:brushProperty name="width" value="0.052" units="cm"/>
      <inkml:brushProperty name="height" value="0.052" units="cm"/>
      <inkml:brushProperty name="color" value="#00BFF3"/>
    </inkml:brush>
  </inkml:definitions>
  <inkml:trace contextRef="#ctx0" brushRef="#br0">20735 41651 423,'0'-21'1,"-2"5"12,-1 5 10,0 5 12,-2 3 2,-2 6-5,-1 2-6,-3 5-6,-2 3-4,0 1 0,-1 3-2,-1 2-2,-1 1 0,1 3 1,-1 1 1,0 3 1,2 1-1,1 1-1,2 0-3,2 2-1,2 0-1,1-1-1,0-1 1,2-1-1,0-2-1,2-1-2,0-3-1,2-1-3,1-3-1,2-3-1,2-3-3,2-2-1,2-4-1,3-3-1,3-2-1,4-4-1,1-2-1,1-5-1,1-4-3,1-3-2,0-4 0,1-2-1,-1-1-1,1-2-1,0-4 0,1-1-1,1-4-1,1-3 0,-1-2-1,-1-2 0,-3-2 0,-1-2 1,-3-1 1,-1 2 1,-2 0 3,-3 2 1,-1 1 4,-2 3 5,-2 4 5,-2 2 4,-2 4 6,-1 5 8,0 5 6,-1 5 7,-1 5 8,0 6 7,0 6 9,0 6 8,0 5-1,0 7-10,0 5-9,0 7-10,-2 3-5,0 2-1,-3 2-2,-2 3 0,-1-2-3,2-2-3,1-4-3,0-2-3,1-1-3,1-1-1,-1 0-2,0 1-1,0-2-7,2 0-8,0-1-10,2-1-10,0-1-7,0-1-7,0-1-6,0-1-6,0-2-3,0-3 2,0-3 2,0-2 2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19"/>
    </inkml:context>
    <inkml:brush xml:id="br0">
      <inkml:brushProperty name="width" value="0.04356" units="cm"/>
      <inkml:brushProperty name="height" value="0.04356" units="cm"/>
      <inkml:brushProperty name="color" value="#00BFF3"/>
    </inkml:brush>
  </inkml:definitions>
  <inkml:trace contextRef="#ctx0" brushRef="#br0">22460 42631 505,'8'-13'20,"-1"3"2,1 4 1,0 4 3,0 2-1,0 0-2,0 0-2,-1 0-1,1 0-2,0 2-1,0 0-1,0 2-2,-2 1 0,-1 1-1,-2 3 0,-2 2-1,-1 2-2,-2 1-4,0 3-4,-1 2-4,-3 1-3,-2 1-3,-4 1-1,-2 1-3,0-1 0,1-1-2,2-2 1,2-3-1,2-1 1,1-2 2,0-3 2,2 0 2,1-3 3,2 1 4,2 0 4,2 0 5,2-1 3,1-1 4,3 0 5,2-2 3,1 0 1,0 0-2,-1 0-2,1 0-2,0 0-3,0 2-2,-1 0-3,1 2-2,0 0-2,0 1 1,-1 1-1,1 2 1,-2 0-1,-2 3 1,-4 2 0,-2 1 0,-2 2 0,0 0-1,0-1-1,0 1-2,-2 0-2,-2 3-2,-4 1-3,-2 3-4,-3 0-4,-3-1-6,-3-1-7,-3-1-6,-2-1-4,1 1-2,-1-1-2,1 1-1,0-2-2,4-3-1,3-3-1,3-3 0,2-2 1,1-2 6,0-2 4,2-2 6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21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26515 40327 522,'-15'9'45,"3"3"-3,1 3-2,2 3-3,0 4-5,-2 3-5,-1 5-7,-3 3-5,0 1-5,1 0-4,0-1-4,2-1-3,0 0-3,-1-1-1,-2 0-2,0 1-1,1-4-2,3-6-3,3-5-3,2-6-3,5-8-6,6-10-8,6-10-10,6-9-8,1-7 0,1-1 12,-2-2 11,-1-2 12,-1 0 6,-3 1 2,-1 3 2,-2 2 3,-2 2 3,0 5 6,-2 3 6,0 5 4,-1 2 4,1 2 1,2 3 1,0 1 0,1 3 6,2 6 9,0 4 9,1 6 10,0 3 0,0 3-8,-2 3-8,-1 3-8,0 3-7,0 1-4,0 2-4,0 3-4,-1 0-3,-1-2 0,0 0 0,-2-1-1,0-1-1,0-3-2,0-1-2,0-3-2,1-3-2,2-6-1,1-6-2,3-6-1,2-6-1,0-6 2,1-6 1,1-5 1,1-6 1,-1-7 0,1-5 0,0-6 0,-1 0 0,-1 4-1,-1 5 0,0 6-1,-3 3 0,-1 5-3,-2 3-2,-2 5-3,-1 4-11,0 8-23,0 7-21,0 6-23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22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28288 40478 434,'7'-23'2,"-2"3"6,-2 1 7,-2 3 6,-1 0 3,2 2 0,0 1-1,2 1 1,-2 1-1,-1 0-1,-2 2 1,-1 1-2,-3 1-1,-2 2-5,-2 2-4,-2 2-4,-2 3-2,-1 6-1,-3 4 0,-1 5 0,-1 2-1,2-1-1,2-1 0,3 0-1,1-1 0,0 3-1,2 1 1,1 3-1,1-1 1,2-3 0,2-3 1,2-3 1,2-2-4,4-4-7,2-3-6,4-2-7,0-4-2,1-2 3,0-3 5,0-4 2,-1 0 4,-1 1 1,-1 0 1,0 2 1,-1 1 4,-1 1 6,1 0 6,0 2 5,0 1 5,2 4 3,0 2 4,1 4 2,0 2-3,-2 3-9,-2 3-10,-2 3-9,-2 1-11,1-2-11,0-3-11,0-1-12,1-5-4,0-8 2,1-8 3,2-8 2,0-3 6,1 1 7,2 1 8,0 1 7,1 0 7,0 1 5,-1-1 5,1 0 6,-1 2 2,-1 1 2,0 2 1,-2 2 2,0 2 2,0 1 2,0 0 2,0 2 2,-1 1 1,-1 4 2,-1 2 2,0 4 1,-1 2-2,0 3-3,0 3-4,0 3-4,-1 3-2,-2 0-1,-2 0-1,-2 3-2,-1-2 0,2-3-2,0-3-2,2-3-1,2-4-5,6-6-8,4-6-7,5-6-8,4-5-3,1-5 2,3-5 3,1-5 1,1-1 2,-3 3 1,-1 3 0,-3 3 1,-1 2 2,-3 1 3,-1 1 2,-2 1 4,-2 1 5,-3 2 8,-1 2 8,-2 3 8,-2 1 7,-4 2 7,-2 2 7,-3 2 7,-2 3-1,2 4-9,0 4-8,2 3-9,0 4-4,0 1-1,0 3 0,0 2 0,0 0-2,1 1-2,-2-1-1,2 1-3,-1-1-1,2-2-2,0 0-1,2 0-1,1-2-3,3-1-2,4-1-1,2-1-3,2-3-2,0-6-3,-1-6-2,1-6-4,1-5-1,2-6-2,1-4-1,3-5-1,0-3 0,-1-2 1,-1-3 2,0-1 1,-3 0 1,-3 1-1,-3 3 1,-2 2-1,-3 2 1,-1 3 3,0 3 2,-1 3 3,-4 2-1,-2 4-1,-5 3-2,-4 3-2,-2 2-2,-1 3-4,-1 4-3,-1 2-3,0 2-1,2 2 4,3 0 4,1 2 2,2-2 0,0 1-6,2-2-6,1 0-6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1"/>
    </inkml:context>
    <inkml:brush xml:id="br0">
      <inkml:brushProperty name="width" value="0.0379" units="cm"/>
      <inkml:brushProperty name="height" value="0.0379" units="cm"/>
      <inkml:brushProperty name="color" value="#00BFF3"/>
    </inkml:brush>
  </inkml:definitions>
  <inkml:trace contextRef="#ctx0" brushRef="#br0">31555 40916 580,'9'-7'79,"2"2"-15,2 2-16,1 2-16,2 1-9,0 0-2,-1 0-4,1 0-3,-1 1-1,-1 2 0,0 2 0,-2 2 1,-1 1-2,-2 3-2,-3 2-4,-1 2-4,-2 1-3,-2 3-4,-2 2-4,-2 1-5,-3 3-2,-5 1 3,-5 2 1,-5 3 2,-3-1 1,2-3-2,1-4 0,1-1-1,1-5 0,1-3 4,1-4 2,1-4 2,1-2 2,2 0 1,2-1 1,2 1 0,6-1 5,8-4 9,9-2 8,10-3 9,4-3 2,1 0-4,0-2-5,2 0-5,0 0-6,-1 1-8,-1 0-9,-1 2-7,-2 1-7,-5 2-6,-3 3-7,-4 1-6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3:58"/>
    </inkml:context>
    <inkml:brush xml:id="br0">
      <inkml:brushProperty name="width" value="0.04088" units="cm"/>
      <inkml:brushProperty name="height" value="0.04088" units="cm"/>
      <inkml:brushProperty name="color" value="#00BFF3"/>
    </inkml:brush>
  </inkml:definitions>
  <inkml:trace contextRef="#ctx0" brushRef="#br0">40600 21413 538,'22'-8'131,"-1"2"-31,-3 1-31,-1 0-32,0 2-19,2 0-4,1 2-7,3 0-4,0 2-4,1 0 0,-1 2-1,1 0 0,0 1 0,1 0 0,1 0 0,1 0 1,1 0 0,2 0 1,3-1 0,1 2 0,1-2 1,-1 1 0,-2 0 1,0 0 0,0-1 0,-1 0 2,1-2 1,-1 0 1,0-1 1,1 0-1,-1 0-1,0 0-1,0 0 1,-1 2 0,-1 0 0,-1 2 0,0-1 0,1-1 0,0 0 0,2-1 0,1-1-1,-1 0-1,1 0-1,-1 0-1,1-2-1,2 0 1,3-3-1,1-2 0,1-1 0,-2 2 0,0 1-1,-1 1 0,-1 0-1,1 2 1,-1 0 0,0 2 0,0 0 1,1 0-1,-1 0 0,0 0 0,0 0 0,-1 0 0,-2 0 0,0 0 1,1 0-1,3 0 0,3 0-1,2 0-1,2 0-1,-2 0 0,0 0 0,-1 0-1,-1-2 0,2 0 1,1-3 0,1-2 1,-1-1-1,0 2 1,-2 1 0,0 1 0,-1-1 0,-2 2 0,0-1 2,-1 0 0,-1 0 0,1 2 0,-1 0-1,0 2 0,-1 0 0,-1 2 0,-3 0 0,-1 2 0,-3 0 0,-2 0 0,-1-1-1,-2 2 0,-2-2-1,1 1 1,-1 0 0,1 0 0,0-1 0,-1 0 1,1-2-1,0 0 1,-2-1 0,1 0-1,-2 0 0,-1 0 0,0 0 0,-1 0 0,1 0 0,0 0 0,-1-1 0,-1 0-2,-1-2-1,0 0-1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1"/>
    </inkml:context>
    <inkml:brush xml:id="br0">
      <inkml:brushProperty name="width" value="0.04516" units="cm"/>
      <inkml:brushProperty name="height" value="0.04516" units="cm"/>
      <inkml:brushProperty name="color" value="#00BFF3"/>
    </inkml:brush>
  </inkml:definitions>
  <inkml:trace contextRef="#ctx0" brushRef="#br0">26790 43860 487,'-19'-15'28,"10"4"7,10 3 7,10 2 7,6 2 0,1-2-8,3 0-8,1-1-8,1-1-5,-1 2-3,-1 1-3,0 0-4,0 1-1,5 1 0,3-1-1,4 0 1,1 0-2,-3 2-2,-3 0-2,-3 2-2,-2 1-2,-1 2 2,-1 2 1,-1 2 0,0 0 1,1 1 0,1 0-1,1 0 1,1-1-1,-1-1 1,1 0 0,-1-2 1,1 0-1,0 0 0,-1 0 0,1 0-2,-2 0 0,0 2 0,-1 0 0,0 2 0,-2 0 0,1 1 2,-1 1 1,1 2 2,0-1 1,-1 1 0,1 0 0,0 0-1,-1-1 1,1-1-3,-1-1-1,1 0-1,0-2-2,1-1 0,1 0-1,1-2-1,1 0-2,1 0-1,1 0-3,1 0-1,1-1-2,3-1-2,1 0-2,3-1-1,0-4-3,2-2-7,1-5-6,1-4-5,-3-1-3,-4 1 3,-5 1 2,-5 1 3,-3 0-1,-1 2-4,-1 1-3,0 0-3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3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33916 42766 525,'-19'-7'36,"8"2"-2,10 2-1,8 2 0,7 1-2,4 0 0,3 0 1,5 0-1,0 0-2,-1 2-4,-3 0-4,-1 2-5,-3 0-4,-1 0-2,-2-1-2,-2 2-3,-3 1-1,-3 7-3,-2 5-2,-4 7-1,-4 3-2,-6 1 0,-6 1 0,-5 1 0,-4 0-3,-1 2-2,-1 1-4,-1 1-3,0-1-1,1-3 1,1-3 1,1-3 1,-1-2 1,-1 1 1,-3-1 3,-1 1 1,0-3 3,1-3 4,3-5 3,1-3 4,3-2 3,3-2 4,3-1 2,3 0 4,6-2 2,10-1 4,10 0 2,9-1 4,7-4-2,5-2-7,3-5-5,4-4-8,1 0-3,-3 1-2,-3 2-3,-4 2-1,-1 2-2,-1 2-5,-1 3-4,-1 1-3,-2 1-3,-3 0 0,-3 0-1,-3 0 0,0-1-7,2-1-10,1 0-12,3-1-11,-1-1-1,-3 2 10,-3 0 11,-3 2 9,-2-1 6,0 0 0,-2-2 0,0 0 1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4"/>
    </inkml:context>
    <inkml:brush xml:id="br0">
      <inkml:brushProperty name="width" value="0.03935" units="cm"/>
      <inkml:brushProperty name="height" value="0.03935" units="cm"/>
      <inkml:brushProperty name="color" value="#00BFF3"/>
    </inkml:brush>
  </inkml:definitions>
  <inkml:trace contextRef="#ctx0" brushRef="#br0">36405 42760 559,'7'-9'2,"-2"0"7,-3-1 5,0-1 6,-2-1 4,0 2 3,0 1 2,0 0 3,-2 2-1,-2 1-1,-4 0-2,-2 2-2,-2 0-2,1 2-4,-1 0-2,0 2-4,0 0-2,-2 2-2,0 0-2,-1 2-1,-1 1-1,-1 1 0,-2 3-1,1 2 1,-2 1-2,0 2-2,1 0-4,-1 1-3,1 0-1,3-1 2,1-1 1,2 0 3,2-1 1,1 1 1,0 1 2,2 2 2,0 1 0,0 3 0,1 3-1,-1 3 0,0 1-1,2 1-2,1-1 0,0 1-1,1 0-1,0 1 0,0 0 1,1 2-1,-2-1 1,2-3 0,-1-3-2,0-3 1,0-2-1,2-2-1,0-3 0,2-1 0,3-3-3,7-4-3,8-4-3,6-4-4,4-6-2,1-6 0,1-7 0,1-7 0,0-3 0,0 0 1,1-1 2,-1 1 1,-1 1 2,-1 3 2,-3 3 4,-1 3 1,-3 3 3,-3 2 1,-3 4 1,-2 3 2,-3 2 3,1 4 6,0 3 5,0 2 7,-2 3 0,-1 2-4,-2 2-3,-2 2-5,-2 1-2,0 3-1,-2 1 0,0 3-1,-2 2-1,0 1-3,-2 3-3,0 1-2,-1 1-1,0-3-1,0-1-1,0-3 0,2-4-1,2-8-2,4-8-1,2-8-3,2-4 1,0-2 1,0 0 3,0-1 1,0-1 3,1-1-1,1-2 2,2 1 1,1-4 1,3-2 0,3-2 2,3-4 2,1 0 0,-3 3 0,-1 3 1,-2 3 0,-2 3 1,-1 2-2,-1 4 0,0 3-1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4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39107 42469 440,'20'-35'-7,"-5"7"10,-6 9 9,-6 7 10,-5 7 10,-2 8 10,-3 6 11,-4 8 11,0 3-1,-1 2-9,0 3-10,0 2-10,0 0-7,-1 2-5,-1 1-3,-2 1-5,1 1-2,1 1-3,1 0-1,1 2-2,1 0-1,4-2 0,2 0 1,4-1 0,1-3-2,0-3-4,0-5-2,0-3-4,1-4-2,4-2 0,2-4-1,4-3 0,1-3-2,3-6 0,1-4-1,3-5-1,2-6-1,3-5 0,3-7-2,3-5 0,0-4-2,-3 0 0,-3-2-3,-3 0 0,-2-1 0,-2 2 4,-3 0 3,-1 1 4,-3 3 3,-2 4 2,-4 3 3,-2 5 1,-3 3 2,-1 3 1,0 3 1,-1 3 1,-3 2 1,-2 2 0,-3 2 2,-3 2-1,-3 3-1,0 4-7,-1 4-5,-1 4-5,0 2-6,3 3-5,1 2-4,2 2-4,2-1-1,2-1 5,3-3 5,1-1 5,1-2 0,0-1-4,0 0-4,0-2-3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4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40237 43200 520,'13'1'68,"-2"2"-6,-6 2-5,-3 2-6,-2 1-6,-2 3-7,0 2-7,-1 2-8,-4 3-4,-4 5-2,-5 5-2,-5 5-2,-3 1-2,2 0-1,1-1-2,1-1-2,1-3-2,3-2-3,1-3-1,2-3-2,2-2-2,3-2 3,1-3 0,2-1 2,5-2 0,10-2 0,8-3-1,9-1 0,4-2 0,-1-4-3,-2-2 0,1-3-2,-3-2-1,0 2-2,0 1-1,-2 0-1,-1 1-2,1 0-1,-1 0-1,1 0 0,-2 0-4,-3 1-4,-3-1-4,-2 0-5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5"/>
    </inkml:context>
    <inkml:brush xml:id="br0">
      <inkml:brushProperty name="width" value="0.04859" units="cm"/>
      <inkml:brushProperty name="height" value="0.04859" units="cm"/>
      <inkml:brushProperty name="color" value="#00BFF3"/>
    </inkml:brush>
  </inkml:definitions>
  <inkml:trace contextRef="#ctx0" brushRef="#br0">40824 43339 452,'-15'-36'35,"4"9"4,3 7 6,3 9 5,1 8 0,2 11-2,0 11-3,2 11-4,0 7-3,0 5-4,0 2-6,0 6-3,-2 2-5,0 5-5,-3 4-3,-2 4-4,-1 5-3,-2 10 0,0 9-2,-1 9-1,0 2-11,2-3-19,2-2-20,3-4-19,0-9-10,0-19 2,0-17 3,0-17 1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6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41731 41375 542,'2'-21'32,"4"5"7,4 4 8,3 6 7,2 4-1,0 4-8,-2 4-9,-1 4-9,-1 2-6,-2 1-3,-2 1-4,-2 2-4,-3 0-1,-1 3-3,-2 1-1,-1 3-1,-4 1-1,-4 1-1,-4 1 0,-3 1-1,-3-2-2,0-1-7,1-4-5,-1-3-5,1-3-2,3-1 2,1-2 2,3-2 1,5-4 8,11-2 11,12-6 11,10-2 12,4-2 4,-4 2-6,-2 2-4,-2 2-5,-4 1-10,1 0-12,-2 0-15,-1 0-13,0 1-8,-1 0-3,1 2-3,0 0-3,-2 0 0,-1 0 1,-2-2 0,-2 0 2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4:36"/>
    </inkml:context>
    <inkml:brush xml:id="br0">
      <inkml:brushProperty name="width" value="0.0382" units="cm"/>
      <inkml:brushProperty name="height" value="0.0382" units="cm"/>
      <inkml:brushProperty name="color" value="#00BFF3"/>
    </inkml:brush>
  </inkml:definitions>
  <inkml:trace contextRef="#ctx0" brushRef="#br0">42816 41710 575,'-12'-36'63,"8"9"-2,8 7-1,8 9-2,4 4-6,1 2-9,1 2-8,1 2-10,0 1-8,-1 2-8,0 0-8,-2 2-7,0 0-9,-1 2-11,1 0-9,0 1-11,-2 1-7,-1 2-4,-2 0-4,-2 2-3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5:4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78575 21453 999,'-22'-40'-1,"6"1"-2,5 0-2,5 0-3,3 5-5,3 11-8,4 10-8,2 12-8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5:54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41800 13128 637,'15'1'3,"-1"0"-4,-1 2-4,0 0-5,-2 1 0,-3 0 3,-1 0 3,-2 0 3,0-1 7,0 0 12,1-2 12,2 0 11,0-1 1,1 2-7,2 0-8,0 2-9,5 0-5,7 1-4,9 2-4,7 0-3,0 0-2,-6 0-1,-7-2-2,-7 0 0,0-3 0,5-1 1,7-2 1,5-1 1,4-3 1,0-2-2,2-2-1,1-2-1,2-1-1,6-1 2,4-2 1,5 0 1,2 1 1,-2 1 1,-3 2 0,0 2 1,-5 2-1,-2 1 1,-6 0 0,-2 2 1,-5 0-1,-4 2 0,-4 0-1,-3 2 1,-1 0-1,3 2 1,3 0 0,3 2 0,-2 0 0,-6 0 0,-5-1-1,-6 2 0,-3-2 0,1 1 1,1 0 2,2 0 0,-1-1 1,1 0-1,0-2-1,-1 0 0,1-1 0,-2 2 1,-1 0 0,-1 2 2,1 0-1,0 2 0,1 0-1,1 1-1,1 1 0,0-2 0,-1-1-1,1 0 0,0-1 0,1 0 0,1 0-2,2 0 0,0-1 0,1 1 0,1 0 0,1 0 0,0 1-1,-1 0-3,-1 1-1,-1 2-2,-2-1 0,-3-1 2,-3 0 2,-2-2 1,-2-1 1,1 0 0,2-1 0,0-2-1,2 0 0,1 2 1,3 1 0,2 0 0,4 1 1,6 0 1,8 0 2,7 0 2,4-2 1,4-2-1,2-4 1,4-2 1,0-2-2,-1 0-3,0 0-3,-2 1-2,-2-1-1,-2 0 2,-4 0 1,-2 0 1,-3 1 0,-2 2-2,-1 2-1,-3 2-3,-3 1 0,-3 0 0,-5 0 1,-3 0 0,-3 0 2,-1 0 1,-1 0 2,-1 0 2,1 0 0,3 0 0,3 0 0,3 0-1,3 0 0,1 0 0,2 0 0,3 0-1,0 0 0,0-2 1,1 0-2,-1-1 1,0-1-1,1 2-1,-1 0-1,0 2 0,-1 0-1,-1 0 1,-3 0 0,-1 0 1,-2 0 0,0 0 0,1 0 0,-1 0 0,0 0 0,-1 2 0,-1 0 1,-1 2 0,0-1 0,1 1 1,1 0 1,1 0 1,0 0 1,1 0-1,-1 0-1,1 0 1,0 0-2,1 0 0,1 0 0,1 0-2,-1-1 0,0 2 0,-1-2-1,-1 1-1,0-1 0,1 0 1,1-1 0,1-2 0,-1 0 1,-2 2 0,-1 1 0,-2 0-1,-1 1 1,2 0 1,3 0-1,1 0 0,1-1 1,-1-1-1,-1 0 1,-1-1 0,0-1 0,3 1 0,1 2 0,2 0 1,1 1-1,-3-2 0,-2 0-1,-1-2 1,-3 0 0,0 0-2,0 0-2,-2 0 0,-1 0-1,1 0 2,-1 0 0,1 0 2,-1 0-1,-1 0 1,-1 0 1,-1 0-1,0 1 0,1 0 1,1 2 0,1 0 0,1 1 0,-1 2 0,1 0 0,-1 2 0,0-1-1,-3-1-1,-1-1-2,-2 0-2,-2-1 0,1 0 1,0 0 1,-1 0 1,1-1 1,0-1 1,-1 0 2,1-1 0,-1-1 0,-3 2 0,-1 0 0,-2 1-1,1 1-1,4-2-1,3 0 0,5-2-2,1 1 1,-1 0 0,-1 2 1,-1 0 1,-2 0 1,-3 0-1,-2-2 0,-4 0 0,1-1-1,4 0 1,3 0 0,5 0 0,1 0 0,1 2-2,-1 0-2,1 2-2,-1-1 1,1-1 0,-1 0 1,1-1 2,0-1 0,1 0 0,1 0 0,1 0-1,0 0 0,1 0 1,-1 0-1,1 0 1,0-1 0,0-1 0,2 0 1,1-1 0,1-1 0,-1 0 0,0 0-1,1 0 1,-1 0-1,2 0 0,1 0 0,1 0-1,0 0 1,0 1-1,1-1 1,-1 0 1,0 0-1,1 0 0,-1 0 0,0 0-1,0-1 1,1 0 0,-1-1 0,0-1 1,0-1 0,-1 2 2,-1 0 0,-1 2 0,-2 1 1,-2 0 1,-1 2 0,-3 0 1,0 1 0,-1 0-1,1 0 0,-1 0-1,0 1-3,-1 4-4,-1 2-5,0 4-5,-4 0-5,-3-1-7,-4-1-6,-4 0-5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5"/>
    </inkml:context>
    <inkml:brush xml:id="br0">
      <inkml:brushProperty name="width" value="0.04049" units="cm"/>
      <inkml:brushProperty name="height" value="0.04049" units="cm"/>
      <inkml:brushProperty name="color" value="#00BFF3"/>
    </inkml:brush>
  </inkml:definitions>
  <inkml:trace contextRef="#ctx0" brushRef="#br0">46100 22250 543,'43'1'23,"-8"4"8,-7 2 8,-8 4 8,-5 2 3,-1 3-2,-1 3-4,-1 3-1,-1 1-4,0-1-4,-2-1-4,0 0-4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4"/>
    </inkml:context>
    <inkml:brush xml:id="br0">
      <inkml:brushProperty name="width" value="0.03988" units="cm"/>
      <inkml:brushProperty name="height" value="0.03988" units="cm"/>
      <inkml:brushProperty name="color" value="#00BFF3"/>
    </inkml:brush>
  </inkml:definitions>
  <inkml:trace contextRef="#ctx0" brushRef="#br0">50566 16082 551,'-15'-9'-2,"1"-2"-2,0-2-4,2-1-4,1-2-1,3 0 1,1 1 0,2-1 1,1 1 1,0 1 2,0 1 3,0 0 2,0 2 2,-2 1 0,0 0 0,-1 2 1,-2 1 1,0 2 0,-1 3 0,-1 1 0,-2 0 1,0-1 1,-1 0 0,-1-1 1,-1-1 0,2 0-1,1 0 0,1 0 0,0 1 1,0 0 5,0 2 5,1 0 4,1 1 9,6 0 14,4 0 14,6 0 14,3 0 0,3-2-13,4 0-12,2-2-14,3 1-8,3 1-2,3 0-3,3 2-3,1-1-4,0-1-7,1 0-5,-1-1-7,2-1-1,5 2 2,3 0 2,4 2 3,-1 1-3,-4 2-7,-5 2-9,-5 2-8,-1 0-6,2 1-4,4 0-4,3 0-4,-2-1 0,-6-2 4,-5-3 4,-6 0 5,-5-2 3,-1 0 6,-2 0 5,-2 0 4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5:59"/>
    </inkml:context>
    <inkml:brush xml:id="br0">
      <inkml:brushProperty name="width" value="0.03873" units="cm"/>
      <inkml:brushProperty name="height" value="0.03873" units="cm"/>
      <inkml:brushProperty name="color" value="#F2395B"/>
    </inkml:brush>
  </inkml:definitions>
  <inkml:trace contextRef="#ctx0" brushRef="#br0">59612 37069 568,'-21'-28'90,"6"5"-19,7 7-20,5 5-19,3 3-13,0-2-4,0 0-4,0-1-5,-1-2-3,-2 0-3,-2-1-3,-2-1-2,-1 1-1,-2 2 2,0 4 3,-1 3 1,-2 1 2,0 2 1,-1 0 1,-1 2 0,-1 0 1,1 2 0,-1 0-1,0 2-1,0 1 0,-1 1-1,-2 3 0,1 2-1,-2 1-1,0 2 1,1 0 0,-1 1 1,0 2-1,1 3 0,-1 3-1,1 3 0,0 2 0,0 3 2,2 1 1,1 2 3,1 2 1,3 1-1,1 0 0,2 2 0,1 0-1,0-2 0,1 0 0,-1-1-2,1-3 0,2-3-1,2-5-1,2-3-1,1-4-1,0-1 1,0-2-1,0-3 1,1-1-2,4-2-1,2-2-1,4-2-2,3-3-2,5-4 1,5-4-1,5-4 0,3-6-1,2-7-4,3-8-3,1-9-3,2-2-1,0 2 0,2 2 2,1 2 0,-2 3 3,-4 5 6,-4 5 5,-3 5 5,-4 4 3,-3 4 0,-3 5 1,-3 3 0,-3 4 1,-2 3 5,-4 5 3,-3 4 4,-1 2 2,0 1 1,0 1 1,0 1 0,-1 2 0,0 0-2,-2 0-3,0 3-2,-2-1-3,0-2-3,-2 0-3,0 0-3,-1-3-2,0-1-2,0-2 0,0-3-2,3-8-1,6-15-2,6-17-1,6-15-2,3-7-1,3 2-2,1 2 0,3 2-1,-1 3 0,-1 4 4,-3 3 1,-1 5 3,-3 4 2,-3 7 0,-2 5 0,-4 6 1,-2 5-9,-2 4-17,-3 4-16,0 4-18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5:59"/>
    </inkml:context>
    <inkml:brush xml:id="br0">
      <inkml:brushProperty name="width" value="0.04838" units="cm"/>
      <inkml:brushProperty name="height" value="0.04838" units="cm"/>
      <inkml:brushProperty name="color" value="#F2395B"/>
    </inkml:brush>
  </inkml:definitions>
  <inkml:trace contextRef="#ctx0" brushRef="#br0">62510 37078 454,'-2'16'142,"0"2"-33,-3 0-34,-2 1-33,-1 1-18,0 3-2,1 1-3,-1 3-2,0 1-2,0 3-3,0 1-1,0 3-1,1-1-2,1 0 1,0-1 1,2-1 0,0-2-2,2-1-6,0-3-5,2-1-5,2-4-5,4-3-1,4-4-2,3-4-2,3-7 1,2-9 1,0-8 3,1-9 2,1-7 1,1-5 0,1-4-1,1-6 1,0-1-1,-1 2 3,-1 2 1,-1 2 3,-2 2 0,-3 3 2,-2 3 0,-4 3 1,-2 3 0,-2 1 1,-3 3 0,0 1 1,-4 2-1,-2 3 1,-4 1 0,-2 3 1,-2 1-3,1 4-4,-1 2-4,0 4-5,0 2-3,-2 4-3,0 2-4,-1 4-2,1 1-2,1 1-2,2 1-1,2 1-2,2 0 2,1-2 6,0-3 5,2-1 6,0-1 2,2 0-3,0 0-2,2 0-1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5:59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63571 37800 498,'6'9'9,"-4"3"21,-4 4 19,-4 2 20,-3 2 1,-2 3-15,-2 1-15,-1 3-16,-2 0-8,-2 1-3,0-1-2,-1 0-2,1-1-1,3-3-2,3-3-2,3-3 0,1-2-1,2 0 2,0-2 1,2-1 2,4-2 1,10-2 0,8-4 0,9-2 2,4-4-2,-2 0-2,0-3-2,0-2-2,-1-1-4,2 0-8,2 1-7,3-1-7,-2 1-5,-3 2-4,-5 2-5,-3 2-3,-4 2-1,-3 2 0,-3 2 1,-2 2 1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0"/>
    </inkml:context>
    <inkml:brush xml:id="br0">
      <inkml:brushProperty name="width" value="0.05107" units="cm"/>
      <inkml:brushProperty name="height" value="0.05107" units="cm"/>
      <inkml:brushProperty name="color" value="#F2395B"/>
    </inkml:brush>
  </inkml:definitions>
  <inkml:trace contextRef="#ctx0" brushRef="#br0">64276 37837 430,'-8'-15'26,"2"2"3,1 2 4,0 3 5,2 3 4,2 8 5,2 6 4,2 7 5,0 6-2,0 5-9,-2 5-10,0 5-8,-2 5-6,-2 7-2,-2 8-2,-2 6-3,-1 4-3,-2 1-7,0 1-5,-1 1-6,0 1-10,0-1-16,2 1-15,1-1-16,1-3-3,2-7 7,2-7 7,2-6 8,1-8 3,0-7 1,0-9 2,0-7-1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0"/>
    </inkml:context>
    <inkml:brush xml:id="br0">
      <inkml:brushProperty name="width" value="0.0335" units="cm"/>
      <inkml:brushProperty name="height" value="0.0335" units="cm"/>
      <inkml:brushProperty name="color" value="#F2395B"/>
    </inkml:brush>
  </inkml:definitions>
  <inkml:trace contextRef="#ctx0" brushRef="#br0">64890 35431 656,'1'-13'5,"3"3"8,4 4 10,2 4 8,1 2 4,0 0-4,-2 0-3,-1 0-3,1 1-2,4 2 0,2 2 1,3 2-1,0 1-2,-4 3-5,-5 2-4,-3 2-4,-3 2-5,-2 5-7,-2 3-4,-2 5-7,-3 1-3,-3 0-3,-5 1-2,-4-1-3,-1-1-1,1-3 0,1-3 0,1-3 1,1-4 2,2-3 5,2-4 6,3-4 5,3-3 7,8-1 10,6 0 9,7-1 10,4-1 0,1 0-9,1 0-10,1 0-10,0 0-9,-1 0-8,-1 0-8,0 0-9,-3 0-2,-1 0 2,-3 0 4,-1 0 3,-2-1 3,-2-1 4,-2 0 4,-2-1 5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0"/>
    </inkml:context>
    <inkml:brush xml:id="br0">
      <inkml:brushProperty name="width" value="0.0271" units="cm"/>
      <inkml:brushProperty name="height" value="0.0271" units="cm"/>
      <inkml:brushProperty name="color" value="#F2395B"/>
    </inkml:brush>
  </inkml:definitions>
  <inkml:trace contextRef="#ctx0" brushRef="#br0">66027 35656 811,'-6'-8'7,"2"2"11,4 0 12,3 2 12,3 0 1,7 0-14,6 0-13,5 0-13,3 1-12,-1 2-15,-1 2-14,-1 2-14,-2 1-3,-4 0 10,-5 0 10,-3 0 8,-3 0 7,0 0 2,-2 0 3,0 0 2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1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65845 37929 495,'-13'-2'9,"4"0"16,6-3 17,5-2 17,5-1 3,7 0-8,7 0-10,7 0-9,5 1-5,2 1-2,4 0-1,3 2-2,0 0-3,0 2-4,-1 0-5,-1 2-4,-2 1-7,-2 2-6,-2 2-7,-1 2-7,-4-1-8,-3-1-6,-5-2-7,-3-2-7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1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66842 37253 511,'-29'-18'37,"8"14"15,7 12 15,7 13 15,3 9-1,2 3-19,0 4-20,2 4-20,-1 4-9,-2 2-2,-2 4-1,-2 2-2,-1 2-6,0 0-15,1 0-13,-1 0-13,1-5-12,2-10-11,2-10-11,2-9-10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1"/>
    </inkml:context>
    <inkml:brush xml:id="br0">
      <inkml:brushProperty name="width" value="0.04742" units="cm"/>
      <inkml:brushProperty name="height" value="0.04742" units="cm"/>
      <inkml:brushProperty name="color" value="#F2395B"/>
    </inkml:brush>
  </inkml:definitions>
  <inkml:trace contextRef="#ctx0" brushRef="#br0">69396 36961 463,'-7'-13'122,"4"8"-22,2 7-19,4 6-22,0 5-13,-1 3-7,0 3-7,-1 3-7,-1 3-7,0 1-7,0 3-7,0 1-8,-2 3-6,0 2-5,-3 4-6,-2 3-5,-1-1-6,0-2-3,0-3-4,1-4-5,-1-3-1,2-7-1,0-5 0,2-6-1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2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69450 37729 619,'8'-15'6,"0"2"12,0 2 11,-1 2 13,2 3 4,0 1-3,1 2-3,2 2-3,0 0-4,1 0-4,1-2-6,2 0-4,-1-1-7,1 2-8,0 0-10,0 2-8,-2 0-14,-1 2-20,-2 0-18,-2 2-19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5"/>
    </inkml:context>
    <inkml:brush xml:id="br0">
      <inkml:brushProperty name="width" value="0.04812" units="cm"/>
      <inkml:brushProperty name="height" value="0.04812" units="cm"/>
      <inkml:brushProperty name="color" value="#00BFF3"/>
    </inkml:brush>
  </inkml:definitions>
  <inkml:trace contextRef="#ctx0" brushRef="#br0">53729 14780 457,'0'-15'0,"0"2"1,0 3 1,0 1 1,-2 3 7,-6 6 12,-4 4 13,-5 6 12,-4 3 1,-1 5-7,-3 4-10,-1 3-8,-1 2-6,1 1-2,1-1-3,1 1-3,2-2-2,3-1-3,3-3 0,3-1-3,2-2-1,4 1 1,2-1 1,4 1 0,2-2-3,2-3-4,2-2-6,2-4-5,3-3-2,5-4 1,5-4 0,5-4 0,3-3 0,3-4-1,1-2 0,3-3-2,-1-1 0,0 1 3,-1 1 1,-1 1 1,-4 1 2,-5 2 3,-7 2 1,-5 3 3,-3 1 4,0 2 5,0 2 6,0 2 5,-3 3 5,-2 4 3,-6 4 2,-2 3 3,-4 4 2,0 1 0,-1 3-1,-1 2 1,0-1-2,2-1-3,2-3-2,2-1-3,4-2-3,6-1-5,6-1-5,6 0-5,3-5-4,1-6-6,1-8-5,1-6-6,0-5-4,1-1-1,-1-3-3,1-1-2,-2-2 1,-3 1 3,-3-1 3,-3 1 4,-3 0 5,-2 4 5,-4 3 6,-2 3 6,-4 2 4,-4 2 2,-4 3 4,-3 1 2,-4 1 2,-2 2-2,-2 0 0,-1 2-1,0 1 0,1 2 2,2 2 0,3 2 1,6-1-5,12-3-9,11-2-11,13-3-9,6-4-4,3-4 1,1-4 2,2-3 2,2-2 1,2 2 0,3 2 1,1 3 0,-3 2 3,-6 2 4,-7 4 5,-7 2 5,-5 4 2,-5 2 2,-3 4 2,-4 2 0,-4 2 4,-4 1 5,-4 1 4,-4 2 4,-2 0 2,-1 1-1,-1 1-1,-1 1-2,0 0-1,2-1-2,2-1-1,3 0-1,1-2-3,2 1-6,2 0-3,2-1-5,2 0-3,3-2 0,4-3 0,2-1 0,3-2-3,2-2-4,1-2-5,3-2-4,1-2-3,-1-2-1,1-2 0,-1-2-2,1-2-1,0-3 0,-1-4 0,1-1 0,-2-3 2,-3 0 3,-3 1 4,-2-1 4,-4 0 2,-1 1 4,-2-1 2,-2 1 3,-3 0 1,-3 2-1,-5 3-1,-4 1 0,-1 2 3,1 2 5,0 3 7,2 1 5,1 0 5,2 0 3,3-1 3,1-2 3,4 1-3,7-1-9,8 0-10,6 0-8,5 0-6,1 0-1,2 1-2,3-1 0,-1 1-1,-2 2 1,-1 2 1,-2 2 1,-3 3 2,-1 4 1,-3 4 3,-1 3 3,-3 3 1,-1 0 3,-2-1 1,-2 1 3,-3 0 0,-2 1 0,-4 1 0,-2 2-1,-4 0 1,-2 2-1,-3 3 1,-3 2 0,-2-1-2,0-2-4,1-1-6,-1-2-4,5-5-10,10-7-17,10-7-16,10-6-16,5-5-2,4-2 13,3-2 12,3-1 13,-1-1 7,-5 2 5,-5 3 3,-5 1 4,-2 2 1,0 2-1,-1 2 0,1 2-1,-1 1 0,-1 0-1,-1 0 0,0 0-1,-2 0-2,-1-2-1,-1 0-3,0-1-2,-2-2 0,-2 0 0,-3-2 2,0 0 0,-2-2 2,0-4 3,0-2 4,0-3 2,0-2 3,2-1 2,0-1 3,1-1 1,1 0 3,0-1 3,0 1 1,0-1 4,0 1 3,0 1 5,0 1 5,0 1 6,-1 7 7,-1 14 12,0 14 10,-1 13 13,-2 9-3,-1 2-15,0 4-16,-1 3-14,-2 6-10,0 11-2,-1 11-3,-2 11-3,0 8-8,1 6-11,-1 5-12,0 7-13,1 2-7,2-1-6,2 0-4,2-2-5,2-11 2,0-18 8,2-21 7,0-18 9,1-12 3,0-3-2,0-4-3,0-1-1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2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70213 36606 394,'0'-16'2,"0"-1"3,0-1 4,0-1 4,0 4 10,0 12 19,0 11 18,0 10 19,0 6 2,0 4-13,0 3-15,0 3-13,-1 4-10,-1 4-6,0 6-4,-1 4-7,-2 7-2,0 8 0,-1 7-1,-2 8 0,1 2-9,1-5-17,0-5-18,2-5-17,0-7-8,2-9 4,0-8 3,2-9 3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2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70750 36450 586,'2'-30'9,"6"3"17,4 3 18,5 3 17,1 3 2,-3 5-12,-2 2-13,-4 6-13,2 1-6,7 0 1,7 0-1,7 0 0,4 0-5,1 0-9,0 0-8,2 1-10,-2 0-9,-5 3-10,-5 4-8,-5 2-10,-4 2-4,-3 0-2,-3 0 0,-2 0-1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2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71746 35415 513,'-15'-16'36,"2"2"7,2 1 7,3 1 6,1 5 2,2 10-4,2 10-4,2 9-3,1 9-7,2 7-11,0 6-12,2 8-10,-1 1-13,-3-1-12,0-2-12,-3-2-13,-1-5-10,0-7-9,0-9-9,0-7-8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3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72095 37879 494,'-13'-2'10,"4"0"20,6-3 21,5-2 20,2-1 3,3 2-11,2 1-13,2 0-12,1 2-8,0 0-7,-1 2-5,1 0-5,1 1-4,1-2-3,3 0-3,2-1-2,3-1 0,5 0 1,5 0 2,5 0 3,1 0-5,0 2-10,-1 0-10,-1 2-10,-4 0-8,-5 0-7,-7 0-6,-5 0-6,-4 1-2,-2 2 3,-3 2 4,-1 2 3,-2-1 5,-4-1 7,-2-2 6,-3-2 8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3"/>
    </inkml:context>
    <inkml:brush xml:id="br0">
      <inkml:brushProperty name="width" value="0.05067" units="cm"/>
      <inkml:brushProperty name="height" value="0.05067" units="cm"/>
      <inkml:brushProperty name="color" value="#F2395B"/>
    </inkml:brush>
  </inkml:definitions>
  <inkml:trace contextRef="#ctx0" brushRef="#br0">72992 36974 434,'-16'-14'-9,"2"1"1,1 2 3,1 2 1,1 3 15,2 2 26,2 4 26,2 3 27,2 3 5,0 7-17,2 5-17,0 7-16,1 4-11,-2 5-7,0 3-5,-2 4-5,1 4-8,0 4-7,2 4-7,0 4-7,0 1-11,-2-1-12,-2-1-11,-1 0-13,-1-6-7,2-10-1,2-10-3,2-9-1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4"/>
    </inkml:context>
    <inkml:brush xml:id="br0">
      <inkml:brushProperty name="width" value="0.05028" units="cm"/>
      <inkml:brushProperty name="height" value="0.05028" units="cm"/>
      <inkml:brushProperty name="color" value="#F2395B"/>
    </inkml:brush>
  </inkml:definitions>
  <inkml:trace contextRef="#ctx0" brushRef="#br0">75741 36431 437,'3'-13'86,"6"3"-11,5 4-11,7 4-11,3 3-11,-1 2-11,1 2-10,-1 2-10,-1 0-9,-3 1-6,-3 0-6,-2 0-6,-5 1 1,-6 3 8,-6 4 7,-6 2 7,-2 0 7,0-3 3,2-3 3,1-2 4,1-2 1,2 1-3,2 2-2,2 0-2,0 3-2,-2 5-2,-2 5-2,-2 5-1,-1 2-3,1 1-7,-1-1-5,0 0-5,0 0-7,2-1-4,1-1-6,0-1-5,1-3-4,-2-3 0,0-5-1,-1-3-2,-1-2 2,0 1 4,0 2 4,0 0 3,1 0 1,-1-1-6,0-1-4,0 0-5,0-3 0,-2-1 7,0-2 5,-1-2 7,-2-1 4,0 0 4,-1 0 4,-1 0 2,-1-1 3,0-1 1,1 0 0,-1-1 1,1-1 5,2 0 9,3 0 9,1 0 10,3-2 9,6-1 9,4-2 10,6-1 10,3-2-2,5 2-10,4 1-12,3 0-12,4 2-7,1 2-3,2 2-4,3 2-4,1 2-1,0 2-2,2 2 0,1 2-1,-1-1-12,-2-1-21,-1-2-21,-3-2-22,-4-1-11,-5 0 1,-6 0 1,-6 0 0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4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78050 36076 550,'1'-30'9,"4"5"19,2 3 19,4 4 19,1 5 4,3 3-8,2 4-9,1 4-9,3 2-9,3 0-12,3 0-11,3 0-11,0 2-13,-3 4-14,-3 4-13,-2 3-14,-5 2-8,-3-2-2,-4-3-1,-4 0-2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5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79516 38066 472,'-15'-1'13,"17"0"27,16-2 26,17 0 27,9-1 3,3 2-20,4 0-20,3 2-20,0 0-13,1 0-6,0 0-8,0 0-7,-1 0-4,-2 2-5,-2 0-3,-2 2-5,-2 0-6,-2 0-12,-2 0-10,-2 0-11,-3-1-3,-5-1 3,-5 0 4,-5-1 4,-4-2 4,-3-1 2,-3 0 3,-2-1 4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5"/>
    </inkml:context>
    <inkml:brush xml:id="br0">
      <inkml:brushProperty name="width" value="0.04634" units="cm"/>
      <inkml:brushProperty name="height" value="0.04634" units="cm"/>
      <inkml:brushProperty name="color" value="#F2395B"/>
    </inkml:brush>
  </inkml:definitions>
  <inkml:trace contextRef="#ctx0" brushRef="#br0">82074 37127 474,'-11'-6'50,"10"2"5,10 4 7,10 3 6,4 1-2,3 3-12,0 2-11,1 2-11,1 0-8,0 1-4,2 0-4,1 0-4,1-1-4,1 1-4,1 0-4,1 0-3,-2-1-2,-2-1-1,-3 0 0,-3-2-1,-3 0 0,-5 0-1,-3 0 0,-4-1 0,-3 2 0,-2 2 2,-3 2 2,0 1 1,-4 2 2,-2 0 3,-4-1 2,-2 1 1,-2 0 3,-2-1 1,0 1 1,-1 0 1,-1 0 0,-1 1-1,-2 1 0,1 1-2,-4 2-5,-3 1-7,-5 3-9,-3 1-9,-2 1-7,3-1-9,2-1-8,1-1-9,4-3-4,5-3-1,5-4-2,5-4 0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6"/>
    </inkml:context>
    <inkml:brush xml:id="br0">
      <inkml:brushProperty name="width" value="0.05417" units="cm"/>
      <inkml:brushProperty name="height" value="0.05417" units="cm"/>
      <inkml:brushProperty name="color" value="#F2395B"/>
    </inkml:brush>
  </inkml:definitions>
  <inkml:trace contextRef="#ctx0" brushRef="#br0">85561 36247 406,'-14'-8'6,"3"0"12,3 0 13,2 1 12,5 0 4,6 2-5,6 2-4,6 2-6,3 1-4,2 0-8,3 0-6,1 0-7,1 1-6,-1 2-5,-1 2-5,-1 2-6,-2 0-3,-5 1-1,-3 0-1,-4 0 0,-5 1 2,-2 1 4,-6 3 6,-2 2 4,-4 1 8,0-1 13,-1 1 11,-1 0 12,-2 0 5,0 3-2,-1 1-1,-1 3-1,1 0-3,2 1-6,4-1-5,3 1-4,1 0-6,0 1-6,0 1-4,0 1-6,0 0-6,0 1-6,0-1-5,0 0-6,0-1-7,1-3-6,-1-3-6,0-2-7,-1-3-4,0-1 0,-1-1-1,-2-1-1,1-1 2,-1-2 5,0-2 6,0-2 5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6"/>
    </inkml:context>
    <inkml:brush xml:id="br0">
      <inkml:brushProperty name="width" value="0.03513" units="cm"/>
      <inkml:brushProperty name="height" value="0.03513" units="cm"/>
      <inkml:brushProperty name="color" value="#00BFF3"/>
    </inkml:brush>
  </inkml:definitions>
  <inkml:trace contextRef="#ctx0" brushRef="#br0">52996 18840 626,'-16'-2'-1,"-1"-2"-1,-1-4 0,-1-2-2,1-1 1,2 2 5,4 2 5,3 3 4,1 0 6,0 0 8,1 0 7,-1 0 8,3 0 2,8 0-2,6 0-2,7 0-1,6 0-5,3-2-7,4 0-6,5-1-6,3-1-7,4 2-7,4 1-7,4 0-7,1 1-1,0 1 2,-1-2 4,-2 2 2,-1-1-7,-2 2-17,-2 0-19,-1 2-16,-6-1-3,-8 0 12,-7-2 12,-8 0 13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6"/>
    </inkml:context>
    <inkml:brush xml:id="br0">
      <inkml:brushProperty name="width" value="0.04275" units="cm"/>
      <inkml:brushProperty name="height" value="0.04275" units="cm"/>
      <inkml:brushProperty name="color" value="#F2395B"/>
    </inkml:brush>
  </inkml:definitions>
  <inkml:trace contextRef="#ctx0" brushRef="#br0">84863 38416 514,'-21'-1'8,"8"-1"16,7 0 16,7-1 16,5-1 6,7 2-4,6 0-6,5 2-4,5 0-6,1 0-7,2 0-9,3 0-7,-1 0-8,-2 0-7,-1 0-6,-3 0-8,-2 0-5,-5 0-3,-3 0-2,-4 0-4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6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86539 37700 531,'15'0'79,"-1"0"-9,0 0-9,-2 0-10,0 1-7,0 4-6,-1 2-6,1 3-6,-1 4-5,-2 2-5,-3 3-5,0 3-6,-5 2-3,-5 1-5,-4 1-3,-5 1-4,-3-1-2,-2 0 0,0-1 0,-1-1-1,0-2 0,1-3 0,1-3 0,1-2-1,1-4 3,0-3 7,2-2 7,1-4 6,4 0 6,6 0 5,7 2 4,8 0 5,3 1-3,3 0-9,2 0-12,1 0-9,2-1-7,-1-1-5,1 0-3,-1-1-5,0-1 0,-3 0 3,-1 0 4,-2 0 3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7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87733 37463 510,'-6'-15'64,"4"4"-4,4 3-6,4 3-6,6 0-3,9 2-5,9-1-3,9 0-3,4 0-5,0 2-6,0 0-7,1 2-5,-2 1-4,0 2 0,-2 2 0,0 2 1,-2 0-10,-3-1-17,-4-1-16,-1 0-18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7"/>
    </inkml:context>
    <inkml:brush xml:id="br0">
      <inkml:brushProperty name="width" value="0.05111" units="cm"/>
      <inkml:brushProperty name="height" value="0.05111" units="cm"/>
      <inkml:brushProperty name="color" value="#F2395B"/>
    </inkml:brush>
  </inkml:definitions>
  <inkml:trace contextRef="#ctx0" brushRef="#br0">88606 36500 430,'-9'-9'5,"0"0"8,-2-1 10,0-1 9,0 4 11,3 11 14,1 12 12,2 10 13,1 6-2,0 2-16,0 3-17,0 1-16,0 3-14,-2 6-10,0 4-11,-1 6-11,-2 2-9,0 1-9,-2 1-9,0 2-9,1-6 0,3-9 6,2-9 8,4-11 6,0-6 1,0-3-9,-2-3-7,0-2-8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8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92534 36697 520,'73'-21'140,"-13"7"-29,-11 5-30,-11 6-28,-9 4-20,-3 2-9,-5 2-11,-3 2-9,-4 2-7,-1 3-5,-2 3-6,-2 4-4,-7 4-1,-12 10 5,-12 9 3,-11 8 4,-8 4 3,-4-4-1,-4-2 1,-4-4 0,1-3 1,6-5 2,6-5 1,5-5 1,6-5 2,4-3 2,3-5 0,4-3 2,8-2 4,10-2 4,12-1 5,10 0 5,5-2-1,1-2-10,-1-2-8,1-2-10,2-2-6,8-2-4,7-2-5,6-1-4,1-1-5,-6 2-3,-6 2-5,-5 2-5,-5 2-2,-3 0-1,-4 2 0,-1 0-2,-4 1 2,-3-2 6,-3 0 4,-2-1 5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9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95016 36662 440,'8'-8'1,"0"1"2,0-1 2,0 0 2,0 0 1,1 0 2,2 0 0,0 1 2,1-1 0,0 0 0,-1 0-1,1 0-1,-1 0 0,-3 0 1,-1 1 0,-2-1 0,-1-1 3,-2 0 3,0-1 5,-2-1 3,-2-1 2,-4 0-1,-4 0-1,-3 1 0,-2-1-3,2 2-2,3 1-3,1 0-2,0 2-2,0 1 0,-1 0-2,-1 2 0,-2 0 1,0 0 3,-1 0 4,-1 0 2,-1 3 0,0 6-7,1 6-7,-1 6-5,-2 5-3,-3 6-1,-5 7 0,-3 5-1,-2 4 1,-1 0 0,1 2 2,-1 0 1,3 0 1,4-4-1,3-2 0,4-3 1,4-3-1,1-2 0,2-1 0,2-3 1,3-2-1,2-3 0,4-3-3,3-3 0,2-3-2,3-4-4,3-5-3,4-2-3,2-4-4,3-1-2,3 0-4,3-1-2,2-4-1,1-4 2,1-5 2,1-5 1,0-3 3,0 1 1,1-1 3,-1 1 3,0 0 1,-1 1 3,-2 1 3,1 1 1,-4 2 3,-1 2 3,-4 4 3,-3 3 2,-2 1 2,-1 2 3,-1 1 1,0 0 3,-3 4 3,-3 6 4,-2 6 4,-4 6 5,-3 3-1,-4 3-6,-4 1-7,-3 3-5,-3-1-6,1 0-2,-1 0-3,0-2-3,5-7-4,10-13-3,10-12-4,10-13-4,8-9 0,6-3 1,8-4 3,7-4 1,-2 2 2,-8 7 2,-9 9 1,-9 7 1,-4 5 2,1 0-1,2 2 1,0 1 1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09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98130 34883 559,'84'-6'105,"-17"4"-21,-20 4-20,-18 4-21,-11 3-12,-3 3-3,-3 3-3,-2 4-4,-5 0-3,-2 1-7,-6-1-6,-2 1-5,-6 0-5,-6 1 0,-5 1-3,-6 1 0,-4-1-3,1-1-4,0-3-4,-1-1-3,3-3 1,3-2 4,5-4 6,3-2 5,8-2 6,12 1 8,12 1 7,12 2 8,4 0 2,-2 0-5,-2-1-4,-1 1-4,-3 1-4,-3 2-1,-3 2-3,-2 1-1,-4 1-1,-3-1 0,-2 0 0,-4-2 0,-2 0 0,-2 0-1,-2-1 0,-1 1-1,-5 0-2,-4 0-4,-5-1-4,-5 1-4,-3-1-7,1-1-7,0 0-8,-1-2-8,3-1-1,3 0 6,4-2 6,5 0 6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10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99500 35781 531,'31'-13'154,"-1"3"-36,-1 4-34,-1 4-36,-1 3-22,1 2-6,-1 2-7,1 2-8,-2 0-7,-1-1-9,-3-1-9,-1 0-9,-3-1-9,-1 0-11,-2 0-10,-2 0-10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10"/>
    </inkml:context>
    <inkml:brush xml:id="br0">
      <inkml:brushProperty name="width" value="0.04837" units="cm"/>
      <inkml:brushProperty name="height" value="0.04837" units="cm"/>
      <inkml:brushProperty name="color" value="#F2395B"/>
    </inkml:brush>
  </inkml:definitions>
  <inkml:trace contextRef="#ctx0" brushRef="#br0">100096 34722 454,'-7'-7'2,"2"-1"2,2 0 2,2 0 3,1 4 13,2 8 24,0 8 23,2 7 24,-1 6 2,-1 3-19,0 3-20,-1 3-19,-2 5-16,-1 8-12,0 8-11,-1 8-12,-2 2-12,-2-3-11,-2-3-11,-2-2-11,0-8-6,3-8-1,1-11 0,2-9-2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21"/>
    </inkml:context>
    <inkml:brush xml:id="br0">
      <inkml:brushProperty name="width" value="0.04196" units="cm"/>
      <inkml:brushProperty name="height" value="0.04196" units="cm"/>
    </inkml:brush>
  </inkml:definitions>
  <inkml:trace contextRef="#ctx0" brushRef="#br0">84043 35811 524,'21'-41'73,"-3"14"-14,-5 11-15,-3 14-15,-1 9-7,4 5 1,2 7 0,3 6 0,-1 0-2,-5-3-5,-4-5-5,-6-3-4,-1 0-2,0 5-1,2 5 0,0 5 0,-1 2 0,-2-1 0,-3-2 0,-4 1 0,-1-3 0,-2-2-2,0-1-2,-1-2-1,0-4-2,1-1 0,0-4 0,2-3-2,-2 2 0,-6 6-3,-4 5-3,-5 7-1,0 0-1,5-6 2,5-4 1,5-4 2,4-4 2,6-3 3,4-1 4,6-2 3,4-2 3,7 0 1,5-2 3,7 0 2,1 0 0,0 2-2,-1 2-3,-1 2-2,-2 2-2,-3 5 1,-3 4 0,-3 3-1,-4 5 1,-3 3 0,-4 4 0,-4 5-1,-3 1 1,-2 0-1,-2 0 0,-2 0-1,-2-2 1,-2-3 1,-2-5 0,-1-3 2,-2-4 0,0-1-1,0-3-2,1-1 0,-3 2 0,-4 7-2,-3 7 1,-5 6-1,-1 5-4,1 0-5,1 2-5,1 1-6,1 0-8,-1 0-10,1 0-10,-1 0-9,3-5-1,3-6 10,4-9 10,5-7 10,1-5 3,2-1-4,0-1-5,2 0-5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7"/>
    </inkml:context>
    <inkml:brush xml:id="br0">
      <inkml:brushProperty name="width" value="0.04201" units="cm"/>
      <inkml:brushProperty name="height" value="0.04201" units="cm"/>
      <inkml:brushProperty name="color" value="#00BFF3"/>
    </inkml:brush>
  </inkml:definitions>
  <inkml:trace contextRef="#ctx0" brushRef="#br0">55423 18094 523,'-30'17'78,"7"1"-16,3 3-17,6 1-16,2 1-8,1-1-3,-1-1-1,0-1-2,1 0-1,2 1-2,3 1-2,1 2-1,1-2-2,2-2-2,0-1-2,2-2-2,1-3-3,4-3-2,2-3-1,4-2-4,1-4 0,3-2-1,1-4-1,3-2-1,1-4-1,0-5-2,-1-6-1,1-3-1,-1-3 0,-1 1 1,-1 1 1,-1 1 1,-2 1 3,-4 3 4,-4 1 3,-4 3 3,-3 0 3,0 2 3,-2 1 3,0 1 2,-2 1 1,0 4 0,-1 3 0,-2 2-1,3 1-2,6-4-5,6-2-4,6-3-5,4-2-3,3 0-1,3 0-2,3 1-2,1 0 1,-3 4 2,-1 3 1,-3 2 3,-2 4 2,-2 4 3,-4 4 3,-3 4 3,-2 1 2,-2 1 0,-2 0-1,-2-1 1,-2 1 4,0 2 6,-2 0 7,0 1 7,-2 1 2,0 1-2,-1 1-2,-1 1-3,-1 1-6,0 1-10,0 1-10,0 1-10,1-1-6,0 0-1,2-1-2,1 0-1,1-9-5,4-11-8,2-13-9,4-13-9,1-6 0,3 3 9,2 1 8,2 3 9,1 1 8,3 0 7,2 2 8,1 1 8,0 2 4,-1 1 1,-2 2 2,-2 2 2,-3 2-3,-1 0-4,-2 2-6,-2 1-5,-2 0-4,-1 0-2,-1 0-2,0 0-3,-1-1-1,0 0 2,0-1 2,0-1 1,-1-2 2,-2 0 2,-2-2 2,-2 0 2,-1-1 1,2-1 1,0-1 0,2-1 0,0-1 2,0 2 3,0 1 1,0 1 4,0 0 2,0 0 5,0 0 5,0 1 3,0 3 9,2 8 13,0 8 13,2 7 13,-1 7 0,-1 3-11,0 5-12,-1 3-12,-1 4-9,0 4-5,0 4-7,0 4-5,0 6-7,0 8-5,0 7-8,0 9-6,-1 5-2,-1 4 1,0 4 1,-1 4 2,-1-8-11,2-18-20,0-18-23,2-19-20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23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75032 38976 999,'-14'-3'-66,"4"-2"14,4-5 14,4-4 15,2-1 8,0 1 3,0 1 3,0 0 3,0 2 2,0 1 0,0 0 1,0 2 1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23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74237 34788 516,'-1'-23'2,"-1"2"5,0 3 4,-1 1 5,-2 3 3,0 3 6,-1 3 4,-2 2 4,0 4 1,-2 4-3,0 4-4,-1 4-3,-2 6-3,-1 7-1,-3 8-2,-2 9 0,-1 6-2,-1 7-1,-1 7-2,-1 8 0,-1 3-2,-1 1 1,-1 1 0,-1 1 0,-2 3-1,-2 8-1,-4 7-3,-3 6-1,1 1-1,4-8-2,3-6-1,5-7-2,4-10 1,8-13-2,7-12 0,7-13 0,5-10 0,7-5 0,5-6 0,7-6 1,4-7-2,5-6-2,3-7-1,4-7-3,3-7-2,2-9-2,2-7-1,2-8-4,-2-3 1,-6 3 3,-5 1 1,-7 2 2,-5 5 2,-7 8-1,-5 8-1,-6 7 1,-8 7-1,-10 6 2,-10 6 0,-9 7 1,-9 6 0,-6 9-1,-8 9-2,-6 9-1,-3 7-2,1 8-3,1 6-3,0 7-3,6 0-3,8-8-4,10-8-3,8-8-3,6-7 1,5-7 2,3-7 5,4-7 2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29"/>
    </inkml:context>
    <inkml:brush xml:id="br0">
      <inkml:brushProperty name="width" value="0.04259" units="cm"/>
      <inkml:brushProperty name="height" value="0.04259" units="cm"/>
    </inkml:brush>
  </inkml:definitions>
  <inkml:trace contextRef="#ctx0" brushRef="#br0">56258 37097 516,'-7'-8'2,"0"2"2,2 1 4,1 1 2,2-1 6,6 2 4,4-1 6,5 0 6,2 0 1,-3 2-5,-1 0-5,-2 2-4,-2 1-3,0 2 0,-2 2-2,0 2 0,-2 1-1,2 1 0,-2 2 0,1 0-1,1 0-1,0-1-2,1 0-1,2-2-3,0 0 0,0 2-2,-1 0 0,1 1-1,0 1 1,2 2-1,0 0 2,1 1-1,0 1 1,-2 1-2,-2 1-1,-2 2-1,-2 0-1,-3 2 0,0 3 0,-3 2-1,-4 1 0,-4 2-1,-5 2-2,-5 3 0,-4 0-1,-1 0-2,-3 0 0,-1 1-1,-2-2 0,-1-2 1,-1-1 2,0-3 1,-1-1 2,1-3 0,1-1 2,2-3 0,0-2 1,3-3 2,1-2-1,3-4 2,2-2 1,3-2 2,3-3 1,3 0 2,5-5 3,10-2 2,8-5 4,9-4 2,6 0 1,3 1-4,3 2-3,3 2-4,1 2-2,0 1-3,0 0-2,1 2-4,0 1-3,2 2-4,2 2-4,2 2-4,3 1-5,4 2-5,4 0-5,4 1-5,1 0-3,-2-2-4,-3-2-2,-1-2-3,-5-1 0,-10 2 4,-8 0 3,-8 2 3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34"/>
    </inkml:context>
    <inkml:brush xml:id="br0">
      <inkml:brushProperty name="width" value="0.04298" units="cm"/>
      <inkml:brushProperty name="height" value="0.04298" units="cm"/>
    </inkml:brush>
  </inkml:definitions>
  <inkml:trace contextRef="#ctx0" brushRef="#br0">43750 43707 511,'1'-16'1,"2"2"11,2 1 11,2 1 12,1 0 2,1 0-6,2 0-6,0 1-7,1 0-3,-1 0-3,1 2-1,0 1-1,0 1-2,1 2 1,2 2 0,0 2 0,1 1 0,-1 0-1,1 0 0,0 0-2,-1 0 0,-1 2 0,-1 0-2,0 2 0,-2 0 0,1 0 1,0-1 0,0 1 2,-1 0 0,1-2 1,0 0 0,0-2 2,-1 1-1,1 0 0,0 2-1,0 0 0,0 2 0,1 4 0,1 2 0,2 3-1,-2 2 1,-1 0 0,-2-1 0,-2 1 0,-1 1-1,-1 1-2,1 3-1,0 1-1,0 0-1,0-3-2,0-3 0,-1-2 0,4-3-7,4-1-12,5-1-12,5 0-12,2-4-3,-1-2 6,-1-6 6,-1-2 6,1-3 1,1 0-8,2 0-6,3 1-7,-3-1 2,-5 2 7,-7 0 10,-5 2 7,-3 0 6,0 0 2,0 0 2,0 0 3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35"/>
    </inkml:context>
    <inkml:brush xml:id="br0">
      <inkml:brushProperty name="width" value="0.04167" units="cm"/>
      <inkml:brushProperty name="height" value="0.04167" units="cm"/>
    </inkml:brush>
  </inkml:definitions>
  <inkml:trace contextRef="#ctx0" brushRef="#br0">48106 42745 527,'1'-13'8,"3"4"15,4 6 15,2 5 15,1 2 2,-2 3-8,-2 2-10,-2 2-10,-1 1-7,0 3-4,-1 2-5,1 2-5,-2 2-2,-6 2-2,-4 4-1,-5 3-1,-3 0-3,1-1-1,-1-3-3,0-1-3,1-3 0,3-1 1,1-3 0,2-1 2,2-2 1,0-2 2,2-3 4,1-1 2,1-2 2,3 0 3,4-2 2,2 0 2,3-1 1,0 1-1,1 2 0,2 0-1,-1 1 0,1 2 0,0 0 1,0 1 0,-2 1 0,-1 0 0,-2 0-1,-2-1 0,-2 2-1,0 0-2,-2 1-3,0 1-1,-2 1-1,0 1 0,-2 2 0,0 0 1,-3 0-3,-2 1-3,-3-1-4,-3 1-5,-2-1-3,2-3-3,1-1-4,1-2-2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36"/>
    </inkml:context>
    <inkml:brush xml:id="br0">
      <inkml:brushProperty name="width" value="0.04764" units="cm"/>
      <inkml:brushProperty name="height" value="0.04764" units="cm"/>
    </inkml:brush>
  </inkml:definitions>
  <inkml:trace contextRef="#ctx0" brushRef="#br0">49600 42666 461,'16'-7'57,"-1"2"-10,1 2-9,0 2-11,0 1-6,1 2-5,1 0-4,1 2-4,-1 0-3,-3 2-1,-2 0-1,-4 1 0,-2 3 0,-2 6 1,-3 4 1,0 5 1,-4 1 3,-2-1 4,-4-3 5,-2-1 5,-1-1 2,1 1-1,0 1-1,2 1-2,0 1-1,0-1-2,1 1-2,-1-1-3,0 1-1,2 1 0,1 1 0,0 1 0,1-1-4,0 0-8,0 0-7,1-2-8,-1-1-6,2-2-4,0 0-5,2 0-5,-1-3-3,-1-1-2,0-2-4,-1-2-2,-1-3 0,2 1 4,0-2 4,2 0 4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36"/>
    </inkml:context>
    <inkml:brush xml:id="br0">
      <inkml:brushProperty name="width" value="0.03794" units="cm"/>
      <inkml:brushProperty name="height" value="0.03794" units="cm"/>
    </inkml:brush>
  </inkml:definitions>
  <inkml:trace contextRef="#ctx0" brushRef="#br0">49013 45298 579,'-21'6'7,"8"-3"14,7-2 14,7-4 14,4-1 3,5-2-8,4 0-9,4-1-7,2-1-5,1 2 1,1 0 1,1 2 0,1 0-3,-1 2-6,1 0-6,-1 2-5,1 0-6,1 0-4,1 0-4,1 0-5,0 0-4,-1 2-7,-1 0-5,-1 2-7,-1 0-5,-3 0-4,-1 0-3,-2 0-3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36"/>
    </inkml:context>
    <inkml:brush xml:id="br0">
      <inkml:brushProperty name="width" value="0.03776" units="cm"/>
      <inkml:brushProperty name="height" value="0.03776" units="cm"/>
    </inkml:brush>
  </inkml:definitions>
  <inkml:trace contextRef="#ctx0" brushRef="#br0">50703 44731 582,'1'-13'33,"1"3"4,3 4 6,2 4 4,1 3-1,2 2-7,0 2-7,2 2-7,-2 1-5,1 1-3,-2 2-3,0 0-3,-3 1-3,-1 3-1,-2 2-3,-2 2-1,-2 1-2,-4 1-2,-2 1-2,-3 1-2,-3-1-1,0-1 1,-1-3 1,-1-1 2,0-2 0,2-2-1,3-3-1,1-1 1,3-1 2,6-2 7,4-1 7,6 0 7,2-2-1,1-1-9,1 0-9,2-1-8,0-2-9,3-1-6,1 0-8,3-1-6,1-2-5,-1 0-4,1-1-4,-1-2-3,-1 1 1,-3 1 5,-3 0 7,-2 2 6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0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52313 43722 530,'-28'-1'-10,"9"-2"17,7-2 15,8-1 16,6-3 5,4-2-6,4-2-6,3-1-7,4-2-4,3 0-2,4 1-1,2-1-2,0 2-2,-2 2 0,-1 4 0,-2 3-2,-1 1 0,1 2-2,1 0-1,1 2-2,0 1 0,-1 2-1,-1 2 0,-1 2-2,0 1 1,-1-1 1,1 1 0,-1 0 1,0 0 0,-1 2-1,0 0 0,-2 1-2,0 1 0,-1 2 1,1 0 0,0 1 2,0 0-1,1-1 2,1-1 1,1 0 0,1-1 0,-1-1-2,1 1-2,0 0-2,-1-1-1,1-3-2,-1-1 0,1-2-1,0-1-2,1 0-5,1 0-5,1 0-5,1-1-3,1 0-2,1-2-3,1 0-3,0-1 0,-1 0 1,-1 0 3,-1 0 1,-2 0-1,-1 0-4,-2 0-4,-3 0-4,-1 0 0,-4 2 3,-3 0 4,-2 2 4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1"/>
    </inkml:context>
    <inkml:brush xml:id="br0">
      <inkml:brushProperty name="width" value="0.04371" units="cm"/>
      <inkml:brushProperty name="height" value="0.04371" units="cm"/>
    </inkml:brush>
  </inkml:definitions>
  <inkml:trace contextRef="#ctx0" brushRef="#br0">57513 42563 503,'-2'-15'5,"0"2"10,-3 2 10,-2 3 10,-1 1 2,0 2-7,1 2-7,-1 2-7,-1 4-2,-2 6 3,-2 5 1,-1 7 3,-3 3 1,-2 3-2,-1 1-1,-3 3-2,-1 1 0,-1 2-2,-1 2 0,-1 3-1,1 1-1,1 2-1,3 2 0,1 2-1,2 0-1,1 0-1,1-2-2,1 0-1,1-3-1,2-3 0,3-5-1,1-4-1,2-3 0,2-5-2,2-3-1,2-4 0,2-4-2,4-1 1,2-2-1,4-2 0,1-2-1,3-1-2,2 0-2,1-1-1,2-3-3,0-2-1,-1-4-2,1-2-1,-1-3-2,-1-1 1,-1-3 1,-1-1 0,-1-1 0,-2 2 2,-3 2 2,-1 3 0,-3-1 2,-4 0 1,-4-1 2,-4-1 1,-3 0 1,-3 2 1,-4 3 1,-2 1 1,-2 2 0,-1 2-1,-1 2 0,-1 2-1,-1 3-1,-1 2-1,-1 4-2,-1 2-2,1 1-2,3 1-5,3 0-3,3 0-5,3-1-3,2 1-4,4 0-2,3 0-4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8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63022 14197 551,'-7'-14'4,"4"2"7,3 4 9,2 3 7,4 1 6,4 2 2,3 0 3,5 2 3,2 1-3,-1 2-7,1 2-9,0 2-7,-2 1-7,-1 3-5,-2 2-6,-3 2-5,-2 0-1,-2 1 1,-4 0 3,-2-1 1,-5 1-4,-4 0-12,-5-1-12,-5 1-11,-5 0-4,-1 1 6,-4 1 6,-3 1 6,-1-1 6,3-2 6,1-4 5,3-3 6,2-1 7,5-2 6,3-1 7,4 0 7,4-2 3,4-1-2,4 0 0,4-1-1,4-3-2,4 0 0,3-3-1,5-2-2,2-1-1,1 0-4,1 0-4,1 1-4,-2 0-2,-3 2-3,-4 2-1,-5 2-3,-4 3 1,-4 6 0,-6 4 1,-4 5 1,-5 2 3,-3-1 4,-5-1 3,-4 0 4,-1-1 3,-1 1 0,1 1 1,-1 1 1,3-1 0,3-3-1,4-2 0,5-4-1,5-3-7,11-2-14,10-4-14,10-2-15,5-5-4,4-4 2,3-5 4,3-5 2,-1-1 5,-4 3 2,-4 3 4,-3 2 4,-5 4 3,-5 3 3,-5 2 3,-5 4 2,-5 2 5,-6 4 5,-6 2 4,-5 3 5,-7 5 3,-6 4 5,-5 4 3,-6 7 3,-3 0 0,-1-2-1,1-1-3,0-3-2,2-1-2,5-3-1,5-1 0,5-2-1,10-5-4,14-7-9,16-6-7,14-8-9,7-3-3,0-1 0,0-1 1,0-1 1,-1 0 1,-5 4 0,-4 3 1,-3 2 1,-5 3 1,-3 1-1,-4 0 0,-4 2 1,-6 2 0,-6 7 1,-8 6 1,-6 6 1,-5 2 1,-5 3-1,-3 0 0,-5 0 1,-2 2 0,-2 1 3,-2 1 2,-2 1 2,-2-1 2,1-1 3,0-3 0,0-1 3,2-3 2,5-1 3,5-3 3,6-1 4,6-4 3,10-5 4,10-4 3,10-6 4,9-4 0,11-5-5,9-5-5,10-5-4,5-3-6,2 2-6,0 1-6,2 1-5,-2 3-5,-3 3-6,-2 4-4,-4 4-5,-4 2-4,-7 1-6,-8-1-4,-5 0-4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1"/>
    </inkml:context>
    <inkml:brush xml:id="br0">
      <inkml:brushProperty name="width" value="0.04509" units="cm"/>
      <inkml:brushProperty name="height" value="0.04509" units="cm"/>
    </inkml:brush>
  </inkml:definitions>
  <inkml:trace contextRef="#ctx0" brushRef="#br0">58711 43470 487,'-15'3'85,"1"4"-15,1 5-16,1 6-14,-1 3-10,-2 2-4,-2 4-3,-1 3-3,-3 2-4,0-1-3,-1 0-3,0 1-3,-2-2-1,2 0 1,1-1 1,1-1 1,1-2-6,3-3-13,1-3-12,3-3-13,4-5-9,10-8-7,8-8-5,9-8-7,5-7 3,1-7 9,1-7 11,1-6 11,-1-4 7,-1 3 5,-3 2 5,-1 2 5,-2 2 3,-1 1 2,-1 3 0,0 2 1,-3 3 4,-3 5 6,-3 4 7,-2 6 5,-2 4 7,0 5 8,0 2 7,0 5 7,0 4 1,1 4-5,2 3-6,0 5-5,0 2-5,-2 3-3,-2 1-3,-2 3-4,-1-1-2,0-2-2,0-2-1,0-1-2,0-3-1,2-1-2,0-2 0,2-3-2,0-1-1,1-2-1,2-3-1,0-1-2,2-3 0,2-6 0,2-4-1,1-5 0,3-8-1,3-8 0,4-9-2,2-8 0,0-4-1,-2 0 1,-1 2 0,-2 0 0,-3 3-1,-1 4-3,-2 3-4,-3 5-3,-1 4-3,-2 3-4,-2 4-2,-2 5-4,-3 5-6,-4 6-13,-4 7-10,-4 8-13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2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60515 43951 559,'15'-16'15,"-2"2"4,-3 1 3,-1 1 2,-1-1 1,-2 0 0,-1-1 0,0-1-1,-1-1-1,0 1-1,0-1-1,0 0-2,-1 1-2,2 1-2,-2 1-4,1 1-3,-3 1-1,-8 4 0,-6 2 0,-7 4-1,-2 3 0,1 4-2,2 4-1,3 3-2,-1 4-1,0 1 2,-1 3-1,-1 2 1,-1 0 1,1 1-2,-1-1 1,1 1-2,0-1 1,4-1 0,3-1 1,3-1 0,1-2 0,2-1-1,1-2-1,0-2-1,4-4-1,6-3-2,6-4-1,6-4-3,3-4-1,3-3-2,1-5-3,3-4-3,-1 0 1,0 3 2,0 3 2,-2 2 3,-2 3 2,-3 1 4,-3 0 4,-3 2 3,-2 2 3,-2 4 3,-2 4 3,-2 4 2,-2 2 2,-1 3-2,0 1-2,-1 3-1,-2 0 0,-1-1 3,0 0 1,-1-2 3,-1-1-3,0-1-7,0-1-6,0 0-8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2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61700 43612 489,'22'-22'5,"-1"1"7,-3 3 9,-1 1 9,-2 3 1,-2 2-3,-3 4-5,-1 3-4,-1 2-3,-2 4-1,-1 2 0,0 4-2,-2 2 0,0 3 0,-2 3-1,0 4 0,-2 1-2,-2 1-3,-2 1-4,-2 1-4,0-1-3,0-3-3,2-3-3,1-3-2,1-3-4,6-2 0,2-4-3,5-2-2,4-6-1,4-6-1,3-7-1,5-7-1,2-5-1,0-1 1,2-2 1,1-2 0,1-2 1,-1-1 3,0-1 2,1 0 3,-2 0 4,-2 3 5,-1 4 4,-2 2 6,-3 3 4,-3 5 3,-3 3 4,-3 4 4,-3 3 6,-4 3 10,-4 1 10,-4 2 10,-3 2 1,-2 2-7,-2 2-9,-2 2-8,0 3-5,-1 4-4,0 3-2,0 5-4,0 2-2,1 3-1,-1 1-1,0 3-1,2-1-1,2-1-1,4-3-2,3-1 0,1-2-1,0-1-1,0-1 1,0-1-1,1 0-1,3-2-2,4-1-4,2-1-2,1-1-2,0 0-1,-2-2 0,0-1-1,-3 2-2,-3 4-2,-2 3-3,-4 5-2,-3 1-1,-5-1-1,-5-1 0,-5-1-1,-3-1-2,0-1-4,1-1-4,-1 0-4,2-3-1,3-1 5,3-2 3,3-2 4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3"/>
    </inkml:context>
    <inkml:brush xml:id="br0">
      <inkml:brushProperty name="width" value="0.04908" units="cm"/>
      <inkml:brushProperty name="height" value="0.04908" units="cm"/>
    </inkml:brush>
  </inkml:definitions>
  <inkml:trace contextRef="#ctx0" brushRef="#br0">63850 43372 448,'15'-15'4,"-1"2"8,-1 3 9,0 1 7,-2 2 3,-1 2-5,0 2-4,-2 2-3,0 1-3,2 2 3,0 1 2,1 0 1,0 3-1,-2 4-5,-2 3-4,-2 5-5,-2 2-3,-1 1-3,0 1-2,-2 1-2,-1 1-3,-3-1-1,-4 1-2,-2-1-2,-1-1 0,0-3 1,2-3 1,1-2 3,4-6-1,10-8 1,8-8-2,9-8 1,5-6-2,1-3-2,1-4-3,1-5-2,-1 1 0,0 2 1,-1 3 3,-1 3 1,-2 3 3,-5 2 3,-3 5 3,-4 1 3,-5 5 9,-3 5 16,-4 4 16,-4 6 15,-2 1 3,-2 1-9,0 0-11,-1 0-9,-1 2-7,2 3-1,1 5-3,0 4-1,1 1-3,0 2-1,0 1-3,1 1-1,-1 0-3,2-3-4,0-1-5,2-3-3,1-1-3,1-2 1,3-3-1,2-1 1,2-4 0,2-6 0,2-6 2,1-6 0,3-5-2,2-5-1,1-5-4,3-5-2,0-5-1,1-5 2,-1-4 0,1-6 0,-2-1 3,-1 2 0,-3 2 2,-1 2 1,-3 4 1,-4 4 0,-5 5 1,-2 5 1,-5 4 0,-2 3-1,-4 3 0,-2 3 0,-3 2 1,-3 2-1,-3 2 0,-3 2 1,-3 4-4,0 6-8,-1 6-8,0 6-7,0 1-3,5 1 1,3-2 1,4-1 1,3-1 0,3-3-2,1-1-2,2-2-3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43"/>
    </inkml:context>
    <inkml:brush xml:id="br0">
      <inkml:brushProperty name="width" value="0.03856" units="cm"/>
      <inkml:brushProperty name="height" value="0.03856" units="cm"/>
    </inkml:brush>
  </inkml:definitions>
  <inkml:trace contextRef="#ctx0" brushRef="#br0">65610 44200 570,'36'16'-33,"-7"-1"24,-7 1 24,-7 0 25,-5 0 9,-2 1-3,-4 1-4,-2 1-5,-3 1-5,-2 1-8,-2 1-8,-2 1-8,-2 1-4,-3 1-1,-4 1-1,-2 1-1,0 0 0,5-3-1,3-1 0,4-3-1,3-1 1,0-1 0,2-1 2,0 0 0,2-3 0,2-3 1,2-3 1,2-2 0,1-2 1,0 0-1,0-1 1,-1 2-1,3-2 0,4 1 2,4 0 0,3 0 0,3 1 2,-1 0 0,1 1 0,-1 2 2,-2 0-1,-3 1-1,-4 2-1,-4 0-1,-5 5-1,-2 9 2,-6 9 0,-2 8 1,-7 7-4,-7 4-8,-9 4-10,-7 4-10,-8 2-4,-6 1-3,-8 1-2,-6 1-3,1-2-2,7-5-5,8-4-4,8-5-3,5-7 1,3-6 7,3-8 8,3-5 8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54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19387 46955 466,'1'-14'7,"3"3"15,4 2 14,2 4 15,2 2 3,0 2-10,-1 2-9,1 2-9,1 1-5,0 0-2,1 0-3,1 0-2,0 0-1,-1 3-2,0 2-2,-2 2-1,-1 0-2,0-1-2,-2 0-2,-1-2-1,0 0-3,-2 2 1,-1 0-1,0 1 0,-2 2 0,0 0 0,-2 1 0,0 1 1,-3 1 0,-2 2 1,-4 0-1,-2 1 1,-2 0 0,1-1-2,-1-1-1,0-1-1,0-1-1,-2 0-1,0-2 0,-1-1-1,0-1 1,-1 0 1,0-2 1,0-1 2,1 0-1,-1 0 2,0 0 0,1 0 1,-1-2 3,0-1 3,1-2 4,-1-2 3,5 0 3,10 2 3,10 2 1,10 2 2,4 1 0,-1 0-5,-1 0-3,-1-1-4,0 0-2,3-2-2,1-2-2,3-2-2,0-1 0,-1 2 1,-1 0 0,-1 2 1,0-1-3,-1-2-3,1-2-6,-1-2-4,0-1-2,-3 2 2,-1 0 1,-2 2 2,-2-1-3,-1 0-7,-1-2-8,0 0-6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6:55"/>
    </inkml:context>
    <inkml:brush xml:id="br0">
      <inkml:brushProperty name="width" value="0.05379" units="cm"/>
      <inkml:brushProperty name="height" value="0.05379" units="cm"/>
      <inkml:brushProperty name="color" value="#F2395B"/>
    </inkml:brush>
  </inkml:definitions>
  <inkml:trace contextRef="#ctx0" brushRef="#br0">57790 46584 409,'0'-15'2,"0"2"6,0 3 6,0 1 5,-2 3 6,0 6 9,-3 4 7,-2 6 8,-2 4 1,-2 5-8,-2 5-8,-1 5-6,-3 3-5,-3 0-2,-4 2-2,-1 1-1,-3 0-2,2 1 0,1-1-1,1 0 0,1-1-2,1 0 0,1-1-1,1-1-1,2-1-1,2-1-1,4-2-1,3 1-1,2-3-1,2-2-1,2-1-1,2-2-1,2-3-3,2-1-3,2-3-4,2-1-4,3-3-2,4-2-2,3-4-1,5-2-1,2-4 0,3-2 0,1-4 1,3-2 0,-1-3 1,-1-3 0,-3-3 1,-1-3 1,-4-1 2,-3 4 4,-4 3 4,-4 3 4,-4 1 3,-1 1 3,-2-1 4,-2 0 3,-2 1 1,-4 1-2,-2 0-1,-3 2-2,-4 1-3,-4 2-5,-3 2-4,-5 2-4,-2 2-5,-3 0-5,-1 2-5,-2 0-5,0 2-3,5 0 0,3 1 0,5 2-1,2 0-3,0 1-8,2 2-8,1 0-8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4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21829 46750 506,'-16'10'111,"2"4"-24,1 3-26,1 5-25,0 1-14,0 3-1,0 0-2,1 1-2,-2 1-2,0 2-1,-1 2 0,-1 3-2,-1-1-1,2 0-2,1-1-2,1-1-1,0 0 0,2 1 0,1 0 1,0 2 1,3 0-4,2-2-9,4 0-9,3-1-9,2-3-6,3-3-4,3-5-2,4-3-4,1-3-1,1-1-1,1 0-1,1-2-1,0-2 2,0-2 4,-2-4 4,-1-2 4,-1-2 3,-3 0 3,-1 0 3,-2 0 3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5"/>
    </inkml:context>
    <inkml:brush xml:id="br0">
      <inkml:brushProperty name="width" value="0.04568" units="cm"/>
      <inkml:brushProperty name="height" value="0.04568" units="cm"/>
      <inkml:brushProperty name="color" value="#F2395B"/>
    </inkml:brush>
  </inkml:definitions>
  <inkml:trace contextRef="#ctx0" brushRef="#br0">22921 47305 481,'-1'-13'10,"0"6"20,-2 6 20,0 6 19,0 5 4,0 4-13,2 3-12,0 5-14,1 0-8,0-1-4,0-3-5,0-1-4,0 0-2,0 3 1,0 3-1,0 3 0,1 0-1,0-3-3,2-3-3,0-2-4,2-2-2,2 1-4,2 1-4,2 1-4,-1 0-1,-1-3 1,-2-1 1,-2-2 1,-2-2 2,-2 1 4,-2 0 2,-2 0 4,-2-1 1,0-1 0,-1 0 0,-2-2 0,-1 0-1,-1 0-5,-3 0-3,-2-1-3,0 1-4,1-2-1,1-1-3,0 0-2,1-2-2,-1-1-2,-1 0-1,-1-1-3,0-2-2,2-1 1,2 0-1,3-1-1,0-2 1,2 0 0,0-1 1,2-2 0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5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23500 47682 613,'8'-14'46,"0"4"-2,0 4-2,-1 4-1,1 2-4,2 0-4,0 0-4,2 0-3,0 0-4,3 0-1,1 0-2,3 0-2,0 1-8,-1 2-14,-1 2-14,0 2-15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9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63535 16500 450,'-16'0'2,"2"0"6,1 0 6,1 0 5,1 1 4,0 4 4,2 2 2,1 4 3,0 2 1,2 5-2,0 3-2,2 5-1,1 2-3,0 3-2,2 1-2,0 2-3,1 1 1,0 1 1,0-1 3,0 0 3,0 0-2,0-3-3,0-2-3,0-1-4,1-3-3,0 0-4,2 0-3,0-2-4,-1-2-4,-4-3-7,-4-3-6,-4-3-7,-2-4-4,-1-4-2,-1-6-1,-2-4-1,0-5-1,-3-3-1,-2-5 1,-1-4-1,-3-1 1,-1-1 2,-3 1 2,-1-1 3,1 2 1,5 3 3,5 3 2,5 3 3,3 2 3,0 2 6,2 2 4,1 2 6,2 3 7,4 4 10,4 4 10,4 4 11,1 2-1,-1 1-8,0 2-10,-2 0-8,0 1-11,0 1-11,0 1-12,0 1-11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6"/>
    </inkml:context>
    <inkml:brush xml:id="br0">
      <inkml:brushProperty name="width" value="0.04415" units="cm"/>
      <inkml:brushProperty name="height" value="0.04415" units="cm"/>
      <inkml:brushProperty name="color" value="#F2395B"/>
    </inkml:brush>
  </inkml:definitions>
  <inkml:trace contextRef="#ctx0" brushRef="#br0">24184 47390 498,'1'-15'7,"2"2"14,2 3 13,2 1 15,1 2 4,3 0-2,2 2-4,2 1-3,0 1-4,-1 3-7,-1 4-6,0 2-6,-2 3-4,-1 0-2,-1 1-2,0 2-1,-2 0-3,-1 1-3,0 1-3,-2 1-4,0 1-2,-2 2-3,0 0-4,-2 1-3,-1 1-2,-4 1 0,-2 1-2,-3 1 0,-3 0 0,0-1-1,-1-1 1,-1-1-1,-1-1 2,2-2 0,1-3 1,1-1 1,-1-2 2,0 0 2,-1-2 4,-1-1 2,0 0 2,2-2 4,3-1 3,1 0 2,3-2 6,6-2 7,4-2 8,6-2 8,2-1 0,1 0-9,1 0-8,2 0-9,-1 0-5,1 0-1,0 0-2,-1 1-2,2-1-3,2 3-5,1 2-6,3 3-6,-1-1-1,-3-1 4,-3 0 2,-3-2 4,1 0-5,2 0-11,3 0-10,3 0-12,0 0-1,-3-2 5,-3 0 8,-2-1 5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6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24931 48029 600,'-13'-8'41,"3"0"0,4 0 0,4 0 0,4 1-1,4 0-3,4 2-3,3 1-4,4 0-3,1 0-4,3 0-5,2 0-4,0 0-5,1 2-5,-1 0-6,1 2-5,-1 0-4,-1 0-3,-1 0-4,-1 0-4,-2 0-2,-1 0-4,-2 0-4,-2 0-2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6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25495 47289 475,'-22'-14'3,"6"1"5,5 2 5,4 2 6,4 6 10,0 8 15,2 9 16,1 10 15,-1 3 1,-1 2-14,0 1-15,-1 1-14,-1 1-10,2 3-6,0 1-6,2 2-7,-1 4-5,0 6-7,-2 6-6,0 6-6,-1 3-8,2 3-9,0 1-10,2 3-8,0-4-3,2-9 6,0-8 6,2-9 5,0-9 3,0-6 3,0-7 1,0-6 2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7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26779 47390 452,'-8'-15'9,"2"3"18,0 1 17,2 2 17,1 6 8,0 10-4,2 9-5,0 11-3,1 4-7,-2 1-10,-1-1-10,0 0-11,-1 2-8,-2 1-5,0 2-7,-1 2-6,0 2-7,2 0-10,2 2-9,2 1-10,1-2-5,0-2-2,0-3-1,0-4-1,0-3 3,2-7 7,0-5 9,2-6 8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7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27431 47806 465,'0'-12'12,"-2"10"25,0 8 24,-1 9 24,-2 4 4,2-1-17,-1 0-18,0-2-18,0 0-10,2 1-5,0 1-4,2 1-4,1 0-5,2-2-4,2-3-6,2-1-4,1-3-4,1-4-3,2-4-4,0-4-3,1-4-3,-1-4-1,1-4-1,0-3-1,0-4 0,0 0 4,-1 0 2,1-2 4,-2-1 2,-2 1 4,-4-1 2,-2 1 4,-3 1 2,-1 5 1,0 3 1,-1 4 2,-2 2 1,-2 2 3,-2 1 1,-2 1 3,-1 1 1,-1 3 0,-1 4-1,-2 2 0,1 2-4,1 2-5,1 0-6,1 2-6,1-1-11,4 1-16,2 0-16,4-1-16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8"/>
    </inkml:context>
    <inkml:brush xml:id="br0">
      <inkml:brushProperty name="width" value="0.05306" units="cm"/>
      <inkml:brushProperty name="height" value="0.05306" units="cm"/>
      <inkml:brushProperty name="color" value="#F2395B"/>
    </inkml:brush>
  </inkml:definitions>
  <inkml:trace contextRef="#ctx0" brushRef="#br0">28550 46447 414,'7'-14'4,"-1"2"9,0 4 9,-2 3 8,-1 1 6,-4 2 3,-2 0 3,-3 2 2,-3 2 0,0 6-4,-2 4-5,0 5-4,-1 4-4,-1 3-3,-2 3-4,0 3-2,0 2-3,1 3-2,1 1-1,0 2-2,1 1 0,-1-2-1,-2 0-1,0-1 0,0-1 0,1 1-1,1-1-1,0 0 0,3-1-2,3-1-4,2-3-2,4-1-3,1-4-2,0-1-1,0-4-1,0-3-1,3-4-3,5-5-6,7-4-5,6-6-5,1-4-2,-1-5 3,-2-5 1,-2-5 2,-2-3 3,-1 1 1,-1-1 2,0 0 1,-3 2 3,-3 1 2,-2 3 4,-4 1 2,-3 3 2,-6 2 4,-4 4 2,-5 3 4,-3 2 0,1 4 1,-1 2 0,0 4 1,1 1-4,3 1-8,1 2-7,2 0-7,2 1-4,3-1-3,1 1-2,2 0-3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8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29050 48250 612,'16'1'66,"-1"2"-1,1 2-4,0 2-1,-1 1-8,-1 1-13,-1 2-13,0 0-11,-3 1-12,-1 0-6,-2-1-9,-2 1-7,0-1-13,0-2-17,1-2-16,2-2-18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8"/>
    </inkml:context>
    <inkml:brush xml:id="br0">
      <inkml:brushProperty name="width" value="0.04703" units="cm"/>
      <inkml:brushProperty name="height" value="0.04703" units="cm"/>
      <inkml:brushProperty name="color" value="#F2395B"/>
    </inkml:brush>
  </inkml:definitions>
  <inkml:trace contextRef="#ctx0" brushRef="#br0">29792 47111 467,'0'-13'115,"0"8"-21,0 7-20,0 6-20,0 5-14,0 3-6,0 3-7,0 4-6,0-1-5,0-2-2,0-1-2,0-2-4,1-2-1,2 1-1,2 0-1,2-1-1,1 3-2,0 4-3,0 3-3,-1 4-2,1 1-3,-2-3-2,-1-3-2,0-3-2,-2-2-1,-1-3 1,0-1 0,-1-2 2,-1-2 1,0 1 3,0 0 2,0 0 2,-2-1 2,0-1-1,-3 0 0,-2-2-1,-1 0 0,-2 0 1,0 0 1,-1-1 1,-2 1-2,0-2-4,-1-1-4,-1 0-4,0-1-5,1 0-6,1-1-5,0 1-6,2-1-4,3-4-1,1-2 0,2-3-1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8"/>
    </inkml:context>
    <inkml:brush xml:id="br0">
      <inkml:brushProperty name="width" value="0.02941" units="cm"/>
      <inkml:brushProperty name="height" value="0.02941" units="cm"/>
      <inkml:brushProperty name="color" value="#F2395B"/>
    </inkml:brush>
  </inkml:definitions>
  <inkml:trace contextRef="#ctx0" brushRef="#br0">30300 47450 748,'8'7'5,"0"0"10,0-2 10,-1 0 10,2-1 4,0 1-3,1 2-2,2 0-3,-1 1-8,1 0-15,0 0-13,0 0-16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19"/>
    </inkml:context>
    <inkml:brush xml:id="br0">
      <inkml:brushProperty name="width" value="0.0529" units="cm"/>
      <inkml:brushProperty name="height" value="0.0529" units="cm"/>
      <inkml:brushProperty name="color" value="#F2395B"/>
    </inkml:brush>
  </inkml:definitions>
  <inkml:trace contextRef="#ctx0" brushRef="#br0">30850 46431 415,'8'-13'37,"0"3"-4,0 4-5,-1 4-3,2 3-1,2 2 1,2 2 2,2 2 1,1 2 0,3 3-1,1 3 0,3 4-1,1 1-2,-1 2-2,1 3-3,-1 2-3,0-2-2,-3-2 1,-1-2 0,-2-4 0,-1 1 1,1 5 0,1 5 0,1 5 1,-2 1-2,-4-2-2,-6-2-4,-4-1-3,-6 0-4,-4 2-7,-6 4-6,-4 3-7,-5 3-7,-7 4-10,-5 4-10,-6 4-10,-2-1 0,3-6 7,3-6 8,4-5 7,1-6 2,4-3-6,4-5-6,2-3-6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09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65200 17750 602,'8'8'18,"0"0"11,0 0 10,-1-1 10,2 1 2,0 2-3,1 0-6,2 2-4,-2-1-6,-1 1-8,-2 0-7,-2 0-6,0-2-20,0 1-29,1-2-29,2 0-29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1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56014 51871 439,'6'-21'72,"-1"3"-15,-2 4-16,-2 5-15,-1 1-6,-2 0 2,0 0 4,-1 0 3,-4 2-1,-6 2-3,-6 4-3,-5 3-4,-2 2-2,3 3-3,3 3-1,3 4-3,1 1-1,0 1-1,1 1 0,-1 1-1,0 1 1,2 1-1,1 1 0,1 1 1,1 0-1,0-1 1,2-1 0,1-1 0,1 0-1,2-1 1,2 1 0,2 0 0,2-1-1,2 1-2,2-1-1,2 1-1,1-3-1,3-3 0,2-4-2,2-4 0,0-3-1,1-1-2,0 0-2,0-1-1,1-3-5,5 0-8,3-3-7,5-2-8,1-2-5,2-2-2,1-2-2,1-1-2,-2-1 0,-3 3 0,-5 1 1,-3 2 2,-4 2 2,-3 0 5,-3 2 6,-2 1 5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2"/>
    </inkml:context>
    <inkml:brush xml:id="br0">
      <inkml:brushProperty name="width" value="0.05318" units="cm"/>
      <inkml:brushProperty name="height" value="0.05318" units="cm"/>
      <inkml:brushProperty name="color" value="#F2395B"/>
    </inkml:brush>
  </inkml:definitions>
  <inkml:trace contextRef="#ctx0" brushRef="#br0">58400 51342 413,'0'-15'2,"0"3"4,0 1 4,0 2 4,1 2 5,2 0 3,2 2 4,2 1 5,1 2 4,1 5 5,2 6 6,0 4 6,-1 4-2,-3 1-5,-2 3-8,-4 1-5,-1 3-6,0 1-3,0 3-3,0 1-4,0 2-2,0 1-4,0 1-4,0 0-2,0 1-4,0-1 0,0-1-1,0-1-2,0-1-1,0 0-1,0 1-1,0-1-2,0-2 0,0-3-1,0-5 0,0-3 0,2-6 0,4-6-1,4-8 0,4-6 0,2-6 1,1-6 1,1-3 3,1-6 0,1-5 3,1-3 0,1-4 0,1-4 2,2-3-1,1 0-1,3-2-1,1 0-1,0 1-2,-3 6-2,-3 4-1,-3 5-3,-3 5-2,-1 4-5,-2 3-5,-2 4-4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2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60755 51350 470,'-9'16'171,"0"-1"-41,-2 1-42,0 0-42,-2 2-22,-3 5-3,-3 5-3,-3 5-3,-3 2-4,-1 0-5,-3 0-7,-1 1-5,-1-2-6,1-2-8,2-1-7,0-3-8,2-2-4,5-3-2,3-3-2,4-3-2,3-2-2,1-4-3,0-3-2,2-2-4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3"/>
    </inkml:context>
    <inkml:brush xml:id="br0">
      <inkml:brushProperty name="width" value="0.0559" units="cm"/>
      <inkml:brushProperty name="height" value="0.0559" units="cm"/>
      <inkml:brushProperty name="color" value="#F2395B"/>
    </inkml:brush>
  </inkml:definitions>
  <inkml:trace contextRef="#ctx0" brushRef="#br0">60527 51350 393,'-6'-26'13,"2"10"25,4 12 25,3 11 26,1 6 5,1 5-17,2 3-17,0 5-16,1 1-11,0 1-5,0-1-5,-1 1-5,2 0-5,0 4-5,1 3-3,2 3-5,-1-1-4,1-4-5,0-4-5,0-3-6,0-1-1,-1 1 2,1 2 1,0 3 1,-1 0-4,-1-2-11,0 0-10,-2-1-11,0-2-6,0-5-1,0-3-1,0-4-1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3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62025 51354 448,'1'-16'6,"0"2"12,2 1 13,0 1 13,1 3 6,0 6 1,0 6 1,0 6 0,-1 5-2,-2 5-7,-2 5-7,-2 5-6,-2 4-5,-2 2-4,-2 4-4,-1 3-3,-2 0-6,0 0-5,0-1-5,1-1-6,-1-2-7,0 0-9,0-1-8,1-1-8,0-4-4,4-6 3,2-5 3,4-6 2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3"/>
    </inkml:context>
    <inkml:brush xml:id="br0">
      <inkml:brushProperty name="width" value="0.05468" units="cm"/>
      <inkml:brushProperty name="height" value="0.05468" units="cm"/>
      <inkml:brushProperty name="color" value="#F2395B"/>
    </inkml:brush>
  </inkml:definitions>
  <inkml:trace contextRef="#ctx0" brushRef="#br0">62994 51653 402,'7'-15'2,"0"4"4,-2 3 4,0 3 4,-3 3 10,-4 7 15,-4 6 15,-4 6 15,-1 4 2,0 3-12,2 3-11,1 3-12,0 0-7,0-3-3,0-3-5,0-3-3,1-2-3,1 1-1,0 0-2,2-1-1,0 0-3,2-1-2,0 0-2,2-2-2,2-2-7,4-1-7,4-2-8,3-2-8,3-4-3,2-6 4,0-6 4,1-6 4,1-4 1,-1-3 1,1-3 0,0-3 0,-2-2 2,1 1 2,-2 0 3,-1-1 2,-2 0 3,-4-1 2,-5-1 3,-2 0 3,-3-1 0,2 4 2,0 4-1,1 2 1,0 2 0,-4 2 0,-2 2-1,-3 3 0,-3 1-3,0 2-3,-2 2-4,0 3-5,-1 1-5,-1 3-8,-2 4-7,0 2-9,1 2 0,1-2 5,2-1 7,2 0 6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4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64287 51016 559,'-6'-7'113,"6"2"-20,4 2-20,6 2-19,2 1-15,1 2-9,1 0-9,2 2-9,0 0-7,-1 0-4,1 0-6,0 0-5,-1 0-10,-1 0-16,-1 0-15,0 0-15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4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64790 50493 480,'7'-8'6,"-1"2"14,0 1 13,-2 1 12,2 1 6,2 3-1,3 4-3,4 2-2,-2 2-6,-3 2-9,-4 0-9,-4 2-9,-4 1-6,-4 3-2,-4 3-2,-3 3-2,-3 0-2,0-1-2,1-3-4,-1-1-2,1-2-1,4-1 2,3 0 1,3-2 1,2 0 3,6 0 5,2-1 3,5 1 4,3-2 3,0-2 1,1-4 1,1-2 0,0-2 1,-1 2-1,0 0 0,-2 2-1,-2 0-1,-2 3 0,-4 2-1,-2 2 0,-4 2-2,-2 3-3,-4 3-3,-2 3-2,-3 2-4,-3 1-6,-4 1-6,-1 1-7,-4 0-6,0-1-10,-1-1-8,-1-1-8,2-3-5,3-3 0,5-4 1,3-4 1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8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67662 51139 479,'13'-5'92,"-5"6"-13,-4 6-13,-6 6-12,-4 4-10,-3 3-6,-5 3-7,-4 3-6,-2 2-5,-1 1-3,-1 0-2,-1 2-4,-2 1-1,-1 1-3,-3 1-1,-1 1-2,-1-1-3,1 0-4,1-1-5,1-1-5,1-2-4,1-2-2,1-1-3,1-2-2,5-6-10,7-7-18,8-8-18,8-8-17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8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67409 51318 493,'-8'-8'3,"0"1"6,0-1 6,0 0 5,2 2 9,2 6 12,4 4 10,3 6 12,2 4 1,3 5-9,3 5-9,4 5-10,1 3-7,1 2-8,1 3-7,1 1-6,2 0-6,1-2-2,3-1-3,1-3-3,1-1-1,-1-1 1,-1-1 0,-1-1 1,-2-2-6,-3-1-12,-3-3-11,-2-1-13,-4-3-8,1-3-5,-2-3-7,0-2-4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10"/>
    </inkml:context>
    <inkml:brush xml:id="br0">
      <inkml:brushProperty name="width" value="0.05111" units="cm"/>
      <inkml:brushProperty name="height" value="0.05111" units="cm"/>
      <inkml:brushProperty name="color" value="#00BFF3"/>
    </inkml:brush>
  </inkml:definitions>
  <inkml:trace contextRef="#ctx0" brushRef="#br0">65807 15164 430,'-6'-8'4,"1"1"9,2-1 8,2 0 8,1 2 6,2 4 3,0 4 3,2 4 3,-1 4-2,-1 3-4,0 5-6,-2 4-5,0 2-3,0 2-3,0 3-3,0 1-1,0 3-3,0 1 0,0 2-2,0 2 0,0 3-2,0 1-1,0 2-1,0 2-2,0 0 1,-2-2 0,0-2 2,-1-2 1,-1-3-3,2-3-7,0-5-5,2-3-6,0-4-5,0-1-4,0-3-3,0-1-4,-2-4-1,-4-6-1,-4-6 0,-4-6 0,0-3 4,1 0 9,2 0 8,2 1 9,1-2 2,-2 0-4,0-2-4,-1 0-4,-1-2-2,1-5 0,-1-4 0,0-3 0,-1-4-1,-2-1 0,-1-2 0,-3-2-1,1-2 1,1 1 0,2 0 1,3-1 0,0 3 2,2 2 5,1 3 3,0 3 3,3 3 5,1 2 3,2 4 3,2 3 3,2 2 3,2 1-1,2 0 0,1 2 1,3 0-2,2 0-1,2 1-2,1-1-1,2 1-3,0 2-1,0 2-4,-1 2-1,0 3-3,-3 4-1,-1 4-1,-2 3-2,-2 5 0,-4 4-1,-3 3 0,-2 4 0,-4 3 1,-4-1-1,-3 1 2,-5-1 0,-2 1 1,-1 1-1,-1 0 1,-1 2 0,0-1 0,1-3-2,1-3-1,1-3-1,1-4 0,2-3 5,2-5 3,3-2 3,2-6 2,6-3-1,4-4-2,6-3 0,7-9-5,11-12-7,11-11-8,11-12-6,6-5-4,5 4-1,4 3 0,4 2 0,1 3 1,-1 2 5,-1 1 3,0 3 4,-4 3 3,-5 5 4,-4 5 4,-6 5 3,-5 4 2,-5 1-1,-7 2 0,-5 2-2,-10 4 8,-11 6 15,-12 6 15,-11 6 15,-7 3 3,1-1-9,0 1-8,-1 0-9,2-1-5,3 1-5,3 0-3,3-1-3,3 1-3,2 0-1,4-1-1,3 1-1,2 0-3,2 1-3,2 2-5,2 0-3,2 0-4,6 1-2,2-1-1,5 1-3,3-1-3,3-3-5,3-1-4,3-2-4,3-3-2,4-3 3,4-2 2,5-4 3,-3-1 1,-6 0-2,-7 0-2,-7 0 0,-5-1-2,-1-2 0,-2-2-1,-2-1-1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29"/>
    </inkml:context>
    <inkml:brush xml:id="br0">
      <inkml:brushProperty name="width" value="0.04813" units="cm"/>
      <inkml:brushProperty name="height" value="0.04813" units="cm"/>
      <inkml:brushProperty name="color" value="#F2395B"/>
    </inkml:brush>
  </inkml:definitions>
  <inkml:trace contextRef="#ctx0" brushRef="#br0">70086 50511 457,'-1'-15'2,"-1"4"5,0 3 4,-1 3 4,0 3 10,2 5 13,2 6 12,2 4 14,0 4 2,-1 1-8,0 3-8,-1 1-8,-2 3-8,-1 3-5,0 3-7,-1 3-5,-3 5-7,-2 8-7,-3 8-8,-3 8-5,-3 5-9,-2 5-8,-2 3-8,-1 5-9,-1-1-7,3-4-5,1-3-7,2-5-4,4-7 2,3-12 10,4-12 12,4-11 10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33"/>
    </inkml:context>
    <inkml:brush xml:id="br0">
      <inkml:brushProperty name="width" value="0.05362" units="cm"/>
      <inkml:brushProperty name="height" value="0.05362" units="cm"/>
    </inkml:brush>
  </inkml:definitions>
  <inkml:trace contextRef="#ctx0" brushRef="#br0">70187 50580 410,'1'-15'16,"2"2"2,2 3 1,2 1 3,0 3 6,-2 4 9,-3 4 8,0 4 10,-2 2 0,0 1-7,0 2-7,0 0-8,-1 1-6,-1 1-5,0 1-4,-1 2-5,-2-1-2,0 1-2,-2 0-1,0-1-2,0 1 0,0 2-1,2 0 0,1 1-1,0 0 0,0-1-1,0-1 0,0-1-1,0 0-1,0 0 1,0-1 0,0 1-1,0 1 1,0 3-1,0 3 1,1 3 0,-1 0 0,2-3 0,0-3 0,2-3 0,-1-1-1,-1 0 0,0-1 0,-1 1 0,-2 0-1,0-1 0,-2 1 0,0 0 0,0-1 0,0 1 0,2 0 0,1-1 0,0 1 0,0 0 0,0-1 1,0 1-1,0 0 0,0 1 0,0 1 0,0 2 0,-1-2 0,0 1-1,-1-2 0,-1-1 0,-1 0-3,2-1-2,0 1-3,2 0-3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34"/>
    </inkml:context>
    <inkml:brush xml:id="br0">
      <inkml:brushProperty name="width" value="0.04928" units="cm"/>
      <inkml:brushProperty name="height" value="0.04928" units="cm"/>
    </inkml:brush>
  </inkml:definitions>
  <inkml:trace contextRef="#ctx0" brushRef="#br0">71773 50975 446,'-8'-12'68,"0"5"-10,0 6-10,0 6-9,0 3-7,1 1-3,-1 2-4,0 0-3,0 1-2,2-1-1,1 1-1,0 0 1,1 1-2,-2 3-1,0 3-1,-1 3-1,-1 2-2,0-1-1,0 1-2,0 0-1,1-2-1,1 0 0,0-1 2,2 0-1,0-2 0,2-1-2,0-1-2,2-1-2,0 0-1,0 0 0,0-1 0,0 1-1,1 0 0,4-1-3,2 1-2,4 0-3,0-2 0,1-3 2,0-3 2,0-2 1,0-3-1,3-1-6,2 0-6,1-1-6,1-2-1,0-1 2,-2 0 4,-1-1 2,-1-2 3,-1 0 2,0-1 2,-2-2 1,0 0 1,0-2 1,-1 0-1,1-1 0,0-2 1,0-3 4,-1-3 1,1-3 4,-1-3 0,0 0-1,-2-1-1,0 0-1,-2-2-1,1 1 0,0-1 0,0 1 0,-1-1 0,-2 1-1,-3 0 1,0-1-1,-2 2 0,0 3 2,0 3 0,0 3 1,-2 2 2,0 1 0,-3 0 2,-2 2 1,-1 1 0,0 1-2,0 0-1,1 2-1,-1 0 0,0 0-2,0 1-1,0-1 0,0 1-1,-2 2 1,0 2-1,-1 2 2,-2 1-4,0 2-4,-1 0-7,-1 2-5,-2 1-2,-2 3 2,-1 4 2,-3 2 1,0 2-2,1-1-6,1 1-6,1 0-7,2-2-2,2-1 0,4-2 1,3-2 1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0"/>
    </inkml:context>
    <inkml:brush xml:id="br0">
      <inkml:brushProperty name="width" value="0.03923" units="cm"/>
      <inkml:brushProperty name="height" value="0.03923" units="cm"/>
    </inkml:brush>
  </inkml:definitions>
  <inkml:trace contextRef="#ctx0" brushRef="#br0">22892 52200 560,'-1'22'136,"-1"-3"-33,0-3-33,-1-2-33,-2 0-18,0 7-3,-2 5-2,0 7-3,-1 1-2,0-2-1,1-2 0,-1-1-1,-1 1-6,0 6-9,-2 6-11,0 7-11,0-1-5,3-2-2,1-5-1,2-4-2,1-3 0,2-2 0,0-1 2,2-3 0,0-2 3,0-5 1,0-3 3,0-4 2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1"/>
    </inkml:context>
    <inkml:brush xml:id="br0">
      <inkml:brushProperty name="width" value="0.04015" units="cm"/>
      <inkml:brushProperty name="height" value="0.04015" units="cm"/>
    </inkml:brush>
  </inkml:definitions>
  <inkml:trace contextRef="#ctx0" brushRef="#br0">23820 52150 547,'-8'17'104,"2"1"-24,1 3-22,0 1-23,1 2-13,1 1-3,-2 1-2,2 1-2,-1 0-2,2-3 0,0-1 0,2-3 0,0 0-1,0-1-1,0 1-1,0 0-2,0-1-2,2 1-3,0-1-2,2 1-4,0-1-2,1-3 2,2-1-1,0-2 2,0-2-1,0 1-2,-2 0-2,0 0-1,-2-1 0,-1 1 1,0 0 0,-1 0 1,-4-1 1,-2-1-1,-5 0-1,-4-2 1,-1 0-1,-1 0-2,0 0-1,0-1 0,1 1-3,1-2-3,1-1-2,0 0-4,1-2 0,1-1 2,-1 0 0,0-1 3,1-3-5,2-2-8,3-4-9,1-2-9,1-2 1,2 1 9,0-1 10,2 0 10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1"/>
    </inkml:context>
    <inkml:brush xml:id="br0">
      <inkml:brushProperty name="width" value="0.03437" units="cm"/>
      <inkml:brushProperty name="height" value="0.03437" units="cm"/>
    </inkml:brush>
  </inkml:definitions>
  <inkml:trace contextRef="#ctx0" brushRef="#br0">24300 52676 640,'21'-29'52,"-3"8"-3,-4 7-5,-4 7-4,-2 3-3,1 0-4,2 0-3,0 0-3,1 0-5,1-2-7,1 0-6,2-1-7,-1 0-7,-1 2-7,-1 2-6,0 2-7,-3 1-10,1 2-13,-2 0-12,0 2-13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1"/>
    </inkml:context>
    <inkml:brush xml:id="br0">
      <inkml:brushProperty name="width" value="0.04289" units="cm"/>
      <inkml:brushProperty name="height" value="0.04289" units="cm"/>
    </inkml:brush>
  </inkml:definitions>
  <inkml:trace contextRef="#ctx0" brushRef="#br0">25506 52256 512,'-6'-16'7,"2"-1"13,4-2 12,3 1 14,0-3 1,-1 0-10,0-1-10,-2-1-10,0 1-6,0 3-3,0 3-2,0 3-4,0 2-1,-2 0 0,0 2-1,-1 1-1,-2 0 1,-1 2 0,0 0 0,-1 2 2,-1 1 0,-2 2 1,0 2 0,-1 2 2,-2 3 0,0 4 0,-1 3 1,-1 5 1,0 3 0,1 1 2,0 3 0,2 1 2,1 1 0,1-1 1,0-1 0,2-1 1,1-2-1,2-1 1,2-2-2,2-2 1,1-2-1,0 1 0,0 0 0,0-1-1,2 0-1,2-1-5,4 0-3,2-2-5,1-1-3,1-1 0,0 0-1,0-2-2,-1 1 0,-1 2 1,0 2-1,-2 1 0,-1 1 0,-2 0 3,-3-2 0,0-1 2,-3 1 1,-1 3 2,0 4 1,-1 2 1,-2 0 0,-2-1 0,-2-3-1,-1-1-1,-2-2 0,0-1 0,0 0-1,1-2 0,-2-1 0,0-2-1,-1-3-1,-1-1 0,0-2 0,2-4 0,2-2 0,3-3 1,0-4 1,0-2 0,0-3 0,0-3 0,2-3 2,2-2 1,4-1 1,3-2 2,2-1 1,5 1 0,4 1-1,4 1 0,1 0-1,1 1-4,-1-1-4,1 1-3,0 0-1,3 2 1,1 3 1,3 1 2,-1 3-4,-1 1-11,-3 2-9,-1 2-10,-3 2-4,-3 0-1,-3 2 1,-2 1 0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2"/>
    </inkml:context>
    <inkml:brush xml:id="br0">
      <inkml:brushProperty name="width" value="0.03255" units="cm"/>
      <inkml:brushProperty name="height" value="0.03255" units="cm"/>
    </inkml:brush>
  </inkml:definitions>
  <inkml:trace contextRef="#ctx0" brushRef="#br0">26750 53550 675,'7'22'133,"0"-3"-36,-2-3-35,0-2-35,-1-3-21,1 1-11,2 0-9,0 0-9,0-2-2,0 1 3,-2-2 3,0 0 5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2"/>
    </inkml:context>
    <inkml:brush xml:id="br0">
      <inkml:brushProperty name="width" value="0.04221" units="cm"/>
      <inkml:brushProperty name="height" value="0.04221" units="cm"/>
    </inkml:brush>
  </inkml:definitions>
  <inkml:trace contextRef="#ctx0" brushRef="#br0">27504 52150 521,'0'44'149,"0"-8"-35,0-6-35,0-7-37,0-1-19,0 3-5,0 4-6,0 5-4,0 0-3,0-2 1,0-1 0,0-3-1,1-1 1,4-1-3,2-1-1,4-1-2,0-2-1,1-1 1,0-2 1,0-2-1,-1-2-2,-1-1-6,0-1-7,-2-1-7,-1 1-1,-2 0 2,-3 1 3,0 1 2,-5 0 3,-2-2 2,-5-3 1,-4-1 3,-2-1-1,-1 2-6,-2 0-5,1 1-5,-3 1-4,-2 0-4,-1 0-4,-3 0-3,1-2 0,3-1 4,3-2 3,3-2 5,2-2 3,2-1 4,3 0 4,1-1 3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7:42"/>
    </inkml:context>
    <inkml:brush xml:id="br0">
      <inkml:brushProperty name="width" value="0.03441" units="cm"/>
      <inkml:brushProperty name="height" value="0.03441" units="cm"/>
    </inkml:brush>
  </inkml:definitions>
  <inkml:trace contextRef="#ctx0" brushRef="#br0">28000 52006 639,'29'-36'67,"-3"9"-10,-5 7-10,-3 8-11,-1 5-6,3-1 0,3 0-1,3 0 0,2 0-6,-1 0-11,0 0-11,1 1-13,-3 0-9,-3 2-8,-4 2-8,-5 2-9,-2 0-5,0 0 0,-2-2-2,0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11"/>
    </inkml:context>
    <inkml:brush xml:id="br0">
      <inkml:brushProperty name="width" value="0.04276" units="cm"/>
      <inkml:brushProperty name="height" value="0.04276" units="cm"/>
      <inkml:brushProperty name="color" value="#00BFF3"/>
    </inkml:brush>
  </inkml:definitions>
  <inkml:trace contextRef="#ctx0" brushRef="#br0">68955 13655 514,'15'0'61,"-2"0"-13,-3 0-12,-1 0-13,1 1-3,6 0 5,4 2 7,5 0 4,5 0 2,5 0-4,4-2-4,6 0-4,1-3-5,0-4-7,-2-4-5,0-3-7,-3-2-2,-3 2 1,-5 3 2,-4 1 2,-9 0-12,-14 0-25,-16-1-24,-14-1-25,-7-1-4,2 0 17,0 0 17,1 1 17,1-2 11,1 0 5,1-1 4,1-1 6,2 0 6,5 4 7,3 3 6,4 3 8,3 5 9,0 7 12,2 9 13,1 8 12,0 6 1,2 8-11,0 6-11,2 8-12,-1 1-7,-2-2-4,-2-4-5,-2-2-5,-1-4-4,1-4-4,-1-4-6,0-3-4,4-11-13,8-17-22,7-16-22,9-17-23,2-9-2,-1-2 17,-2-2 16,-2-2 16,-1-4 12,3-8 5,1-6 5,3-7 6,0 3 6,-1 13 6,-1 12 6,-1 13 6,-2 9 7,-3 5 7,-2 5 6,-4 5 7,-2 4 6,0 5 3,-2 6 4,0 4 3,-4 6-3,-6 5-13,-6 6-12,-6 7-11,-3 4-9,-3 4-4,-1 4-4,-3 4-5,1-1-2,1-5-1,2-4-2,3-5 0,1-6-3,3-4-3,1-4-3,2-6-3,6-7-3,7-7-4,7-8-4,9-7-3,4-5 1,3 0 6,1 1 6,3-1 7,-1 1 4,-3 3 1,-3 1 1,-3 2 2,-3 2 2,-2 0 5,-4 2 3,-2 1 5,-4 1 3,-1 6 5,-2 2 5,-1 5 4,-4 3 2,-2 2 1,-4 1 1,-2 3-1,-2 0 1,-1 1 1,-1 0-1,-1-1 1,-2 2-3,-1 1-3,-3 3-5,-1 1-5,-4 3-2,-3 3-3,-4 3-1,-4 2-1,-3 4-2,1 2 0,0 4 0,0 3 0,2-3-4,6-6-11,4-8-10,5-6-9,5-8-10,5-10-10,4-10-10,6-10-10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3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66051 11724 999,'-20'-18'-6,"-7"-2"-12,-9-3-12,-6-2-12,1 0-2,15 6 10,13 7 10,14 5 9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2"/>
    </inkml:context>
    <inkml:brush xml:id="br0">
      <inkml:brushProperty name="width" value="0.02283" units="cm"/>
      <inkml:brushProperty name="height" value="0.02283" units="cm"/>
      <inkml:brushProperty name="color" value="#F2395B"/>
    </inkml:brush>
  </inkml:definitions>
  <inkml:trace contextRef="#ctx0" brushRef="#br0">70166 9259 963,'-2'-26'2,"0"-6"5,-3-3 5,-2-6 4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4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41234 24200 549,'29'7'129,"-3"-1"-30,-5 0-30,-3-1-29,-4-1-18,-1 1-5,-2 1-6,-2 2-6,-2 1-4,-2 3-1,-3 4-1,0 2-2,-4 2-1,-2 3-1,-4 1 1,-2 3-1,-3 0-1,-1-1 1,-3-1-2,-2-1 0,0-2 1,1-3 1,1-3 1,1-3 1,1-2 1,2 0 0,3-2 0,1-1 0,4-1 3,6-2 4,6-2 4,6-2 5,2-2 1,1 0-2,0-2-3,-1 0-2,1 0-1,0 2-1,-1 2 0,1 2-1,-2 4 0,-3 4 0,-2 5-2,-4 5 1,-3 1-2,-4-1 1,-4-2 0,-3-3 0,-3 0-1,0-2-1,0-1 0,0-1-2,0 0-1,-1 0-1,-1-1-2,-1 1-1,-1-1-2,2-2-3,1-2-2,1-2-4,2-5-8,6-8-17,4-8-14,6-7-17,2-2-1,0 5 15,-1 4 12,1 6 15,0 2 8,0 0 3,0 1 4,0-1 4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4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42550 24359 475,'0'-15'3,"2"4"7,0 3 6,2 3 7,0 2 8,0 3 10,0 4 9,0 2 9,-1 3 1,-1 2-9,0 2-9,-1 1-8,-1 4-8,0 4-3,0 3-5,0 4-3,-1 3-4,-1-1-4,0 1-3,-1-1-4,-1 0-3,2 1-7,0-1-5,2 0-6,-1-1-4,0-1-4,-2-3-3,0-1-3,-1-3-8,2-3-10,0-3-10,2-2-11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5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43450 23900 483,'9'7'122,"1"-1"-29,3 0-29,2-1-29,0-2-15,-1 1-4,-1 0-2,0 0-2,-1 1-3,0 0-3,-1 1-2,1 2-2,0 0-3,0-1-3,-1 1-4,1 0-2,-2 2 0,-4 4 6,-4 3 6,-4 5 4,-2 1 5,0-1 1,0-2 2,0 1 2,-1-1 1,0 3-2,-1 1 0,-1 3-1,-2 2-1,0 2-4,-2 4-2,0 3-3,-1 3-2,1 4-5,-1 4-3,0 4-3,1 2-5,1 2-9,0 0-6,2 1-9,1 1-5,2 0-4,2-1-3,2 1-4,1-5 1,0-10 8,0-10 7,0-9 7,0-6 5,0-3 1,0-1 3,0-2 2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5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45251 24043 525,'-23'-7'18,"4"0"9,3 2 8,3 1 9,1 1 2,1 3-7,-1 4-7,0 2-6,0 3-4,1 4-2,-1 2-2,0 3-2,0 3-1,1 1 0,-1 3-1,0 1 0,1 1-1,2-1-1,3-1-2,1-1-1,1 0-2,2-1-2,0 1-1,2-1-2,0-1 0,0-3 0,0-3 1,0-2 0,1-3-1,4-1-5,2 0-4,4-2-4,1-1-1,3-2-1,1-3 1,3 0 0,1-5-2,1-2-4,1-5-4,1-4-4,1-1-4,-1 1-4,1 1-3,-1 0-5,0 1 2,-3-1 3,-1-1 5,-2-1 5,-3 0 1,-1 2 1,-2 2 0,-2 3 1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6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46850 23528 475,'7'24'138,"-1"-1"-33,0 1-31,-1-1-33,-2 1-17,-1 1-2,0 1-2,-2 1-2,1-1-2,0-1-2,2-3-1,0-1-1,2-2-2,0-3-2,1-1-3,2-2-1,0-2-3,-1 1-5,1 0-4,0 0-3,0-1-2,2-1 2,0 0 2,1-2 1,1-1 2,0-2 1,-1-3 1,1 0 0,0-4 2,0-2-2,0-4 0,-1-2 0,1-3 0,0-3 1,0-3-1,0-3 2,0-3-1,1 0-2,1-1-2,1 0 0,1-3-2,0-1 1,-1-3 1,1-1 1,0 0 0,0 2 1,-1 1 2,1 3 0,-1 1 2,-1 3 2,-1 1 2,0 3 3,-2 2 0,-1 2 2,0 4 0,-2 3 1,-3 3-13,-4 6-29,-6 4-29,-4 6-28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7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40252 27148 495,'-21'0'0,"3"0"0,4 0 0,5 0 0,4-2 8,8 0 17,6-3 17,7-2 16,5 0 3,3 2-10,3 2-11,3 2-10,2 0-6,1-2-4,1-2-1,0-1-4,4-2 0,7 2-1,4 1 0,7 0 0,4 0-1,0 0-1,1-1-3,1-1-1,2-1-3,0 2 0,1 1-3,1 0-2,2 0 0,3-2-2,3-2-1,3-1-2,2-2 0,-1 0-1,0 0 0,1 1-2,-2 0 0,-2 0-1,-1 2 0,-2 1-1,-3 0 0,-1 0 1,-3 0 0,-1 0 0,-4 1 1,-5 1 0,-4 0 0,-5 2 1,-4 0 0,-2 2 0,-2 0 0,-1 2 0,-3 0 0,-2 0 1,-2 0 0,-1 0 0,-3 0 0,-1 0-2,-3 0-1,-1 0-2,-3 0 0,-1 0 1,-2 0 1,-2 0 0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7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43189 27989 480,'5'-5'6,"-6"6"14,-6 6 13,-6 6 13,-3 5 4,-1 5-8,-1 5-7,-1 4-7,-2 4-4,0-1-2,-1 0-2,-1 0-2,0 0 0,-1-1-1,1-1 0,-1-1 0,2-2 0,3-2-2,3-2-1,3-1-2,2-3-1,2-3-3,2-3-3,2-2-3,3-4 0,4-1 2,4-2 2,4-2 1,3-2-3,3-2-10,3-2-10,4-2-8,-1-3-4,0-2 3,-1-3 2,0-3 3,-3-2 3,-1 2 3,-2 1 3,-2 1 3,-2-1 3,-1 0 1,-1-1 1,0-1 2,-3 0 1,-1 1 2,-2 1 0,-1 0 2,-4 2 0,-1 1 0,-2 0 1,-1 2-1,-3 1-1,0 2-3,-1 2-2,-1 3-3,-2 0-1,-2 0 1,-2 0 1,-1 0 2,-2 1-2,1 5-7,-1 4-5,0 4-7,2 1-5,1-1-5,2-1-6,3 0-5,1-2-1,2-1 5,2-1 4,2 0 5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8"/>
    </inkml:context>
    <inkml:brush xml:id="br0">
      <inkml:brushProperty name="width" value="0.05388" units="cm"/>
      <inkml:brushProperty name="height" value="0.05388" units="cm"/>
      <inkml:brushProperty name="color" value="#F2395B"/>
    </inkml:brush>
  </inkml:definitions>
  <inkml:trace contextRef="#ctx0" brushRef="#br0">45028 28627 408,'8'-6'47,"0"2"9,0 4 9,0 3 9,-2 2-3,-1 3-15,-2 3-15,-1 4-16,-3 1-9,-1 1-2,0 1-4,-1 1-3,-2 1-2,0 1-1,-2 1-2,0 1-1,-1 0-2,-2-1-1,0-1-2,-1-1-1,0-1-2,0-2 0,2-3-2,1-1 0,1-4-2,2-6-6,2-6-5,2-6-5,3-5-1,6-3 2,4-5 3,5-3 2,3-2 3,1 1 3,1 1 3,2 1 3,-2 2 2,-1 3 2,-3 3 3,-1 2 2,-3 4 2,-1 1 3,-2 2 3,-2 2 2,-2 4 5,0 4 5,-2 5 5,0 6 6,-3 1 1,-1 1-3,-2 0-4,-1-1-2,-3 1-3,2 0-4,-1-1-2,0 1-3,2-3-9,6-5-14,4-4-15,5-6-13,3-4-5,2-5 5,0-5 6,1-5 5,0-2 4,1 2 4,0 3 2,-1 1 3,-1 3 4,-2 3 3,-4 2 5,-3 4 3,-1 2 8,0 2 13,0 2 12,0 2 12,-1 2 5,-1 4-5,0 2-4,-2 3-4,0 3-4,0 3-4,0 3-2,0 3-4,0 1-4,0-1-3,0-1-5,0-1-2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12"/>
    </inkml:context>
    <inkml:brush xml:id="br0">
      <inkml:brushProperty name="width" value="0.05427" units="cm"/>
      <inkml:brushProperty name="height" value="0.05427" units="cm"/>
      <inkml:brushProperty name="color" value="#00BFF3"/>
    </inkml:brush>
  </inkml:definitions>
  <inkml:trace contextRef="#ctx0" brushRef="#br0">70058 15578 405,'18'-1'0,"7"0"0,5-2 0,7 0 0,1 1 5,0 4 8,-1 4 11,-1 4 8,-2 2 5,0 1-3,-1 1-1,-1 2-2,-2 0-3,-3 1-6,-3 1-6,-3 1-5,-4 1-6,-5-1-5,-4 1-6,-6-1-5,-5 1-5,-8 0-6,-6-1-4,-7 1-4,-5-2-4,-3 1-1,-2-2 0,-4-1-1,-1-1 3,0-1 5,-1-1 6,1 0 6,1-2 4,1-3 3,3-1 2,2-2 3,2 0 4,5 0 4,3 1 5,5 2 4,2-1 5,4-1 5,3 0 6,3-2 6,3-1 2,5 0-2,6-2 0,4 0-1,5-2-2,3-2-5,5-2-3,3-2-5,3-2-3,1-1-2,1-3-2,1-2-3,-2 1-5,-2 1-5,-3 2-6,-3 2-6,-6 3-10,-10 2-12,-10 4-13,-10 3-13,-5-1-1,-2-2 11,0-4 12,-1-2 10,0-4 9,3-4 4,1-4 5,3-3 4,1-1 3,2 1 1,2 2 1,2 3 0,0 6 15,0 12 28,-1 12 28,-1 11 28,0 7 5,2 1-20,2 1-19,2 0-19,1 1-12,0 1-4,0-1-6,0 0-4,0-1-3,2-1-3,0-3-2,2-2-2,0-1-2,2-3 1,0-1 1,1-3 0,2-2-3,4-2-4,2-4-6,3-3-5,3-2-4,3-2-2,3-2-3,3-2-1,4-1-4,5 0-2,4 0-3,6 0-4,1 0-2,0 0-4,-2 0-4,0 0-4,-6 0-1,-8 2-1,-9 0 2,-8 2-1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49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48640 23674 381,'-16'11'7,"2"5"14,1 7 14,1 5 14,1 2 3,4-5-10,2-3-9,4-5-8,1-2-7,0 0-2,0-2-2,0-1-2,2-1-3,4-2-5,4-2-4,4-2-5,1-4-4,1-2-4,0-5-4,-1-4-3,1-4-2,2-2 2,0-3 2,1-3 3,-1-1 0,-3-1 0,-3 1-1,-2-1 1,-4 2 1,-1 3 3,-2 3 3,-1 3 4,-3 2 3,-1 0 4,0 2 4,-1 1 3,-2 1 3,-2 2 0,-2 2 2,-2 2 0,0 1 0,1 2 2,0 0-1,2 2 2,2-1-5,6 0-7,5-2-8,4 0-7,4-3-5,3 0-2,3-3-2,4-2-1,-1-1-1,-2 0 3,-1 1 2,-2-1 1,-3 0 2,-1 2 1,-2 1 0,-2 0 0,-2 4 13,-2 6 25,-3 6 25,0 6 25,-4 2 5,0 1-14,-3-1-13,-2 1-15,-2 2-9,-2 5-5,-2 4-5,-1 6-6,-4 6-3,-3 6-1,-5 8-3,-3 6-1,-6 7-2,-5 9-1,-6 7-1,-6 8-1,-6 9-3,-5 9-4,-7 11-4,-5 9-3,-1 2-6,6-6-4,7-5-5,5-7-4,5-4-3,4-5-1,4-3-1,4-4-1,4-7 0,5-8 0,5-9 0,5-9 1,3-7 0,3-6 1,1-6 1,2-6 2,2-6 2,3-8 2,1-6 4,2-6 4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8:50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50150 28650 495,'0'16'101,"2"-1"-17,0 1-17,2 0-16,0-1-12,2 1-5,0 0-4,1-1-6,1 0-4,0-1-3,0 0-3,0-2-3,1-2-3,1-2-4,3-4-3,2-2-5,0-4-1,1 0 0,0-3 0,0-2 1,-1-2-1,1-2-1,0-2-2,-1-1-1,-1-2-1,-2 1 1,-4-1-1,-3 0 1,-2 2 0,-4 1 1,-2 2 0,-3 2 2,-4 2-3,-2 1-7,-3 0-6,-3 2-6,-1 0-8,2 2-11,3 0-11,1 2-10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07"/>
    </inkml:context>
    <inkml:brush xml:id="br0">
      <inkml:brushProperty name="width" value="0.05322" units="cm"/>
      <inkml:brushProperty name="height" value="0.05322" units="cm"/>
      <inkml:brushProperty name="color" value="#00BFF3"/>
    </inkml:brush>
  </inkml:definitions>
  <inkml:trace contextRef="#ctx0" brushRef="#br0">57587 54350 413,'-32'0'84,"15"1"-9,14 2-10,16 0-8,6 0-10,1 0-7,-1-1-9,1-2-8,-1 0-5,1 2-3,0 1-2,-1 0-2,2 0-3,1 0 1,3-2-2,1 0 0,2-1-2,1 2-2,1 0-2,1 2-3,0-1-1,-1-1 1,-2 0 0,1-2 1,-2-1 0,0-2-1,1-2-1,-1-1 0,0-2-1,-1 2 1,-1 1-1,-1 0 0,-1 2 0,-3 0 0,-1 2 1,-2 1-1,-7 0-2,-11 0-4,-10 0-4,-11 0-4,-6 0-1,-1 3 0,-1 2 1,0 2 1,-2 1 2,1 0 1,-1 0 3,1-1 2,0 1 1,-1-2 2,1-1 0,0 0 1,0-2 2,1-2 0,1-2 1,1-2 2,1-2 0,3-2 0,1-2 0,3-1 1,1-2 1,3 0 3,1 0 4,2 1 3,2-1 4,1 0 2,0 0 3,2 1 3,2 1 1,6 6 1,5 4-1,4 6 1,4 2-2,3 0-5,3-1-4,3 1-4,3-1-4,3-2 0,3-2-2,3-2-1,2-1-1,2 0 1,3 0-1,1 0 1,0-1-1,-2 0-3,-2-2-1,-1 0-3,-4 0-2,-2 0-1,-3 2-1,-3 0-2,-9 2-5,-14 4-8,-15 2-10,-15 4-8,-8 0 0,-1-1 7,-1-1 7,0 0 8,-3-1 5,-1-1 0,-2 1 2,-2 0 0,1-2 3,2-2 2,3-4 4,4-2 2,2-3 3,3 0 2,3-1 1,3-2 3,3 1 1,5-1 2,3 0 2,4 0 2,5 0 2,6 1 0,6-1 1,6 0 1,5 0-1,3 2-3,5 1-4,3 0-2,3 2-3,3 0-1,1 2-1,2 1-2,2 0-1,1 0 0,0 0-2,2 0 0,-1 0-1,-2 0 0,-2 0 1,-1 0 0,-5 0-5,-4 0-12,-5 0-10,-4 0-12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08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58927 56327 444,'-6'-6'6,"2"2"11,4 4 13,3 3 11,1 2 5,3 5-3,2 4-4,2 4-3,0 2-3,-1 1-5,0 0-4,-2 3-4,-1 0-3,-1 2 1,0 3 1,-1 1 0,-2 4-1,-1 5-2,0 4-2,-2 6-2,0 0-2,0-4-1,0-4-3,0-4-1,0-4-1,0-5-3,0-5-2,0-5-1,2-6-1,4-8 4,4-8 2,4-8 4,2-7-1,3-7-1,1-7-3,3-6-1,1-6-2,1-3 2,1-2 1,1-3 1,-1 0-3,-1 4-6,-3 4-8,-1 4-7,-3 4-4,-3 7-1,-3 5-1,-2 7-2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08"/>
    </inkml:context>
    <inkml:brush xml:id="br0">
      <inkml:brushProperty name="width" value="0.05461" units="cm"/>
      <inkml:brushProperty name="height" value="0.05461" units="cm"/>
      <inkml:brushProperty name="color" value="#00BFF3"/>
    </inkml:brush>
  </inkml:definitions>
  <inkml:trace contextRef="#ctx0" brushRef="#br0">61257 54973 402,'6'-28'0,"-1"5"0,-2 7 0,-2 5 0,0 4 5,0 0 9,2 2 10,0 1 9,1 2 5,0 5 1,0 6 2,0 4 0,-1 4 0,-1 3-4,0 3-2,-1 3-3,-2 2-2,-1 1-2,0 1-2,-1 1-2,-2 1-2,0 4-4,-1 3-2,-2 2-3,1 3-3,2 2 0,3 2-2,1 2-1,0 2-2,-1 2-5,0 2-2,-1 2-5,-1 0-2,0-1-2,0-1-2,0 0-2,-1-3-3,0-1-2,-1-2-3,-1-2-2,-2-2-2,0-2 0,-2-2 1,1-1 0,-2-4-1,2-4-1,0-4-1,2-3-1,1-5-3,-1-3-1,0-4-2,0-4-3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09"/>
    </inkml:context>
    <inkml:brush xml:id="br0">
      <inkml:brushProperty name="width" value="0.04635" units="cm"/>
      <inkml:brushProperty name="height" value="0.04635" units="cm"/>
      <inkml:brushProperty name="color" value="#00BFF3"/>
    </inkml:brush>
  </inkml:definitions>
  <inkml:trace contextRef="#ctx0" brushRef="#br0">60683 57993 474,'-6'-11'44,"4"10"4,4 9 4,4 11 5,1 5-1,-1 1-7,0 1-7,-2 1-6,0 1-6,0-1-4,0 0-4,0 1-4,-1 0-3,0 3-3,-2 1-4,0 2-2,-2 0-3,0-5-2,-2-3-1,0-5 0,4-8-2,11-12 1,12-14-1,10-11 1,5-10-1,0-3-4,0-4-2,0-4-3,0-1-4,-2 3-6,0 4-6,-1 2-6,-1 2-5,-2 0-4,0-1-4,-1 1-4,-3 2-1,-7 7 1,-5 5 2,-6 7 1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11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92450 30630 512,'0'-15'5,"2"2"9,0 3 9,2 1 10,1 3 2,1 4-5,3 4-5,2 4-6,0 4-2,0 3-2,-2 5-1,-1 4-1,0 2-1,0 2 0,0 3-1,0 1 0,-1 3-1,-1 3 0,0 2-1,-2 4 0,1 2-1,0 2-2,1 2-1,2 2-2,-1 1 0,-1 2 0,0 0 0,-2 2 0,1-2-1,0-1 1,1-2-1,2-2 0,0-3 0,1-4 0,2-4-1,0-3 1,1-5-1,0-3 0,-1-5 0,1-3 0,0-4 0,1-1 0,2-2 2,0-2 0,2-2 2,1-2 0,3-3 2,1 0 2,4-4-1,5-2 1,5-4-1,5-2 0,4-4-1,6-3 0,4-5-1,5-3 0,7-5-2,7-3 0,9-4-1,7-4-1,6-3-1,4-2-2,4-2 0,4-2-2,3-2 0,3 0-2,3-2-2,3 0-1,0 0-4,-1 2-7,-2 3-6,-3 1-6,-5 2-5,-10 5-3,-10 4-4,-9 4-4,-14 5 1,-17 7 6,-16 7 4,-17 6 5,-8 4 3,0-2 1,0 0 1,0-1 1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24"/>
    </inkml:context>
    <inkml:brush xml:id="br0">
      <inkml:brushProperty name="width" value="0.03766" units="cm"/>
      <inkml:brushProperty name="height" value="0.03766" units="cm"/>
      <inkml:brushProperty name="color" value="#00BFF3"/>
    </inkml:brush>
  </inkml:definitions>
  <inkml:trace contextRef="#ctx0" brushRef="#br0">8297 15466 584,'-5'-7'5,"4"2"12,6 2 11,4 2 12,3 2 2,0 4-5,-1 2-6,1 3-5,-1 3-4,0 0-4,-2 1-3,0 1-2,-2 0-3,-1-1-3,-1 0-1,0-2-3,-1 1 0,0 1-2,0 3-1,0 2-1,-1 0 1,-2-1-1,-2-1 1,-2-1 0,-2 1 1,-2 3-2,-2 3-1,-2 3 0,-1 1 0,-1-1 0,-2-1 0,0-1 1,0 0 2,-1 1 0,0 1 3,0 1 1,3-2 0,3-3 1,4-4-2,4-5 1,4-2-2,4-2-1,4-2-2,3-2-2,2-1 0,-2 1 0,-2 2 0,-2 0 1,-2 2 1,-1 4 4,0 2 3,-2 3 3,-1 1 2,-2-1-3,-2-1 0,-2 0-3,-1-2-1,0-1 0,0-1-1,1-1-1,-2 1-1,-1 2-1,0 1 0,-1 3-2,-1 0 0,2-3 0,1-1 2,0-2 0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26"/>
    </inkml:context>
    <inkml:brush xml:id="br0">
      <inkml:brushProperty name="width" value="0.02575" units="cm"/>
      <inkml:brushProperty name="height" value="0.02575" units="cm"/>
      <inkml:brushProperty name="color" value="#FED406"/>
    </inkml:brush>
  </inkml:definitions>
  <inkml:trace contextRef="#ctx0" brushRef="#br0">72450 7865 854,'9'-30'6,"2"3"15,1 3 12,3 3 14,-1 5-10,-2 7-36,-4 6-33,-2 8-35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31"/>
    </inkml:context>
    <inkml:brush xml:id="br0">
      <inkml:brushProperty name="width" value="0.05246" units="cm"/>
      <inkml:brushProperty name="height" value="0.05246" units="cm"/>
      <inkml:brushProperty name="color" value="#FED406"/>
    </inkml:brush>
  </inkml:definitions>
  <inkml:trace contextRef="#ctx0" brushRef="#br0">6322 14851 419,'1'-13'7,"4"6"15,2 6 14,4 6 14,0 4 3,1 1-10,0 3-10,0 2-10,-1 1-6,1-1-4,0 1-3,0 0-3,-2 1-2,-3 3-1,-2 3-2,-4 3 0,-2 2-2,-4 1 0,-2 0-1,-3 2 0,-3 0-1,0-1 0,-1-1 0,-1-1 0,0-1 0,0 1 0,2-1 1,1 1 1,1-2 0,2-2 2,2-1 0,3-2 0,1-3 2,3-1-1,4-3 1,2-1 0,3-2-1,0-2-1,1-2-2,2-2-1,-1-2-1,1 1 1,0 0 0,0 0 0,-2 2 1,-1 2 1,-2 3 2,-2 3 2,-2 3 0,0 3 0,-2 4-1,0 2 1,-2 2-1,-2 2 1,-2 2-1,-2 3 1,-1-1-2,1-2-2,-1-1-4,0-3-1,1-1-2,2-3 3,2-1 3,2-3 1,2-1 1,0-1-3,2-1-1,0 0-3,1 0 0,2 3 1,0 3 0,2 3 2,-2-1 0,-1-3 0,-2-5 1,-2-3 0,-2 1 0,-2 5 2,-2 7 0,-1 5 2,-1 1 0,2-5-1,2-5-1,2-5-2,1-3 1,0-1-2,0-1 1,0 0-2,0-2 1,0 1 0,0 0 0,0 0 1,0 0-1,0 3 1,0 2-1,0 2 1,0 1 0,0 2 2,0 3 0,0 2 1,-1-1 1,0 0 1,-2-1 0,0-1 1,-1-1 0,0-3-1,0-1-1,0-2-2,1-2 0,2-1 0,2-1 1,2 0-1,2-1 1,0 1-2,1 1-1,2 1-2,-1 1 1,-1 0 0,0-1 0,-2 1 0,0 2 1,-2 3-1,0 5 1,-2 3 0,-1 2 1,-2-1 3,-2-2 2,-1 1 3,-2-3 1,2-2-1,0-1 0,2-2-2,1-3-1,2 1-5,2-2-4,2-1-5,1-1 0,0-1 0,0-1 3,0 0 0,-1-1 2,2-1 0,-2 1 0,1 0-1,0 1 2,-2 3 1,0 3 1,-2 3 1,-1 3 1,-4 1-1,-2 3 1,-3 1-1,-2 1 1,0-1 2,0-2 3,1 1 2,0-3 1,2-2-2,2-1-1,2-2-2,3-3 0,2-1-2,4-3-1,2-1-1,2-2-2,2 0 0,0-2-1,1-1-1,-1 1 1,-2 2 1,-4 2 3,-2 1 1,-3 2 2,0 2 1,-2 0 1,0 1 2,-1 0-1,0 1 1,0 0-2,0-1 1,0 1-1,1-1 0,-2 1-1,2 0-1,-1-2 0,0-1-1,0-3 0,0-1-2,2 0 0,4 0-2,4 1 0,4 1-1,1 1 0,1 1 0,0 2 1,0 0-1,-2 0 1,-3 1 1,-2-1-1,-4 1 1,-1 0 0,0 1 0,0 1 1,0 1 1,0 1-1,0-1 1,0 1-1,0-1 0,0-1 0,0-1 2,0-2 1,0-3 2,0 0-1,0 0-1,0-1-2,0 1-1,1-1-1,0-1-1,2-1 0,0 0 0,0-1-1,0-1-2,-2 1-1,0 0 0,-1 0-1,0-1 1,0 1 2,0 0 2,0 0 0,0 1 1,0 1 0,0 2 1,0-1 1,0 1 1,0 0 2,0-1 2,1 1-1,2-2-1,2-1-2,2-1-1,-1 1 0,-1 2 1,-2 1 3,-2 3 1,-2 0 0,-2 1 1,-2 0-2,-1-1 1,-2 1-1,0 1-1,0 1 0,0 1 0,1 0-2,0-3-2,2-1-2,1-2-3,0-2-2,2 1-1,0 0-2,2-1-1,1 1 0,4-2 4,2-1 4,3-1 3,1 0 2,-2 0 2,-2-1 2,-2 1 0,-1 1 1,3 2-1,2 1-2,2 3 0,0 1-1,-2 1-3,-3 1-1,-1 1-1,-2-1-1,-4-3 0,-2-3 1,-3-2 0,-3-2 0,-2 1 1,-2 1 0,-1 2 0,-2-1 0,0-1 0,1-1 1,-1-1 0,0-1 1,1-2 0,-1-2 0,0-2 1,1-1 0,1 1 0,1 2 0,0 0-1,1 1 1,1 0-3,-1 0-1,0 0-2,1 0-1,1 1-1,0 1-2,2 2 0,-1-1 0,-2 1 4,-2 0 3,-1 0 5,-2-1 1,1 1 0,-1 0 0,0 0 0,1-1-1,1-1-4,1-1-2,0 0-3,1-4-1,-1-2-1,-1-6 0,-1-2 0,-1-3 0,0 2 1,0 1-1,1 0 0,-2 1 0,0-2 0,-1 0 1,-1-1-1,-1-1 1,1 0-1,-1 0 1,1 1 0,0-1 0,2 2 2,3 0 2,1 2 2,1-1 3,1 0 5,-1-1 5,0-1 5,0-1 1,-2 0-4,0 0-4,-1 0-5,0 1-2,-1 0-1,0 2 0,0 1-2,0-2-1,-1-2-1,-1-3 0,-1-3 0,0-2-1,2 0 0,3 1 1,1-1 0,2 0-2,2 1-1,3-1-3,1 0-2,1 1-1,2-1 0,0 0 0,2 1-1,1-1 2,2 0 1,2 1 1,2-1 2,1 1 1,1 2 1,2 3 1,0 1 1,0 1 1,1 0 0,0 0 1,0 1-1,0-1 2,-1 0 0,1 0 1,0 0 1,-2-3-3,-2-5-4,-4-7-6,-3-5-5,-1-4-2,-2 1 1,0 0 3,-1-1 2,-1-1-1,0-6-3,0-5-3,0-4-3,0 1 1,0 8 4,0 7 5,0 9 5,0 3 9,0 1 14,0-1 14,1 1 14,-1-1 0,4 0-15,0 1-15,4-1-15,-1 0-9,-1-3-3,0-1-2,-2-3-3,0-2 0,0-2 0,0-4 1,0-3 2,0-1 1,0 0 1,0 0 3,0-1 1,0 3 2,0 2 0,0 3 1,0 3 1,0 4 1,0 3 4,0 4 2,0 5 3,0 1 4,0 0 3,0 1 3,0-1 4,1-1-1,0 0-4,2-1-4,0-1-5,0-1-4,0 1-3,-2-1-2,0 0-3,-1-1-3,2-3-1,1-3-2,0-3-2,0-3-1,0-3 0,-2-2 0,0-4-1,-2-2 1,0-2 2,-2-2 2,0-2 1,-1 0 2,0 3 0,0 4 0,0 2 1,0 3 1,0 2 1,0 1 1,1 3 2,-1 2 1,2 3 2,0 3 3,2 3 3,1 2 0,2 2-2,2 3-3,1 1-1,1 0-2,-2-2-2,-2-2-2,-2-1-2,-1-6-1,0-7-2,0-9-1,0-7-1,-1-3-1,-2 0 2,-2 2 0,-2 0 1,0 4 1,1 4 4,0 5 3,2 5 3,1 4 2,4 5 4,2 3 3,4 4 3,-1 1-1,-1-1-6,-2-3-5,-2-2-5,-1-5-5,-2-11-3,0-9-3,-1-10-4,-1-6-1,0-3 2,0-4 1,0-1 1,0-4 1,2 0 0,0-1 1,2-1 1,0 3 0,0 7 3,0 7 3,0 6 2,0 7 2,0 6 5,0 5 2,0 7 4,0 3 3,0 1 2,0 0 1,0 2 3,0-1-1,0-1-1,0-3-2,0-1-2,0-3-2,2-1-5,0-3-3,2-1-4,0-3-3,0-2-1,0-4 0,0-2-2,-1-4-1,-1-1 0,0-2 0,-2-1-1,0-1 1,0 3 0,0 4 2,0 2 2,0 4 0,0 4 1,0 3 0,0 5 2,0 2-1,-2 3 0,0 1 0,-1 3-1,-1 0 2,0 2 4,0 1 3,0 1 4,0 0 1,0 0 0,0 0-2,0 1-1,1-1-2,0 0-1,2 0-2,0 1-1,3 0-2,2 2 1,4 2 0,2 3-1,3-1 2,3-1 1,3 0 2,3-1 2,1 0 0,-3 2 0,-1 2-2,-2 2 0,0 1-1,1-2 1,3 0-1,1-1 0,2-1 0,1 2-1,1 0 0,1 2 0,0-1 0,1-1 0,-1 0-1,1-1 0,-1-1 0,-1 0-1,-1 0 0,-1 0 0,-1 0 0,1 0-1,-1 0 1,1 1-1,-2-2 1,-3 2 0,-3-1-1,-2 0 1,-3 0 0,1 2-1,0 0 0,0 2-1,-1 0-1,1 0-2,0 0-2,0 0-1,-1 0-1,1 0 0,0 0 0,0 0 1,-1 1 0,-1 2 2,-1 2 2,0 2 1,-3 1 2,-1 3 3,-2 2 2,-1 2 3,-3 0 1,-1-1 0,0-1-1,-1 0-1,-1-2 0,2 1-2,0 0-1,2 0-1,0 0-1,0 1 0,0 1 1,0 1 1,0 1-1,0 2 0,0 0 0,0 1 0,-1 1-2,0 1-1,-2 1-4,0 1-1,-1 2-4,0 3-4,0 3-5,0 3-4,1 2-5,0 6-7,2 3-6,0 4-7,1-3-3,-2-8 1,0-9 0,-1-9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5"/>
    </inkml:context>
    <inkml:brush xml:id="br0">
      <inkml:brushProperty name="width" value="0.03554" units="cm"/>
      <inkml:brushProperty name="height" value="0.03554" units="cm"/>
      <inkml:brushProperty name="color" value="#00BFF3"/>
    </inkml:brush>
  </inkml:definitions>
  <inkml:trace contextRef="#ctx0" brushRef="#br0">47300 20303 618,'14'0'0,"-1"0"0,-2 0 0,-2 0 0,2 0 9,7 0 15,7 0 18,7 0 15,4-2 6,3 0-9,1-3-7,2-2-9,-1-2-9,-2 0-13,-3-1-13,-3-1-13,-4 0-10,-3 2-6,-5 2-7,-3 2-6,-6 2-7,-6 2-4,-8 2-6,-6 2-5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1"/>
    </inkml:context>
    <inkml:brush xml:id="br0">
      <inkml:brushProperty name="width" value="0.03238" units="cm"/>
      <inkml:brushProperty name="height" value="0.03238" units="cm"/>
      <inkml:brushProperty name="color" value="#00BFF3"/>
    </inkml:brush>
  </inkml:definitions>
  <inkml:trace contextRef="#ctx0" brushRef="#br0">49100 25435 679,'8'-7'44,"0"2"-7,0 2-6,-1 2-5,2 3-5,0 2-2,1 4-2,2 2-3,-2 1-1,-1-1-2,-2 0-1,-2-2-2,-1 1-2,0 2 1,0 1-1,0 3 0,0 0 0,1-1 0,2 0 0,0-2 0,0 0-1,0 0 0,-2-1-2,0 1 0,-1-1-1,1-2-1,2-3 0,0-1-1,4-3 0,6-6 0,5-4-1,7-5 0,2-6 0,2-5-2,1-7-2,1-5-1,1-5 0,2-4 0,3-4 1,1-4 0,-2 3-10,-7 10-21,-7 9-20,-7 11-21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45"/>
    </inkml:context>
    <inkml:brush xml:id="br0">
      <inkml:brushProperty name="width" value="0.04068" units="cm"/>
      <inkml:brushProperty name="height" value="0.04068" units="cm"/>
      <inkml:brushProperty name="color" value="#FED406"/>
    </inkml:brush>
  </inkml:definitions>
  <inkml:trace contextRef="#ctx0" brushRef="#br0">56100 40450 540,'14'8'126,"-3"0"-29,-2 0-28,-4-1-28,-1 3-17,0 6-3,0 4-3,0 5-4,-1 2-3,0 1-5,-2-1-3,0 1-4,-2-2-2,0-2-1,-2-1 0,0-2-1,-1-3 0,2-1 1,0-3 0,2-1 2,2-3 2,6-2 4,4-4 2,5-2 5,3-5-1,1-2-1,1-5-2,1-4-2,0 0-1,-3 1-2,-1 2 0,-2 2-1,-1 2-1,-1-1 0,1 0-1,0 0-1,-1 0-1,1 2-2,0 1-2,-1 1-2,-1-1-5,-4-2-8,-5-2-9,-2-2-7,-5 0-3,0 1 6,-3 0 4,-2 2 6,-1 0 3,2 0 1,1 1 3,0-1 1,1 2 0,-2 4-2,0 4-1,-1 4-2,-1 1 2,2-1 3,1-1 5,0 0 4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0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55905 40134 425,'0'-15'6,"2"4"13,0 3 13,2 3 13,1 2 4,3 3-5,3 4-5,4 2-4,-1 4-4,-3 4-6,-3 3-4,-2 5-6,-3 3-2,0 3-1,-2 3 0,0 2-1,-2 2-4,-2-3-4,-2-2-6,-2-1-5,0-3-3,0-2-1,2-1-2,1-2-1,2-6 3,6-7 9,4-8 7,5-8 7,4-4 4,1-1-2,3-1-1,2-1-3,0 0 0,1 2-1,-1 2-1,1 3-1,-1 0-2,-1 0-3,-1 0-2,-1 0-2,-1 1-2,-1 0-1,-1 2 0,0 1 0,-2 0-1,-1 0-1,-1 0-1,-1 0-1,-1-1-4,-2-2-8,-2-2-8,-2-1-7,-3-2-1,-4 0 6,-4 0 6,-4 1 5,-2-2 4,1 0 0,-1-1 2,0-1-1,0-1 2,1-2 1,-1 0 2,0-1 0,0 1 2,0 1 4,1 2 2,-1 3 4,1 1 5,2 0 8,2 2 8,3 1 8,-1 3 5,0 8 4,-2 6 4,0 7 4,0 4-3,2-1-9,2 1-8,2-1-9,1 2-6,-2 0-4,0 0-3,-1 3-4,-2 0-3,2 2-4,-1 3-4,0 1-3,-1 1-2,0-1-2,-1-1-2,-2-1-1,1-3-2,1-3-3,0-5-2,2-3-3,-1-3 0,-2-3 1,-2-1 1,-2-2 2,0-2 2,-1 0 4,0-1 4,0-2 4,0 0 3,-1 0 3,-1 0 2,-1 0 3,-1 1 2,0 4 3,1 2 1,-1 4 4,0 0 1,0-1 2,1-1 3,-1 0 1,1-1 1,3-1 0,1 1 0,2 0 0,2 0 2,0 0 4,2 0 6,1-1 3,2 0 2,5-2-5,6-2-3,4-2-4,4-2-3,3 0-2,3-2-3,3 0-2,2-1-1,1-2-2,1 0-1,1-1-1,0-2 0,1 0 0,-1-1 1,0-1 0,-1-1-2,-1 2-7,-3 1-5,-1 0-7,-8 4-6,-13 5-5,-12 4-7,-13 5-5,-6 4 2,1 0 10,1 1 12,1 1 12,1 0 5,1-1 3,1-1 3,1 0 2,0-1 1,1 1-1,-1 1-1,1 2 0,0-1-2,0 1-1,2 0-3,1-1-2,1 1-2,1 2-4,1 0-3,0 1-3,1 0-2,1-1-2,-1-1 0,0-1-1,4-3-1,8-8 0,8-7-1,8-6 0,4-3 3,3 1 5,1 0 6,3 2 5,0 0 3,1 0 1,-1 0 0,1 1 0,-2-1-1,0 2-2,0 1-1,-2 0-3,0 0-2,1-2 1,1-2-1,1-1 0,-1-1 0,-2 0 0,-1 2 0,-2 1-1,-3 1 2,-1 2 1,-2 2 1,-3 2 1,-3 4 4,-8 6 4,-6 5 4,-7 7 5,-4 1 1,0-1-5,1-3-3,-1-1-4,0-2-4,-2-1-3,0 0-5,-1-2-3,0-2-2,3-2-1,1-4-1,3-2-1,-1-6-4,0-8-9,-1-8-7,-1-7-9,1-4-2,4-1 5,4 1 4,4 0 4,2 1 6,0 5 6,0 3 7,0 5 7,0 2 7,0 2 7,0 3 8,0 1 7,0 4 8,0 8 8,0 6 8,0 7 9,0 5-1,0 1-10,0 3-10,0 1-10,0 1-6,-2 1-5,0-1-4,-2 1-3,0 0-5,1 1-3,-1 0-3,0 2-4,3-5-15,7-11-26,8-10-25,6-12-26,3-8-3,-1-7 18,-1-7 18,-1-6 19,0-4 12,-1 3 5,1 2 5,0 2 6,-1 1 3,1 1 4,-1 1 2,1 1 4,-1 3 3,-3 3 5,-1 4 4,-2 5 4,-2 2 6,-1 2 7,0 2 6,-2 3 7,0 0 1,0 4-2,-1 0-4,1 4-4,0 1-1,-2 5-3,-1 4-2,0 4-2,-2 2-3,-1 3-3,0 1-3,-1 3-3,-3-1-2,0 0 1,-3-1-1,-2-1 1,0-5-11,2-10-24,2-10-23,2-10-22,2-4-5,0 1 14,2 0 13,0 2 15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0"/>
    </inkml:context>
    <inkml:brush xml:id="br0">
      <inkml:brushProperty name="width" value="0.05227" units="cm"/>
      <inkml:brushProperty name="height" value="0.05227" units="cm"/>
      <inkml:brushProperty name="color" value="#F2395B"/>
    </inkml:brush>
  </inkml:definitions>
  <inkml:trace contextRef="#ctx0" brushRef="#br0">58352 40011 420,'7'-13'11,"-2"8"19,-3 7 22,0 6 19,-2 7 5,0 7-11,0 7-11,0 7-12,-1 6-8,0 6-4,-2 6-4,0 5-5,-2 7-3,0 5-2,-1 7-3,-2 5-2,0 6-4,-1 8-5,-2 6-5,0 7-5,0 3-7,3-3-6,1-1-6,2-2-6,2-5-5,2-8 1,2-8-2,2-8-1,1-9 3,0-11 6,0-10 5,0-11 7,-1-8-3,-1-3-9,0-5-9,-1-3-10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1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59274 39727 530,'6'-10'31,"-3"10"16,-2 12 17,-3 10 16,-2 4 0,2 0-17,0 0-18,2-2-17,1-2-12,1-1-5,3-3-7,2-1-5,2-2-5,0-1-4,1-1-3,2 0-5,0-2-1,1-1 0,1-1-1,2 0 1,-2-1 2,-3 0 4,-3-1 3,-2 1 3,-2 0 4,0 0 2,-1 0 4,1 0 2,-2 1 4,-6 3 2,-4 3 4,-5 3 2,-4 2 1,-3 1-1,-4 1-2,-1 1-1,-4 1-2,-1 1-1,-3 1-2,-1 1-2,-1 0-3,-1-3-7,1-1-6,0-3-5,1-2-6,3-3-6,3-2-4,3-4-5,3-2-1,3-2 4,3-3 2,3 0 2,2-5 0,4-4-6,2-6-5,4-3-6,2-3 1,2 2 8,2 2 7,2 3 9,0 0 5,-1 0 3,0 1 4,-2-1 3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1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59100 41194 458,'8'-15'-13,"2"1"6,0 0 6,1 2 6,1 1 4,0 2 6,-1 3 5,1 1 4,0 1 5,2 2 1,0 0 2,1 2 3,2 2 0,3 4 1,3 4 0,3 3 0,2 3-2,1 0-2,1-1-4,1 1-3,1 0-2,1-1-3,0 1-1,2 0-3,0-1-3,1 1-6,-1 0-3,0-1-6,-1 1-3,-1-2-2,-3-1-1,-1-1-2,-4-1-8,-3-2-15,-5-2-16,-3-2-14,-4-1-6,-4 1 5,-4 2 5,-4 0 4,-3 0 7,0 0 8,-1-2 7,-2 0 8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1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59527 42150 467,'-16'0'4,"2"0"8,1 0 8,1 0 8,2 2 10,2 6 11,4 4 11,2 5 11,3 3 0,0 1-15,2 1-13,0 1-14,0 2-9,0 1-5,-2 3-4,0 1-6,-2 2-5,-2-1-8,-2 0-7,-2 1-7,0-3-8,1-4-10,0-3-8,2-4-9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2"/>
    </inkml:context>
    <inkml:brush xml:id="br0">
      <inkml:brushProperty name="width" value="0.04771" units="cm"/>
      <inkml:brushProperty name="height" value="0.04771" units="cm"/>
      <inkml:brushProperty name="color" value="#F2395B"/>
    </inkml:brush>
  </inkml:definitions>
  <inkml:trace contextRef="#ctx0" brushRef="#br0">59650 42394 461,'14'-15'23,"-1"2"-2,-2 3 0,-2 1-1,1 2 3,5 0 4,5 2 7,6 1 5,1-1 1,2 2-4,1-1-4,1 0-5,-1 0-2,-1 2-1,-3 0-1,-1 2-2,-3 1-1,-3 2-3,-3 2-3,-3 2-3,-2 1-2,-2 1 0,-2 2 0,-2 0-1,-5 3-3,-8 7-5,-8 5-7,-7 7-5,-5 0-4,1-6-1,-1-3-2,1-6-1,0-5-1,1-3 0,1-4 1,1-4-1,2-2 2,1 0 2,2 0 1,3 0 3,1-1 1,2-4 3,2-2 3,3-3 2,2-3 2,4-2 2,4-2 1,4-1 2,2-1 1,3 1 2,2 0 2,2 2 1,1 2 1,3 1 0,2 2 1,1 2 1,0 2-1,-3 2 1,-3 3 0,-2 1 0,-5 4-1,-5 7-3,-4 7-3,-6 8-4,-3 2-1,-3 0-2,-4 1-2,-1-1-1,-2-1-2,2-3-3,2-3-3,3-2-3,1-7-3,0-7-4,2-8-3,1-7-4,3-8-2,6-6-1,6-5-1,5-6-2,3-1 2,0 7 5,-2 6 4,-1 5 4,-2 4 4,-2 2 2,-4 3 3,-2 1 3,-2 3 10,0 4 22,0 4 19,0 4 21,0 3 4,0 3-12,0 4-12,0 2-11,-1 2-10,0 3-5,-2 1-5,0 3-7,-1-1-6,2-1-10,0-3-9,2-1-9,-1-3-9,0-1-7,-2-2-8,0-2-9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3"/>
    </inkml:context>
    <inkml:brush xml:id="br0">
      <inkml:brushProperty name="width" value="0.06491" units="cm"/>
      <inkml:brushProperty name="height" value="0.06491" units="cm"/>
      <inkml:brushProperty name="color" value="#F2395B"/>
    </inkml:brush>
  </inkml:definitions>
  <inkml:trace contextRef="#ctx0" brushRef="#br0">63634 40316 338,'-4'-7'72,"8"2"-15,8 2-15,8 2-16,4 1-7,2 0-2,3 0-1,1 0-1,2 0-2,-1 2-4,0 0-3,1 2-3,-3 0-3,-6 2-2,-3 0-3,-6 1-2,-3 1-2,-3 2-2,-1 0-1,-2 2-2,-3 0-3,-6 3-3,-4 1-3,-5 3-3,-4 0-2,-2-3-2,-1-1-1,-3-2 0,0-3 1,-1-3 7,1-2 5,-1-4 6,1-1 3,1 0 3,1 0 1,1 0 3,0 0 0,1 0 1,-1 0 0,1 0 0,0 0 7,4 0 10,3 0 12,3 0 10,1 2 9,2 4 2,1 4 4,0 4 3,2 2-1,0 3-8,2 2-7,0 1-8,1 3-4,0 3-4,0 3-3,0 3-3,-1 1-3,-2 2 0,-2 1 0,-1 1-2,-3 0-2,0 0-5,-1 0-5,-1 0-5,-1-1-6,2-1-5,1-3-5,0-2-7,3-8-10,2-16-15,4-16-15,3-16-16,0-7 1,1 2 15,0 0 16,0 1 15,-1 2 11,0 5 5,-2 3 6,0 4 6,-1 3 4,2 1 3,0 0 4,2 2 3,0 1 6,2 0 9,0 2 10,1 1 10,2 0 3,2 0-4,2 0-3,1 0-3,3 0-3,2 0-5,1 0-5,3 0-3,1 1-3,1 0-2,1 2-1,1 1-1,-1 0-2,0 0-3,0 0-2,-2 0-2,-2 0-3,-1 0-4,-3 0-3,-1 0-4,-3-3-6,-1-4-8,-2-6-8,-2-4-8,-3-2 1,-2 1 10,-4 1 10,-2 1 10,-3 0 8,0 2 5,-1 1 7,-2 1 6,1 1 4,-1 2 1,0 2 3,0 3 1,-1 1 2,-2 3 2,-2 4 2,-1 2 1,-2 3 0,1 2-6,-1 2-3,0 2-5,1 1-3,1 4 0,1 4-2,0 2-1,2 0-1,-1 0 0,0-1-1,0 0 1,1-2-2,3 1-1,1-1-1,2 1-2,3-2-3,2 0-4,3-1-4,4 0-4,2-3-1,1-3 1,3-3 1,2-2 2,3-4-3,5-3-7,5-2-7,5-3-7,4-6-4,4-6-1,4-7-1,4-7 0,2-4-1,0-1 3,0-1 1,0 0 2,-1-2 1,0-1 3,-2-1 1,0 0 2,-3-1 4,-6 1 4,-4 2 5,-5 0 5,-5 2 3,-5 5 1,-5 4 1,-4 3 1,-4 3 4,-1 3 8,-1 1 8,0 3 7,-3 1 8,-4 2 9,-4 2 9,-4 2 8,-1 3 1,-1 4-8,0 4-8,0 4-9,0 4-4,-3 5-4,-2 5-2,-1 5-4,-3 3-1,0 1-2,-1 1-1,-1 0-2,0 1-1,1-1-1,1-1-1,1-1-1,1-2 0,1 0-1,1-1 0,1-1 0,2-2-3,6-1-4,5-3-4,4-1-4,7-6-6,8-9-8,7-8-9,9-9-7,5-7-4,4-3 1,4-5 1,4-3 2,1-1 2,-2 1 6,-2 3 3,-2 1 5,-3 3 4,-6 3 0,-4 3 3,-5 3 1,-8 5 10,-10 8 20,-12 8 20,-10 7 20,-5 4 5,3-3-10,1-1-9,3-2-9,0 1-7,2 3-4,1 5-4,0 3-4,4 3-4,6-1-4,6 1-3,6-1-4,5-5-6,5-9-10,5-10-11,5-10-10,1-6-3,-3-5 7,-4-4 5,-1-3 6,-4-3 4,-3-3 3,-3-1 3,-3-2 2,-2-1 2,-2 3 2,-3 2 0,-1 1 2,-2 2 1,-4 1 1,-2 1 2,-3 1 1,-4 3 2,-2 5-1,-3 5 1,-3 5 1,-3 3-2,0 3-3,-1 4-2,0 2-2,-2 4-5,2 2-6,1 3-5,1 3-7,1 2-4,3-1-6,1 1-5,3 0-5,1-2-2,4-3 3,2-3 3,4-2 2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4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68674 41881 410,'8'-13'6,"1"3"11,2 4 11,0 4 11,1 3 5,1 2 1,2 2-2,0 2 1,-2 1-4,-3 3-7,-4 2-7,-4 2-6,-3 1-6,-2 3-5,-2 1-5,-1 3-5,-3 1-2,0 1 0,-2 1 0,0 1 1,0-1 0,1-3-1,0-3-1,2-3 0,1-2 0,0-1 2,2-1 3,1 0 1,3-1 4,6 1 2,5 1 4,7 2 3,3-2 1,-1-3-1,1-3-2,-1-2-2,0-1-1,-2 2 0,-3 1-1,-1 3 0,-3 2 0,-2 3-1,-4 4-1,-2 2 0,-5 2-1,-4 3 2,-6 1-1,-3 2 2,-6 1-3,-2-1-2,-3-1-4,-2-1-2,-3-1-7,1-1-7,0-1-8,-1-1-7,3-3-7,5-5-3,5-5-5,5-4-3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4"/>
    </inkml:context>
    <inkml:brush xml:id="br0">
      <inkml:brushProperty name="width" value="0.05521" units="cm"/>
      <inkml:brushProperty name="height" value="0.05521" units="cm"/>
      <inkml:brushProperty name="color" value="#F2395B"/>
    </inkml:brush>
  </inkml:definitions>
  <inkml:trace contextRef="#ctx0" brushRef="#br0">71463 39550 398,'0'23'109,"0"-1"-22,0-1-22,0-1-21,-1 4-12,-1 9 0,0 9-1,-1 8-1,-1 7-3,0 5-4,0 5-5,0 5-4,0 2-4,0-3-1,0-1-1,1-3-1,-2-3-1,2-4 1,-1-6 0,0-4 1,0-6-1,2-4 0,0-6-1,2-4-1,0-4-3,2-3-6,0-3-7,2-2-7,0-1-6,0 7-6,-1 3-6,2 6-5,-2 0-1,-1-7 7,0-5 5,-2-7 6,1 0 3,0 4 0,2 3-1,0 5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61978 6924 999,'5'-11'-2,"-2"-6"-5,-6-5-4,-2-7-5,-2 1-4,3 7-4,4 7-4,3 7-4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5"/>
    </inkml:context>
    <inkml:brush xml:id="br0">
      <inkml:brushProperty name="width" value="0.05616" units="cm"/>
      <inkml:brushProperty name="height" value="0.05616" units="cm"/>
      <inkml:brushProperty name="color" value="#F2395B"/>
    </inkml:brush>
  </inkml:definitions>
  <inkml:trace contextRef="#ctx0" brushRef="#br0">70700 42981 391,'21'24'127,"-3"-1"-28,-4 1-27,-4-1-27,-2 2-14,-1 1-3,1 3-1,0 1-3,0 2-1,0 1-2,0 1-3,-1 1-2,2-1-3,0 0 0,1-1-3,2-1-1,-1-3-2,1-3 0,0-5-1,0-3-2,0-4 0,3-1-3,2-2-1,1-2-1,1-5-1,-3-8 1,-1-8 3,-2-7 1,0-8-1,1-7-1,3-7-3,2-6-2,1-5-1,1-1 1,1 0 0,1-1 1,0 2-9,1 6-19,-1 6-20,1 5-18,-3 7-9,-3 5 1,-4 7 2,-4 5 2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09:5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74100 42500 333,'49'20'167,"16"14"-1,16 15 1,16 15 0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08"/>
    </inkml:context>
    <inkml:brush xml:id="br0">
      <inkml:brushProperty name="width" value="0.05175" units="cm"/>
      <inkml:brushProperty name="height" value="0.05175" units="cm"/>
      <inkml:brushProperty name="color" value="#FED406"/>
    </inkml:brush>
  </inkml:definitions>
  <inkml:trace contextRef="#ctx0" brushRef="#br0">8068 31587 425,'-15'-32'64,"4"15"-6,3 14-5,3 16-7,1 5-8,0 1-8,0-2-8,0-1-10,0 1-4,0 1-3,0 3-1,0 1-1,1 0-2,0-3 0,2-3-1,0-2 1,3-3-1,2-1-1,4 0-2,2-2 0,2 0-1,1 0 1,2 0 0,0-1 0,-1 2 0,-1 0-1,-2 1 1,-2 2-1,-2 0 0,-2 1 1,-3 1 1,0 1 0,-2 2 2,0 2 0,0 1 2,0 3 1,-2 0 0,-2 1 1,-4-1 0,-2 1 1,-1-2 0,0-1 1,2-3 1,1-1 1,0-1 0,0-1-1,0 1-1,0 0-2,2-1 0,1-1-3,2-1-1,2 0-2,2-2-1,3 1-2,4 0 0,2 0-2,1 1 3,-2 5 3,-2 3 5,-2 5 4,-3 0 3,-2-1-2,-4-3-1,-2-1 0,-2-2-2,0 1-1,0 0-1,0-1-2,1 1-1,1-1 0,0 1-1,2 0 0,0-2-1,2-1-2,0-3-1,2-1-1,0 0-2,0 0-1,0 1-2,0 1-2,0 0 1,2-1 3,0-1 3,2 0 3,-1-1 3,0-1 2,-2 1 4,0 0 2,-1 1 2,0 3 0,0 3 1,0 4-1,-1 0 1,0 2-1,-2 1-1,0 1 1,-1 1-2,0-1 0,0 0-2,0 1 0,0-1-2,0 1 1,0-1-2,1 1 1,-1-3-2,2-1-3,0-4-3,2-3-3,1-2-3,1-1-2,3-1-4,2 0-2,2-3 0,0-1 2,1-2 3,2-2 2,-2 0 4,-1 2 4,-2 1 6,-2 3 4,-2 3 2,-2 2 1,-2 3 1,-2 3-1,-2 2 2,-2 1-1,-2 1 0,-1 1 1,-2-1-1,0 0-1,0-1-3,1 0-2,0-2-6,6 1-12,3-1-11,4 1-12,2 1 0,0 6 8,-1 5 9,2 5 10,-3 1 3,-3-2 0,-2-2-2,-3-2 0,-2-3-2,2-5 0,1-5-2,0-5 0,1-3-1,0-1 0,0 0 1,0-2-1,1-1 3,2-1 4,2 0 4,2-2 4,2-1 3,2-2 0,2-2 1,2-2 0,0-1 2,1 2 0,0 0 2,0 2 0,0 0 1,-1 2 0,1 0 0,0 1 0,-2 3 0,-2 6 0,-4 4-1,-2 5 0,-4 4-2,0 2 0,-4 4-2,0 3 0,-3 1-3,-2 0-2,-2 0-3,-1 1-3,-2-2 1,0-2 3,1-2 2,-1-1 4,1-4 1,0-2-1,2-3-2,1-2-1,4-5-4,6-1-7,7-4-6,8-3-7,1-1-1,-1 0 6,-2 0 6,-2 0 6,-2 2 5,-1 7 6,0 6 7,-1 5 5,-3 3 2,-3 1-2,-2-1-1,-3 0-2,-2 1-1,2-1-2,1 0-2,0 1-1,2-1-1,0 2-1,2 1-1,0 1 0,1-1-2,-2-2-1,0-1-1,-2-3-2,1-1-2,2-1-1,2-1-3,2-1 0,1 0-2,0-1 0,0 1 0,0-1 0,0 0 0,0-1 0,0-1 2,0-1 0,-1 0 1,-1 1 2,0 1 3,-1 1 1,-1 0 2,0-3 1,0-1 0,0-2 1,0-2 0,0 1 0,0 0-1,0-1 0,0 3-1,2 4-1,0 3-2,2 4-1,-1 4-3,1 3-3,0 3-3,0 2-4,-1-1-1,0-5-1,-2-7 1,0-5-1,-1-13-4,0-18-12,0-19-9,0-19-11,0-6-1,0 4 11,0 6 9,0 4 9,0 3 2,0-1-8,0 1-9,0 0-7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11"/>
    </inkml:context>
    <inkml:brush xml:id="br0">
      <inkml:brushProperty name="width" value="0.05426" units="cm"/>
      <inkml:brushProperty name="height" value="0.05426" units="cm"/>
      <inkml:brushProperty name="color" value="#FED406"/>
    </inkml:brush>
  </inkml:definitions>
  <inkml:trace contextRef="#ctx0" brushRef="#br0">8139 30615 405,'23'-23'64,"-1"3"-16,-1 1-16,0 3-16,-3 1-8,1 2-3,-2 2-2,-1 3-2,-1 0-1,-1 2-1,-1 0 0,0 2 0,-2 1-2,-1 2 0,0 2-2,-2 2-2,-1 4 2,0 5 2,-2 7 3,0 6 3,-2 1 3,-1 0 3,0-1 3,-2 0 4,0-4 1,0-1-1,0-4 0,0-3-1,1-1 0,0 0-2,2-1-1,0 1 0,4-2-5,6-2-7,5-4-7,7-2-8,1-4-3,-3-1 3,-3-2 2,-3-1 2,-2-2 1,-1 2 2,0 1 1,-2 0 2,-1 1 2,-1-2 4,0 0 6,-2-1 3,0-1 4,2 2 1,0 1 2,2 0 1,-1 2-1,1 0-2,0 2-2,0 1-3,-1 0-1,1 3-1,0 2-1,0 2-1,-1 1 0,-1 2-1,-1 0-1,0 1 0,-1 0-1,-1 0 0,1-2-1,0 0 1,0-2-4,2-1-4,0-1-5,1 0-5,1-2-3,0 0 1,-1-2 1,1 0 0,-1 0 5,0 2 10,-2 2 10,0 2 10,-3 1 1,-1 3-5,-2 2-5,-2 2-6,-1 0-3,-2 1 1,0 0-1,-2-1 1,0 1-1,1 0 0,-2-1 0,2 1 0,1-2-5,4-3-7,3-3-10,5-2-7,1 0 1,-2 4 11,-2 3 11,-2 5 11,-4 5 7,-6 7 2,-6 6 2,-6 8 2,-1 0 0,3-8-2,3-6-4,3-7-2,1-3-1,2 1 1,0 1 0,2 1 2,2-1-6,4-2-10,4-4-10,4-3-11,1-2-3,1-3 2,0-1 3,0-2 3,-1 0 3,1 0 4,0 1 2,0 2 3,-2 1 3,-1 1 2,-2 3 2,-2 2 2,-2 2 1,-2 3 0,-2 3-1,-2 3 0,-2 2 2,-2 1 3,-2 0 3,-1 2 4,-2 0 1,0-1-1,0-1 0,1-1 0,-1-1-2,2-1-2,1-1-2,1-1-1,0-2-2,2-3-2,0-3-2,2-3-3,2-2-2,4 0-5,4-2-4,4-1-4,1 0-1,-1 0 2,-1 0 3,0 0 3,-1 0 3,0 1 1,-1 2 3,1 0 3,-1 1 2,0 3 1,-2 2 3,0 2 1,-2 0 2,-1 1-1,0-1 1,-1 1-1,-1 0 1,0 1-2,0 1 1,0 1-2,-1 0 0,-1-1 0,0-1 0,-1-1-1,-2 1 0,0 3-1,-2 3 0,0 3-1,-1 1 0,1-2 0,-1 0-1,0 0-1,1-3 1,2 0-2,2-1 0,2-1 0,1-2-2,0-3 1,0-3-1,0-2 0,2-3-3,4-1-5,4 0-4,4-2-5,0 0 1,-1 0 10,-3-1 9,0 1 8,-4 1 5,-1 4-1,-2 2 0,-2 3 0,-1 2-1,0-1-3,0 1-1,0-1-2,-1 2-1,-2 0-2,-2 0 0,-1 3-1,-2 0 0,0 4-1,0 3 0,0 3-1,0 2 0,-2 2 1,0 2 0,-1 3 0,0-4 0,2-6-4,2-7-1,3-7-4,1-5-4,6-2-5,2-4-7,5-3-5,2-1 2,0 0 9,-1 0 11,1 0 9,-1 1 6,-2 2 2,-2 1 1,-2 3 2,-2 3 0,-1 4 1,0 3-2,-1 5 1,-1 3-1,0 2-2,0 4-2,0 3-1,-1 0-2,-1-4-1,0-2-3,-1-3-1,-1-3-1,0-1-1,0-3 0,0-1 0,1-2 0,0-1 0,2-1 1,0 0 0,1-2-1,0-1-4,0-1-3,0-1-4,1 1 1,0 2 2,2 1 4,0 3 4,1 0 1,0-3 2,0-1 1,0-2 1,-1-2 1,-1 1 0,0 0 0,-1 0 0,-1 0 0,1 3-2,2 2 0,0 1-2,1 1 0,0-1-1,0 0 1,0-2-1,-1 3 1,0 9 4,-2 7 2,0 8 4,-2 2 1,-2-4-1,-2-4 1,-2-3-2,-1-4 1,1-2-2,-1-1 0,0-3-1,0 0-1,0-1 0,0 1-1,1-1-1,-1 0-2,2-3-1,0-1-3,2-2-2,4-3-2,10-3-1,8-3-1,9-2-2,3-3-1,-1 0-2,-3-2 0,-1 0-2,-3-1 1,-3 2 2,-3 0 2,-3 2 2,-4 2 4,-4 5 6,-6 5 6,-4 5 5,-4 2 3,-4-1 1,-2-1 0,-3 0 1,-2 0-1,-1 2-3,-1 4-2,-1 3-2,0 1-2,1-1 1,1-1 0,1-1 1,1-2-2,2-3-2,3-3-3,1-3-1,5-3-6,6-1-6,7-2-7,8-2-6,3-1-2,1 0 2,1 0 4,1-1 2,-2 2 5,-4 4 6,-6 2 5,-4 3 6,-5 1 3,-2-1-1,-4-1 0,-2 0-1,-2-3 1,-2-1-1,0-2 0,-1-2 1,-1-1-1,-1 1-2,-2 2-1,1 0-1,-1 0-1,0-1 0,2 0 0,1-2 0,0 0 1,-1 2-1,-2 0-1,1 1 1,-2 1-1,2 2 1,1 0-1,1 1 0,3 0-1,6-1-1,6-1-3,6 0-1,0-2 0,-6-3 3,-6-1 3,-5-2 3,-5-1 2,0 0-2,-1 0-1,-1 0-2,-1-1 0,-1-1-1,-1 0-1,-1-1-1,-1-1 0,-1 0-1,-1 0 0,-1 0 1,0-1-1,1-1 3,1 0 0,1-1 2,1-1 0,1 0 0,1 0-1,1 0 1,1-1-1,1-4 1,0-2 2,2-3 0,1-2 0,-1 1 0,0-1-1,1 0-1,-1 0 0,2-1-1,1-1-1,1-1 1,0 1-1,0 2 1,0 4 1,1 3 0,-2 1 1,0 0 0,-1 1 2,-1-1-1,4-4-4,8-8-11,9-7-10,10-8-11,2-2-12,-1 5-14,-3 5-15,-1 5-13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12"/>
    </inkml:context>
    <inkml:brush xml:id="br0">
      <inkml:brushProperty name="width" value="0.03639" units="cm"/>
      <inkml:brushProperty name="height" value="0.03639" units="cm"/>
      <inkml:brushProperty name="color" value="#FED406"/>
    </inkml:brush>
  </inkml:definitions>
  <inkml:trace contextRef="#ctx0" brushRef="#br0">9163 30454 604,'-15'0'2,"2"0"5,2 0 4,3 0 5,1-3 4,2-2 4,2-5 5,2-4 4,3-3 1,6-1-5,4-3-3,5-1-4,2 0-4,-1 5-1,-1 3-2,0 4-2,-2 3-2,1 1-2,0 0-2,-1 2-3,1 0-3,0 2-5,0 0-3,-1 2-6,0 0 0,-1 2 0,0 0 0,-2 2 2,-1-1 0,-1-1 1,0 0-1,-2-1 0,-1 1 4,0 4 7,-2 3 6,0 5 6,-2 1 4,-1-1 0,0-1-1,-1 0 1,0-2-2,1 1-2,3 0-4,2 0-2,2-2-3,2-3-3,2-2-2,1-4-4,3-1-1,1 0-1,3 0 1,2 0-1,-1 1 0,-3 0-1,-3 2 0,-3 0-1,-2 2 2,-2 2 2,-2 2 2,-2 2 4,-3 0 3,-1 1 5,-2 0 5,-1 0 5,-3-2 2,0 1 1,-2-2-1,0 0 0,2-2-6,6-1-11,6-1-13,6 0-11,2 0-14,-1 0-16,-1 1-17,0 2-15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16"/>
    </inkml:context>
    <inkml:brush xml:id="br0">
      <inkml:brushProperty name="width" value="0.06375" units="cm"/>
      <inkml:brushProperty name="height" value="0.06375" units="cm"/>
      <inkml:brushProperty name="color" value="#FED406"/>
    </inkml:brush>
  </inkml:definitions>
  <inkml:trace contextRef="#ctx0" brushRef="#br0">55800 37095 345,'2'-13'32,"4"4"1,4 6 2,3 5 1,3 1-3,0 1-5,-1 0-7,1 0-5,-1 0-3,-1 0 0,-1 0 2,0 0 0,0-1 0,3 0-2,3-2-1,4 0-1,1-1-2,2 0-1,3 0-1,1 0-1,2 0-1,1 2-1,1 0-2,1 2 0,-1 0-2,0 1 0,-1 2 0,-1 0-1,-1 0 0,-2 0 1,0-2 0,-1 0 0,0-2 2,-1-1-1,1 0 1,-1-2 1,0 0 0,-1 0 1,-1 0-1,-1 0 1,0 0 1,-1-2 1,1 0 2,-1-1 2,2-1-1,1 2 0,3 0-2,1 2-1,0 0-2,-1 2 1,-3 0-1,-1 2-1,-2 0 0,1 1 1,-1 2 1,1 0 1,-2 1-1,-1 0 1,-3 0-1,-1-1 0,-1 0-1,2-2-1,0-2-2,1-2-1,3-2 0,5 0 0,4-2 1,6 0 2,3-1-3,-1-2-4,0 0-5,0-1-5,0-1 0,1 2 1,-1 1 2,0 0 2,-2 2 2,-3 0 2,-5 2 1,-3 0 3,-4 2 1,0 0 3,-1 2 2,0 0 3,-3 2 2,-1 0 0,-2 1 0,-3 2 0,3-2 0,4-1 0,5-2 1,5-2 0,1-1-1,0 0-3,-1 0-2,-1 0-2,0 0-2,-1 0 1,0 0 0,1 0 0,-1 1 0,1 0 0,-1 2-1,1 0 0,0 1 0,1 0-1,0 0 1,2 0 0,2-1-1,3-2 1,3-2-1,2-2 0,4-2-1,2-2 0,4-2-1,2-1 0,3-2-1,0 0 0,1 0 0,2 1 1,-2 0 0,-4 2 1,-4 2 1,-4 2 1,-4 2 1,-2 0-1,-3 2-1,-3 0 1,-4 2 0,-3 0 3,-5 2 2,-3 0 3,-2 1 1,1 0 1,1 0 0,1 0 0,1-1-2,-1 0-2,1-2-2,0 0-3,1-2-1,3 0-1,3-2-1,3 0-1,1-1-1,2 0 0,1 0 0,1 0-1,0 1 0,0 0 0,1 2 2,-1 0 0,0 1 1,-2 0 0,0 0 1,-1 0 0,-1 0 0,-1 0 1,-1 0 1,-1 0 1,-1 0 0,1 0 0,-1 0-1,1 0 0,0 0-1,0 0 1,2 0-1,1 0 0,1 0 0,-1 0-1,0 0 0,1 0-2,-2 0 0,0 0 1,-1 0-1,-1 0 1,-1 0 0,-3 0 1,-1 0 1,-3 0 0,1 0 1,3 0 1,3 0 0,3 0 1,0 0-1,-3 0-1,-3 0-2,-3 0 0,-1 0-3,-1 0-1,1 0-1,0 0-3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26"/>
    </inkml:context>
    <inkml:brush xml:id="br0">
      <inkml:brushProperty name="width" value="0.05028" units="cm"/>
      <inkml:brushProperty name="height" value="0.05028" units="cm"/>
      <inkml:brushProperty name="color" value="#FED406"/>
    </inkml:brush>
  </inkml:definitions>
  <inkml:trace contextRef="#ctx0" brushRef="#br0">72583 52574 437,'-6'-21'33,"4"5"9,4 5 9,4 5 9,2 3 0,1 3-11,2 4-9,0 2-11,2 4-6,1 4-1,3 3 0,2 5-1,1 3-2,1 1 0,1 2-2,1 3 0,0 0-3,-1 2-3,-1 1-3,-1 1-3,-1 0-5,-1 1-4,0-1-6,-2 0-5,0 0-4,-1-1 0,1-2-1,0 0-1,-2-2-1,-1-3-1,-2-3-1,-2-3-2,-3-6-5,-3-8-12,-2-10-10,-4-8-12,-2-7 1,-1-3 10,-3-5 11,-2-3 11,0 1 8,2 5 5,2 6 6,3 7 5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26"/>
    </inkml:context>
    <inkml:brush xml:id="br0">
      <inkml:brushProperty name="width" value="0.0517" units="cm"/>
      <inkml:brushProperty name="height" value="0.0517" units="cm"/>
      <inkml:brushProperty name="color" value="#FED406"/>
    </inkml:brush>
  </inkml:definitions>
  <inkml:trace contextRef="#ctx0" brushRef="#br0">72686 52971 425,'-9'-9'1,"-3"0"1,-4-1 3,-2-1 1,-1-1 2,1 2 5,1 1 4,1 0 3,3 6 10,8 8 15,7 9 16,6 10 15,4 3 1,1 2-15,2 1-15,0 1-14,1 1-10,-1 1-4,1 0-5,0 2-3,0 0-6,1 1-10,1-1-8,1 0-8,0 0-5,-3-1-2,-1-2 0,-2 0-1,-2-2-3,-1-3-2,0-3-3,-2-3-3,-1-5-3,-2-8-3,-3-8-3,0-8-4,-2-3 3,0 0 10,0 2 10,0 1 10,-1 0 6,-1 0 3,0 0 2,-1 0 3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26"/>
    </inkml:context>
    <inkml:brush xml:id="br0">
      <inkml:brushProperty name="width" value="0.04406" units="cm"/>
      <inkml:brushProperty name="height" value="0.04406" units="cm"/>
      <inkml:brushProperty name="color" value="#FED406"/>
    </inkml:brush>
  </inkml:definitions>
  <inkml:trace contextRef="#ctx0" brushRef="#br0">73105 53170 499,'-1'-15'0,"-2"-1"1,-2 0 0,-1 1 1,-2-1 2,2 2 5,0 1 5,2 1 5,1 4 9,2 6 15,2 7 14,2 8 14,1 4 1,0 3-14,0 3-14,0 3-14,0 1-10,1-1-5,2-1-6,0-1-5,1-1-8,0-1-7,0-1-8,0-1-8,-1-1-7,-1-1-5,-1-1-6,0-1-5,-1-3-3,0-6-1,0-6-2,0-6-1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0:26"/>
    </inkml:context>
    <inkml:brush xml:id="br0">
      <inkml:brushProperty name="width" value="0.05206" units="cm"/>
      <inkml:brushProperty name="height" value="0.05206" units="cm"/>
      <inkml:brushProperty name="color" value="#FED406"/>
    </inkml:brush>
  </inkml:definitions>
  <inkml:trace contextRef="#ctx0" brushRef="#br0">73600 52529 422,'1'-18'2,"2"-5"5,2-5 3,2-5 5,0 1 2,-1 7-2,0 7 0,-2 7 0,1 7 5,0 8 14,1 8 14,2 7 13,0 6 2,0 3-7,-1 3-9,1 3-8,0 2-6,-2 0-6,-1 2-4,0 1-5,-1 0-7,2 0-9,0 0-10,1 0-9,1 2-9,-2 4-7,-1 4-7,0 4-7,-1-2-8,0-8-8,0-8-7,0-7-7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6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52392 3916 663,'-8'-12'8,"2"8"14,0 8 15,2 8 15,0 4 2,0 3-9,0 2-9,0 1-10,1 2-7,0-1-4,2 1-5,0-1-4,0 3-3,-2 5-1,-2 5-1,-1 4-1,-3 4 0,0 2-2,-2 2-1,0 3-2,0-4-1,3-8-2,1-8-3,2-7-2,1-8-4,2-7-4,0-6-4,2-8-5,1-7-3,2-7-3,2-9-2,2-7-4,0-1 3,-1 7 6,0 7 7,-2 7 6,0 3 5,0 1 0,0-1 2,0 0 1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2:59"/>
    </inkml:context>
    <inkml:brush xml:id="br0">
      <inkml:brushProperty name="width" value="0.0412" units="cm"/>
      <inkml:brushProperty name="height" value="0.0412" units="cm"/>
      <inkml:brushProperty name="color" value="#FED406"/>
    </inkml:brush>
  </inkml:definitions>
  <inkml:trace contextRef="#ctx0" brushRef="#br0">68773 24578 534,'14'-14'-23,"-4"1"18,-5 2 17,-2 2 16,-5 2 10,0 1 4,-3 0 2,-2 2 4,-1 0-5,-2 2-12,0 0-14,-1 2-12,0 1-6,0 2 1,2 2 0,1 2 1,-1 1 1,0-1 0,-2 1 1,0 0 0,-1 0 1,-1 2 0,-1 0 1,-1 1 0,-1 1 0,2 0 0,1-1 1,1 1 0,-1 0 0,0 2 0,-1 0 0,-1 1 0,0 0 0,2-1-1,3-1 0,1 0-1,1-1 0,0-1 0,0 1-1,0 0 0,1 0-1,-1 1 2,0 1-1,0 2 1,1-1 1,0-1-1,2-1 0,1 0 1,-1-2-1,2 1 1,-1 0-1,0 0 1,0-1-1,2 1-1,0 0 0,2 0-2,0-1 1,0 1 0,0 0 0,0 0 1,0 0 0,0 1-1,0 1 0,0 2-1,1-2 0,2-1-2,2-2-2,2-2 0,2-1-1,3-1 2,3 1 2,4 0 1,0-1 1,1-2 0,-1-3-1,1 0 1,0-2-2,1 0 0,1 0-1,1 0-1,-1-2-1,-5 0 0,-3-3-1,-4-2 0,-1-1-2,1 2-5,3 1-3,2 1-4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2"/>
    </inkml:context>
    <inkml:brush xml:id="br0">
      <inkml:brushProperty name="width" value="0.02732" units="cm"/>
      <inkml:brushProperty name="height" value="0.02732" units="cm"/>
      <inkml:brushProperty name="color" value="#F2395B"/>
    </inkml:brush>
  </inkml:definitions>
  <inkml:trace contextRef="#ctx0" brushRef="#br0">76874 6835 805,'-42'-78'52,"11"19"-6,11 17-5,11 17-6,7 12-14,5 3-26,6 4-26,4 4-24,1 2-7,-2 2 10,-4 0 11,-3 2 10,0-1 8,0-1 2,1 0 4,2-1 3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4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58992 7613 461,'7'-8'36,"-4"0"0,-3 0 0,-2 0 0,-4 1-3,-2 1-7,-3 0-7,-3 2-7,-2 0-4,-2 2 0,0 0-1,-1 2-1,1 1 0,3 2-2,2 2 0,4 2-1,0 1 0,-1-1 1,-3 1-1,-2 0 1,0 1 1,1 1-1,1 3-1,0 2 1,2 1 0,1-1 0,0 1 0,2 0 0,0 0 0,0 1 0,1 1 0,-1 1 0,0 1-1,0-1 0,0 1 0,0 0 1,1-1-1,1 1-1,0-1 0,2 1 0,0-1-1,2-1 1,0-1 0,2 0 0,0-2 0,0 1 1,0 0-1,0-1 0,0 1 1,0 0 0,0-1 0,0 1 0,0 0 0,2-1 1,0 1 0,2 0 1,2-2-1,5-3-2,5-3-3,6-2-2,1-3-1,1-1-1,-1 0-1,1-1 0,0-4-1,1-4 1,1-6 0,1-3 0,0-6 0,1-2-2,-1-3-1,1-2-1,-2-2-2,-1 1-2,-3 1-3,-1 1-1,-3 1 0,-1 1 3,-2 1 4,-2 1 4,-3 2 2,-1 3 0,-2 3 2,-2 3 0,-1 1 3,0 2 4,0 1 3,0 0 3,-1 4 6,-3 4 7,0 6 7,-3 4 6,-1 4 1,0 2-6,0 1-8,0 3-6,1 1-4,0 1 0,1 1-2,2 1-1,0 0-1,-2-1 0,-1-1-1,0-1 0,0-1-2,0-1-1,2 0-3,0-2-1,2-1-1,0-1 0,2-1 2,0 0 0,2-2 0,2 1-2,2 0 0,2 0-2,2-2-2,5-4-3,3-5-4,5-2-4,0-5 0,-5 0 1,-3-3 3,-4-2 1,-3-2 0,1-1 0,0-3-1,0-2 0,-1 0 1,1-1 0,0 1 3,0-1 1,-1-1 1,-1-1 2,0-3 0,-2-1 1,-1-2 1,-2 1 1,-3 0-1,0-1 0,-2 2 0,0 1 2,0 3 0,0 1 2,-1 2 0,-1 1 2,0 1-1,-1 1 2,-2 1-1,-2 2 0,-2 2 0,-2 3-1,0 0 0,-1 2-1,0 1 0,0 0-1,0 2 0,-1 0 0,-1 2-1,-2 0 0,0 2-1,-1 2-3,-1 2-3,-1 2-2,-2 2-5,0 3-4,-1 4-6,0 2-5,-1 1-4,2 1-4,3 0-3,1-1-4,2-1-1,2-3 2,3-2 2,1-4 1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6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62535 7413 576,'-1'-21'15,"-4"8"13,-2 7 12,-3 7 12,-2 5 2,0 5-10,0 5-10,1 5-9,-2 5-7,0 3-2,-1 5-2,-1 3-3,-1 2-1,2 0-2,1 0-1,1 1-1,1-1-1,0 0 1,2 0 0,1 0 0,1-1 1,2-1-2,2-3-1,2-1-2,2-4-1,2-2-5,2-3-4,2-3-4,1-3-4,3-4-4,2-4-5,2-5-4,2-2-1,3-4 3,3-2 3,3-3 3,2-5-2,1-4-7,0-5-6,2-5-7,-2-1 0,-5 3 5,-5 3 5,-4 3 6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7"/>
    </inkml:context>
    <inkml:brush xml:id="br0">
      <inkml:brushProperty name="width" value="0.04483" units="cm"/>
      <inkml:brushProperty name="height" value="0.04483" units="cm"/>
      <inkml:brushProperty name="color" value="#F2395B"/>
    </inkml:brush>
  </inkml:definitions>
  <inkml:trace contextRef="#ctx0" brushRef="#br0">63510 7711 490,'-1'-13'18,"-4"8"7,-2 7 6,-3 6 7,-3 5 1,0 5-4,-1 4-4,-1 3-5,-1 3-4,1 1-3,-1 1-2,0 1-4,0 0-3,1 2-1,-1 1-2,0 1-2,1-1-2,1-2-2,1-1-4,1-3-1,1-3-3,2-3-2,2-4-1,2-5-3,3-6-4,4-12-9,4-10-7,4-11-9,2-6-1,3-2 6,2-3 5,2-1 6,0 0 5,1 4 3,-1 2 4,1 3 3,-1 4 4,-3 3 5,-1 4 6,-2 5 4,-2 3 5,-1 2 6,-1 4 4,0 2 6,-1 3 2,0 2-1,-1 2-1,1 2-1,-1 3 0,0 4 2,-2 3 0,0 5 1,-1 0-1,0-1-4,-1-3-4,1-1-2,0-1-5,0-1-2,0 1-3,0 0-4,0-1-4,0-1-5,0-1-5,0-1-6,1-3-2,1-8 2,3-6 2,2-7 3,1-6-3,0-6-6,-1-4-6,1-4-5,0-3-3,0 1 3,-1 1 3,1 2 2,-1 2 4,0 5 6,-2 5 5,-1 5 6,0 3 8,0 2 12,0 2 13,0 2 10,-2 3 5,-1 4-6,-2 4-4,-1 4-6,-2 3-3,1 5-4,2 4-3,0 3-3,0 3-3,-2 1-2,-2 1-3,-2 1-3,-1-1-1,-2 0 0,0-1-1,-1-1 0,0-2-3,2-5-7,2-3-7,2-5-7,1-4-7,2-6-8,1-6-6,0-6-6,2-5-1,2-5 8,1-5 8,3-5 8,2-1 6,0 3 3,1 4 5,1 2 3,0 2 5,-1 4 4,0 3 5,-2 3 4,-1 1 2,-1 2 1,0 1-1,-2 0 0,0 2-1,0 2-2,0 2-3,0 2-2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7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65679 7077 418,'0'-25'41,"0"16"13,0 14 12,0 16 13,0 8-2,0 2-14,0 4-13,0 3-15,-2 5-8,0 8-2,-3 7-4,-2 9-2,-1 6-4,0 5-7,0 5-6,0 4-7,1 3-8,1 1-11,0-1-10,2 0-10,0-2-5,2-2 2,0-3 1,2-3 1,0-7 2,0-9 0,0-11 1,0-8 1,0-10 2,2-8 4,0-7 4,2-8 4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7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66000 8310 593,'9'-29'7,"1"5"14,3 5 14,2 5 14,0 3 3,-1 4-7,0 2-7,-2 4-8,0 1-5,0 2-2,-1 0-1,1 2-3,-1 1-2,-2 6-5,-2 2-4,-2 5-5,-2 2-4,-3 3-7,0 1-5,-3 3-5,-3 0-3,-2 1 1,-3-1 2,-4 1 1,1-3 2,1-3 3,2-5 2,2-3 2,2-3 3,0-1 1,2 0 1,1-2 1,1-1 1,4-2 2,2-3 1,4 0 2,1-3-1,3-1-1,2 0-1,2-1-1,1-2-4,1-2-4,1-2-4,1-1-5,0-2-5,-2 2-3,-3 0-4,-1 2-4,-2 1-2,-2-1 1,-2 0 0,-2 0 0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8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67033 7002 470,'8'-35'9,"1"9"16,2 9 18,0 9 16,2 5 5,1 2-8,3 2-8,2 2-9,0 3-5,1 4-4,0 3-5,0 5-4,-2 2-2,1 1-4,-2 1-2,-1 1-3,-2 2-2,-2 1-2,-4 3-2,-3 1-3,-2 2-2,-4 2-5,-2 3-5,-3 1-5,-5 3-2,-4 4 2,-5 4 1,-5 4 3,-3 0-1,-1-4 1,-1-4-1,-1-4-1,1-4-7,3-6-13,3-4-14,3-4-14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8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67850 8424 550,'22'-1'4,"-3"0"10,-3-2 8,-2 0 9,-2 0 7,1 2 6,1 2 4,1 2 6,0 3-2,-2 4-9,-3 3-8,0 5-9,-3 1-8,-1-1-5,-1-1-6,0 0-6,-3 1-6,-4 5-3,-4 5-4,-4 5-4,-2-1-2,1-4 0,-1-4-1,0-6 0,1-4 1,1-3 1,0-3 3,2-2 1,3-3 5,8-2 9,6-2 7,8-2 9,2-2-3,1 0-12,-1-1-11,1-2-13,-1 1-5,-1 2-2,-1 3-1,0 1 0,-3 1-3,-1 0-4,-2 0-3,-2 0-5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8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69355 8029 574,'-13'-2'25,"6"-2"7,6-4 6,6-2 7,6-1 1,5 2-2,7 2-2,5 3-3,6 0-4,3 0-6,4 0-7,4 0-7,1 0-5,-3 2-6,-4 0-6,-2 2-6,-3 0-5,-3 2-5,-3 0-7,-3 2-5,-4 0-10,-3 0-11,-4 0-11,-4 0-13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6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52609 3602 575,'0'-15'-6,"0"1"6,0 1 5,0 0 6,2 2 5,5 3 7,6 1 7,4 2 6,2 2 1,1 2-4,0 2-5,0 2-4,-1 2-4,1 2 0,-1 1-2,1 3-2,-1 2-1,-1 0-3,-1 1-2,0 1-3,-3 1-2,-1 0-4,-2-1-2,-2 1-3,-3 0-2,-1-1 0,-2 1 0,-2 0-1,-2 0 0,-4 3-2,-2 1-1,-3 3-2,-3 0-1,-2-1 1,-1-1 1,-3-1 0,-2 0 0,-1 1 1,-3 1 0,-1 1 0,-2-1 2,1-2 2,-1-4 2,1-3 2,2-2 1,5-3 0,4-1-2,6-2-1,4-2 1,2-4 3,4-2 3,3-4 4,4-2 1,9-3 0,8-3 0,7-3-1,4-1 0,-2 4-1,0 3-2,-1 3-1,-1 2-1,-3 2-1,-1 2 1,-3 2-2,-1 2 2,-1 4 3,-1 2 2,0 4 3,-3 2 1,-3 3 1,-3 3 0,-2 3 1,-4 2-1,-3 1-1,-2 1-2,-4 1-1,-2 0-1,-5 1 1,-4-1 1,-4 1-1,-2-2 0,-1 0-1,-1-1-1,-1 0-2,-2-2-1,-1-2 1,-3 0 0,-1 0-1,0-4-1,1-3-2,3-4-2,1-4-2,3-3-4,1-1-3,2 0-5,3-1-3,2-3-2,6 0 0,5-3 0,4-2 1,6-3-3,6-3-6,5-5-6,7-4-5,0 0-4,-3 3 2,-4 3-1,-4 3 2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09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69975 6964 494,'-8'-7'0,"2"0"0,0 2 0,2 1 0,-1 0 8,0 0 18,-1 0 16,-2 0 17,2 5 7,2 10-5,4 9-4,3 11-5,0 7-6,1 6-12,0 6-9,0 6-11,0 2-6,0 1-3,0 0-3,0-1-2,0 0-7,0-2-11,0-2-11,0-2-11,-1-5-11,-1-8-11,0-8-10,-1-7-11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13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73333 7250 632,'-15'9'111,"2"1"-26,2 3-25,3 2-26,-1 3-13,0 3-4,-2 5-3,0 3-2,-1 2-4,1-2-4,-1 0-3,0-1-3,-1 2-4,-1 3-5,-3 4-2,-2 4-5,1 0-3,1-7-1,2-6-2,3-5-2,1-7-5,4-7-6,2-6-8,4-8-6,2-6 0,2-7 9,2-7 8,2-7 9,0 0 7,-1 5 4,0 7 3,-2 5 5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14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73600 7013 546,'21'-27'9,"-3"7"2,-4 8 4,-4 9 3,-2 4 2,-1 3 1,1 4 0,0 2 1,0 3 1,0 1 0,0 3 1,0 2 1,-1 1-2,-1 1-1,-1 1-3,0 1-1,-1 1-2,0 3 0,0 1 0,0 3 1,-1-1-1,-1-2-1,0-1 0,-1-2-1,-1-4-4,2-1-5,0-4-8,1-3-6,2-4-2,2-6 2,2-6 1,2-6 3,3-9 0,5-11 1,5-12 0,5-12 0,1-5 0,-1 2-2,-3 2 1,-1 2-2,-2 3 1,-1 4 1,-1 4 2,-1 4 1,-2 4 1,-4 5 0,-5 5 0,-3 5 0,-5 8-11,-8 12-20,-6 12-21,-7 11-21,-1 4-3,5-7 14,5-5 13,4-6 15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14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75168 7509 525,'21'-8'17,"-3"1"3,-4-1 5,-4 0 4,-3-1 0,1 0-1,0-1-2,0-1-2,-1-1-3,-1 0-4,0 0-3,-2 1-3,0-1-4,-2 0-2,0 0-3,-2 1-3,-3 1-1,-7 6-2,-8 4-2,-6 6-1,-3 4 2,0 5 2,-1 5 3,1 5 3,0 4 4,1 3 2,1 3 2,1 3 4,2-1 0,3-2-1,3-3-1,2-3 0,3-4-2,3-1-1,1-4-2,2-3 0,5-4-4,8-5-6,8-4-5,7-6-6,5-5-5,3-9-4,1-8-2,2-7-4,1-3-2,-3 1 1,-2 3 0,-1 2 1,-4 3 3,-3 5 5,-5 4 4,-3 6 5,-3 5 9,-2 4 13,-3 6 14,-1 4 12,-1 3 6,-2 1-2,0 2-2,-2 0-2,0 1-4,0-1-3,0 1-4,0 0-3,0-1-5,0 1-5,0 0-3,0-1-5,1 0-8,2-2-11,2-3-11,2-1-10,1-2-5,2-4 0,0-3 2,1-2 1,2-4 0,1-4-1,3-3 0,2-5 0,-1 0 0,-3 3 3,-3 2 3,-2 4 2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15"/>
    </inkml:context>
    <inkml:brush xml:id="br0">
      <inkml:brushProperty name="width" value="0.05229" units="cm"/>
      <inkml:brushProperty name="height" value="0.05229" units="cm"/>
      <inkml:brushProperty name="color" value="#F2395B"/>
    </inkml:brush>
  </inkml:definitions>
  <inkml:trace contextRef="#ctx0" brushRef="#br0">77104 6730 420,'-8'-7'45,"0"2"-4,0 2-3,0 2-4,0 4-2,-1 4-2,-2 5-2,0 6-2,-1 3-2,1 2-3,-1 4-3,0 3-2,0 1-2,1-1 0,-1-1-1,0-1 0,1-1-2,2-1 0,3-1-3,1-1 0,1-2-3,2-3-1,0-3-2,2-3-2,2-3-1,6-2 1,4-4 0,5-2 0,4-6 1,1-6-1,3-7 1,1-7-1,2-5-7,-1-1-14,0-2-15,1-2-13,-2-2-6,-3 1 6,-3 0 5,-3 0 5,-2 0 5,-3 1 5,-1 1 5,-2 1 5,-2 1 4,-2 2 3,-2 0 4,-2 1 4,-1 2 5,0 3 6,0 3 7,0 3 6,-1 4 8,0 8 9,-2 7 10,0 6 10,-2 6 0,-2 7-9,-2 5-7,-1 7-9,-2 3-6,2 0-2,1 2-2,0 1-2,2 0-2,1 0-3,0 0-1,2 0-2,1-1-2,0-1-2,1-3-2,2-2-3,2-3-8,4-7-15,4-5-17,3-6-14,3-8-8,2-10 4,0-10 3,1-9 3,0-5 4,-3 3 6,-1 2 5,-2 1 5,-1 1 4,1-1 1,1-1 0,2-1 2,-2 2 6,-3 3 8,-3 4 10,-2 5 10,-3 4 12,-1 8 19,0 6 16,-1 8 19,-2 3 1,-1 3-15,0 2-14,-1 1-14,-1 2-10,2 1-3,0 1-3,2 1-3,0 0-3,0-1-3,0-1-1,0-1-2,2-2-4,6-3-3,4-3-5,5-3-5,3-5-3,-1-6-5,1-7-5,-1-8-3,0-4-4,-2-3 1,-3-3-1,-1-3 1,-1-1 1,0-1 4,-1 1 4,1 0 4,-2 0 4,-2 1 3,-4 1 3,-2 1 4,-3 2 3,-1 2 1,0 4 2,-1 3 2,-2 2 2,-2 1 3,-2 0 2,-1 2 4,-4 2-1,-2 2-6,-3 4-6,-3 2-4,-3 5-9,-1 4-8,-3 5-10,-1 5-10,1 1-1,5-3 6,5-3 7,5-2 5,3-3 0,0 1-8,2 0-8,1 0-7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0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85087 7079 623,'-6'-7'15,"6"2"13,4 2 11,6 2 11,2 1 2,1 0-10,1 0-8,2 0-11,-1 0-5,1 0-3,0 0-2,-1 0-3,1 0-3,0 0-1,-1 0-1,1 0-2,0-1-1,1 0 0,1-2-1,2 0 0,0-1 0,1 0 1,1 0 0,1 0 1,0 0 0,-1 0-4,-1 0-1,-1 1-2,-2-1-2,-1 0 1,-2 0 0,-2 0 0,-2 0 0,1 2 0,0 0 0,0 2-1,-1 0-1,1 0-2,0 0-2,0 0-2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0"/>
    </inkml:context>
    <inkml:brush xml:id="br0">
      <inkml:brushProperty name="width" value="0.02865" units="cm"/>
      <inkml:brushProperty name="height" value="0.02865" units="cm"/>
      <inkml:brushProperty name="color" value="#F2395B"/>
    </inkml:brush>
  </inkml:definitions>
  <inkml:trace contextRef="#ctx0" brushRef="#br0">84755 7547 767,'-13'0'-24,"6"0"17,6 0 18,6 0 17,5 0 8,4 0-5,3 0-4,5 0-4,2-1-3,2 0-3,3-2-3,1 0-2,3-1-2,1 0 1,2 0-1,2 0 0,1 0-6,-1 1-15,-2-1-14,0 0-13,-1 0-7,-1 2 3,-1 0 1,-1 2 3,-4 0 2,-4 0 5,-5 0 4,-4 0 4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0"/>
    </inkml:context>
    <inkml:brush xml:id="br0">
      <inkml:brushProperty name="width" value="0.03574" units="cm"/>
      <inkml:brushProperty name="height" value="0.03574" units="cm"/>
      <inkml:brushProperty name="color" value="#F2395B"/>
    </inkml:brush>
  </inkml:definitions>
  <inkml:trace contextRef="#ctx0" brushRef="#br0">88196 6059 615,'-1'-14'2,"-1"3"5,0 3 4,-1 2 4,-2 4 4,-2 4 6,-2 4 4,-1 4 5,-2 3 1,2 3-3,1 3-3,0 3-2,1 2-4,-1 1-4,-2 1-3,0 1-5,-1 1-1,-1 1 0,-2 1 1,0 1 0,0-1-4,1-2-5,1-1-8,1-2-6,1-4-3,2-3-1,2-5 0,2-3-1,1-2-6,0 2-9,0 0-11,1 1-9,1-3-4,5-10 6,6-8 5,4-9 6,2-5 5,-1-1 8,-1-1 7,0-1 8,-2 1 5,-1 5 0,0 3 3,-2 5 0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1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88550 6037 617,'14'-35'-7,"-3"9"6,-2 9 5,-4 9 6,0 6 3,0 2 4,1 3 2,2 4 4,-1 3 2,-1 3 2,0 5 1,-2 4 3,0 1 0,0 3-3,0 0-2,0 1-3,0 0-3,0 0-3,0 1-3,0-1-4,-1-1-2,-1-3-1,0-3-2,-1-2-2,0-4-2,1-1-2,3-3-3,2 0-2,2-7-2,2-9 0,2-8-1,1-9 1,4-7-1,4-6 0,3-6 1,5-6 0,0-3 1,-2 3 1,-1 2 1,-3 2 2,-2 3 1,-2 4 0,-4 3 3,-3 5 0,-3 7-2,-4 9-7,-4 10-6,-4 10-6,-5 9-8,-4 7-9,-5 8-10,-5 9-9,-1-2 0,5-8 10,3-9 11,4-8 10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1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89850 6590 677,'14'-8'4,"-1"2"9,-2 1 8,-2 0 9,0 2 4,2 0 0,1 2 0,3 0-1,0 2-1,-1 0-6,0 2-5,-2 0-5,-1 2-4,-2 2-4,-3 2-4,-1 2-4,-2 1-3,-2 1-2,-2 1-3,-2 2-3,-1-1-1,-2-1 2,0-1 1,-1-1 1,-1-1 0,0 0 0,0-2-1,1 0-1,3-3 1,9-3 0,10-2 0,8-4 1,3-2-2,1-3-4,-2-4-4,-1-2-4,-1-2-3,-1-1-2,-1-2-2,-1 1-2,-1-1 1,-1 0 2,-1 2 2,0 1 3,-3-1 3,-3-1 4,-3-3 5,-2-1 4,-2-1 3,0 4 1,0 3 1,0 3 1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7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54977 5147 578,'-10'-2'52,"10"0"3,12-3 2,10-2 2,6 0-3,3 0-11,1 2-11,2 1-10,2 0-7,-1 2-5,0 0-5,1 2-3,-1 0-6,2 0-5,1 0-6,1 0-5,-1 0-7,-2 0-6,-2 0-7,-1 0-6,-3 0-4,-3 2 2,-4 0-1,-1 2 1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1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91381 5674 483,'0'-43'-19,"0"9"4,0 9 2,0 9 3,1 5 10,0 3 17,2 1 18,0 2 18,2 5 8,0 8-1,1 7-1,2 9-1,-2 4-5,-1 1-8,-2 0-9,-2 2-9,-1 1-6,-2 1-4,0 1-4,-1 1-3,-2 0-4,0 0-4,-2 0-2,0 1-3,-1-3-4,0-4-4,1-3-6,-1-5-4,1-7-13,2-10-18,2-12-20,2-10-20,2-5 1,2 1 18,2 1 20,2 1 19,1 0 13,1 1 9,2-1 7,0 1 8,1 1 7,-1 2 8,1 4 6,0 3 8,0 1 4,1 0 0,2 1 1,0-1 0,1 0-3,-1 2-7,1 1-7,0 0-7,-1 2-7,-1 0-4,-1 2-4,0 0-6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2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92094 4947 461,'1'-36'-26,"0"7"9,2 7 9,0 7 9,1 5 16,0 6 21,0 4 22,0 6 21,-1 5 4,-1 5-14,0 7-15,-1 5-14,-1 6-9,0 5-5,0 4-5,0 6-3,-2 4-6,-2 7-3,-4 6-4,-2 6-5,-2 3-5,1 4-9,-1 3-9,0 3-7,1 0-7,0-2-3,2-2-2,1-1-4,1-8-2,2-13-1,2-13-1,2-12-1,1-8 2,0-5 5,0-3 6,0-4 5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2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92674 6350 584,'-15'9'86,"0"1"-19,2 3-17,1 2-19,0 2-10,1 1-1,-1 3-1,0 1-2,1 0-1,0-2 0,2-4-1,1-3-1,2-1-1,4 0-2,4-1-3,4 1-1,3-2-4,1-2-1,3-4-4,2-2-3,1-3-4,3-1-4,2 0-5,1-1-4,1-1-3,-3 0-2,-1 0-2,-2 0-1,-3 0-2,-1 0 0,-2 0-1,-2 0 0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2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92877 6275 528,'-8'-41'5,"2"10"13,1 11 12,0 11 11,2 8 7,0 7 2,2 7 2,0 8 2,1 3-3,-2 2-10,0 3-8,-1 1-9,-1 2-8,0 1-8,0 1-8,0 0-6,-1 1-9,0 1-7,-1-1-8,-2 0-9,1-1-5,1-3-1,0-3-3,2-3-3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3"/>
    </inkml:context>
    <inkml:brush xml:id="br0">
      <inkml:brushProperty name="width" value="0.03603" units="cm"/>
      <inkml:brushProperty name="height" value="0.03603" units="cm"/>
      <inkml:brushProperty name="color" value="#F2395B"/>
    </inkml:brush>
  </inkml:definitions>
  <inkml:trace contextRef="#ctx0" brushRef="#br0">94172 6433 610,'-19'-6'11,"7"4"21,8 4 21,8 4 22,4 3 2,2 1-20,0 3-18,1 2-19,0 1-11,0 1-1,-2 1-3,-1 1-2,0 0-14,0-3-28,0-1-28,0-2-28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3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95362 5817 488,'-14'-32'55,"4"12"6,4 12 5,4 14 6,2 7-4,2 5-13,1 3-12,0 5-13,0 3-9,0 2-6,-2 4-6,0 3-5,-3 1-3,-2 0 2,-4 0 0,-2 0 2,-2-2-6,1-3-16,-1-5-15,0-3-15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3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95350 6507 604,'8'-9'0,"0"-2"3,0-2 1,-1-1 3,1-2 4,0 2 8,0 1 9,0 1 8,0 1 3,1 2-2,2 2-1,0 3-1,1-1-3,-1 2-3,1-1-3,0 0-3,0 0-6,1 2-6,1 0-8,2 2-8,-1 0-14,-1 0-21,-1 0-21,0 0-22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4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96025 5211 407,'0'-28'2,"0"5"5,0 6 4,0 7 5,0 4 9,0 4 14,0 4 14,0 4 13,0 4 3,-2 3-9,0 5-9,-1 4-8,-1 2-8,2 4-4,0 3-6,2 3-5,-1 1-5,0-2-3,-2 0-5,0-1-3,-2 2-3,0 5-2,-1 4-3,-2 6-2,1 0-4,-1-4-5,0-4-4,0-4-6,0-3-4,0-5-4,1-3-4,-1-5-4,1-5-7,2-8-7,2-8-9,2-8-9,2-5 4,2-2 15,2-1 15,2-3 16,2-2 11,5-1 7,4-3 6,3-1 7,1 0 3,-3 5 2,-3 3 0,-2 5 1,-2 1 5,-1 2 6,1 1 9,0 1 6,-1 2 4,-1 7-1,0 6 0,-2 6 0,0 3-6,0 0-12,0-1-10,0 1-11,0-3-8,1-5-6,1-4-6,2-6-5,1-3-4,3-2-3,3-1-2,3-3-3,1-1 0,-1-2 4,-1 0 3,0-1 4,-3 0 3,-1 1 4,-3 1 3,-1 0 3,-2 2 6,0 3 7,-2 1 7,-1 2 6,-1 2 10,-4 4 9,-3 2 10,-2 4 10,-2 2 2,0 3-8,0 3-8,1 4-7,-1 0-6,2 1-5,0-1-4,2 1-6,0-1-2,0-1-4,0-1-1,0 0-4,1-3-1,3-1-3,4-2-3,2-2-2,3-3-3,0-1-3,1-2-4,1-2-3,1-2-2,0-4-4,-1-2-2,1-3-2,0-4-1,-1-2 4,1-3 2,0-3 3,-2-1 3,-1 1 3,-2 1 3,-2 1 2,-3 1 3,-3 1 2,-2 0 3,-4 2 1,-2 2 2,-5 3 1,-4 3-1,-4 2 2,-3 4-3,-3 4-4,-3 4-4,-2 4-3,-2 2-4,3 1-1,1 1-1,3 2-1,1-2-3,3-1-4,1-2-3,2-2-3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9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58163 6321 614,'-16'0'5,"2"0"7,1 0 10,1 0 8,4-1 6,8 0 6,8-2 4,8 0 6,2-1-4,1 2-11,-2 0-12,-1 2-10,0 0-7,2 0-3,0 0-3,1 0-1,0-1-4,-1 0-2,-1-2-4,0 0-2,-1 0-3,1 0-2,1 2-3,1 0-3,-1 1-3,-2-2-3,-4 0-3,-3-1-4,-1-1 0,0 0 1,0 0 2,0 0 1,-2 1 2,-3 2 1,-2 2 1,-4 2 1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29"/>
    </inkml:context>
    <inkml:brush xml:id="br0">
      <inkml:brushProperty name="width" value="0.03432" units="cm"/>
      <inkml:brushProperty name="height" value="0.03432" units="cm"/>
    </inkml:brush>
  </inkml:definitions>
  <inkml:trace contextRef="#ctx0" brushRef="#br0">58616 5602 641,'-7'-9'1,"2"-2"4,2-2 3,2-1 4,1 1 6,0 6 12,0 6 10,0 6 11,0 5 2,0 4-10,0 3-9,0 5-10,0 2-6,0 1-6,0 1-5,0 1-4,0 1-6,0 2-5,0 3-4,0 1-5,0 0-5,0-3-4,0-3-5,0-3-5,0-3-3,2-3 0,0-3-1,2-3-2,0-2 3,0-2 4,0-2 5,0-2 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7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57866 3068 651,'-7'-16'-1,"2"2"-3,2 1-3,2 1-3,3 1 8,6 2 18,4 2 18,5 3 17,4 0 7,1 0-7,3 0-5,1 0-6,1 1-7,-1 2-10,-1 2-8,-1 2-9,-1 2-7,-1 2-4,-1 1-4,-1 3-4,-1 1-7,-2 0-7,-3-1-10,-1 1-8,-3 1-3,-2 0 0,-4 1 0,-2 1 2,-3-1 4,-1-3 8,0-2 8,-1-4 9,-2 0 5,0 0 2,-1 1 3,-2 2 3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0"/>
    </inkml:context>
    <inkml:brush xml:id="br0">
      <inkml:brushProperty name="width" value="0.03422" units="cm"/>
      <inkml:brushProperty name="height" value="0.03422" units="cm"/>
    </inkml:brush>
  </inkml:definitions>
  <inkml:trace contextRef="#ctx0" brushRef="#br0">59694 5000 642,'-14'17'84,"2"1"-17,4 3-18,3 1-17,0 0-10,0-1-1,-1-2-3,-2-2-2,1-1-3,1 3-1,0 1-3,2 3-2,0-1-2,2-3-3,0-3-1,2-3-3,1-3-2,4-2-2,2-4-2,4-2-1,1-2 0,3 0 0,2 0 2,1 0 1,2-1-4,0-1-7,-1 0-8,1-1-8,-1-2-5,-1 0-1,-1-1-3,0-2-3,-3 1 3,-1-1 5,-2 0 6,-2 0 5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0"/>
    </inkml:context>
    <inkml:brush xml:id="br0">
      <inkml:brushProperty name="width" value="0.03085" units="cm"/>
      <inkml:brushProperty name="height" value="0.03085" units="cm"/>
    </inkml:brush>
  </inkml:definitions>
  <inkml:trace contextRef="#ctx0" brushRef="#br0">60079 5140 713,'-15'-5'25,"4"8"11,3 6 10,2 7 10,2 5-3,0 3-14,0 3-16,1 3-15,-1 3-9,0 2-5,0 4-6,0 3-4,0-2-2,2-6 4,0-6 2,2-5 2,0-4-6,0-3-15,0-1-17,0-2-15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0"/>
    </inkml:context>
    <inkml:brush xml:id="br0">
      <inkml:brushProperty name="width" value="0.03758" units="cm"/>
      <inkml:brushProperty name="height" value="0.03758" units="cm"/>
    </inkml:brush>
  </inkml:definitions>
  <inkml:trace contextRef="#ctx0" brushRef="#br0">61005 5613 585,'-13'-8'62,"6"2"-6,6 1-5,6 0-5,3 1-6,2 0-7,0 0-6,1 1-7,2-1-3,3 2-1,4 0-1,2 2-1,0-1-3,-1-1-5,-2 0-5,-3-1-6,0-1-5,-2 2-8,-1 0-9,-1 2-7,-1 0-5,0 0-4,-2 0-2,0 0-4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1"/>
    </inkml:context>
    <inkml:brush xml:id="br0">
      <inkml:brushProperty name="width" value="0.0423" units="cm"/>
      <inkml:brushProperty name="height" value="0.0423" units="cm"/>
    </inkml:brush>
  </inkml:definitions>
  <inkml:trace contextRef="#ctx0" brushRef="#br0">61807 4931 520,'1'-13'49,"2"3"-7,2 4-5,1 4-7,3 2-4,2 0-1,2 0-3,1 0-1,1 0-3,0 0 0,-2 0-2,-1 0-1,-1 1-1,0 2-1,-2 2 1,-1 2 0,0 1-2,-2 1-1,-1 2-2,0 0-3,-2 2-1,0 3-2,-2 3-3,0 3-2,-3 3-1,-4 1-3,-4 3-1,-4 1-2,-2 0 0,-1-1-2,-1-3 0,-1-1-2,0-3 1,3-2 0,1-1 1,2-2 1,2-3 2,1-1 3,0-2 4,2-2 4,4-4 6,8-2 8,8-6 10,7-2 8,5-3 1,-1 0-8,1 0-9,-1 1-7,1-1-9,1 0-6,1 0-9,1 0-7,0 1-5,-1 2-2,-1 2-2,-1 3-1,-2 0-8,-3 1-12,-3 2-13,-2 0-13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3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63723 6164 620,'-20'7'-15,"8"-2"27,8-3 25,8 0 26,4-2 7,0 0-15,0 0-13,0 0-13,0-1-8,3 0-1,2-2-1,2 0-2,0-1-8,1 0-14,0 0-16,-1 0-15,1 0-8,-2 0-1,-1 0-1,-1 1-1,-1-1 0,0 0 3,-2 0 2,0 0 3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33"/>
    </inkml:context>
    <inkml:brush xml:id="br0">
      <inkml:brushProperty name="width" value="0.03506" units="cm"/>
      <inkml:brushProperty name="height" value="0.03506" units="cm"/>
    </inkml:brush>
  </inkml:definitions>
  <inkml:trace contextRef="#ctx0" brushRef="#br0">64450 5081 627,'22'-13'50,"-3"3"-8,-3 4-7,-2 4-8,-3 2-4,1 2 0,0 0-2,0 2 0,-1 0-1,-1 0-3,0-1-1,-2 1-3,-1 1-1,-1 2-1,0 2-1,-1 2 0,-2 0-3,-1 1-5,0 0-6,-2 0-4,-1 0-3,-4 1-2,-2 1-1,-3 2-2,-2-1 0,0-1 2,0-1 1,1-1 2,0-1 3,4 0 5,2-2 6,4 0 4,2-3 4,4-1 1,2-2 0,4-2 2,0 0-1,-1 0-1,0 2-1,-2 0-1,0 1-1,0 0-1,0 0 0,-1 0-2,1 0-1,-2 3-2,-1 2-4,0 2-1,-2 1-3,-2 1-2,-2 1-3,-2 2-2,-3 1-1,-2 3 1,-3 3 1,-3 3 1,-3 0-5,0-1-9,-1-3-10,-1-1-9,1-3-5,2-3 1,4-3 0,3-2 1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57"/>
    </inkml:context>
    <inkml:brush xml:id="br0">
      <inkml:brushProperty name="width" value="0.03887" units="cm"/>
      <inkml:brushProperty name="height" value="0.03887" units="cm"/>
    </inkml:brush>
  </inkml:definitions>
  <inkml:trace contextRef="#ctx0" brushRef="#br0">87637 4147 566,'-6'-7'52,"6"2"-1,4 2-1,6 2-2,2 1-4,3 0-7,2 0-9,2 0-6,-1 0-6,0 0-1,0 0-3,-2 0 0,0 0-3,-1-2-2,1-1-1,0 0-2,0-1 0,1 1-1,1-1 0,1 0 0,0 0 0,-1 2-1,0 0-1,-2 2 0,-1 0-8,-1 0-18,-1 0-17,0 0-16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3:58"/>
    </inkml:context>
    <inkml:brush xml:id="br0">
      <inkml:brushProperty name="width" value="0.04039" units="cm"/>
      <inkml:brushProperty name="height" value="0.04039" units="cm"/>
    </inkml:brush>
  </inkml:definitions>
  <inkml:trace contextRef="#ctx0" brushRef="#br0">88903 3081 544,'1'-13'59,"2"3"-7,2 4-7,1 4-7,3 2-6,0 0-6,1 0-5,2 0-7,-1 0-3,1 2-3,0 0-1,0 2-3,-1 0-1,1 2 0,0 0 1,0 1 0,-1 2-1,-1 2 0,-1 2-2,0 1 0,-2 1-1,-1 0 1,0-2 1,-2-1 0,-1 0-1,-2 0-1,-2-1-2,-2 1-1,-2 1-1,-2 2 0,-1 1 2,-3 3 0,-1 0 1,0-1 0,1-1 0,-1 0 0,-1-1 0,-3 3 0,-4 2 0,-2 1 0,0 0 0,1-3 0,3-3 1,1-2-1,2-3 1,1-1-1,1-1 1,0 0 0,2-2 0,1-1 2,0 0 2,2-2 1,5-1 3,10-4 5,10-2 6,9-3 4,5-2 0,1 0-5,-1 0-5,0 0-6,0 1-4,-1 0-1,-1 2-3,-1 1-1,-1 0-3,-1 2-2,-1 0-3,-1 2-3,-1 0-3,-1 0-4,-1 0-4,-1 0-3,-1 0-6,-3 0-7,-1 0-6,-2 0-7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08"/>
    </inkml:context>
    <inkml:brush xml:id="br0">
      <inkml:brushProperty name="width" value="0.03716" units="cm"/>
      <inkml:brushProperty name="height" value="0.03716" units="cm"/>
    </inkml:brush>
  </inkml:definitions>
  <inkml:trace contextRef="#ctx0" brushRef="#br0">76900 5059 592,'15'-1'133,"-1"-1"-32,-1 0-35,0-1-33,-1-1-19,1 2-2,1 0-3,2 2-3,0-1-2,1 0 1,1-2-1,1 0 0,1 0 0,0 0 0,-1 2 0,1 0-1,-1 1-1,1 0-7,0 0-4,-1 0-6,0 0-1,-1-2 0,0 0 2,-2-1 0,-3 0-7,-5 3-17,-4 4-16,-6 2-17,-2 1-2,-2-2 14,0-2 14,-1-2 15,-1-1 8,0 0 5,0 0 6,1 0 3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09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77598 4475 605,'-1'-14'-34,"-1"2"12,0 4 12,-1 3 13,-1 1 13,0 0 15,0 0 16,0 0 16,0 2 1,2 4-10,0 4-11,2 4-11,0 1-6,0 1-4,0 0-3,0 0-3,-1 0-3,0 3-5,-2 2-4,0 1-5,-1 2-4,2 0-5,0-1-4,2 1-5,0-1-4,0 1-4,0-1-3,0 1-5,0-1-2,2-1-3,0-1-2,2 0-3,0-3 2,0-3 6,0-3 7,0-2 5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7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57723 3900 542,'-29'0'2,"7"0"3,5 0 5,6 0 3,3 2 8,0 6 10,1 4 10,-1 5 10,0 3 1,2-1-7,1 1-7,0 0-9,2 1-5,0 6-2,2 5-4,0 5-3,0 6-2,-2 8-2,-2 8-3,-1 7-2,-1 7-4,2 5-3,2 5-6,2 5-4,1 0-6,0-4-7,0-4-7,0-3-8,0-5-2,2-3 0,0-5 2,2-3 0,0-6 1,0-6 1,-1-7 0,2-8 0,-2-5 2,1-7 7,0-5 4,0-6 7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09"/>
    </inkml:context>
    <inkml:brush xml:id="br0">
      <inkml:brushProperty name="width" value="0.0338" units="cm"/>
      <inkml:brushProperty name="height" value="0.0338" units="cm"/>
    </inkml:brush>
  </inkml:definitions>
  <inkml:trace contextRef="#ctx0" brushRef="#br0">78766 4187 650,'-7'-6'38,"2"6"5,2 4 7,2 6 4,1 2-1,0 1-12,0 1-11,0 2-11,0-1-7,0 1-5,0 0-5,0-1-3,0 1-2,0 0 0,0-1 1,0 1 1,0 1-6,0 3-12,0 3-12,0 3-12,0-1-5,0-5 4,0-5 4,0-5 5,0-2 1,0 0 1,0 0 0,0 0 1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1"/>
    </inkml:context>
    <inkml:brush xml:id="br0">
      <inkml:brushProperty name="width" value="0.02977" units="cm"/>
      <inkml:brushProperty name="height" value="0.02977" units="cm"/>
    </inkml:brush>
  </inkml:definitions>
  <inkml:trace contextRef="#ctx0" brushRef="#br0">99950 6130 739,'22'-1'44,"-3"0"-7,-3-2-9,-2 0-8,-2 0-5,1 0 1,1 2 0,1 0 1,2 2-2,2 0-1,1 2-3,3 0-2,0 0-2,1 0-3,-1-2-1,1 0-3,0-1 0,-1 2 1,1 0 0,-1 2 2,0-1-5,-1-2-6,-1-2-9,-1-2-7,-1-1-4,-2 0-3,-3 0-3,-1 0-1,-2-1-1,-2 0-1,-3-1 0,-1-1 0,-2-1 3,-4 2 8,-2 0 7,-3 2 7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1"/>
    </inkml:context>
    <inkml:brush xml:id="br0">
      <inkml:brushProperty name="width" value="0.03195" units="cm"/>
      <inkml:brushProperty name="height" value="0.03195" units="cm"/>
    </inkml:brush>
  </inkml:definitions>
  <inkml:trace contextRef="#ctx0" brushRef="#br0">100848 5145 688,'-8'-7'2,"2"0"3,0 2 4,2 1 3,0 2 7,0 5 12,0 6 11,0 4 10,0 5 0,2 5-12,0 5-13,2 5-13,0 4-8,2 2-5,0 4-7,2 3-4,0 0-8,0 0-8,0-2-9,0 0-9,0-5-5,0-8 1,0-7-1,0-8 1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3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88111 12850 630,'-22'1'14,"4"4"12,5 2 11,3 4 12,1 1 1,0 3-7,-1 1-10,-1 3-7,-1 2-6,0 1-2,0 3-1,1 1-2,-2 4-3,0 5-5,-1 4-4,-1 6-6,-1 0-2,-2-4-2,0-4-2,-1-3-2,0-3-5,3-2-9,1 0-10,3-1-8,1-5-6,4-9-2,2-8-1,4-9-2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3"/>
    </inkml:context>
    <inkml:brush xml:id="br0">
      <inkml:brushProperty name="width" value="0.03703" units="cm"/>
      <inkml:brushProperty name="height" value="0.03703" units="cm"/>
    </inkml:brush>
  </inkml:definitions>
  <inkml:trace contextRef="#ctx0" brushRef="#br0">88600 13000 594,'1'22'93,"2"-1"-19,2-3-20,2-1-18,1 1-12,-1 4-4,1 3-3,0 4-3,-1 2-2,0-1 0,-2-1 0,0-1 0,-2-1 0,2 1-5,-2-1-2,1 1-4,-1-3-1,0-3-3,-1-5-1,-2-3-1,1-5 0,4-6 3,2-6 2,4-6 2,1-7 1,3-7-3,2-8-1,2-9-2,0-2-2,1 2 0,-1 2-1,1 2 0,-2 2-1,-3 5 0,-2 3-1,-4 5 0,-2 2-1,-2 2 0,-3 3 0,0 1 0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4"/>
    </inkml:context>
    <inkml:brush xml:id="br0">
      <inkml:brushProperty name="width" value="0.05247" units="cm"/>
      <inkml:brushProperty name="height" value="0.05247" units="cm"/>
    </inkml:brush>
  </inkml:definitions>
  <inkml:trace contextRef="#ctx0" brushRef="#br0">89682 12951 419,'21'-8'16,"-3"-1"3,-4-2 3,-4 0 3,-4 0 0,-1 1-3,-2 0-5,-2 2-3,-2 1-2,-4 2-1,-2 2 0,-3 2-1,-3 2-1,0 0 0,-1 2-2,-1 0-1,-1 3 0,0 2 1,1 3 0,-1 3 0,0 3 0,1 1 0,-1 3 0,0 2-1,1 1 0,1 1-1,1 1-2,1 1 0,1-1-1,2-2 0,2-1-2,2-2 0,3-3-3,4-1-4,4-3-6,4-1-3,3-5-3,3-8 0,3-8 0,3-7 0,2-7 0,-1-1-3,1-4 0,-1-3-2,0 0 0,-1 5 3,-1 3 1,0 5 4,-3 2 3,-3 4 6,-3 3 6,-2 3 5,-4 2 8,-1 6 7,-2 2 9,-2 5 9,-1 3 2,0 2-3,0 1-4,0 3-2,0 0-5,0-1-4,0-1-7,0-1-5,1-1-3,2-2-1,2-3-2,2-1 0,3-2-5,3-2-7,5-2-6,4-2-7,2-3-6,4-6-3,3-4-5,3-5-3,2-4-1,1-3 4,0-3 5,2-3 2,-1-1 5,-2 1 3,-1 1 4,-3 2 3,-4 1 3,-5 5 2,-6 3 3,-6 4 2,-6 4 8,-5 2 13,-4 4 12,-5 3 14,-4 2 2,0 1-5,-1 3-5,-1 2-7,0 2-1,2 2 1,3 2 1,1 1 1,1 3-1,2 1-6,1 3-4,0 2-5,1 0-3,1 1-3,-2-1-3,2 1-2,-1-1-1,2 1 0,0-1-1,2 1 1,0-2-2,2-3-4,0-3-2,2-3-4,1-3-3,5-4-2,4-4-4,4-4-3,2-5-3,1-6 0,1-5-3,1-7 0,1-4-1,3-4 3,1-5 1,3-3 3,-1-1 1,-2 2 1,-1 2 1,-3 2 1,-2 2 3,-3 3 7,-3 3 5,-2 3 6,-3 3 2,-3 3 1,-1 3-1,-2 3 1,-2 5 11,0 10 24,-2 8 22,0 9 25,-2 8 3,0 7-16,-2 6-14,0 8-17,0 1-10,2-4-7,2-4-8,2-4-7,3 0-7,2 2-6,3 4-6,3 3-8,2-1-8,-2-4-12,-1-4-11,-1-3-12,-1-6-7,-2-4-3,-2-5-2,-2-4-2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5"/>
    </inkml:context>
    <inkml:brush xml:id="br0">
      <inkml:brushProperty name="width" value="0.03345" units="cm"/>
      <inkml:brushProperty name="height" value="0.03345" units="cm"/>
    </inkml:brush>
  </inkml:definitions>
  <inkml:trace contextRef="#ctx0" brushRef="#br0">78900 100 657,'7'34'90,"0"4"-20,-2 6-20,0 4-19,-2 1-11,0-4-3,-2-4-3,0-3-3,-1-2-1,0 2-1,0 2-1,0 2 0,0 3-4,0 4-6,0 4-8,0 4-6,0-1-5,0-5-1,0-4 0,0-5-1,0-5-2,0-4-1,0-4 0,0-3-2,0-5-2,2-3-2,0-4-3,2-4-3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6"/>
    </inkml:context>
    <inkml:brush xml:id="br0">
      <inkml:brushProperty name="width" value="0.03663" units="cm"/>
      <inkml:brushProperty name="height" value="0.03663" units="cm"/>
    </inkml:brush>
  </inkml:definitions>
  <inkml:trace contextRef="#ctx0" brushRef="#br0">78459 2271 600,'-8'-8'1,"0"0"1,0 1 2,0-1 2,2 3 6,2 8 13,4 6 11,3 7 13,0 5 1,1 3-7,0 3-9,0 3-8,-1 2-6,0 3-1,-2 1-2,0 2-3,-1 0-2,2-3-1,0-4-3,2-2-2,0-3-3,0-3-1,0-3-4,0-2-1,1-4-1,3-1 0,3-3 2,4 0-1,1-7 2,3-9-1,2-8 0,1-9 0,4-7-3,5-6-6,5-6-7,5-6-6,2-3-6,2 0-5,0 0-6,2 0-6,-5 5-1,-8 11 1,-9 12 2,-8 9 2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16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80988 1477 711,'17'-6'13,"3"2"5,3 4 5,3 3 6,0 1 0,-5 1-6,-3 2-4,-4 0-6,-4 2-4,-1 1-2,-2 3-3,-2 2-2,-2 1-3,-2 1-2,-2 1-3,-2 2-2,-3 0-2,-4 3 1,-3 1 1,-5 3-1,-2-1 1,-1-2 0,-1-1 1,-1-2 0,1-3 1,2-1 3,4-2 2,3-3 3,2-1 3,1-2 1,0-2 1,2-2 2,4-2 1,8-1 3,8 0 1,7-1 1,5-2 2,1-1 2,1 0 1,1-1 2,0-1-3,-3 0-8,-1 0-6,-3 0-8,2 1-10,5 0-12,5 2-13,5 0-12,-1 1-3,-5 0 6,-7 0 5,-5 0 7,-4 0 4,-1 0 3,-1 0 5,0 0 3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24"/>
    </inkml:context>
    <inkml:brush xml:id="br0">
      <inkml:brushProperty name="width" value="0.03396" units="cm"/>
      <inkml:brushProperty name="height" value="0.03396" units="cm"/>
    </inkml:brush>
  </inkml:definitions>
  <inkml:trace contextRef="#ctx0" brushRef="#br0">65800 1888 647,'0'-15'5,"0"3"10,0 1 9,0 2 11,0 5 3,0 8-3,0 8-2,0 7-3,0 7-4,0 3-4,0 5-6,0 3-5,0 3-3,0 4-2,0 3 0,0 2-2,0 2 0,0 0 0,0 0-1,0 0 1,0-1 0,0-2 1,0-2 1,0-2 0,0-3-3,0-4-10,0-3-8,0-5-10,0-3-4,2-3-1,0-3-1,2-3 0,-1-4-4,-1-6-5,0-6-7,-1-6-6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8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57650 5124 811,'36'-42'0,"-7"11"0,-7 11 0,-7 11 0,1 4 6,7 0 13,9-1 12,7-2 14,4 2-2,2 1-14,1 2-14,0 2-15,-1 1-12,-3 0-11,-5 0-12,-4 0-11,-5-1-4,-5 0 5,-6-2 5,-6 0 5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24"/>
    </inkml:context>
    <inkml:brush xml:id="br0">
      <inkml:brushProperty name="width" value="0.03006" units="cm"/>
      <inkml:brushProperty name="height" value="0.03006" units="cm"/>
    </inkml:brush>
  </inkml:definitions>
  <inkml:trace contextRef="#ctx0" brushRef="#br0">65371 1820 731,'-8'-7'0,"2"-1"0,1 0 0,0 0 0,1 3 8,-2 6 16,0 6 15,-1 6 16,-2 4 0,0 5-13,-1 3-14,-1 5-14,-1 1-10,2-2-7,1 0-7,0-1-6,1-1-3,-1-1 0,-2-1 1,0-1 1,1-2-5,2-4-7,4-5-7,3-3-8,0-3-1,0 0 6,-2-2 7,0 0 5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24"/>
    </inkml:context>
    <inkml:brush xml:id="br0">
      <inkml:brushProperty name="width" value="0.02686" units="cm"/>
      <inkml:brushProperty name="height" value="0.02686" units="cm"/>
    </inkml:brush>
  </inkml:definitions>
  <inkml:trace contextRef="#ctx0" brushRef="#br0">66000 1950 818,'7'7'0,"-1"-1"0,0 0 0,-2-1 0,0-2 4,0 1 8,0 0 7,0 0 8,1 1 2,0 2-3,1 2-2,2 2-4,-1 1-6,1 1-7,0 1-10,0 1-8,0 0-7,0 0-5,-1-2-6,1-1-4,-1-1-4,0-2 0,-2-2 0,0-2-1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25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67160 2000 628,'22'1'46,"-3"2"-7,-3 2-6,-3 2-7,-2 1-4,0 3-3,-2 2-3,0 2-4,-3 1-2,-1 1 0,-2 1-1,-2 1 0,-2 2-2,-4 3-4,-2 3-4,-3 3-4,-4 1-2,-2 1-1,-3-1-1,-3 0-1,0-1 2,1-3 2,2-3 4,3-3 4,1-3 4,4-3 3,3-2 5,3-4 4,4-2 2,7-2-1,7-3 1,8 0-1,4-4-3,3-2-4,3-4-4,2-2-5,2-1-3,-1 1-4,-1 0-3,-1 2-4,-3 0-3,-3 2-6,-5 1-5,-3 1-6,-3 0-1,-1 2 1,-1 0 1,0 2 1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34"/>
    </inkml:context>
    <inkml:brush xml:id="br0">
      <inkml:brushProperty name="width" value="0.03974" units="cm"/>
      <inkml:brushProperty name="height" value="0.03974" units="cm"/>
    </inkml:brush>
  </inkml:definitions>
  <inkml:trace contextRef="#ctx0" brushRef="#br0">99832 10485 553,'6'-13'18,"-1"6"12,-2 6 12,-2 6 13,-2 5 1,-2 4-11,-2 4-12,-1 3-10,-3 4-7,0 1-1,-1 3-2,-1 1-2,-1 2-1,0 2-4,0 3-2,1 1-3,-2 0-4,0-2-4,-1-1-6,-1-3-5,0-2-1,2-3-1,2-3 2,3-3 1,0-3 0,2-3-1,1-2 1,0-4-1,3-4-4,4-6-7,4-6-8,4-6-6,2-5-1,3-5 7,2-5 6,2-5 8,-1-1 5,1 0 3,-2 1 5,-1 1 4,-1 1 2,-1 1 2,-1 1 0,0 2 0,-2 0 3,-3 4 2,-1 3 3,-2 3 3,-2 3 6,0 1 11,-1 2 12,-2 2 10,0 3 4,2 4-1,1 4-4,0 4-2,0 3-4,0 2-6,-2 2-6,0 1-7,-1 3-4,2 3-1,0 3-2,2 4-1,-1-1-3,1-2 0,0-1-3,0-2-1,0-3-2,0 1-2,0-2-1,0-1-3,0-1-1,2-1-2,0-1-1,2 0-2,1-5 0,3-6 2,3-8 3,3-6 2,0-4 2,-2-1-1,-4-2 0,-3 1 0,0-5 0,4-5 1,2-7 1,3-5 0,1-2 0,-3 2-1,-1 1-1,-2 3-2,-2 3 0,-1 4 0,0 3 1,-2 5 0,-1 2-3,-1 2-7,0 2-5,-2 3-7,-1 3-11,-4 6-17,-2 6-18,-3 6-16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35"/>
    </inkml:context>
    <inkml:brush xml:id="br0">
      <inkml:brushProperty name="width" value="0.03396" units="cm"/>
      <inkml:brushProperty name="height" value="0.03396" units="cm"/>
    </inkml:brush>
  </inkml:definitions>
  <inkml:trace contextRef="#ctx0" brushRef="#br0">101504 11149 647,'14'-14'21,"-3"1"-4,-3 2-4,-2 2-3,-2 1 0,0 1 2,0-1 3,0 0 2,-1 0 1,-1 0-5,0 0-3,-1 1-3,-3-1-4,-2 2-6,-4 0-3,-2 2-6,-2 1-1,1 2 1,-1 2 0,0 2 1,0 1 1,0 2 0,1 0 2,-1 2 0,-1 0 4,0 3 6,-1 2 6,-1 2 8,-1 1 2,1 3 0,-1 1 1,0 3-1,1 0 0,1-1 1,0-1-1,2-1 1,1-1-2,1-1 0,0 0-3,2-2-1,2-2-2,6-1-2,4-2-2,6-2-1,2-4-6,3-2-7,2-6-7,2-2-7,-1-3-3,-3 2 1,-3 1 3,-2 0 2,-2 0 0,3-2 0,2-1-1,2-3 0,0-2 0,1 0 1,0-1 0,-1-1 2,0 1 1,-2 2 2,-3 4 3,0 3 3,-4 2 12,-1 4 20,-2 2 20,-2 4 21,-1 2 3,0 1-13,0 3-14,0 2-13,0 0-20,-2-1-28,0-1-26,-2 0-27,2-4-7,2-3 14,4-4 12,2-4 13,2-2 9,-2-2 5,-1 0 5,0-1 4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35"/>
    </inkml:context>
    <inkml:brush xml:id="br0">
      <inkml:brushProperty name="width" value="0.04425" units="cm"/>
      <inkml:brushProperty name="height" value="0.04425" units="cm"/>
    </inkml:brush>
  </inkml:definitions>
  <inkml:trace contextRef="#ctx0" brushRef="#br0">102650 10996 497,'28'-18'25,"-5"11"3,-7 10 2,-5 11 1,-5 6 0,-4 1-5,-4 1-5,-4 1-4,-1 0-4,1-1-2,0-1-4,2 0-2,0-4-3,0-1-2,0-4 0,0-3-3,4-4-6,6-8-12,7-6-11,7-7-13,3-5-2,-1-1 5,-1-3 5,0-1 7,-2-2 4,1 1 5,-1 0 5,1-1 5,0 2 3,-1 1 4,1 3 3,-1 1 3,-1 3 5,-4 3 4,-4 3 5,-4 3 5,-5 4 8,-5 8 11,-4 6 12,-5 7 11,-2 5 2,1 1-11,0 2-10,2 3-10,0 1-7,1 1-5,-1 0-4,0 2-6,1-1-2,2-5-1,2-4-1,3-3-1,1-3-3,4-1-9,2 0-7,4-2-8,1-3-5,3-6 0,2-6 0,2-6-2,1-4 1,3-3-1,1-3-1,3-3 0,-1-1 1,-1 1 3,-3 1 4,-1 1 2,-2 1 5,0 2 5,-2 3 6,-1 1 6,-2 6 10,-2 10 18,-4 10 16,-2 9 18,-3 5 1,0-1-10,-2-1-13,0-1-11,0-2-10,2-3-7,2-3-8,2-3-7,2-2-4,3-2-4,4-2-2,2-2-2,1-4-2,-1-6 2,0-6 0,-2-6 1,0-3 0,0-1-2,-1-1-1,1-1-2,0 0 0,0-1 2,-1 1 2,1-1 2,-2 2 2,-2 1 1,-4 3 1,-2 1 2,-2 2 0,0 1 0,0 1 0,0 0-1,-1 2 2,-1 1 1,0 0 2,-1 2 2,-4 2-4,-4 2-10,-5 4-9,-5 3-11,-2 2-5,1 5 0,1 4-2,1 3-1,2 1 3,2-2 5,4-4 6,3-3 6,1-1 3,2 0 1,1 0 1,0 0 1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36"/>
    </inkml:context>
    <inkml:brush xml:id="br0">
      <inkml:brushProperty name="width" value="0.04959" units="cm"/>
      <inkml:brushProperty name="height" value="0.04959" units="cm"/>
    </inkml:brush>
  </inkml:definitions>
  <inkml:trace contextRef="#ctx0" brushRef="#br0">104321 11500 443,'15'7'11,"-1"-1"11,-1 0 11,0-1 11,-2-2 2,-1 1-8,0 0-7,-2 0-8,-1 1-4,-2 2-2,-2 2-3,-2 2-1,-2 1-5,0 3-6,-2 1-7,0 3-7,-3 1-2,-2 1 3,-3 1 4,-3 1 3,-1-1 2,4-3 2,3-3 1,3-2 2,1-3 1,4 1 1,0 0 1,4 0 1,0-1 1,3-1 0,2 0 0,2-2 0,1 0 1,0 0 3,-1 0 1,1-1 3,0 1 0,0-2-1,-1-1-1,1 0-1,-1 0-1,-1 1 2,0 3-1,-2 2 2,0 1-2,-2 2 0,-1 0-2,0 1-1,-2 1-1,-1 1-3,0 1-1,-1 2-2,-4 0-2,-2 2-4,-5 3-1,-4 2-4,-3 1-4,-3 2-8,-3 2-6,-3 3-8,-3 1-5,-5 2-4,-3 2-3,-4 3-4,2-5 3,7-8 8,9-9 9,7-9 8,4-4 1,1 0-6,-1 0-5,0 0-6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2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81463 53100 545,'-2'16'142,"-2"1"-33,-4 1-32,-2 2-33,-2 0-19,-1 1-5,-2 1-4,0 1-6,-1 0-3,-1 1-3,-1-1-3,-1 1-3,0-1-4,3 1-5,1-1-6,2 1-4,3-2-5,1-3-3,2-3-4,2-3-3,3-5-4,4-10-5,4-8-5,4-9-5,1-5 2,1 1 9,0-1 10,0 1 9,-2 1 7,-1 2 4,-2 5 4,-2 1 4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2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81700 53189 528,'15'-29'1,"-1"5"1,-1 5 2,0 5 1,-2 3 6,1 2 10,0 2 10,0 3 10,-1 2 3,1 5-6,0 6-5,0 4-5,-1 3-3,-3 1-2,-1 1 0,-2 2-1,-1 0-1,0 3-3,0 1-2,0 3-3,-1 0-2,0 0-1,-2 1-2,0-1-1,-1-1-2,0-3 0,0-3-2,0-2-1,1-4-2,2-1-7,2-3-6,1 0-5,4-7-1,2-9 3,3-8 5,3-9 3,3-6 2,1-2 1,3-4 1,1-3 1,1 0 1,-3 2 1,-1 1 1,-3 3 0,-1 3 0,-2 5-2,-3 5-2,-1 5-1,-3 6-7,-4 8-11,-4 8-10,-4 8-12,-2 1-5,0-1-1,0-4-1,0-3 0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3"/>
    </inkml:context>
    <inkml:brush xml:id="br0">
      <inkml:brushProperty name="width" value="0.03899" units="cm"/>
      <inkml:brushProperty name="height" value="0.03899" units="cm"/>
    </inkml:brush>
  </inkml:definitions>
  <inkml:trace contextRef="#ctx0" brushRef="#br0">83350 53763 564,'9'-15'32,"1"2"0,3 2 2,2 3 1,0 1-2,-1 2-7,-1 2-5,0 2-6,-3 3 0,-3 6 4,-2 4 6,-4 5 4,-2 2 1,-2-3-4,-2-1-5,-1-2-5,-2 0-3,0 1-4,0 3-5,0 2-4,1-1-2,1-1-2,0-2-1,2-2-2,-1-2-2,0-1 0,-1-1-2,-2 0-1,3-4 3,6-2 6,6-6 7,6-2 7,4-4 1,1 0-5,3-1-3,1-1-3,1-1-9,-3 2-10,-1 1-12,-2 0-11,-2 2-5,-1 2 0,-1 3 1,0 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39"/>
    </inkml:context>
    <inkml:brush xml:id="br0">
      <inkml:brushProperty name="width" value="0.04268" units="cm"/>
      <inkml:brushProperty name="height" value="0.04268" units="cm"/>
      <inkml:brushProperty name="color" value="#F2395B"/>
    </inkml:brush>
  </inkml:definitions>
  <inkml:trace contextRef="#ctx0" brushRef="#br0">60414 2316 515,'-22'-7'30,"5"2"-1,3 2-1,4 2 0,2 3-1,-2 6 0,0 4 0,-1 5 0,-1 4-2,2 1-4,1 3-3,1 1-3,1 0-3,2-1-1,2-3-1,2-1-2,2-2-2,4-3-3,2-1-2,3-2-2,5-3-6,6-3-5,5-2-7,7-4-7,0-1 0,-4 0 2,-3 0 3,-5 0 3,-2 0 2,-1 0 0,0 0-1,-2 0 1,-2 2 0,-3 2 1,-3 3 1,-2 4 1,-6 2 2,-8 3 2,-7 3 2,-9 3 2,-4 2 1,1-1-1,0 1-2,-1-1 0,1-1 1,1-3 7,1-3 5,1-2 6,8-5 5,14-5 3,16-4 3,14-5 3,5-3-2,-2 2-6,-3 0-7,-3 2-6,-3 1-5,-4 2-3,-5 2-4,-3 2-2,-4 3-2,-2 4 0,-4 3 1,-2 5-1,-5 2 1,-8 1 1,-6 1 1,-7 1 1,-4 1 2,0-1 1,-2 1 1,-1-1 2,0 0 1,1-1 1,1-1 1,2-1 1,1-2 1,5-2 4,3-4 2,5-3 3,5-2 3,8-2 1,8-2 3,8-2 1,5-3-1,5-2-7,3-4-5,5-2-7,1-2-4,2-3-4,1-2-4,1-1-3,-2-1-2,-3 2-1,-5 3 0,-3 1-1,-4 2-1,-5 0-1,-3 2-1,-4 1-1,-4 0 2,-2 0 2,-4 0 4,-2 1 4,-3-1 3,-3 2 4,-4 0 5,-2 2 5,-1 1 4,3 0 5,1 2 5,3 0 5,0 2 3,0 0-1,0 2 1,0 0-1,1 2 0,3 4 0,1 2 1,2 3-1,1 2-1,0 1-3,0 2-4,0 0-3,1 2-1,0 3-2,2 2-2,1 5 0,0-1-2,0-2-3,0-2-1,0-1-3,0-3-1,0-3-3,0-3-2,0-2-3,1-4-2,3-1-3,4-2-3,2-2-3,3-4 0,1-6 2,3-6 2,2-5 2,1-7-4,1-3-10,1-6-9,1-5-10,1-3-3,-1-2 7,1-2 5,-1-2 6,1 1 6,1 4 8,1 3 5,1 5 8,-1 3 4,-3 3 1,-3 3 3,-3 3 0,-3 6 11,-4 7 17,-4 8 19,-4 8 16,-3 4 4,-2 1-15,-2 1-14,-2 2-13,0 0-9,2 3-5,2 1-3,2 3-5,2-1-3,0-3-2,2-3-2,0-3-2,2-1-1,0 0-3,1 0-2,2-1-2,-1 1-1,-1 0 2,0 0 2,-2-1 1,-1 4 0,-2 4-1,-2 4-1,-2 7-1,-3 0-1,-3 0 0,-5-1 0,-4-1-1,-2-1-1,-1-1-4,-1-1-4,-1-1-3,-1-3-2,-1-3-2,-1-4 0,-1-4-1,-1-4 0,1-3-2,0-2 1,-1-4-1,2-4 1,3-5 2,3-7 2,3-5 2,3-4 3,2-1 1,4-1 3,3-1 2,1 1 2,2 1 1,0 3 0,2 2 2,1 2 4,4 4 5,2 5 6,3 3 6,4 3 7,2 2 6,3 2 6,3 2 7,3 3 2,3 6-3,3 4-2,3 5-3,3 5-2,4 3-3,4 5-2,4 3-3,4 4-3,2 2-1,3 4-2,4 3-2,2-1-8,5-2-16,3-4-15,5-2-15,-6-5-7,-15-7 1,-14-7 1,-15-7 1,-8-4 1,-1 0-1,-1-2 0,0 0 0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4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84597 52859 578,'1'-14'6,"0"3"13,2 3 13,0 2 12,1 4 5,0 4-6,0 4-5,0 4-5,-1 2-5,0 1-3,-2 1-5,0 2-3,-1 1-3,2 3-1,0 3-1,2 3 0,-1 1-3,-2 1-3,-2-1-5,-2 1-2,-2 0-6,0 2-6,-2 3-7,0 1-6,-1 1-5,0-2-6,0 0-5,1-1-4,0-3-1,2-7 2,2-5 5,2-6 2,0-5 4,0-3 5,-2-2 3,0-4 5,-1-1 3,2-2 5,0 0 3,2-1 4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4"/>
    </inkml:context>
    <inkml:brush xml:id="br0">
      <inkml:brushProperty name="width" value="0.03085" units="cm"/>
      <inkml:brushProperty name="height" value="0.03085" units="cm"/>
    </inkml:brush>
  </inkml:definitions>
  <inkml:trace contextRef="#ctx0" brushRef="#br0">84650 53763 713,'8'-15'6,"0"4"5,0 3 5,-1 3 5,2 0 4,0 2 3,1-1 2,2 0 4,1 0-2,3 2-7,3 0-6,3 2-8,1 0-3,-1 0 0,-1 0-2,0 0 0,-3 0-5,-1 0-10,-2 0-8,-3 0-9,-1 0-9,0 0-10,-2 0-10,0 0-10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4"/>
    </inkml:context>
    <inkml:brush xml:id="br0">
      <inkml:brushProperty name="width" value="0.04828" units="cm"/>
      <inkml:brushProperty name="height" value="0.04828" units="cm"/>
    </inkml:brush>
  </inkml:definitions>
  <inkml:trace contextRef="#ctx0" brushRef="#br0">85624 52398 455,'-7'-22'3,"2"1"7,2 2 5,2 3 6,1 5 10,0 8 10,0 9 11,0 10 11,-1 5 1,0 5-10,-2 3-9,0 4-9,-1 4-8,0 2-5,0 4-5,1 3-4,-2 4-5,-2 7-1,-2 7-2,-2 7-3,-1 7-4,1 7-9,-1 6-8,0 8-9,2-2-7,2-8-8,4-9-7,3-9-7,1-7-3,0-3 3,0-4 3,0-4 3,-1-7 4,0-8 8,-2-10 7,0-7 8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4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86268 53837 565,'-9'-6'105,"-1"6"-20,-3 4-20,-2 6-19,0 2-13,1 1-7,1 1-5,1 2-7,0-1-4,2-1-2,0-1-3,2 0-3,2-1-1,2 1 0,4 1 1,3 2-1,2-2 0,5-3 1,4-3 1,4-2 0,1-3-2,1-1-7,-1 0-5,1-1-7,-1-1-4,-1 0-2,-1 0-4,-1 0-2,-1 0-2,-2 0 0,-3 0-1,-1 0 0,-1-1 0,0-1-1,0 0 0,0-1 0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5"/>
    </inkml:context>
    <inkml:brush xml:id="br0">
      <inkml:brushProperty name="width" value="0.03877" units="cm"/>
      <inkml:brushProperty name="height" value="0.03877" units="cm"/>
    </inkml:brush>
  </inkml:definitions>
  <inkml:trace contextRef="#ctx0" brushRef="#br0">86609 53828 567,'-15'-1'4,"4"0"9,3-2 8,2 0 8,3 1 8,0 4 5,2 4 7,1 4 5,-1 3-1,-1 3-9,0 3-9,-1 3-9,-2 3-9,0 3-9,-2 3-8,0 3-8,0 2-3,0 0 2,2 2 3,0 1 2,1-4-3,1-6-11,-1-7-10,0-6-11,0-6-8,0 1-7,0-2-6,0 0-8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5"/>
    </inkml:context>
    <inkml:brush xml:id="br0">
      <inkml:brushProperty name="width" value="0.03759" units="cm"/>
      <inkml:brushProperty name="height" value="0.03759" units="cm"/>
    </inkml:brush>
  </inkml:definitions>
  <inkml:trace contextRef="#ctx0" brushRef="#br0">87533 53787 585,'-6'-6'127,"4"6"-24,4 4-25,4 6-25,2 1-20,0-1-15,-1 0-15,1-2-17,-1 0-7,0 2-2,-2 0 0,0 2-1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5"/>
    </inkml:context>
    <inkml:brush xml:id="br0">
      <inkml:brushProperty name="width" value="0.04165" units="cm"/>
      <inkml:brushProperty name="height" value="0.04165" units="cm"/>
    </inkml:brush>
  </inkml:definitions>
  <inkml:trace contextRef="#ctx0" brushRef="#br0">88480 53330 528,'-7'-15'6,"2"2"12,2 3 11,2 1 13,1 3 5,2 4-2,0 4-1,2 4-1,-1 2-4,0 1-4,-2 2-5,0 0-6,-1 1-3,0 1-4,0 2-2,0 0-5,-1 1-4,0-1-6,-2 1-5,0 0-7,-2 0-6,0 1-8,-1 1-7,-2 1-8,1 0-2,1-1 3,0-1 2,2 0 3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6"/>
    </inkml:context>
    <inkml:brush xml:id="br0">
      <inkml:brushProperty name="width" value="0.03431" units="cm"/>
      <inkml:brushProperty name="height" value="0.03431" units="cm"/>
    </inkml:brush>
  </inkml:definitions>
  <inkml:trace contextRef="#ctx0" brushRef="#br0">88650 53579 641,'1'-22'57,"2"6"-4,2 5-6,2 5-4,1 2-4,1 0-4,2 0-3,0 0-4,1 0-8,1 2-15,1 0-15,2 2-14,-2 0-14,-1 2-13,-2 0-13,-2 2-13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6"/>
    </inkml:context>
    <inkml:brush xml:id="br0">
      <inkml:brushProperty name="width" value="0.05342" units="cm"/>
      <inkml:brushProperty name="height" value="0.05342" units="cm"/>
    </inkml:brush>
  </inkml:definitions>
  <inkml:trace contextRef="#ctx0" brushRef="#br0">89261 52744 411,'0'-16'3,"0"-1"3,0-2 6,0 1 4,1 2 11,2 8 19,2 8 17,1 8 19,1 5 2,-2 3-17,-2 3-15,-2 3-16,-1 3-10,-2 1-3,-1 3-4,0 1-4,-1 1-5,-2 1-8,0-1-9,-1 1-8,-1-2-4,2-2 0,1-1 0,0-3-1,1 0-3,0-1-6,0 1-7,1-1-6,1-6-4,5-12-1,6-13-1,4-13 0,3-6 5,1 1 11,2 0 10,0 3 12,-1 1 9,-1 4 7,-2 5 6,-3 3 8,-1 3 6,0 2 5,-2 2 6,0 2 5,-3 2 0,-1 4-8,-2 2-7,-2 4-7,0 0-8,0 1-8,2 0-9,0 0-7,3-4-9,6-6-10,4-8-8,5-6-9,2-4-1,-1 1 10,-1-1 8,-1 0 10,-2 1 4,-2 1 3,-4 1 1,-3 0 2,-2 4 13,-2 5 24,-2 4 24,-2 6 24,-1 2 5,0 1-17,0 1-16,0 2-16,0 0-10,2 3-4,0 2-3,2 1-5,-1 1-3,2-1-4,-2 0-4,1-2-5,1-2 0,2-3 0,2-2 2,2-4 0,1-4-3,3-6-8,2-6-7,1-5-9,0-4-1,-2 1 7,-4-1 6,-3 0 7,-1 0 3,-2-1 0,-1-1 0,0-1 0,-2 1 3,-1 1 3,0 2 4,-1 3 4,-3 1 0,-2 4-4,-4 3-2,-2 3-5,-3 1-3,-3 2-4,-3 0-5,-3 2-5,-2 1-1,1 2 0,-1 2-1,1 1 2,1 2 1,4-2 4,5-1 5,3 0 3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7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93016 51394 538,'-7'-28'4,"2"5"7,2 6 9,2 7 8,2 3 8,4 2 10,2 2 9,4 2 11,2 3-3,5 4-11,3 4-14,5 3-12,0 3-12,-1 2-11,-2 0-12,-3 1-11,-1 1-7,-3 1-3,-1 1-2,-2 1-3,-3 0-3,-4-1-5,-4-1-3,-4-1-6,-3-2 3,-2-2 8,-2-4 8,-2-3 7,0-1 6,1 0 2,0 0 1,2 0 2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0"/>
    </inkml:context>
    <inkml:brush xml:id="br0">
      <inkml:brushProperty name="width" value="0.03051" units="cm"/>
      <inkml:brushProperty name="height" value="0.03051" units="cm"/>
      <inkml:brushProperty name="color" value="#F2395B"/>
    </inkml:brush>
  </inkml:definitions>
  <inkml:trace contextRef="#ctx0" brushRef="#br0">62928 2778 721,'26'-9'4,"3"-1"9,5-3 8,3-2 9,-1 2 2,-7 3-4,-7 4-5,-7 4-4,-2 2-3,1 0-1,3 0-1,2 0 0,-2 1-2,-3 2-1,-4 2-1,-4 2-1,-3 2-3,-2 3-4,-2 3-5,-2 3-3,-5 3-5,-6 3-1,-7 3-4,-7 3-2,-4 1-1,-1-1 1,-1-2 1,0 1 1,0-5 1,5-4 0,3-4 2,5-6 1,3-3 2,2-2 5,4-2 6,3-2 4,3-3 3,6-4 0,5-4 0,4-4 0,6-2-1,7-3-1,7-2-1,7-1-1,3 0 0,-2 3-1,0 3 1,-1 3 0,-2 2 0,-3 4 1,-3 2 0,-3 4 1,-4 3 0,-5 4-1,-5 4 0,-4 4-1,-6 3 0,-6 5 0,-6 3 0,-6 5 0,-4 0-1,-5-2-3,-3-2-3,-5-1-2,-1-3-2,0-1 1,-1-3-1,1-1 0,1-2 0,3 0 2,3-2 0,3-1 1,3-2 2,3-2 3,3-4 1,3-2 3,5-3 2,8-1 2,8 0 3,8-1 3,5-2-1,2-2-3,4-2-3,4-1-4,1-3 0,2 0 0,3-1 0,1-1 2,0-1-5,-2 0-9,-2 1-7,-1-1-10,-3 0-4,-1 1-1,-3-1-2,-1 0-1,-4 1-1,-5 1-2,-5 1 0,-4 1-2,-4 0 4,-1 0 7,0 0 8,-1 1 7,-3-1 5,0 2 2,-3 1 1,-2 1 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7"/>
    </inkml:context>
    <inkml:brush xml:id="br0">
      <inkml:brushProperty name="width" value="0.04738" units="cm"/>
      <inkml:brushProperty name="height" value="0.04738" units="cm"/>
    </inkml:brush>
  </inkml:definitions>
  <inkml:trace contextRef="#ctx0" brushRef="#br0">92427 52700 464,'-12'1'7,"8"2"16,8 2 16,8 2 14,7-1 2,5-1-14,7-2-14,5-2-13,1-2-10,-4-2-3,-3-2-4,-5-1-4,-8 2 2,-12 10 10,-13 8 10,-13 9 9,-8 4 5,0-1-2,0-1 0,-2-1-2,-1 0-2,-1 1-2,-1 1-3,0 1-2,0-1-3,5 0-2,3-1-3,5 0-2,3-4-9,2-1-14,4-4-13,3-3-14,4-3-10,6-4-4,6-4-4,6-4-4,3-5 2,3-4 12,2-5 10,1-5 11,0-2 9,-1 3 6,-2 1 7,-3 3 7,-1 1 8,-4 4 7,-3 3 10,-2 2 8,-3 4 9,2 2 9,-2 4 10,1 2 10,0 4 0,-2 4-9,0 3-8,-2 5-9,0 3-9,0 3-10,0 3-10,0 2-10,0 3-6,-2 3-3,0 1-3,-2 2-4,0 0-7,1-2-9,-2-1-10,2-3-11,-2-3-4,0-3-3,-2-5 0,0-3-2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7"/>
    </inkml:context>
    <inkml:brush xml:id="br0">
      <inkml:brushProperty name="width" value="0.0365" units="cm"/>
      <inkml:brushProperty name="height" value="0.0365" units="cm"/>
    </inkml:brush>
  </inkml:definitions>
  <inkml:trace contextRef="#ctx0" brushRef="#br0">92950 53974 602,'7'-7'5,"0"-1"7,-2 0 10,0 0 7,-1 0 6,1 2 3,2 1 2,0 1 2,2 1-1,3 3-5,4 4-4,2 2-4,1 3-7,-1 4-9,-1 2-8,0 3-8,-2 1-6,1-1-3,0-1-4,-1 0-2,0-3-7,-4-1-9,-3-2-9,-2-2-8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7"/>
    </inkml:context>
    <inkml:brush xml:id="br0">
      <inkml:brushProperty name="width" value="0.04017" units="cm"/>
      <inkml:brushProperty name="height" value="0.04017" units="cm"/>
    </inkml:brush>
  </inkml:definitions>
  <inkml:trace contextRef="#ctx0" brushRef="#br0">93580 53347 547,'-15'-14'4,"4"2"7,3 4 7,2 3 8,2 1 9,-2 2 10,0 0 11,-1 2 11,-3 2-3,-2 6-13,-3 4-14,-3 5-13,-2 4-13,-1 1-8,-1 3-8,-1 1-10,0 0-4,2-3-3,3-3-2,1-2-1,2-4-9,2-1-14,3-2-15,1-2-14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8"/>
    </inkml:context>
    <inkml:brush xml:id="br0">
      <inkml:brushProperty name="width" value="0.04163" units="cm"/>
      <inkml:brushProperty name="height" value="0.04163" units="cm"/>
    </inkml:brush>
  </inkml:definitions>
  <inkml:trace contextRef="#ctx0" brushRef="#br0">94800 52718 528,'7'-15'0,"0"4"0,-2 3 0,0 3 0,0 0 4,3-2 8,3-2 7,4-2 9,-1 0 1,-1 3-3,-2 1-6,-2 2-3,-1 2 3,1 2 8,2 2 10,0 2 9,0 2 1,-2 4-7,-3 2-7,-1 3-7,-2 2-7,-4 1-9,-2 2-8,-3 0-9,-3 1-8,-2 1-8,-2 1-6,-1 1-8,-2-1-5,2-3 0,1-3-2,1-3-1,0-3 1,2-2 3,1-4 3,0-2 3,2-4 2,2-2 4,3-4 2,1-2 4,1-1 3,0 1 4,0 0 5,0 2 4,0 0 2,0 0 1,0 1 1,0-1 0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8"/>
    </inkml:context>
    <inkml:brush xml:id="br0">
      <inkml:brushProperty name="width" value="0.04882" units="cm"/>
      <inkml:brushProperty name="height" value="0.04882" units="cm"/>
    </inkml:brush>
  </inkml:definitions>
  <inkml:trace contextRef="#ctx0" brushRef="#br0">94844 51891 450,'0'-16'0,"2"2"0,0 1 0,2 1 0,-1 2 10,-2 4 19,-2 4 20,-2 4 19,-1 6 5,0 8-7,0 7-10,0 8-7,0 4-8,0-1-5,0-1-7,1-2-5,-2 0-9,2-1-11,-1-1-10,0-1-10,-1-1-5,0 1 3,-1-1 4,-2 0 1,1-1-3,-1-5-12,0-3-10,0-4-13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8"/>
    </inkml:context>
    <inkml:brush xml:id="br0">
      <inkml:brushProperty name="width" value="0.04507" units="cm"/>
      <inkml:brushProperty name="height" value="0.04507" units="cm"/>
    </inkml:brush>
  </inkml:definitions>
  <inkml:trace contextRef="#ctx0" brushRef="#br0">94122 53164 488,'-6'-8'6,"1"1"13,2-1 13,2 0 13,2 2 7,2 4 1,2 4 1,1 4 2,2 3-5,-2 3-8,-1 4-10,0 2-9,-3 3-7,-2 5-4,-4 3-4,-2 4-4,-3 3-7,-4 1-6,-2 1-9,-3 0-6,-1 0-8,1-1-4,1-3-5,1-1-5,1-5-3,2-4 2,2-5 0,3-4 1,1-7 1,2-8 5,2-8 3,2-8 3,2-4 5,4 1 7,2-1 5,4 1 7,2-2 4,3 0 1,3-1 2,3 0 3,2-2 6,1 2 12,1 1 13,1 1 12,0 1 4,1 3-4,-1 1-5,1 3-5,-2 1-2,-2 2-1,-1 2-1,-2 2-2,-3 2-1,-1 0-2,-2 2-3,-3 0-1,-1 3-1,-2 2-2,-2 4 0,-2 2-1,-3 2-3,-4 1-6,-4 1-4,-4 2-6,-3 0-4,-1 3-2,-3 2-1,-2 1-2,-2 2-2,-3-1 1,-3 1 0,-2-1 0,-3 0-5,3-3-11,0-1-10,1-2-10,2-3-5,5-3 3,3-3 1,5-2 3,1-3 4,2-1 8,1 0 6,0-1 7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9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94250 54045 510,'2'-13'49,"6"4"3,4 6 2,5 5 2,3 4-1,1 5-5,1 5-5,1 5-4,2 4-8,3 3-7,3 3-8,3 3-8,1 1-9,-2-2-14,0 0-12,-1-1-12,-3-3-13,-5-7-11,-5-5-12,-4-6-11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9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97322 52966 511,'-1'-12'11,"-1"8"25,0 8 23,-1 8 24,-3 6 3,-4 7-17,-4 5-17,-3 6-18,-4 4-12,1-1-5,-2 0-4,-1 0-6,0 1-8,1-1-9,1 0-9,1 0-9,1-3-7,4-5-2,3-7-2,3-5-2,4-9-4,8-12-3,6-12-5,7-11-3,2-5 3,-4 5 10,-5 3 11,-3 4 9,-1 3 8,0 1 3,1 1 4,2 1 3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4:59"/>
    </inkml:context>
    <inkml:brush xml:id="br0">
      <inkml:brushProperty name="width" value="0.04954" units="cm"/>
      <inkml:brushProperty name="height" value="0.04954" units="cm"/>
    </inkml:brush>
  </inkml:definitions>
  <inkml:trace contextRef="#ctx0" brushRef="#br0">97800 52965 444,'21'-28'2,"-3"7"6,-4 7 6,-4 7 5,-2 4 8,1 4 11,2 2 11,0 4 10,-1 3 2,-2 5-10,-4 5-9,-3 5-9,0 2-7,0-1-1,2-1-4,0-1-2,0 1-3,0 1-2,-1 3-3,-2 1-2,0-1-2,0-3-4,0-5-2,0-3-2,3-8-4,8-12-2,6-12-4,7-11-3,2-5 0,-3 3 1,-3 3 2,-3 3 1,-2 2 2,-2 0-1,-3 2 1,-1 1 1,2-4-2,6-7-1,5-8-2,7-8-1,0-2-1,-5 5 3,-5 6 2,-5 4 1,-5 8-5,-6 10-13,-6 12-14,-6 10-12,-2 5-6,2-2 6,2-3 3,3-1 5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01"/>
    </inkml:context>
    <inkml:brush xml:id="br0">
      <inkml:brushProperty name="width" value="0.06439" units="cm"/>
      <inkml:brushProperty name="height" value="0.06439" units="cm"/>
    </inkml:brush>
  </inkml:definitions>
  <inkml:trace contextRef="#ctx0" brushRef="#br0">99298 52640 341,'-1'-22'2,"0"3"5,-2 3 5,0 3 4,-2 2 7,-2 4 8,-2 2 7,-1 4 9,-4 3 0,-2 6-8,-3 4-9,-3 5-9,-1 4-4,1 1-2,1 3-2,1 1-1,1 1-3,1-1 0,0-1-3,2-1-1,3-2-4,3-1-8,4-2-7,4-2-7,3-4-5,4-3 0,2-4-2,4-4 0,2-5-2,5-4 0,3-5 0,5-5-1,1-4 0,-1 0 2,-1-1 3,-1-1 1,-2 2 4,-3 3 6,-3 5 6,-3 3 6,-2 2 5,-2 2 1,-2 1 3,-2 0 3,-3 4 9,-4 6 17,-4 6 18,-4 6 18,0 1 0,2-1-15,4-3-15,3-1-16,2-2-14,5 0-13,4-2-13,4 0-15,3-3-5,1-3 0,3-2 1,1-4 0,2-2 2,1-3 4,1-4 3,1-2 4,0-2 3,-3 1 1,-1-1 2,-3 0 2,-1 0 1,-3-1 0,-1-1 2,-2-1 0,-2 1 4,-3 2 9,-1 4 7,-2 3 9,-1 1 6,-2 0 7,0 1 5,-2-1 6,-2 1 3,-4 4-1,-4 2 1,-3 4 1,-2 3-5,0 4-6,2 3-7,1 5-7,1 2-5,0 1-1,2 1-3,1 1-1,0 1-1,2-1-2,1 1-2,0-1 0,2 0-2,0-1 2,2-1 0,0-1 0,3-1-5,4-3-15,4-1-12,4-2-14,1-4-5,1-6 3,0-6 3,0-6 3,0-6 2,5-5 1,2-7 0,3-5 1,2-4 1,1-3 2,0-1 2,2-2 1,-1 0 3,-5 2 2,-3 2 1,-5 2 3,-2 1 5,0 3 7,-2 1 9,-1 3 7,-2 2 3,-2 3-1,-4 3-2,-2 3-2,-2 4 10,0 8 21,0 7 22,0 6 20,-2 8 5,-4 9-16,-4 9-14,-4 9-16,-1 2-9,1-2-6,1-4-6,1-2-6,0-2-4,2-1-3,1-2-5,0 0-2,2-1-6,2-3-6,3-2-7,1-1-6,1-3-5,2-1-4,0-2-3,2-2-4,0-3-1,3-3 0,2-3-1,2-2 1,2-5 1,5-4 3,4-6 2,3-4 3,2-4 2,-1-3 0,-1-3-1,-1-3 1,-2-1 3,-1 1 4,-2 1 5,-2 1 4,-3 2 5,-1 1 6,-2 2 5,-2 3 5,-2 1 5,-1 2 5,-1 3 5,0 1 6,-2 3 9,0 4 17,-2 4 14,0 4 17,-3 4-1,-2 5-16,-3 5-17,-4 5-15,1 3-10,1-1-4,2 0-4,2 1-3,1 0-4,0 1-3,0 1-2,0 1-4,2-2-2,4-2-2,4-3-2,4-3-1,2-3-2,2-4 0,0-4-1,1-5 0,1-2-2,1-4-7,1-2-6,2-3-6,0-4-2,1-4 3,1-4 3,1-3 2,0-4 2,1-3 4,-1-3 3,1-3 4,-2-2 1,-1 0 1,-3-2 1,-1-1 2,-3 2-1,-2 2 1,-4 3-1,-3 3 0,-2 4 1,-4 3 3,-2 4 4,-3 5 3,-5 2 0,-6 4 0,-6 3-2,-5 2-2,-5 5-2,-2 6-3,-4 6-4,-3 5-4,2 3-4,6-3-4,5-1-3,7-2-4,4-2-4,2-1-2,4-1-4,3 0-2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6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47586 20700 611,'-8'7'0,"1"-2"0,-1-3 0,0 0 0,0-2 1,2 2 2,1 0 2,0 2 2,2 1 6,0 3 11,2 3 11,1 4 11,-1 1 2,-1 3-8,0 2-6,-1 1-8,-2 3-4,-2 1-4,-2 2-3,-2 3-3,0-2-2,1-5-1,0-5-1,2-5 0,6-4-4,12-2-4,11-4-6,13-2-5,5-5-2,2-2 2,1-5 2,0-4 2,0 0-1,-1 1-3,-3 2-4,-2 2-3,-3 2-2,-5 0 0,-5 2 0,-5 1 0,-6 0-6,-6 2-9,-8 0-9,-6 2-10,-3 0 1,0 0 11,2 0 11,1 0 12,0 0 6,0 0 3,0 0 3,0 0 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1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63326 2112 514,'-7'-8'-1,"0"-2"-3,2 0-1,1-1-2,-1-1 1,0 1 5,-2-1 6,0 0 4,0 1 4,2 1 3,2 0 2,3 2 3,0 2 6,0 6 8,0 4 10,0 6 9,0 5 0,0 7-9,0 7-9,0 7-8,0 4-6,0 2-4,0 2-2,0 2-3,-1 3-3,-1 4-1,0 4-2,-1 3-2,-1 3-1,0 2-5,0 0-3,0 1-3,1-1-1,0-5 0,1-3 2,2-4 1,0-4-3,0-4-4,0-4-6,0-4-5,0-4-3,0-5-1,0-5-2,0-5-2,-2-7-1,-4-8-3,-4-10-3,-3-8-2,-3-6 1,2-5 8,1-3 7,1-4 7,1-2 6,0 1 4,2 1 4,1 1 3,0 2 5,2 3 2,1 4 3,0 2 3,3 2 2,2 2 3,4 2 2,2 3 2,3 1 1,2 0 1,1 2 0,3 1 1,1-1-3,1 0-2,2-1-4,0-1-4,-1 0-1,1 4-1,-2 2-1,-1 4 0,-1 2-2,-3 2-3,-1 2-3,-2 2-3,-3 2-3,-4 5-1,-4 4-3,-4 3-1,-4 3-1,-5 1 1,-6 1 2,-3 1 0,-5 0 2,1-1 1,-2-1 2,-1-1 1,1-2 2,1-1 2,3-2 2,1-2 1,3-3 3,3-1 2,3-3 2,3 0 3,5-5 2,8-5 2,8-4 2,8-5 2,6-4-1,6-2-5,6-2-4,7-1-5,3-1-5,0 1-5,1 0-6,2 2-5,-1 2-5,-4 1-6,-2 2-6,-3 2-6,-5 3 1,-4 1 4,-4 2 4,-6 2 6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03"/>
    </inkml:context>
    <inkml:brush xml:id="br0">
      <inkml:brushProperty name="width" value="0.04786" units="cm"/>
      <inkml:brushProperty name="height" value="0.04786" units="cm"/>
    </inkml:brush>
  </inkml:definitions>
  <inkml:trace contextRef="#ctx0" brushRef="#br0">95518 55900 459,'1'15'64,"0"-1"-17,2-1-16,0 0-16,3-3-11,4-1-4,3-2-3,5-2-5,3-2-1,1 0-3,3-2-1,1 0-1,1-1-1,-3 0 2,-1 0 1,-3 0 1,-4 0 1,-6 0 1,-8 0 1,-6 0 2,-7 1 1,-6 4 3,-5 2 1,-6 3 3,-4 2 3,3 0 1,0 0 4,1-1 2,1 0 0,3 0 1,1-2-1,3 0-1,2-2 1,2-1 0,4-1 2,3 0-1,4 0 1,8 0-1,6 1 0,8 2 0,3-1-2,1-1-2,1-1-1,1 0-2,0-2-1,1 0-2,-1-2-2,1 0-2,-2-1-3,-3 0-3,-3 0-5,-3 0-3,-4 1-2,-6 2 0,-6 2 1,-6 2-1,-5 1 1,-5 1 1,-5 2 2,-5 0 1,-4 0 2,-2 1 1,-4 0 2,-3 0 2,0-1 2,0 1 3,1 0 3,2 0 2,1-1 3,3-1 1,3 0 1,3-2 1,4-1 2,3-1 4,5 0 2,3-2 5,6 0 1,6 0 2,7 0 0,8 0 1,5-1-2,7 0-3,5-2-3,7 0-4,4-3-4,6-2-5,4-3-6,6-4-6,0 0-4,-1-1-3,-2 0-3,-2 0-3,-3 1 0,-4 1 1,-4 0 2,-4 2 1,-5 1 2,-7 1 0,-7 0 0,-6 2 1,-6 1 6,-1 4 15,-2 2 13,-2 4 15,-1 2 4,-2 5-6,0 4-5,-2 3-6,1 4-3,1 1-2,0 3-1,2 1-1,0 2-2,0 1-3,0 0-2,0 2-2,1-1-3,1-1-5,3-3-2,2-2-5,1-1-3,-2-3-6,-1-1-5,0-3-4,-1-1-8,0-2-10,-1-3-10,1-1-10,-1-3-3,-4-4 7,-2-4 5,-3-4 6,-2-3 6,0 0 8,0-1 6,0-2 8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04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95919 57651 486,'-21'-43'22,"6"11"2,6 10 0,7 9 2,0 9-3,-1 8-3,-2 8-6,-1 7-4,-3 5-4,-2-1-2,-2 1-3,-1-1-3,-1-2-3,2-5-3,3-4-4,1-6-3,3-3-1,4 0 4,4-2 1,4 0 4,3-1 4,3 0 4,3 0 6,4 0 4,-1 0 2,-3 2-1,-3 0-2,-2 2-1,-4 0-2,-1 2-2,-2 0 0,-2 1-2,-3 2-1,-6 0 2,-4 1 0,-5 2 2,-3-1 0,1-1 1,-1-1 2,1 0 0,0-3 1,2-1 3,2-2 1,3-2 3,5-1-1,12 0 0,10 0-2,11 0-1,5 0-3,-1 0-5,-2 0-5,1 0-5,-4 0-3,-3 0 0,-5 0 0,-3 0-1,-6 2 0,-8 2-1,-8 4-2,-8 2-1,-3 1 1,-1 1 2,0 0 2,1 0 2,0-1 1,1-3 0,0-1 1,2-2-1,5-2 4,9 0 6,8-2 6,9 0 8,6-2 0,1 0-3,3-2-3,1 0-4,-4 1-5,-10 4-5,-12 4-7,-10 4-6,-8 1-2,-3 1 3,-5 0 2,-3 0 2,-3-1 3,1-1 2,0 0 3,-1-2 2,1 0 2,1 0 2,2 0 4,0-1 1,2 1 3,2 0 3,4 0 3,3 0 2,8-2 0,12-1-4,13-2-2,14-2-4,8-2-4,6-2-4,6-2-4,6-1-5,0-2-3,-5 0-1,-4 0-3,-5 0-2,-6 1 0,-7 2-1,-8 3 1,-5 1 0,-8-1-6,-8 0-14,-8-3-12,-8-2-14,-4-1 1,1-2 11,-1 0 12,1-1 12,0-2 9,0 0 5,2-1 4,1-1 5,1 0 2,1 1 0,1 0-2,0 2 0,2 1 4,3 2 7,1 3 8,2 1 7,2 5 13,2 8 15,2 7 17,2 9 15,0 7 1,0 6-15,-2 8-15,0 6-16,-1 8-11,0 8-6,0 7-7,0 8-6,-1 5-10,0 1-12,-2 0-12,0 2-12,-1-9-6,0-17 0,0-18 1,0-18 0,1-9-3,0-1-3,2-1-6,0 0-4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05"/>
    </inkml:context>
    <inkml:brush xml:id="br0">
      <inkml:brushProperty name="width" value="0.06713" units="cm"/>
      <inkml:brushProperty name="height" value="0.06713" units="cm"/>
    </inkml:brush>
  </inkml:definitions>
  <inkml:trace contextRef="#ctx0" brushRef="#br0">98611 57346 327,'-8'-22'0,"2"6"0,1 5 0,0 5 0,1 2 4,0 0 9,0 0 8,0 0 8,-1 5 5,-1 11-2,-3 12 0,-2 10 0,-2 5-5,-3 0-8,-4 0-8,-2 0-8,0-2-5,3-5-4,3-6-3,3-3-3,4-6-4,6-3-5,6-4-4,6-4-4,3-3 2,-1-1 9,1 0 11,0-1 8,-1 0 7,-3 5 3,-1 4 3,-2 4 2,-2 2 2,0 1-1,-1 1 0,-2 1 0,-1 1-1,-2 1-1,-2 1 0,-2 2-2,0-2-2,-1-2-3,0-1-2,0-2-4,5-5-4,10-8-4,10-8-4,9-8-6,6-4 1,3-2 2,1 0 4,2-1 3,0 1 3,-1 1 3,-3 2 1,-2 3 3,-1 0 2,-3 2 1,-2 1 1,-1 1 2,-3 0 0,-3 2-1,-3 0-2,-2 2 0,-4-1-6,-1-2-11,-2-2-11,-2-1-12,-3-2-1,-2 2 5,-3 1 6,-4 1 6,-2-2 5,-3 0 4,-4-3 4,-2-1 4,0-2 1,1 2 0,2 1 0,3 1-1,0 0 3,2 2 4,1 1 5,1 1 6,0 3 8,2 7 15,0 8 13,2 6 15,0 5 1,0 5-13,0 3-11,0 5-11,0 1-9,-2 0-5,0 0-4,-1 1-4,0-2-3,2 0 0,2-1-1,2-1 0,2-2-1,2-1-2,2-3 0,2-1-2,3-3-1,5-1-2,5-3-3,5-1-1,8-4-3,11-5-4,10-4-4,11-6-4,11-4 0,11-3 2,10-5 3,12-4 1,-6 1 0,-20 3-5,-21 4-5,-20 4-5,-11 2-11,-1 1-18,-2-1-18,1 0-18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2"/>
    </inkml:context>
    <inkml:brush xml:id="br0">
      <inkml:brushProperty name="width" value="0.02678" units="cm"/>
      <inkml:brushProperty name="height" value="0.02678" units="cm"/>
      <inkml:brushProperty name="color" value="#00BFF3"/>
    </inkml:brush>
  </inkml:definitions>
  <inkml:trace contextRef="#ctx0" brushRef="#br0">67016 11882 821,'5'-14'8,"-2"4"16,-6 4 16,-2 4 16,-2 3-11,2 2-40,2 2-37,2 2-40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4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8188 19773 584,'-2'-24'9,"0"14"20,-3 16 17,-2 14 20,-1 8 2,0 3-14,1 1-13,-1 2-15,0 1-9,0-1-6,0-1-5,0-1-7,1-1-3,1 0-2,0 1-2,2-1-3,0-1-1,0-1-2,0-3-2,0-1-3,2-6-4,4-7-8,4-8-7,4-8-8,1-6-2,1-6 4,0-4 4,0-5 4,-1-3 5,-3-1 6,-1 0 6,-2-2 6,-1 0 4,0-1 2,0 1 2,0 0 2,0 0 3,0 3 2,-1 1 3,2 3 3,-2 2 3,1 3 4,0 3 4,0 2 4,-1 5 7,0 6 10,-2 6 11,0 6 10,-1 5-1,2 4-9,0 3-11,2 5-10,0 2-7,0 0-3,-1 2-4,2 1-2,-2 0-4,1-1-2,0-1-3,0-1-2,0-3-2,0-3 1,0-5 0,0-3-1,1-5-1,3-6-3,4-6-4,2-6-5,2-7 1,-1-7 1,1-8 4,0-9 1,-1-3 2,1 0 0,0 0 1,-1 0 0,0 2-1,-2 4 0,-3 3 0,-1 5-2,-1 4-1,-2 5-3,-1 5-3,0 5-2,-2 7-8,-2 11-10,-2 11-12,-2 11-11,-1 3-2,2-7 7,0-5 7,2-7 7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4"/>
    </inkml:context>
    <inkml:brush xml:id="br0">
      <inkml:brushProperty name="width" value="0.0331" units="cm"/>
      <inkml:brushProperty name="height" value="0.0331" units="cm"/>
      <inkml:brushProperty name="color" value="#00BFF3"/>
    </inkml:brush>
  </inkml:definitions>
  <inkml:trace contextRef="#ctx0" brushRef="#br0">9716 20650 664,'-7'22'94,"2"-3"-21,2-3-22,2-2-20,1-2-12,0 1-2,0 1-2,0 2-2,0 0-3,0 1-3,0 1-2,0 1-4,1-4-14,2-8-25,2-10-24,2-8-25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4"/>
    </inkml:context>
    <inkml:brush xml:id="br0">
      <inkml:brushProperty name="width" value="0.03069" units="cm"/>
      <inkml:brushProperty name="height" value="0.03069" units="cm"/>
      <inkml:brushProperty name="color" value="#00BFF3"/>
    </inkml:brush>
  </inkml:definitions>
  <inkml:trace contextRef="#ctx0" brushRef="#br0">10100 19403 716,'0'-18'10,"0"14"17,0 12 19,0 13 19,0 7-2,0 1-19,0 1-20,0 1-20,0 0-12,0-1-5,0-2-5,0 1-6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4"/>
    </inkml:context>
    <inkml:brush xml:id="br0">
      <inkml:brushProperty name="width" value="0.03818" units="cm"/>
      <inkml:brushProperty name="height" value="0.03818" units="cm"/>
      <inkml:brushProperty name="color" value="#00BFF3"/>
    </inkml:brush>
  </inkml:definitions>
  <inkml:trace contextRef="#ctx0" brushRef="#br0">10416 19816 576,'-15'-12'20,"2"8"11,2 8 10,2 8 11,2 4 1,-1 1-9,0 1-8,0 1-10,1 1-6,2-1-3,2 1-3,2 0-4,1-2-3,0-1-3,0-3-4,0-1-2,2-1-3,2 0-1,3-1-1,4 1 0,1-1-1,1-2 1,1-2 1,2-2 2,-1-2 0,-1 1 0,-1 0 1,0 0 0,-2 1 0,-1 0 0,0 1 0,-2 2 0,-3 1 4,-4 5 8,-6 4 8,-4 3 8,-5 2 2,-3-3-6,-5-1-6,-3-2-5,-4-2-8,1-1-11,-2-1-9,-1 0-10,1-3-3,3-1 6,3-2 6,3-2 5,2-1-5,2 0-18,3 0-17,1 0-17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6"/>
    </inkml:context>
    <inkml:brush xml:id="br0">
      <inkml:brushProperty name="width" value="0.03582" units="cm"/>
      <inkml:brushProperty name="height" value="0.03582" units="cm"/>
      <inkml:brushProperty name="color" value="#00BFF3"/>
    </inkml:brush>
  </inkml:definitions>
  <inkml:trace contextRef="#ctx0" brushRef="#br0">7879 22955 614,'-2'-13'10,"0"6"15,-3 6 14,-2 6 13,-1 6 4,-2 5-9,0 7-9,-1 5-9,-1 4-6,0-1-3,0 1-4,1-1-3,-2 1-4,-2 4-3,-1 3-3,-3 3-5,0 0-4,3-2-4,1-2-6,3-1-4,1-5-5,2-4-2,2-5-3,2-4-2,3-10-5,4-13-4,4-12-6,4-13-5,1-3 3,-1 5 9,0 7 9,-2 5 10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6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8250 23237 605,'7'-6'6,"-2"6"12,-3 4 12,0 6 11,-2 3 4,2 3-5,0 3-6,2 3-5,-1 2-4,1-1-2,0 1-1,0-1-2,0-1-3,0-3-2,0-3-2,0-2-3,1-4-4,2-1-5,1-2-6,3-2-5,1-3-4,2-2-3,0-4-3,1-2-4,1-4-3,0-3-1,-1-5-2,1-3-3,-1-3 0,-1 2 3,-1 1 2,0 1 3,-3 2 2,-1 3 3,-2 3 3,-2 3 3,-2 3 13,0 6 21,-2 4 24,0 5 21,-1 4 5,0 2-13,0 1-13,0 3-14,0 1-9,0-1-8,0 1-7,0-1-8,0 1-7,0 0-6,0-1-6,0 1-7,0-2-6,0-1-3,0-2-4,0-3-5,1-1 0,2-2 3,2-2 2,2-2 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3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66405 1990 557,'-7'-5'8,"4"8"15,3 6 15,2 7 15,1 4 3,0-1-10,-2 1-10,0 0-10,0-2-5,2-1-2,2-3-1,2-1-1,2-2-5,3-2-5,3-3-8,4-1-5,1-1-6,3-2-4,1 0-5,3-2-5,-2 0-1,-1 0 1,-4 0 1,-3 0 2,-4 2 0,-5 4-2,-4 4 0,-6 4-3,-5 3 3,-5 3 5,-7 3 6,-5 3 4,-5 2 6,1 0 3,-2 2 5,-1 1 5,2-2 2,3-5 3,5-5 0,3-5 3,4-3 0,2 0 0,4-2 1,3 0-1,2-3 0,4-1-3,2-2-2,4-2-2,2-1-1,5 0-2,4 0 1,3 0-2,2 0 0,-1 0-2,-1 0-1,0 0-3,-4 2-2,-5 6-7,-5 4-4,-4 5-6,-7 4-1,-8 1 2,-8 3 4,-7 1 3,-4 1 0,-1-1 0,1-1-2,0-1-1,0-2 2,1-1 2,1-2 4,1-2 2,2-3 2,3-3 1,3-3-1,3-2 0,6-3 6,8-1 9,9 0 9,10-2 10,4-1 2,3-3-7,1-4-7,3-2-5,-1-1-7,0 0-3,-1 2-6,0 1-4,-3 0-3,-1 0-3,-3 0-1,-1 1-3,-3-2-4,-4 0-6,-5-2-7,-3 0-5,-4 0 1,-3 3 8,-5 1 8,-4 2 9,-1 2 6,1 0 2,0 2 4,2 0 2,0 1 4,1 0 5,-1 0 6,0 0 5,1 2 3,2 4 3,2 4 1,3 4 2,0 2 1,2 3-2,0 1-1,2 3 0,0 1-4,0 3-2,0 1-5,0 2-2,0 2-4,2 1-1,0 1-2,2 1-2,0-2-3,0-4-4,-1-3-3,1-5-4,1-3-1,0-3 1,1-2 1,2-4 0,0-3-1,0-4-4,-1-4-5,1-4-3,2-6-4,4-9-3,3-9-2,5-9-3,2-6-1,-1-4 0,1-4 0,-1-3 0,0-1 2,-1 4 6,-1 4 4,-1 4 5,-1 4 4,-1 6 2,0 4 3,-2 5 2,-2 5 4,-1 5 8,-2 4 6,-2 6 8,-2 5 9,-2 4 10,-3 5 11,0 6 9,-2 2 0,0 1-13,0 1-14,0 1-12,0 0-8,1-3-3,2-1-4,0-2-3,2-2-3,0 1-3,1 0-2,2 0-3,0 0-1,2 1-1,0 1 1,1 2-1,-1 0 1,-2 3-1,-4 1 1,-2 3 0,-5 1 1,-2 1 0,-5 1 0,-4 1 2,-3 0-2,-3 0-1,-3 1-1,-3-1-2,-2-1-2,-1-5-1,-1-3 0,-1-4-2,1-4-2,2-3-2,1-2-4,3-4-2,1-4-1,4-6-1,3-6 1,3-5 1,3-5 1,2-1 3,4-2 3,3-3 3,2 1 2,1 3 0,3 4-1,2 2 0,2 3 4,0 4 9,1 4 9,2 5 8,-1 2 7,1 2 3,0 2 5,0 2 5,0 3 2,3 5 0,1 5 1,3 5 1,3 4-2,3 3-3,5 3-4,3 3-3,4 3-4,2 4-7,4 4-6,3 4-7,3 0-7,4-4-11,3-4-9,5-3-11,1-6-7,-2-4-3,-3-5-4,-1-5-4,-6-4 2,-12-4 9,-10-5 9,-10-2 8,-7-3 4,1 0-1,0 0 0,0 0 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7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9597 23800 607,'-14'15'88,"2"-1"-17,4-1-19,3 0-16,1-1-11,2 1-2,0 1-3,2 2-2,0-1-2,0-1-2,0-1-1,0 0-3,1-2-4,4-1-6,2 0-5,4-2-7,0-3-4,1-4-1,0-6 0,0-4-2,0-3 1,1-2 0,1 0 1,2-1 0,-2 0 1,-3 1 1,-3 1 0,-2 0 1,-3 2 1,-1 1 4,0 0 4,-1 2 3,-3 1 2,0 0 1,-3 2 2,-2 1 2,-1 0 0,-2 2 0,0 0 0,-1 2 0,-1 0-1,2 2-3,1 0-3,0 2-3,3 0-8,1 1-14,2 2-14,2 0-14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8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10566 22871 598,'-2'-14'31,"0"2"1,-3 4-1,-2 3 2,-1 1-2,0 0 0,0 0-2,1 0 0,-2 1-3,0 2-2,-2 2-2,0 2-4,0 1-1,1 2-3,0 0-2,2 2-2,0 0-2,0 1-5,0 2-2,1 0-5,-1 0-1,0 1 2,0 0 0,0 0 2,1-1 0,2 1 1,2 0 0,2 0 0,3-1 1,2 1 0,4 0-1,2 0 1,2-1-2,0-1-1,-1 0-1,1-2-1,0 0 0,0 0 0,-1 0 1,1-1 1,-1 1 1,0 0 0,-2 0 0,0 0 0,-3 1 1,-3 1 3,-2 3 2,-4 2 2,-2-1 0,-2-1-1,-1-2-2,-3-2-2,-2 0-3,-2 1-5,-1 3-4,-3 2-6,-1-1-4,1-1-3,-1-2-4,1-2-3,0-2-1,4-2 2,3-3 1,3 0 2,1-4-2,2 0-6,0-3-6,2-2-6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8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11400 23366 631,'22'-7'50,"-1"2"-6,-3 2-5,-1 2-7,-2 1-5,0 2-4,-2 0-4,-1 2-4,-1 0-2,0 2 1,-2 0 0,-1 1 1,-1 2-2,-4 0-5,-3 1-5,-2 2-3,-3 0-4,-2 3 1,-1 1-2,-3 3 0,0 0 1,0-3 1,2-1 2,1-2 1,0-2 2,2-1 2,1 0 1,0-2 2,4-1 1,6-2-1,6-2 1,6-2-2,2-1 1,1 0-3,-1 0 0,1 0-2,-2 0-2,-1 0-5,-2 0-4,-2 0-4,-2 0-13,1 2-18,0 0-20,0 2-19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9"/>
    </inkml:context>
    <inkml:brush xml:id="br0">
      <inkml:brushProperty name="width" value="0.03945" units="cm"/>
      <inkml:brushProperty name="height" value="0.03945" units="cm"/>
      <inkml:brushProperty name="color" value="#00BFF3"/>
    </inkml:brush>
  </inkml:definitions>
  <inkml:trace contextRef="#ctx0" brushRef="#br0">8457 26156 557,'-23'-34'32,"3"8"-2,1 8-2,2 10-2,2 6-3,-1 4-2,0 4-2,1 4-4,-2 3-1,-2 3 0,-2 3-1,-1 3-1,0 1 0,3-1 0,3-1-1,3 0 0,1-3-1,2 1-1,1-2-3,0-1-1,3-1-2,2-1-2,4 0-1,3-2-3,2-1 0,3-1-1,3 0 0,4-2 0,1 0-1,1-2 1,1-1 0,1 0 0,0-1 0,-3 0 1,-1-1 0,-2 2 1,-2-1 0,-2 1 1,-3 2 1,-1 0 0,-1 2 1,-2 1 0,0 3 2,-2 2 0,-2 2 0,-6 3-1,-4 3-1,-5 3-1,-2 0 0,3-5-1,1-3 0,2-4 0,2-3-1,1-1 1,0-1 0,2 0 1,5-5 0,8-8 0,9-8 1,9-7 0,4-5-2,-1 1-3,-1-1-4,-1 0-3,-1 2-2,-3 1 1,-1 3-1,-2 1 1,-2 2 0,1 1-1,0 0 1,-1 2-1,0 2 4,-2 2 8,-3 4 8,0 3 9,-4 2 4,-1 1 3,-2 3 2,-2 2 1,0 2 1,0 0 0,2 1-2,0 2 0,1-1-2,2 1-6,0 0-4,2 0-4,-1-1-4,-1 1-3,-1 0-2,0 0-2,-1-1-7,0 1-13,0 0-11,0 0-12,-1-4-8,-1-5-7,0-6-4,-1-5-6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9"/>
    </inkml:context>
    <inkml:brush xml:id="br0">
      <inkml:brushProperty name="width" value="0.03222" units="cm"/>
      <inkml:brushProperty name="height" value="0.03222" units="cm"/>
      <inkml:brushProperty name="color" value="#00BFF3"/>
    </inkml:brush>
  </inkml:definitions>
  <inkml:trace contextRef="#ctx0" brushRef="#br0">9500 26455 682,'1'-13'9,"2"6"18,2 6 18,2 6 18,0 3 1,1 2-14,0 0-15,0 1-14,0 2-18,0 1-20,-1 3-22,1 2-21,-1-1-8,0-3 7,-2-3 7,0-2 6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39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10263 26578 560,'-15'8'0,"2"-2"0,2-1 0,3 0 0,1 0 8,2 3 17,2 4 16,2 2 17,1 2 3,0-1-11,0 1-10,0 0-11,0 0-7,0 1-3,0 1-4,0 1-3,0 0-2,2-1 1,0 0 1,2-2 1,0-2-3,2-1-7,0-2-6,1-2-8,2-4-4,0-2-2,1-6-2,2-2-3,-1-6 0,1-6 1,0-5 2,0-7 0,-1-2 1,-1 0 0,0-1 1,-2 1 1,-1 1 2,-2 3 6,-3 3 5,0 3 5,-3 2 4,-1 3 3,0 1 3,-1 3 3,-2 1 0,-2 4-1,-2 2-3,-2 4-2,-1 2-4,-1 4-6,-1 2-7,-2 4-6,1 2-3,1 3 1,1 3 0,1 3 0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0"/>
    </inkml:context>
    <inkml:brush xml:id="br0">
      <inkml:brushProperty name="width" value="0.04277" units="cm"/>
      <inkml:brushProperty name="height" value="0.04277" units="cm"/>
      <inkml:brushProperty name="color" value="#00BFF3"/>
    </inkml:brush>
  </inkml:definitions>
  <inkml:trace contextRef="#ctx0" brushRef="#br0">10900 27100 514,'22'0'14,"-3"0"-3,-3 0-4,-2 0-3,-2 0 1,1 0 9,1 0 8,2 0 9,-1 1 2,-1 2-3,-1 2-2,0 2-4,-3 2-3,-3 5-4,-2 4-6,-4 3-5,-2 3-3,-4 1-4,-2 1-3,-3 1-3,-3-1-1,0-1-1,-1-3-1,-1-1 1,0-3 1,2-3 3,2-2 3,3-4 3,3-2 8,10-1 12,6 0 12,9-2 11,4-1 3,-1-4-8,1-2-8,-1-3-8,-1-2-9,-1 2-8,-2 1-11,-2 0-9,-2 2-16,-1 2-23,-1 2-23,0 2-24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3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25094 37034 613,'-7'-8'-5,"2"0"-2,2 0-4,2 0-3,1 0 0,0 1 0,0-1 1,0 0 0,0 0 4,0 0 5,0 0 6,0 1 5,-1-1 6,-2 2 7,-2 0 6,-2 2 7,-1 1 1,-2 2-1,0 2-2,-1 2-2,-1 2-3,1 2-3,-1 1-3,0 3-3,0 1-3,1 0 0,-1 0-1,0-1 0,1 0-2,1 0 1,0-2-1,2 0 0,0-2-1,2 1 0,1 0-1,1 0-1,0 0-2,3 0-4,2 0-4,3-1-4,0 1-2,3-2 0,2-1 2,2 0 0,1-1 1,3 0 1,2-1 0,2 2 2,-1-2-1,-1 1 2,-3 0-1,-1 0 1,-2 1 1,-2 2 4,-2 2 4,-2 2 3,-4 0 1,-2 1-1,-5 0-2,-4 0-1,-3 0-1,0 1-1,-1 1-1,-1 1 0,-1 1-2,-2 0-1,0 0-3,0-1-1,-1 0-4,4-3-3,3-1-4,3-2-4,1-2-3,0 0-2,0-2-2,0 0-3,2-4-2,2-6-3,4-6-4,3-6-4,1-1 3,1 3 5,1 3 8,2 3 6,-1 1 2,-1 0-2,0 0-3,-1 0-1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3"/>
    </inkml:context>
    <inkml:brush xml:id="br0">
      <inkml:brushProperty name="width" value="0.04085" units="cm"/>
      <inkml:brushProperty name="height" value="0.04085" units="cm"/>
      <inkml:brushProperty name="color" value="#00BFF3"/>
    </inkml:brush>
  </inkml:definitions>
  <inkml:trace contextRef="#ctx0" brushRef="#br0">26091 36959 538,'-8'15'85,"2"1"-16,1 0-15,0-1-16,1 1-9,-2 0-3,0 0-2,-1-1-3,0 1-3,2 0-1,2-1-2,2 1-2,0-1-2,0-1 1,-2-1-1,0 0-1,1-2-3,4-1-6,4 0-6,4-2-6,2-3-3,1-4 0,2-6 2,0-4 0,1-4 0,-1-1-1,1-3-1,0-2-2,-2 0 0,-1-1 1,-2 0 0,-2 1 1,-2 0 2,-1 1 2,0 0 2,-2 2 3,-1 1 1,-4-1 0,-2 0 0,-3 1 0,-3 0 0,0 4 3,-2 3 1,0 3 2,-2 2-3,-1 3-4,-3 4-7,-2 2-4,1 3-9,3 0-8,3 1-10,2 2-8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3"/>
    </inkml:context>
    <inkml:brush xml:id="br0">
      <inkml:brushProperty name="width" value="0.038" units="cm"/>
      <inkml:brushProperty name="height" value="0.038" units="cm"/>
      <inkml:brushProperty name="color" value="#00BFF3"/>
    </inkml:brush>
  </inkml:definitions>
  <inkml:trace contextRef="#ctx0" brushRef="#br0">26950 37200 578,'36'1'51,"-6"4"-7,-5 2-8,-6 4-6,-5 0-7,-3 1-6,-3 0-6,-2 0-5,-4 0-4,-2 1 0,-4 1-2,-2 2 0,-2 0 0,-2 1 0,0 1 1,-1 1 1,-1 0-1,0-2-2,0-3-1,1-1-2,3-4 4,8-4 11,8-6 12,8-4 10,4-3 2,1 2-4,1 1-7,1 0-5,-1 1-5,-1 1-5,-3-1-5,-1 0-6,-2 0-2,-1 2 0,-1 0 0,0 2-1,-1 0-2,1 0-4,1 0-7,2 0-4,-1 0-3,-1 0-3,-1 0-1,0 0-2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4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68709 2497 515,'0'-14'0,"1"1"0,2 2 0,0 2 0,3 0 3,2-1 4,3-3 5,4-2 5,0 1 2,1 1 2,0 2 1,-1 2 1,0 2-1,0 2-3,-2 3-2,-1 1-3,-2 3-4,-2 5-5,-4 6-7,-2 4-6,-5 5-2,-6 5-1,-6 4-1,-5 6 0,-4 1-1,1-3 1,-1-4 1,1-2 0,1-4 1,4-5 0,5-4 1,3-6 0,6-5 1,10-4 0,8-6 1,9-4 1,4-3 0,-1 1 0,-1-1 1,-1 0 1,-2 2 0,-1 2 2,-3 4 2,-1 3 2,-3 3 1,-6 7-1,-5 6 1,-4 6-1,-7 2 0,-6 3 1,-7 0 1,-7 1 1,-4-1-1,-1-2 0,0-1-1,-2-2-1,0-3-1,1 1 2,1-2-1,2-1 2,1-2 1,3-1 1,3-2 3,3-2 2,8-3 2,14-4 2,14-4 2,13-4 3,8-3-3,3-4-4,1-2-7,2-3-5,1-2-4,0-1-3,0-1-3,1-1-3,-4 1-2,-4 3-1,-5 3-2,-5 3-1,-5 1-2,-3 0 1,-4 0-1,-4 1 1,-4-2-1,-3 0 0,-2-1 0,-4-1 0,-2-2 2,-3-2 4,-4-1 2,-2-3 4,-1-2 3,-1-3 1,0-3 1,0-2 1,1-1 1,1 3 0,1 3 0,1 3 1,0 3 2,2 3 4,1 3 5,0 3 4,2 1 5,-1 2 4,0 1 4,0 1 5,1 6 7,2 13 9,2 13 11,2 13 9,1 4-1,0-4-14,0-3-14,0-5-13,1 2-9,0 9-3,2 7-4,0 7-4,1 5-2,0 0-1,0 0-2,0 0-1,-1-3-4,0-3-4,-2-4-4,0-4-5,-1-3-2,2-4 2,0-2 1,2-3 0,-1-4-1,-1-3-4,0-5-4,-2-3-5,-2-6-3,-3-6-2,-5-8-4,-4-6-2,-1-6 2,2-3 5,3-5 6,1-3 6,2-3 5,2 1 4,2-1 5,2 1 5,3 0 3,4 1 3,4 1 1,4 1 3,1 2 2,1 3-1,0 3 1,-1 3 0,0 2 0,-2 4 0,-3 2 0,-1 4 0,-2 2-1,-2 2-1,-2 2-1,-2 2-1,-3 2-1,-6 3-1,-4 3-2,-5 4-1,-3 1 0,-1 1 1,-1 1 1,-1 1 1,-1 0 2,1 1 1,-1-1 2,1 1 2,0-2 2,4-3 3,3-3 1,3-3 3,5-3-1,6-2-4,7-4-5,8-2-4,6-5-5,7-4-6,7-5-7,6-5-5,5-4-3,2 0 1,2-1 0,3-1 2,-3 1-1,-4 3-2,-6 3 0,-4 3-3,-5 2-1,-7 0-4,-5 2-4,-6 1-3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6"/>
    </inkml:context>
    <inkml:brush xml:id="br0">
      <inkml:brushProperty name="width" value="0.03459" units="cm"/>
      <inkml:brushProperty name="height" value="0.03459" units="cm"/>
      <inkml:brushProperty name="color" value="#00BFF3"/>
    </inkml:brush>
  </inkml:definitions>
  <inkml:trace contextRef="#ctx0" brushRef="#br0">22442 45811 635,'-16'-13'55,"1"8"-4,-1 7-3,0 6-5,1 6-4,-1 3-8,0 5-6,1 3-8,-3 4-3,-2 1-3,-3 2 0,-3 3-3,0-1-2,1 0-5,3-1-3,1-1-5,2-1-1,1-1 1,1-1 1,1-1 1,4-6-9,8-9-18,8-10-19,8-10-20,5-9-2,3-9 12,3-9 12,3-8 13,1-5 8,1 3 7,-1 2 6,1 2 6,-3 3 3,-1 5 3,-4 5 0,-3 5 3,-3 4 1,-3 3 4,-2 3 3,-4 3 2,-1 2 10,0 4 14,0 2 15,0 4 15,-1 2 2,0 5-9,-2 4-11,0 4-9,-1 0-8,2-1-5,0-2-4,2-3-6,-1 4-3,-1 5-2,0 8-4,-2 7-3,1 1-1,0-5-2,2-5 0,0-5 0,2-5-2,2-5 0,2-4-2,2-6-1,2-7 1,3-8 1,3-9 1,3-8 2,2-6 0,-1 1 0,1 0-1,-1 0 1,0 1-1,-3 5 0,-1 3 2,-2 5-1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6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24151 45764 590,'14'-2'42,"-3"0"-8,-3-3-9,-2-2-8,-4-1-3,-4 2 5,-4 1 3,-4 0 4,-2 2-1,-1 2-5,-1 2-5,-2 2-5,0 4-4,-3 6-2,-2 5-2,-1 7-3,-1 3 0,1 1 1,1 1-1,1 1 1,2-2 1,5-6 2,2-3 1,6-6 2,1-2 0,2 1-2,0 2-1,2 0-2,2-2-2,4-5 0,4-4-2,3-6-1,3-3-1,2-3-1,0-4-1,1-2-2,1-3-3,1-3-2,1-3-3,1-3-3,-1 0-2,-1 3 1,-2 3 0,-2 3 1,-3 4 7,-1 6 13,-3 6 13,0 6 13,-3 4 3,-1 1-8,-1 3-9,0 2-8,0-1-2,2-3 3,1-2 4,3-4 4,3-3 1,2-4-2,3-4-1,3-3-1,2-5-6,-1-2-11,1-3-10,-1-3-10,0-2-6,-1 1-3,-1-1-3,-1 1-1,-2 0 0,-2 1 6,-4 1 5,-3 1 5,-2 1 6,0 2 6,-2 2 6,0 3 5,-2 3 14,-1 6 20,0 6 20,-1 6 21,-2 3 2,-1 3-16,0 2-15,-1 2-16,-1 1-9,0 1-2,0 1-2,0 1-3,-1 1-2,0 3-3,-1 1-2,-2 3-4,1-1-3,-1 0-6,0-1-6,0-1-6,1-2-4,2-5-1,2-3-1,2-4-2,1-8-4,0-8-6,0-11-6,0-10-7,1-4 3,2 1 11,2 1 10,2 1 12,1 2 9,0 1 7,0 3 8,-1 1 7,2 2 4,0 2-1,1 3 1,2 1-1,-1 1 2,1 2 1,0 1 3,0 0 2,0 1-2,1 1-3,1-1-3,2 0-5,-1 0-3,-1 2-6,-1 0-6,-1 2-4,0 0-11,0 0-16,0 0-16,-1 0-15,0 0-3,0 0 10,-2 0 12,0 0 10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7"/>
    </inkml:context>
    <inkml:brush xml:id="br0">
      <inkml:brushProperty name="width" value="0.04225" units="cm"/>
      <inkml:brushProperty name="height" value="0.04225" units="cm"/>
      <inkml:brushProperty name="color" value="#00BFF3"/>
    </inkml:brush>
  </inkml:definitions>
  <inkml:trace contextRef="#ctx0" brushRef="#br0">26813 45465 520,'0'-16'1,"0"2"1,0 1 2,0 1 1,0 5 11,0 10 18,0 10 18,0 9 19,-1 7 3,-1 5-14,0 3-13,-1 4-14,-2 3-8,0 2-5,-1 2-3,-2 2-4,1 1-8,1-2-10,0 0-11,2-2-11,0-4-6,2-7-3,0-9-1,2-7-3,0-6-4,0-1-6,0-2-7,0-2-6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8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28136 45331 606,'-8'-13'8,"0"3"17,0 4 16,0 4 16,0 2 3,1 2-14,-1 0-12,0 2-14,0 0-7,0 2-5,0 0-3,1 1-3,-2 2-3,-2 0-2,-2 1-2,-1 2-1,-1-1-1,2-1 4,2-1 2,3 0 2,0-1 3,0-1 1,0 1 2,0 0 1,1 0 0,2 2 0,2 0 0,3 1 0,0 0-2,3 0-2,2-2-2,2 0-1,1-2-2,2 1-1,0 0 1,1 0-2,0 0 1,0 0 0,-2-1 0,0 1 1,-2 0 1,1-2-1,0-1 0,0 0 1,-1-1 0,-1 2 0,0 0 0,-2 1-1,-1 2 2,-4 4 0,-2 2 0,-3 3 2,-3 1 0,-2-1 1,-2 0 2,-1-2 0,-3-1 0,0-1-1,-1-1 0,-1 0-2,0-2-1,1-1-1,0-1-1,2 0-1,1-1-3,-1 0-4,0-1-4,1 1-5,-1-1-1,2 0-1,1-2-1,1 0 0,2-3-4,4-4-11,4-4-9,4-4-9,2-1-2,0 0 7,0 2 8,0 1 7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8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29310 45618 482,'-9'37'114,"0"-5"-24,-2-5-23,1-5-22,-2-2-14,2 3-4,0 1-5,2 3-3,1 0-3,1 1 1,0-1-1,2 1 1,0-3-2,2-3-4,0-5-4,2-3-4,2-4-4,6-2-6,4-4-5,5-2-6,2-5-2,-1-4 0,-1-6-1,0-4 1,-2-3 0,-1-1 1,-1-1 2,0-1 1,-3 1 3,-1 3 2,-2 3 4,-2 3 2,-2-1 4,-1-4 1,0-3 2,-1-5 2,-1-1 0,0 1 0,0 1-2,0 1-1,0 2 0,0 3 1,0 3 1,0 3 1,-3 3-6,-2 6-12,-5 4-12,-4 6-12,0 2-3,1 2 3,2 0 5,2 1 4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49"/>
    </inkml:context>
    <inkml:brush xml:id="br0">
      <inkml:brushProperty name="width" value="0.04479" units="cm"/>
      <inkml:brushProperty name="height" value="0.04479" units="cm"/>
      <inkml:brushProperty name="color" value="#00BFF3"/>
    </inkml:brush>
  </inkml:definitions>
  <inkml:trace contextRef="#ctx0" brushRef="#br0">30046 46224 491,'21'-1'46,"-1"0"-4,-4-2-3,-3 0-4,-1 0-3,0 2-5,-1 2-3,1 2-4,-2 3-3,-2 4-1,-4 3-1,-2 5-2,-3 1-2,-1-1-4,0-1-4,-1 0-5,-2-2-3,-2 1-5,-2 0-4,-2-1-4,0 0 0,3-3 3,1-1 3,2-2 3,4 0 7,6 3 7,5 4 8,7 2 8,3 0 3,0-1-3,-1-2-4,1-2-3,-1-1-1,-1 3 4,-1 2 3,-1 1 2,-2 1 0,-4-3-4,-5-1-4,-2-2-4,-3-1-3,0 1-2,0 1-2,0 2-2,-3 0-2,-2 1 0,-5 1-1,-4 1 0,-1 0-1,-1-3-1,0-1-1,1-2-1,-1-1-3,0 1-6,1 1-6,-1 2-5,-2 2-6,-5 5-6,-5 5-7,-5 5-6,0-2-3,7-6 1,5-7 0,7-6 1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1"/>
    </inkml:context>
    <inkml:brush xml:id="br0">
      <inkml:brushProperty name="width" value="0.03373" units="cm"/>
      <inkml:brushProperty name="height" value="0.03373" units="cm"/>
      <inkml:brushProperty name="color" value="#00BFF3"/>
    </inkml:brush>
  </inkml:definitions>
  <inkml:trace contextRef="#ctx0" brushRef="#br0">36575 45600 652,'-30'45'97,"5"-4"-21,3-4-21,5-3-21,1-4-12,0-2-2,1-1-2,-1-3-2,0 2-6,1 5-12,-1 5-10,0 5-11,2-2-3,3-8 3,2-7 4,4-9 4,2-6-4,2-4-11,2-6-10,2-4-11,1-3-1,2 0 7,0 1 7,2-1 8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1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37300 45414 636,'0'16'85,"0"1"-18,0 2-17,0 0-18,0 1-10,0 3-3,0 1-3,0 3-3,0-1-1,2 0-2,0-1-1,2-1-2,-1-1 0,0-1-2,-2-1 0,0-1-2,3-7-1,9-16-3,9-14-1,9-15-2,4-7-1,-3-2 0,-1-1 1,-3 0-1,-2 2 2,-3 5 0,-3 7 2,-2 6 2,-4 3 0,-3 4 0,-3 3-1,-2 3-1,-3 3-7,-2 4-15,-2 4-15,-2 4-15,-2 2-6,0-1 3,-1 1 3,-2 0 3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1"/>
    </inkml:context>
    <inkml:brush xml:id="br0">
      <inkml:brushProperty name="width" value="0.0356" units="cm"/>
      <inkml:brushProperty name="height" value="0.0356" units="cm"/>
      <inkml:brushProperty name="color" value="#00BFF3"/>
    </inkml:brush>
  </inkml:definitions>
  <inkml:trace contextRef="#ctx0" brushRef="#br0">38307 45774 617,'28'-8'21,"-5"0"-1,-6 0-1,-6 1 0,-4-2 0,1 0-1,0-2 0,0 0-1,-1 0-1,-1 1-2,0 0 0,-2 2-2,-2 0 0,-6 1-1,-4-1 1,-5 0 1,-3 2-3,1 4-3,-1 4-4,0 4-3,1 2 0,1 0 1,0-1 3,2 1 1,0 0 3,1 2 0,-1 0 1,0 1 1,0 2 0,1 2-1,-1 1-1,0 3-1,1 0-1,2-1 1,2-1-1,3 0 1,3-5-4,7-7-7,7-6-7,8-8-7,2-2-2,-1 1 1,-1 0 3,-1 2 0,-2 1 4,-3 1 3,-2 0 3,-4 2 3,-1 2 5,0 6 4,0 4 6,0 5 4,-2 2 2,-1-1-4,-2 0-2,-2-2-2,-1 0-4,0 0-3,0-1-2,0 1-4,1-3-14,4-4-22,2-6-23,4-4-24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2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39400 45531 545,'8'-8'1,"0"2"1,0 1 2,-1 0 2,1 1 2,0 1 5,0-2 5,0 2 4,0 0 2,-1 4 1,1 2-1,0 4 0,-1 1-3,-2 3-4,-2 2-5,-2 2-5,-2 0-3,-2 1-2,-2-1-2,-2 1-1,0-1-3,0-3 0,2-1-1,1-2-2,1-2-1,3 0-3,4-2-2,2 0-3,4-5-1,2-6-2,3-8-1,3-6-1,2-3-1,2 1 0,0 1-1,1 1-1,0 0 1,1-1 3,-1-1 3,1-1 3,-2 1 3,-3 1 2,-3 3 3,-2 1 2,-4 2 4,-1 2 7,-2 3 5,-2 1 7,-2 1 8,-2 2 11,-2 1 10,-2 1 12,-2 1 0,0 3-8,-1 4-8,-2 2-10,1 3-6,1 2-4,0 2-6,2 1-4,-1 2-3,0 0-1,-1-1-1,-2 1 0,1 0-1,2-1 0,3 1-2,1 0 1,2-1-2,3-1-2,4-1-3,2-1-1,1-1-1,-1 0-3,0-2 0,-2-1-2,-2 2 0,-4 2-2,-4 3-1,-4 3-1,-3 1-1,-1-1 0,-3-1 0,-2 0-1,1-3-2,1-1-4,2-2-4,2-2-4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5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71282 3069 455,'14'-21'0,"-3"5"0,-3 5 0,-2 5 0,-2 1 2,3 0 2,2-2 3,2 0 2,-1 3 7,-4 8 9,-4 8 9,-4 7 9,-5 7 1,-6 3-7,-5 4-7,-7 5-7,-4 1-6,-3 2-3,-3 1-4,-2 0-4,-2 0-2,1-2-1,2-1-1,0-3-1,2-3-2,3-3-3,3-5-4,3-3-4,4-4-1,3-1 1,4-3 1,4-1 1,7-4 1,8-6 0,9-6 1,10-6 1,5-4 1,4-3 0,4-3 1,5-3 1,0-1 1,0 1 0,-1 1 1,-2 1 0,-2 1-1,-5 2-2,-5 2-2,-5 3-1,-4 1-4,-5 0-3,-3 2-5,-4 1-4,-4 0-3,-4 2 2,-4 1 0,-4 0 0,-3 0 2,-3-2 3,-3-1 3,-3-3 4,-2-2 1,-1 0 4,-1-1 2,-1-1 2,0-1 3,1 1 3,1-1 3,1 0 3,2 1 3,3 1 3,3 1 3,2 1 4,4 4 8,5 10 14,3 8 13,4 9 14,2 7 2,0 5-11,-1 5-11,1 4-9,0 4-8,0 0-4,0 2-4,0 0-4,-1 2-5,-2 2-3,-2 2-6,-2 2-3,0-1-3,0-2-2,2-4 0,0-2-2,1-5-2,0-6-4,0-5-5,0-7-3,2-7-6,4-8-6,4-10-6,4-8-5,2-7-4,1-5 0,1-5 0,1-5-1,0-1 1,-1 2 2,-1 1 2,0 3 1,-3 3 5,-3 5 6,-3 5 6,-2 5 7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2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41231 45310 523,'7'-6'6,"-2"6"14,-2 4 13,-2 5 13,-2 4 3,-2 2-6,-2 1-6,-2 3-8,0 1-3,1 1-2,0 1-1,2 1-3,0 0-1,2-1-1,0-1-3,2-1-1,0-1-1,0-3-1,0-1 0,0-2-1,2-5-4,4-8-8,4-8-6,3-8-7,4-5-5,0-3-3,1-3-1,1-3-3,-1-1-1,-2 0 1,-4 0 1,-3-1 0,-1 2 2,-2 3 4,-1 3 2,0 3 4,-2 3 3,-2 3 5,-2 3 4,-2 3 5,-2 2 2,-2 2-3,-2 2-1,-2 2-2,-1 2-2,1 2-1,-1 2-2,0 2-1,1 0-1,2 1 2,3 0 1,1 0 2,1 0-7,0 0-13,0-1-14,0 1-12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3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41540 45600 526,'21'8'19,"-5"0"4,-5 0 5,-4-1 3,-3 2 0,0 2-4,-1 2-5,2 1-5,-4 3-3,-2 1-4,-5 3-4,-4 2-2,-1 0-3,0 1 2,2-1 0,1 1 1,0-2 0,2-1-2,0-3-2,2-1 0,1-2-1,2-1 3,2-1 1,2 0 4,2-2 0,4-3 2,2-1 1,3-2 1,2-1 0,0 0 1,-1 0 0,1 0 1,-1 0-1,-1 2 1,0 0 1,-2 1 0,-1 3 0,-2 4-2,-3 3 0,-1 5-1,-2 2-2,-4 1-1,-2 1-3,-3 1 0,-6 2-6,-6 5-7,-7 3-8,-7 4-7,-4 3-2,-1 0 2,0 1 3,-2 2 3,3-5-8,7-8-18,7-9-18,7-8-17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4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52220 35694 516,'0'-16'3,"0"1"7,0-1 7,0 0 6,-2 3 3,0 3-2,-3 4-2,-2 4-1,-1 3-1,-2 2 0,0 2-1,-1 2 1,-2 2-1,0 5 0,-1 4 0,-1 3-1,-1 3 0,0 1-2,1 1 0,-1 1-2,2-1-1,2-3 0,4-3-2,3-3 0,1-2-2,2-1-3,0 0-2,2-2-2,2-1-6,6-2-8,4-3-9,5-1-8,5-4-2,5-6 5,5-5 4,5-7 5,1-2 3,-2 1 1,-1 1 1,-3 1 1,-3 1 2,-5 2 1,-5 2 1,-4 3 2,-6 3 4,-3 6 6,-4 5 6,-4 7 6,-2 3 4,0 0-2,0-1 1,1 1-1,-2 0 1,2 1 1,-1 1 2,0 1 1,0 0-1,2-2-3,0-3-4,2-1-3,1-2-4,4-2-2,2-3-3,4-1-3,1-2-4,3-4-2,1-2-2,3-3-4,1-5-2,0-4-1,-1-5-2,1-5 0,-2-2-1,-1-1 1,-2 1 2,-2-1 1,-3 2 2,-1 0 2,-2 0 2,-2 3 3,-2 0 2,-2 2 2,-2 3 3,-2 1 1,-3 4 2,-2 3 0,-3 4-1,-3 4 1,-3 3-3,-2 2-3,-1 2-3,-3 2-4,0 2-3,1 5-1,1 4-1,1 3-3,1 2-5,2-1-11,3-1-11,1 0-10,2-4-2,2-1 7,2-4 7,3-3 8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4"/>
    </inkml:context>
    <inkml:brush xml:id="br0">
      <inkml:brushProperty name="width" value="0.03987" units="cm"/>
      <inkml:brushProperty name="height" value="0.03987" units="cm"/>
      <inkml:brushProperty name="color" value="#00BFF3"/>
    </inkml:brush>
  </inkml:definitions>
  <inkml:trace contextRef="#ctx0" brushRef="#br0">54150 36316 551,'17'-7'4,"1"2"7,3 2 7,2 2 7,-1 1 4,0 0 1,-1 0 0,0 0 2,-3 2-3,-1 4-4,-2 4-4,-2 3-5,-3 3-3,-1 1-2,-2 2-3,-2 0-2,-5 1-2,-6 3-2,-7 1-2,-7 3-2,-3-1 0,3-2-1,1-1 0,2-2 1,2-3-2,1-1-4,1-3-2,0-1-3,6-3 4,7-2 14,7-4 14,9-2 13,4-4 5,3 0-6,2-3-4,1-2-6,1 0-7,-1 0-9,-1 2-11,-1 1-10,-1 0-10,-1 2-9,-1 0-8,0 2-10,-3 0-5,-3 2 1,-3 0-1,-2 2 1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8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52075 44805 662,'0'-13'6,"0"6"13,0 6 12,0 6 12,-2 4 4,-2 1-6,-4 3-6,-2 2-6,-3 3-4,-1 3-5,-3 5-5,-2 3-5,0 1-2,1-3-3,1-3-2,1-3-3,0-1-4,1 1-7,-1 1-9,0 2-6,2-2-7,3-3-4,2-3-3,4-3-5,2-4-1,2-4 2,2-6 3,2-4 3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8"/>
    </inkml:context>
    <inkml:brush xml:id="br0">
      <inkml:brushProperty name="width" value="0.03575" units="cm"/>
      <inkml:brushProperty name="height" value="0.03575" units="cm"/>
      <inkml:brushProperty name="color" value="#00BFF3"/>
    </inkml:brush>
  </inkml:definitions>
  <inkml:trace contextRef="#ctx0" brushRef="#br0">52400 44851 615,'8'-7'6,"2"4"13,0 3 13,1 2 12,0 2 3,0 2-6,-2 0-6,-1 2-7,0 0-4,-2 3-4,-1 2-4,0 2-3,-1 1-1,0 1-1,0 1-1,0 1 1,-1 1-3,2-1-2,-2 1-5,1 0-2,1-3-3,2-3-3,2-4-3,2-4-3,2-6 1,5-8 4,3-8 4,5-7 4,1-6 2,1 1-2,-1-2 0,1-1-2,-1 0 0,-1 1 1,-1 1 1,-1 1 0,-3 3 0,-5 3-2,-5 4-3,-4 5-2,-4 4-9,-2 6-16,-2 6-16,-2 6-16,-1 2-2,0-1 9,0 0 11,0-2 10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9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53871 44890 549,'14'-15'2,"-2"2"6,-4 2 6,-3 3 4,-1 0 3,0 0-2,0 0-1,0 0-1,0 0-1,0 1-2,0-1-2,0 0-1,-3 1-1,-5 2 0,-4 2 0,-5 2 1,-3 2-1,-1 4-1,-2 2 0,1 4-2,-2 1 1,0 3 0,1 2 1,-1 1 0,0 2 0,-1 1 0,-1 1 0,-1 2 0,0-2-2,3-1-1,1-3-3,3-1-1,3-3-1,6-1-1,6-2 1,6-2 0,4-4-1,3-4-2,4-6-3,2-4-2,3-4-3,5-1-2,3-3-2,5-1-1,-1-1-4,-4 4-2,-3 3-2,-5 3-3,-4 3 3,-5 4 7,-4 4 8,-6 4 8,-2 2 7,0 1 7,0 2 7,0 0 7,1 0 1,2-1-3,2 0-3,2-2-4,1-2-3,2-2-6,0-4-4,1-2-4,3-4-6,1-2-6,5-3-4,2-3-7,1-2-4,1 2-3,-1 1-3,1 1-3,-2-1-1,-1 0 4,-3-1 3,-1-1 3,-3-1 3,-2 1 4,-4-1 3,-3 0 3,-1 1 1,-2 1 0,0 1 0,-2 0-2,1 2 13,0 3 23,2 1 25,0 2 24,0 5 6,0 8-12,-2 8-12,0 7-12,-2 3-9,0-1-6,-2-3-6,0-1-6,-2-1-4,0-1-2,-1 1-2,-1-1-2,-1 0-3,0-1-6,0 0-5,0-2-4,2-4-13,4-8-21,4-8-19,4-8-21,2-3-1,0 1 18,0 0 16,0 2 17,-1 0 15,1 1 10,0-1 11,0 0 10,-1 1 6,-1 2-1,0 2 0,-2 3 0,1 0 2,2 0 7,2 0 5,2 0 6,0 1 0,-1 0-6,0 2-6,-2 0-5,0 1-6,0 0-4,0 0-6,-1 0-5,1 1-10,0 0-14,0 2-14,0 0-14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9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56348 44366 570,'0'-12'20,"0"8"10,0 8 12,0 8 11,0 4 1,0 3-8,0 1-9,0 3-8,-1 1-6,-1 1-2,0 1-2,-1 1-1,-2 1-4,0 1-2,-2 0-5,0 2-3,0 0-5,2-3-6,2-2-8,2-1-7,1-3-8,0-3-8,0-3-10,0-2-9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0:59"/>
    </inkml:context>
    <inkml:brush xml:id="br0">
      <inkml:brushProperty name="width" value="0.03732" units="cm"/>
      <inkml:brushProperty name="height" value="0.03732" units="cm"/>
      <inkml:brushProperty name="color" value="#00BFF3"/>
    </inkml:brush>
  </inkml:definitions>
  <inkml:trace contextRef="#ctx0" brushRef="#br0">57226 44163 589,'0'-15'3,"0"2"7,0 2 6,0 3 7,-2 1 3,0 2 0,-3 2 1,-2 2 0,-1 2-1,0 4-3,0 2-4,1 4-4,-3 2-1,0 3 0,-3 3 0,-2 3-1,1 0 1,1-1-2,2-2 0,2-3-1,2 0 0,1-2-1,0-1-1,2-1 0,1 0-2,4 0 0,2 0-1,4-1-2,1 0-2,-1 0-2,1-2-3,0 0-3,-2 0-1,-2 3 0,-4 3 1,-2 4 0,-4-1 2,-2 1 0,-3-2 2,-3-1 0,-2 0 1,0-1-2,1 1-2,-1 0-1,0-2-3,2-1-5,1-2-4,1-2-4,1-4-7,2-2-8,2-6-9,3-2-7,1-3-2,3 2 8,4 1 7,2 0 7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0"/>
    </inkml:context>
    <inkml:brush xml:id="br0">
      <inkml:brushProperty name="width" value="0.04463" units="cm"/>
      <inkml:brushProperty name="height" value="0.04463" units="cm"/>
      <inkml:brushProperty name="color" value="#00BFF3"/>
    </inkml:brush>
  </inkml:definitions>
  <inkml:trace contextRef="#ctx0" brushRef="#br0">58131 44684 492,'15'-14'0,"-4"3"0,-3 2 0,-2 4 0,-3 1 3,2 0 5,-2 0 6,1 0 4,-1 2 7,-2 2 6,-2 4 6,-2 2 7,-1 4 1,-2 4-3,0 3-5,-1 5-2,-2 1-5,0-1-4,-1-1-3,-1-1-5,0 0-1,4-1-2,2 1-1,4 0-1,2-3-4,4-3-6,2-4-6,4-4-6,2-5-6,3-6-5,3-6-4,3-6-6,2-4-1,-1-3 2,1-3 1,-1-3 1,-1 0 4,-2 1 2,-4 3 4,-3 2 3,-3 0 2,-2 2 3,-4 1 2,-2 1 3,-4 2 2,-2 3 2,-4 2 4,-2 4 2,-3 3 0,-2 2 1,-1 4-2,-3 3-1,0 2-4,-1 5-8,0 4-8,1 4-9,1-1-2,2-1 3,4-4 4,3-3 4,1-1-1,2 0-5,1 0-4,0 0-5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5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72200 5150 532,'22'30'131,"-1"-1"-26,-3-3-27,-1-1-26,-2-3-17,-2-2-7,-3-1-6,-1-2-7,-1-3-13,0-1-22,0-2-21,0-2-20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0"/>
    </inkml:context>
    <inkml:brush xml:id="br0">
      <inkml:brushProperty name="width" value="0.04289" units="cm"/>
      <inkml:brushProperty name="height" value="0.04289" units="cm"/>
      <inkml:brushProperty name="color" value="#00BFF3"/>
    </inkml:brush>
  </inkml:definitions>
  <inkml:trace contextRef="#ctx0" brushRef="#br0">58871 45177 512,'43'-6'56,"-9"2"-9,-9 4-7,-9 3-8,-6 2-7,-2 3-5,-4 3-5,-2 4-6,-4 1-2,-2 1-2,-4 1-1,-2 1-1,-3 1-2,-2-1-2,-1 1-1,-3-1-2,1 0 0,3-1 3,2 0 1,4-2 2,2 0 2,2-1 4,3 1 2,1 0 2,1-1 2,1-1 0,2-1-1,0-1 0,2-1 0,2 0-2,2-2-2,2 0-1,1-2-1,1-1 0,1-1 0,2 0 1,0-1-2,-1 2 0,1 0-2,0 2-1,-2 1 0,-3 3 1,-3 3 1,-2 3 0,-3 3 1,-2 1 0,-2 3-1,-2 1 1,-5 3-1,-6 3-1,-7 3 0,-7 2-1,-5 4-6,-3 1-13,-2 2-13,-4 2-12,3-3-5,7-8 6,9-8 5,7-7 6,4-4-3,1-1-9,-1 1-8,0 0-10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63775 13250 333,'49'20'167,"16"14"-1,16 15 1,16 15 0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8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29228 22150 620,'-8'17'100,"0"1"-23,0 3-21,0 1-22,1 2-13,-1 1-3,0 1-2,0 1-3,0 1-2,-2 1-1,0 1-2,-1 1-1,-1 0-1,0 0-4,0 1-2,1-1-2,-1 0-2,2-1-2,1-1-2,1-1-2,0-3-4,2-3-7,0-5-8,2-3-6,1-5-7,2-6-6,2-6-7,2-6-6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8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29450 22544 553,'1'-13'68,"2"6"-11,2 6-11,2 6-11,1 4-7,-1 4-3,1 2-3,0 3-3,-1 2-1,-2-1-2,-2 1-1,-2 0-1,-1-2-2,2 0-1,0 0-2,2-2-1,0-3-3,3-5-6,2-4-6,2-5-4,1-6-6,0-6-3,-1-6-3,1-5-4,0-4-1,0-1 2,-1-1 1,1-1 1,0 1 2,0 3 2,-1 3 4,1 4 3,-1 4 7,-2 8 14,-2 8 12,-2 8 14,-2 5 4,-1 3-2,0 3-2,-1 3-4,-2 2-2,-1-1-4,0 1-3,-1-1-3,-1 1-4,2-1-4,0 1-3,2-1-4,-1 1-6,0-1-6,-2 1-8,0-1-6,0 0-3,0-3 1,2-1 2,0-2 1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09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30531 23177 630,'0'15'100,"-2"-2"-23,0-3-23,-1-1-23,-2 0-12,2 4-2,-1 2-1,0 3-1,0 1-2,2-1-3,0-1-2,2-1-3,1-2-2,4-4-2,2-5-1,4-2-3,0-4-3,-1-1-5,-1 0-4,0-1-6,-1-2-1,0-2 0,-1-2 0,1-1 1,-1-2 1,0 0 2,-2 0 3,0 1 1,-2-1 4,-1 0 3,0 0 5,-1 1 3,-1-1 3,0 0 0,0 0 1,0 1-1,-2 0 3,0 2 4,-3 2 4,-2 3 3,-1 1-1,0 3-6,0 4-7,1 2-5,-2 2-8,0 2-5,-2 0-7,0 1-6,0 0-6,1 0-6,0-2-5,2 0-6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1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31539 22031 544,'-2'-13'32,"-2"3"2,-4 4 3,-2 4 1,-1 3-1,0 4-4,2 2-4,1 4-5,-1 1-3,0 1-1,-2 1-2,0 1-1,0 1-1,1-2-3,0-1-2,2-1-1,0 1-1,0 2 2,1 1 1,-1 3 2,1 0-1,2-1-7,2-1-5,2 0-7,1-2-2,0-1-1,0-1-2,0 0 0,1-3 0,4-1 3,2-2 1,4-2 3,1-1 1,1 2 0,1 0 0,2 2 1,-2-1 0,-1 1-2,-2 0 0,-2 0-2,-2 0-1,-1 2-2,0 0-3,-2 1-2,0-2-10,0-4-17,0-6-16,0-4-17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2"/>
    </inkml:context>
    <inkml:brush xml:id="br0">
      <inkml:brushProperty name="width" value="0.03988" units="cm"/>
      <inkml:brushProperty name="height" value="0.03988" units="cm"/>
      <inkml:brushProperty name="color" value="#F2395B"/>
    </inkml:brush>
  </inkml:definitions>
  <inkml:trace contextRef="#ctx0" brushRef="#br0">31547 21857 551,'-7'-13'36,"2"6"0,2 6 1,2 6 1,1 4-2,-2 1-4,0 3-4,-1 2-3,-2 1-4,2-1-1,-1 1-2,0 0-2,0 0-1,2 3 0,0 1-1,2 3 0,0-1-1,0-1-2,0-3-1,0-1-1,1-1-4,2 0-9,2-1-6,2 1-8,1-2-2,3-1 2,2-2 2,2-2 3,0-2-1,-1-2-4,-1-3-6,0 0-4,-2-4 1,-1-2 7,-1-4 6,0-2 8,-1-3 4,1-3 1,2-3 2,0-3 1,0-2 0,-1-2-2,0 0-1,-2 0-3,0-1 0,-2 3-1,-1 1-1,0 3 0,-2 0 0,-1 1 0,0-1 1,-1 1 1,-1-1 0,0 2 2,0 1 1,0 1 1,-1 1 2,-1 2 1,0 3 2,-1 1 2,-2 1 1,0 0 1,-1 1 1,-2-1 2,0 1-1,1 2-1,-1 2-1,0 2-1,-2 1 1,-4 2 3,-3 0 2,-5 2 4,1 1-2,3 3-6,4 4-7,4 2-5,3 2-4,-1 1-4,0 1-4,0 2-2,1-2-3,2-1 1,2-3-1,2-1 0,1-2-5,-2-1-10,0 0-10,-1-2-10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2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32396 22681 639,'15'-13'60,"-1"3"-12,-1 4-11,-1 4-11,-1 2-7,0 0-3,-2 0-2,0 0-3,-2 1-1,-1 2 0,0 2-2,-2 2 1,-1 2-2,0 3-3,-2 3-1,0 4-3,-2-1-1,-2-1-2,-2-3 0,-2-1 0,-1-1-2,-1 0 0,-2-1-1,0 1-1,1-1 2,2 0 1,4-2 2,3 0 3,2-2 1,1-1 0,3-1 1,2 0 1,1-1 0,0 0 0,0 0-1,0 0 1,-1 0 0,-1 1 2,0 2 1,-2 0 1,0 1 0,0 0 1,0 0-1,0 0 1,-1 0 0,-2 1-1,-2 1-1,-2 2 0,-3 1-2,-2 3-5,-3 3-3,-3 3-4,-4 4-6,-2 3-10,-3 4-8,-3 5-9,1-2-6,3-8-5,4-6-5,5-6-3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4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28894 25700 585,'-22'22'81,"6"-1"-16,5-3-15,5-1-15,1 0-10,0 2-4,-2 1-3,0 3-5,-1 1-1,-2 3 0,0 1 1,-1 3 1,-1 0 0,0 2-1,0 1-1,1 1-1,0-1-6,0 0-9,2-1-10,1-1-11,0-3-6,2-3-3,0-5-4,2-3-2,1-7-4,2-8-2,2-10-2,2-8-4,1-3 4,2 1 10,0 2 8,2 3 11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4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29150 26300 565,'7'8'58,"-2"2"-6,-3 0-7,0 1-7,-2 1-5,2 2-3,0 0-4,2 1-4,0 0-2,1-1-3,2-1-1,0 0-2,1-2-3,2-1 0,0-1-1,1 0-2,1-3-4,0-2-6,0-4-6,-1-2-7,2-4-5,0-2-4,1-3-3,1-3-3,0-3-1,0-2 2,-2-1 2,-1-3 2,-1 2 1,0 3 0,-2 4 0,0 5 1,-3 3 10,-3 4 19,-2 4 20,-4 4 20,0 2 6,1 1-6,0 2-6,2 0-6,0 1-6,0 1-4,0 1-5,0 2-4,0 0-4,0 1-2,0 1-3,0 1-3,0 1-3,0 1-7,0 1-6,0 1-6,0 1-2,0-1 1,0 1 1,0-1 1,-1-2-7,-1-3-17,0-4-17,-1-4-17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6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73849 2150 561,'-14'44'111,"2"-6"-24,4-6-25,3-5-24,1-4-14,2-1-3,0-1-4,2-1-3,0-1-3,2-1-3,0-1-3,2 0-3,2-4-3,5-3-3,5-4-1,6-4-3,0-2-4,0 0-7,-1 0-6,0 0-7,-2 0-1,-1 0 2,-1 0 3,-1 0 3,-2 1 1,-4 2-2,-5 2-1,-2 2-1,-6 2 2,-4 3 6,-6 3 6,-4 3 7,-2 2 3,-1 0 2,1-1 2,-1 1 1,-2-1 3,-3 1 3,-4-1 4,-5 1 2,1-1 2,4-1 2,3-1 2,5 0 1,2-2 1,2-1 1,3-1 1,1-1 1,5 1 2,6 0 1,7 1 2,8 1 2,4-1-3,5-4-7,3-5-6,5-2-7,2-5-9,0-2-10,2-4-10,1-2-10,-2-2-5,-3 1 0,-5-1-2,-3 0 1,-4 1 0,-3 1 1,-3 0 1,-2 2 2,-5 0 1,-3-2 5,-4 0 2,-3-1 3,-4-1 5,-2 0 3,-2 0 4,-1 1 4,-2 0 4,2 4 5,1 3 6,1 2 4,0 2 5,0 0 7,0 0 6,1 0 6,0 1 3,2 2 2,2 2 2,2 2 0,1 2-1,1 3-6,-1 4-6,0 2-5,-1 1-3,-2 1-2,-2-1-1,-2 1 0,-1 0-4,-1-1-4,-1 1-5,-1-1-4,-1 2-8,0 1-10,1 3-9,-1 1-11,1 0-5,2-5 0,3-3-1,1-4 0,4-5-2,6-7-2,6-4-1,6-7-4,3-2 5,3 2 11,1 2 10,3 2 10,1 2 7,1 2 0,1 2 2,1 2 1,-1 3 8,0 2 13,-1 3 15,0 4 14,-3 0 6,-1 1-5,-3 0-5,-1-1-3,-2 0-5,-1-1-4,-1 0-7,0-2-4,-2-2-11,-1-4-18,0-4-18,-2-4-18,-1-3-7,-2 0 3,-3-1 3,0-2 4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5"/>
    </inkml:context>
    <inkml:brush xml:id="br0">
      <inkml:brushProperty name="width" value="0.03448" units="cm"/>
      <inkml:brushProperty name="height" value="0.03448" units="cm"/>
      <inkml:brushProperty name="color" value="#F2395B"/>
    </inkml:brush>
  </inkml:definitions>
  <inkml:trace contextRef="#ctx0" brushRef="#br0">30381 26850 638,'-7'14'33,"1"-1"-1,0-2-1,2-2-2,0-1-2,2 2-3,0 0-3,2 1-2,0 1-3,0 0 0,0-1 0,0 1-2,0 0 1,0 0 0,0 0 1,0-1 1,1 0-4,4-2-6,2-2-7,4-2-6,0-3-6,1-4-4,0-4-6,0-4-4,-1-3-4,1-1-1,0-3-3,0-2-1,-2 1 0,-2 1 5,-4 2 3,-2 3 3,-3 1 5,-1 2 4,0 2 3,-1 2 5,-2 2 3,0 0 5,-2 2 4,0 0 4,-1 1 1,0 0 1,1 0-1,-1 0 0,0 1-3,0 0-3,0 2-5,0 0-4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6"/>
    </inkml:context>
    <inkml:brush xml:id="br0">
      <inkml:brushProperty name="width" value="0.04005" units="cm"/>
      <inkml:brushProperty name="height" value="0.04005" units="cm"/>
      <inkml:brushProperty name="color" value="#F2395B"/>
    </inkml:brush>
  </inkml:definitions>
  <inkml:trace contextRef="#ctx0" brushRef="#br0">31328 26383 549,'-14'14'62,"1"-1"-9,2-2-8,2-2-9,2 0-4,1 1-3,0 3-2,2 2-1,0 1-2,2-1-2,0 1-2,2 0-1,0-1-3,0 1-2,0 0-3,0-1-3,0 0-3,2-1-3,0 0-5,2-2-2,1-2-4,1-4-5,3-4-5,2-4-3,1-4-2,2-4 2,0-4 1,1-3 2,0-3 0,-2 1 1,-3-1-2,-1 0 1,-1 1 1,-2 1 3,-1 1 3,0 1 3,-2 1 4,-1 0 5,0 2 4,-1 1 5,-3 1 3,0 0 0,-3 2 2,-2 1 1,-2 2-4,-4 4-9,-2 4-10,-3 4-9,0 2-7,2 1-4,4 2-5,3 0-4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6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32000 26750 602,'29'0'4,"-5"2"10,-5 0 9,-5 2 9,-3 0 3,0 2-2,-2 0-2,0 1-3,-2 2-3,-1 2-4,0 2-5,-2 1-4,-2 2-3,-4 2-3,-4 0-2,-3 1-3,-3 1 0,0-1 0,0 1 2,0 0 1,1-3-2,1-1-4,0-4-6,2-3-4,3-2 3,8-4 12,6-2 10,8-4 11,1 0 3,-1 0-5,-2 2-5,-2 0-5,-2 1-7,1 0-5,0 0-5,0 0-7,-1 1-4,-1 0-2,-1 2-2,0 0-1,-2 2-9,-2 2-15,-3 2-14,0 2-15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8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29360 28789 600,'-8'-5'62,"2"6"-5,1 6-4,0 6-4,1 3-5,0 1-7,0 1-7,1 1-6,-2 1-6,-1 1-5,0 1-5,-1 1-4,-1 2-3,0 1-3,1 3 0,-1 1-2,1 0-3,2-3-6,2-3-5,2-3-6,1-5-9,2-7-13,0-6-15,2-8-13,0-3 1,0-2 15,-1 0 15,2-1 16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8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29500 28995 550,'1'-13'18,"2"4"13,2 6 13,2 5 14,1 3 1,-1 3-10,1 3-10,0 4-11,-1 1-5,-2 1-4,-3 1-2,0 1-3,-2 1-2,2 1-2,0 1-2,2 2-2,-1-1-1,1 3-1,0 0-1,0 1-2,-1-2 0,0-3 0,-2-5-2,0-3 0,1-8-1,4-12-3,4-12-2,3-11-3,2-6 0,-1 1 2,0 1 2,-2 2 2,-1 0-1,-2 3-1,-2 1-2,-2 3-2,-1 2-6,1 2-9,1 4-9,2 3-9,-1 4-3,-2 4 2,-3 6 2,0 4 3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8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30450 29450 611,'0'21'57,"0"-3"-7,0-4-7,0-4-5,0-2-5,0 1-3,0 2-3,0 0-4,0 1-2,0 2-4,0 0-2,0 1-3,0 1-3,0 1-2,0 2-3,0 0-1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8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30650 28711 665,'0'-13'58,"2"8"-1,0 7-4,2 6-1,0 4-8,0 1-12,0 2-14,0 0-13,-1 1-5,-1-1 3,0 1 2,-1 0 2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19"/>
    </inkml:context>
    <inkml:brush xml:id="br0">
      <inkml:brushProperty name="width" value="0.04374" units="cm"/>
      <inkml:brushProperty name="height" value="0.04374" units="cm"/>
      <inkml:brushProperty name="color" value="#F2395B"/>
    </inkml:brush>
  </inkml:definitions>
  <inkml:trace contextRef="#ctx0" brushRef="#br0">31163 29121 502,'-8'9'130,"2"3"-30,1 4-29,0 2-29,1 1-16,0-1-3,0-1-4,1-1-3,-2 0-3,2 2 0,-1 0-2,0 1-1,0 0-1,2-3-2,0-1-2,2-2-3,1-2-1,2-1-4,2 0-2,2-2-4,2-1-2,1-2-3,3-3-4,2 0-3,0-5-2,-1-2 1,-1-5 0,0-4 1,-2-2 0,1-1 0,0-1 2,0-1-1,0-2 3,0 0 2,-1-1 3,1-1 3,-2 1 3,-2 1 2,-4 3 3,-2 1 2,-3 1 2,-1 1 3,0-1 1,-1 0 2,-2 2 1,0 3 0,-2 2-1,0 4 0,-2 2-2,-2 2-3,-1 2-2,-3 2-3,-1 2-5,-1 4-6,-2 2-6,0 3-7,1 1-3,3-2 0,3-3 0,2-1 0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21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30329 30947 568,'-2'-14'-11,"-2"2"14,-4 4 13,-2 3 15,-1 1 5,1 2-5,0 0-4,2 2-5,-1 1-4,-2 4-2,-2 2-2,-1 4-3,-2 1-1,1 1 2,-1 1 1,0 1 1,1 1 1,1 2 1,1 0 1,1 1 0,1 0 1,2-3-1,2-1 0,2-2-1,3-2-1,4-1-5,4 0-3,4-2-4,2-1-2,1-2-2,1-2-1,2-2-1,-1-2 0,1 0-1,0-2 1,-1 0 0,0 0 0,-2 4 2,-3 2 0,-1 4 3,-3 1-1,-4 1 0,-4 2 0,-4 0-2,-1 1 0,-1 0-1,0-1-2,0 1-2,0 0-1,-2 0-2,0-1-1,-1 1-1,2-3-2,6-4 0,6-6 0,6-4-1,3-4-1,1-2 0,1-2-1,2-1-2,-1 0 0,-1 2-1,-1 4 0,0 3-2,-2 2 7,1 4 15,0 2 15,0 4 15,-2 0 6,1 1-4,-2 0-3,0 0-3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21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31200 31200 702,'8'21'141,"0"-3"-45,-1-5-44,1-3-43,-1-2-32,0 0-19,-2 0-18,0 0-19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7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74978 2515 523,'21'-35'0,"-5"9"0,-5 9 0,-5 9 0,0 3 4,2-2 8,3-2 7,4-2 9,0 0 4,1 3 2,0 1 3,-1 2 1,0 2-4,-2 2-10,-3 2-9,-1 2-11,-2 3-5,-4 6-2,-3 4-1,-2 5-3,-4 3-1,-3 3-2,-5 1-1,-4 3-2,-1-2-1,3-4 0,1-3-2,3-5-1,2-3 0,8-6-1,4-5-1,8-4 0,0-3 2,1 0 5,-2 0 7,0 0 4,-2 3 6,-1 6 7,0 6 4,-2 6 7,-3 4 2,-4 2 0,-5 4 0,-5 3-1,-3 0 0,0-1 1,1-3 1,-1-1 0,1-3 0,0-3-4,2-3-2,1-2-2,4-4-10,8-3-13,8-3-15,8-2-14,4-3-8,3-2 0,1-2 0,3-2-1,-2 0 4,-3 2 8,-5 3 8,-3 1 7,-3 2 9,-2 1 9,-2 3 8,-2 2 9,-3 2 5,-4 2 0,-4 2 1,-4 1-1,-4 1 1,-2-1-2,-3 0-2,-3-2 0,-2 0-2,-1 1-1,-1 2-1,-1 0-1,-1 1-3,-3-1-4,-1 1-5,-2 0-4,0-1-2,3-1 0,3-1 1,3-1 1,3-1 2,1 0 4,3-2 3,1 0 4,4-3 1,8-1 0,7-2-1,6-2 0,6-1-2,7 0-4,6 0-3,5 0-4,4 0-2,1-2-2,0-1-2,2 0-1,0 0-3,1 0-2,-1 2-1,0 1-3,-1 0 0,-4 1 1,-2 2 2,-3 0 0,-3 1-3,-3 0-10,-3 0-9,-2 0-10,-4 0-4,-1 0-1,-2 0 0,-2 0-1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21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31831 31190 542,'-6'15'100,"0"-1"-21,4-1-22,1 0-23,0-1-11,0 0-1,-2-1-3,0 1-1,-1 0-2,2 2-1,0 0 0,2 1-2,1 0-1,2-1 0,2-1-2,2 0-1,2-5-5,5-6-13,4-8-10,4-6-12,0-4-4,-3-1 0,-3-2 3,-3 1 1,-2-3 3,-2 0 2,-2-1 4,-2-1 2,-2 1 5,-1 3 6,0 3 6,-1 3 5,-3 1 4,0 2 1,-3 1 1,-2 0 1,-2 3-1,-2 2-4,-2 4-4,-1 3-3,-2 2-4,2 3-2,1 3-3,1 4-3,1-1 0,4-1 2,2-2 3,4-2 3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22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32650 31616 554,'29'-7'70,"-3"2"-14,-5 2-12,-3 2-14,-3 1-6,-1 2 2,-1 0 3,0 2 2,-3 2-3,-2 5-7,-4 5-8,-3 6-7,-2 1-4,-3-1-2,-4-1 0,-2-1-3,-2-1-1,0-1-1,1-1-1,-1 0-2,1-3 0,0-1 3,2-2 2,1-2 2,4-4 3,8-2 5,7-6 6,9-2 4,2-3 1,-3 2-3,-3 1-4,-2 0-2,-3 1-2,1 0-3,0 0 0,0 1-3,-1-1-1,1 2-2,0 0-3,0 2-3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29"/>
    </inkml:context>
    <inkml:brush xml:id="br0">
      <inkml:brushProperty name="width" value="0.03157" units="cm"/>
      <inkml:brushProperty name="height" value="0.03157" units="cm"/>
      <inkml:brushProperty name="color" value="#F2395B"/>
    </inkml:brush>
  </inkml:definitions>
  <inkml:trace contextRef="#ctx0" brushRef="#br0">38050 22582 696,'-1'-19'52,"-1"9"-7,0 8-8,-1 10-7,-2 5-6,0 3-2,-1 3-3,-2 3-4,1 2-1,-1 1-3,0 1 0,0 1-3,-1 2-1,-2 5-2,-2 3-2,-1 4-2,-1 0-2,2-2-1,3-3-1,1-3-2,1-3-3,2-2-10,1-1-7,1-2-9,1-6-6,3-7-4,4-8-6,2-8-4,2-4 3,-2 0 10,-1 0 11,0 1 9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0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38300 23030 615,'7'-6'76,"0"6"-17,-2 4-15,0 6-16,-1 1-10,1 1-1,2 0-3,0 0-2,0-1-2,0 1-1,-2 0-2,0 0-1,-1-2-3,3-1-3,2-2-3,2-2-3,1-3-3,2-2-4,0-4-2,1-2-4,0-3-2,-1-2-1,-1-1-2,0-3 0,-1-1-1,0-1 2,-1-2 0,1 1 1,-2-1 4,-2 4 5,-4 3 6,-2 3 6,-2 3 11,0 4 19,0 4 17,0 4 19,-1 3 2,-1 1-14,0 3-13,-1 2-14,-1 0-9,2 1-6,0 0-6,2-1-5,0 1-2,0 0 2,0-1 0,0 1 3,0 0-6,0-1-10,0 1-11,0 0-10,0-2-7,0-1-3,0-2-3,0-2-4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0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39566 23280 602,'-7'9'147,"2"2"-38,2 1-38,2 3-39,1 1-20,0 0-2,0-1-2,0 1-2,1-2-4,4-2-3,2-4-6,4-3-4,0-2-2,-1-4-1,-1-2-1,0-3-1,-1-3 0,0 0-1,0-2 0,-1 0-1,1-1-1,0-2 2,0 0 0,0-1 2,-1 0 1,-2 1 4,-3 0 2,0 2 5,-4 1 3,-2 0 4,-4 2 6,-2 1 3,-2 2 2,0 4-3,0 4-2,1 4-2,0 2-5,0 0-5,2-1-5,0 1-5,2 0-9,-1 0-12,0 0-13,0 0-12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1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40460 22391 562,'-15'0'22,"2"0"7,3 0 6,1 0 5,1 1 0,2 3-4,1 4-5,0 2-5,1 3-3,-2 1-2,0 3-1,-1 2-2,0 0-1,2 1-2,2-1-2,2 1-2,1 0-1,0-1-1,0 1-1,0 0-2,0-2-1,0-1-2,0-3-4,0-1-2,1-1-1,4 0-1,2-1-1,4 1-2,0-2 0,1-2-2,0-4-2,0-2-2,0-5-2,3-2-5,2-5-3,2-4-4,-2-3 0,-1-1 4,-4-3 4,-2-1 4,-3-3 3,1-1 1,0-3 2,0-1 0,-1-1 3,-2 2 4,-3 0 3,0 1 4,-3 2 2,-1 5-1,0 3 0,-1 5-1,-2 2 0,-2 2 3,-2 2 1,-2 2 2,-1 3 0,-1 4-2,-2 4-3,0 4-2,1 2-3,1 1-4,2 1-4,2 2-4,1-1-5,1-1-6,-1-1-7,0 0-6,1-3-1,2 1 2,2-2 2,2 0 3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1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41193 22850 536,'6'8'26,"-1"0"10,-2-1 11,-2 1 9,-1 1 1,0 2-10,0 2-9,0 1-10,-1 3-6,-4 1-3,-2 3-3,-3 2-3,-1 0-1,0-2-1,2 0-1,1 0-1,0-3-1,2-1-3,1-2-2,0-3-3,4-1-2,6-2-6,6-2-4,6-2-4,3-3-3,3-4 1,1-4-1,3-4 0,-1-1 1,-2 1-1,-1 0-1,-2 2 1,-3 1-1,-1 2 2,-3 2 0,-1 2 0,-4 2-3,-4 0-9,-6 2-9,-4 0-9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1"/>
    </inkml:context>
    <inkml:brush xml:id="br0">
      <inkml:brushProperty name="width" value="0.0418" units="cm"/>
      <inkml:brushProperty name="height" value="0.0418" units="cm"/>
      <inkml:brushProperty name="color" value="#F2395B"/>
    </inkml:brush>
  </inkml:definitions>
  <inkml:trace contextRef="#ctx0" brushRef="#br0">41513 23218 526,'-7'-8'1,"2"1"3,2-1 2,2 0 3,0 2 9,0 6 16,-2 4 15,0 6 16,0 3 2,0 3-10,2 3-11,0 3-9,1 3-9,0 3-6,0 3-7,0 3-6,0 4-5,-2 4-2,0 6-2,-1 4-3,-2 4-6,2 2-10,-1 2-10,0 1-10,0-4-6,2-10 0,0-11-1,2-11-1,0-7 0,0-1 1,0-2 0,0-2 1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3"/>
    </inkml:context>
    <inkml:brush xml:id="br0">
      <inkml:brushProperty name="width" value="0.03683" units="cm"/>
      <inkml:brushProperty name="height" value="0.03683" units="cm"/>
      <inkml:brushProperty name="color" value="#F2395B"/>
    </inkml:brush>
  </inkml:definitions>
  <inkml:trace contextRef="#ctx0" brushRef="#br0">42100 21566 597,'15'-7'83,"-1"2"-13,-1 2-13,0 2-13,-1 1-8,1 0-7,1 0-4,2 0-5,-2 3-5,-3 6-4,-3 5-3,-2 7-4,-4 3-4,-2-1-3,-4 1-5,-2-1-3,-3 1-3,-2-1 2,-2 1-1,-1 0 1,-1-2 1,2-3 1,3-3 2,1-3 2,5-4 3,8-4 4,8-6 6,7-4 4,4-3-2,-3 2-8,-1 1-7,-2 0-9,-2 1-8,-1 1-8,-1-1-8,0 0-7,-3 0-3,1 0 2,-2 0 3,0 0 2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3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42950 21700 613,'22'7'105,"-3"-2"-23,-3-3-23,-2 0-23,-2-2-13,1 0-1,1 0-1,2 0-3,-1 0-4,-1 0-7,-1 0-8,0 0-7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49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79290 1700 507,'7'10'89,"-2"4"-17,-3 3-17,0 5-16,-2 1-11,0 1-4,0-1-5,0 1-4,1-2-4,3-3-5,4-3-3,2-3-5,3-3-4,3-2-4,3-4-4,4-2-4,0-2-4,-1 0-4,-1 0-4,-1 0-4,-2 0 0,-3 0 4,-2 0 3,-4 0 3,-6 3 5,-8 7 3,-9 7 4,-9 8 5,-6 1 2,1 0 0,-2-1 2,-1-1 1,1-1 4,3-3 7,3-1 9,3-2 7,3-3 4,3-1-2,2-2-2,4-2-2,4-3-3,4-1-4,6-2-4,4-2-4,5-1-4,3-2-2,5 0-1,3-1-3,2-2-2,-3-1-4,-1 0-2,-2-1-4,-4 0-1,-1 4 1,-4 3-1,-3 2 1,-5 5 1,-8 7 1,-7 7 2,-9 8 2,-6 2 1,-5 2 2,-5 1 2,-4 1 1,-2-2 2,3-3 1,3-5 3,4-3 2,2-4 0,5-1 1,3-3 1,5-1-1,4-2 3,6-2 5,6-2 4,6-2 5,6-4-1,5-2-6,7-5-5,5-4-6,3-2-5,-3 0-4,-2 0-4,-1 1-4,-1-2-4,-1 0-4,1-1-3,-1-1-4,-2 0-1,-5 2 1,-4 3 3,-6 1 1,-4 1 3,-4-2 5,-4 0 5,-3-1 4,-3 0 4,0 2 2,0 2 2,0 3 3,1 0 3,-1 3 6,0 2 5,0 3 6,1 1 4,-1 3 3,0 3 1,0 4 4,1 2-1,3 3-2,1 3-3,2 3-2,0 2-2,0 1-5,-1 0-3,-2 2-4,2 0-2,1-1-3,2-1-3,2-1-1,1-2-3,0-3-3,0-3-2,0-3-2,1-4-4,3-2-2,4-6-5,2-3-2,4-6-3,6-10-1,3-7-1,7-10-2,1-5-1,2-3-4,1-1-3,1-2-3,-1-2-1,-2-2 3,-1-2 1,-3-2 3,-2 1 3,-5 4 5,-3 4 5,-4 4 5,-4 8 12,-1 15 23,-2 13 21,-2 14 22,-1 6 5,0 1-13,0-1-13,0 1-12,0-1-9,2-1-4,0-1-5,1-1-5,1 0-3,0 0-1,0-1-3,0 1-1,-2 2-2,-1 3-3,-2 5-2,-2 3-2,-4 3-1,-5 1-2,-7 0-1,-6 2 0,-3 0-2,-3 1 2,-1-1-1,-2 0 1,-2-2-2,1-5-6,-1-5-5,1-5-5,0-5-4,1-2 0,1-6-1,1-3-1,2-5 0,3-6 3,3-5 2,3-7 1,3-3 2,5-3 0,3-1 1,4-2 0,2 0 3,2 3 4,0 3 4,2 3 5,0 3 5,3 2 8,2 4 6,2 3 8,2 2 6,1 2 4,3 2 6,2 2 5,2 3 1,5 4-3,3 4-1,5 4-2,4 3-2,6 5-2,6 3-2,6 5-2,4 1-7,5 0-10,4 1-11,3-1-10,2 0-8,-3-2-5,-1 0-5,-2 0-4,-7-5-1,-11-4 3,-10-4 4,-11-6 3,-7-3-1,-3-2-7,-3-3-7,-2 0-6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4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39063 25284 596,'-2'-15'6,"-4"2"13,-4 3 13,-3 1 13,-2 3 3,0 6-7,2 4-6,1 6-6,-1 2-5,-3 3-4,-4 2-5,-2 1-3,0 2-3,3 0 1,3-1 0,3 1 1,3-1-2,4-1-2,4-1-3,4-1-3,4-2 0,6-2 0,4-4 1,5-3 1,1 0-1,-1 0 0,-2 1-2,-2 2 0,-3 0 0,-3 2 0,-3 0 0,-2 1 0,-3 1 0,-1 0 1,0-1 1,-1 1-1,-3 0 0,-2 0-1,-4-1-2,-2 1-2,-2 0 0,-2 0-1,0-1 0,-1 1 0,0-1 0,3-1-1,1 0 0,2-2 0,6-3 1,8-8 3,9-6 5,9-7 2,6-4-1,1 1-7,2-1-9,3 0-6,-2 2-5,-3 3 2,-5 3 1,-3 3 0,-5 2 3,-1 2 4,-4 2 4,-3 2 4,-2 2 5,-2 2 4,-2 2 3,-2 2 5,-1 0 4,2 1 2,1 0 4,0 0 2,1 0 1,0 2-1,0 0-1,0 1-1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35"/>
    </inkml:context>
    <inkml:brush xml:id="br0">
      <inkml:brushProperty name="width" value="0.02666" units="cm"/>
      <inkml:brushProperty name="height" value="0.02666" units="cm"/>
      <inkml:brushProperty name="color" value="#F2395B"/>
    </inkml:brush>
  </inkml:definitions>
  <inkml:trace contextRef="#ctx0" brushRef="#br0">40050 25600 825,'14'21'97,"-3"-3"-39,-3-5-38,-2-3-39,-2-2-22,0 0-4,0 0-4,0 0-5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4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40647 25575 655,'-7'-12'51,"0"5"-4,2 6-6,1 6-6,0 3-4,2 1-5,0 2-5,2 0-4,-1 1-4,0 1-2,-2 1-1,0 2-2,-1-1-1,2 1 0,0 0-1,2-1-1,0 0 0,2-2-3,0-3 0,2-1-3,1-1-2,2-2-3,1-1-4,3 0-2,1-2-1,0-2 1,0-2 2,-1-2 1,0-2 2,0-2 1,-2-2 0,0-1 1,-1-2-1,0 0-1,-1 0-2,1 1-1,-1-2-1,0-2 2,-2-2 1,0-1 1,-2-2 2,-1 1-1,0-1 0,-1 1-1,-1 0 2,0 2 1,0 2 2,0 3 2,-1 1 2,-1 0 0,0 2 2,-1 1 1,-2 1 0,0 2 1,-2 2 0,0 2 0,-1 1-1,-2 2-2,0 0-3,-1 2-2,0 1-4,0 1-4,2 3-4,1 2-5,0 1-1,2 0 1,0-1 1,2 1 1,0-1-3,0 0-4,0-2-6,0-1-5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40910 26250 622,'15'1'60,"-4"2"-12,-3 2-11,-2 2-12,-2 1-8,0 1-1,-1 2-2,1 0-1,-1 1-4,-4 1-2,-2 1-4,-3 2-2,-2 0-3,0 1 0,0 1-1,0 1-1,0 0 0,0-3-1,0-1 0,1-2-1,0-2 1,2-1 2,2 0 1,2-2 1,2-1 3,3 0 4,4-2 3,2 0 3,1-1 1,-2 1 0,-2 2-2,-2 0-1,-1 2-1,0 3 1,0 4 0,0 2 0,-1 1-1,-2-1 0,-2-1 0,-2 0-1,-2 0-2,-2 5 0,-2 3-2,-2 5 0,-1 0-5,-2-2-5,0-1-6,-1-3-5,-1-1-4,1-3-1,-1-1-1,0-2-1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5"/>
    </inkml:context>
    <inkml:brush xml:id="br0">
      <inkml:brushProperty name="width" value="0.03347" units="cm"/>
      <inkml:brushProperty name="height" value="0.03347" units="cm"/>
      <inkml:brushProperty name="color" value="#F2395B"/>
    </inkml:brush>
  </inkml:definitions>
  <inkml:trace contextRef="#ctx0" brushRef="#br0">41700 25247 657,'2'-14'29,"6"2"3,4 4 3,5 3 3,1 1-1,-2 2-7,-4 0-6,-3 2-7,-1 1-2,0 2 1,0 2 1,0 2 1,-2 1-2,-1 3-5,-2 2-5,-2 2-4,-1 2-4,-2 3 0,0 3-2,-2 3-1,-1 0 0,-3-2-2,-4-1-2,-2-2 0,-1-3-1,3-1-1,1-3-1,2-1-1,3-3 2,6-2 2,5-4 3,4-2 3,4-3 2,1-1 3,3 0 2,2-1 1,-1-1-1,-1 0-7,-2 0-5,-2 0-7,-2 1-6,1 0-5,0 2-5,0 0-6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5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42550 25500 681,'16'0'96,"-1"0"-23,1 0-21,0 0-23,-1 0-12,1 0-5,0 0-3,0 0-3,-1 0-3,-1 0 2,-1 0 2,-1 0 0,-1 0-5,0 2-11,-2 0-14,0 2-11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6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38410 28425 625,'-8'-7'5,"0"0"9,0 2 10,0 1 9,1 3 4,-1 6-1,0 5-1,0 7-2,0 3-2,0-1-5,1 1-3,-1-1-5,1 0-3,2-1-2,2 0-1,2-2-2,3-2-3,4-1-4,4-2-4,3-2-4,3-4-3,2-2-1,0-6 0,1-2-2,0-4-2,-1-2-3,-1-2-3,0-1-3,-2-2 0,-1-2 0,-1 0 2,0-1 0,-3 0 1,-3 1 0,-3 1 0,-2 1 1,-3 1 4,0 2 10,-2 3 10,0 1 11,-2 1 3,-2 2-3,-2 1-4,-1 0-2,-2 2-3,0 1-1,0 0-2,1 2-1,-1 0-3,2 2-3,1 0-3,1 1-3,2 1-7,4 0-10,4 0-12,4 0-10,3-2-2,3-2 9,3-3 7,3-4 9,1-1 6,-1-2 4,0 0 4,-2-1 4,-2 0 2,-1 2 1,-2 3 1,-2 1 1,-1 1 5,2 2 8,0 0 10,1 2 9,0 0 5,-2 2 0,-2 0 1,-2 2 1,-2 1-2,-1 3-3,0 4-2,-1 2-4,-1 2-2,0 1-4,0 1-2,0 1-3,-2 1-3,-2 0-3,-4-1-4,-2 1-3,-1-1-5,0 1-3,2-1-5,1 1-5,1-5-8,4-9-15,2-8-13,4-9-14,1-4 0,2 0 13,0 2 13,1 1 13,1 1 10,0 0 6,0 2 6,0 1 6,0 0 5,0 2 4,-1 1 2,1 0 5,0 2 2,2 0 4,0 2 3,1 1 4,0 0-7,0 0-15,-2 0-16,0 0-16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6"/>
    </inkml:context>
    <inkml:brush xml:id="br0">
      <inkml:brushProperty name="width" value="0.03832" units="cm"/>
      <inkml:brushProperty name="height" value="0.03832" units="cm"/>
      <inkml:brushProperty name="color" value="#F2395B"/>
    </inkml:brush>
  </inkml:definitions>
  <inkml:trace contextRef="#ctx0" brushRef="#br0">39898 28120 574,'-1'-11'26,"-1"8"12,0 9 10,-1 10 10,-1 4 1,2 1-10,0 1-10,2 1-10,0 1-7,0 1-3,0 1-4,0 1-3,-1 0-4,0 2-4,-2 1-5,0 1-5,-1 1-3,0 0-3,0 2-2,0 1-4,0-2-5,2-3-8,0-5-9,2-3-9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47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40100 28482 641,'1'-14'74,"4"4"-10,2 4-10,4 4-10,0 2-7,1 0-6,0 0-4,0 0-6,0 0-15,1 2-22,1 0-23,2 2-24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57"/>
    </inkml:context>
    <inkml:brush xml:id="br0">
      <inkml:brushProperty name="width" value="0.03533" units="cm"/>
      <inkml:brushProperty name="height" value="0.03533" units="cm"/>
      <inkml:brushProperty name="color" value="#00BFF3"/>
    </inkml:brush>
  </inkml:definitions>
  <inkml:trace contextRef="#ctx0" brushRef="#br0">44626 28763 622,'-1'-15'3,"-1"2"7,0 2 5,-1 3 7,-2 1 4,0 2 2,-1 2 0,-2 2 3,-1 1-2,-1 2-6,-3 0-4,-2 2-5,-1 1-3,1 1 0,-1 3 0,0 2 0,1 1-2,-1 2-3,0 0-3,1 1-2,-1 1-3,2-1-2,1 1 0,1 0-3,0-1 1,2-1 2,1-1 2,0 0 1,3-2 1,2-1 0,4-1 1,3 0 0,2-3 0,5-1 1,4-2 1,4-2 0,0 0 0,-3 0 1,-3 2 0,-2 0 1,-3 2-1,-1 2 0,-1 2-1,0 2 0,-2 0-1,0 1 0,-2 0 0,0 0-1,-2 0 0,-2 3-1,-2 2-1,-2 1 0,-1 1-1,1-1 0,-1 0 0,0-2-1,0-2 0,0-1 0,0-2 0,0-2-1,1-2 0,-1-1 1,0 0 0,0-2 1,3-2 0,6-6 2,6-4 0,6-5 1,3-3-1,1 1-2,1-1-3,1 0-2,0 1 0,-1 1 0,0 1 2,-2 0 1,-1 3 1,-3 2 0,-1 4 1,-2 3 0,-1 0 0,0 0 1,0-2 0,0 0 1,-1 0 1,1 2 4,0 2 3,0 2 4,-1 2 3,-2 2 5,-3 1 5,0 3 4,-3-2-9,-1-6-22,0-6-24,-1-6-23,-1-2-10,2 1 5,0 0 4,2 2 5,-1 1 2,0 0 5,-2 2 2,0 1 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0"/>
    </inkml:context>
    <inkml:brush xml:id="br0">
      <inkml:brushProperty name="width" value="0.03378" units="cm"/>
      <inkml:brushProperty name="height" value="0.03378" units="cm"/>
      <inkml:brushProperty name="color" value="#F2395B"/>
    </inkml:brush>
  </inkml:definitions>
  <inkml:trace contextRef="#ctx0" brushRef="#br0">81237 2472 651,'2'-23'5,"5"-1"12,6 1 10,4-1 11,2 3 3,1 5-5,0 5-6,-1 5-5,2 1-3,1 2-1,3-1 0,1 0-1,0 0-2,-3 2-4,-3 0-5,-2 2-5,-6 2-3,-5 6-5,-6 4-4,-6 5-3,-6 4-3,-5 1 2,-7 3 1,-5 1 2,-3 0-2,3-3-3,2-3-2,1-3-3,3-3 1,5-2 3,3-4 5,4-2 3,7-5 1,8-5-2,9-4-2,10-5-2,3-2-1,2 1 4,1 0 2,1 2 4,-2 2 0,-5 2-1,-5 4 0,-5 3-1,-4 3 0,-4 5 3,-4 6 2,-4 4 3,-5 3 0,-8 3 1,-6 1-1,-6 3-1,-6-1 1,-1 0 0,-3 0 0,-1-2 1,0-1 0,2-2 1,2 0 0,1 0 1,3-3 0,1-1 0,3-2 2,2-2 0,2-3 3,4-1 3,5-2 5,3-2 3,4-2 1,4-1-4,4 0-3,4-1-2,5-3-4,5 0-3,7-3-3,5-2-3,5-2-1,1-4 1,2-2 0,2-3 1,2-2-4,3-1-9,1-1-9,2-1-8,-1 0-6,-4 1-1,-4 1-2,-3 1 0,-6 1-2,-6 1 1,-5 0-1,-6 2 1,-4 2 4,-2 1 7,-3 2 7,0 2 8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1:59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44092 28761 515,'0'-13'7,"-2"8"16,0 7 14,-2 6 15,-2 6 3,-3 5-9,-5 5-9,-4 5-9,-2 3-6,-3 3-4,-1 1-3,-3 2-4,0 1-3,1-2-1,1 0-1,1-1-2,2-2-1,1 0 0,2-1-1,3-1 0,1-3-1,4-3-2,3-5-1,3-3-3,4-10-4,7-16-8,7-16-7,8-15-8,3-7-2,1 2 3,1 2 2,1 2 4,-1 3 2,-1 4 5,-3 3 3,-1 5 4,-3 3 2,-1 5 2,-2 3 2,-2 4 1,-3 4 9,-1 6 12,-2 5 15,-2 4 14,-2 3 3,0 1-6,-2 1-6,0 2-6,-1 1-5,0 3-1,0 3-2,0 3-3,0-1-3,0-3-4,0-5-4,0-3-4,1-3-4,3-1-6,4 0-4,2-2-5,3-3-4,0-8-4,1-6-4,1-7-4,1-5-3,0 0 0,-1 0 0,1-2-2,-1 1 2,-1 5 5,-1 3 5,0 4 4,-2 4 4,-3 4 6,-1 4 4,-2 4 5,-2 2 7,0 2 8,-2 0 8,0 1 9,-1 1 2,0 0-4,0-1-3,0 1-5,2-1-4,4-2-5,4-2-4,3-2-6,3-4-4,0-5-5,0-4-6,-1-5-4,0-3-4,-1-1 0,0-2-1,-2 1 0,-1-2-1,-1 2 1,0 1 1,-2 1 0,0-1 1,-2-1 1,-1-3 3,0-1 1,-2 0 4,-1 2 6,0 4 6,-1 3 7,-2 2 4,-1 1 2,0 0 3,-1 2 1,-2 1 1,0 2 1,-1 2-2,-2 3 1,0 0 0,1 1 0,-1 2 0,0 0 1,-1 3-1,0 2-3,-1 3-1,-1 3-4,0 2-2,2 0-3,2-1-3,2 1-4,1-1 0,1-1 1,-2-1 1,2 0 1,0-2-6,6-1-17,2 0-15,5-2-16,1-2-3,-2-4 10,-2-4 10,-2-4 9,-2 0 14,-1 6 15,0 5 16,-1 4 15,-2 4 6,-1 3-4,0 3-4,-1 3-5,-1 3-3,0 1-3,0 3-3,0 1-3,0 3-2,0 4-1,0 5-1,0 3-2,-1 2-1,-2 1-4,-1 2-2,-3 0-3,0 0-3,0-4-1,2-2-1,1-4-2,0-3-1,2-3 2,1-5 1,0-3 0,1-4 0,0-3-4,0-3-4,1-3-3,-3-3-2,-2-2-1,-4-4-1,-2-2-1,0-5 1,1-2 4,2-5 3,2-4 4,1-1 1,1-1 1,-1 0 0,0 1 0,1-2 3,2-2 5,2-1 5,2-3 6,3-2 1,4-3-3,4-3-2,4-2-3,2-3-2,3-1 0,1 0-2,3-2 0,1 0-4,-1 2-5,1 0-6,-1 1-5,-1 3-6,-1 4-2,-2 3-5,-2 5-4,-3 3 1,-1 2 3,-2 4 3,-2 3 5,-2 1 2,-1 2 4,-1 1 4,0 1 2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0"/>
    </inkml:context>
    <inkml:brush xml:id="br0">
      <inkml:brushProperty name="width" value="0.03555" units="cm"/>
      <inkml:brushProperty name="height" value="0.03555" units="cm"/>
      <inkml:brushProperty name="color" value="#00BFF3"/>
    </inkml:brush>
  </inkml:definitions>
  <inkml:trace contextRef="#ctx0" brushRef="#br0">46866 28645 618,'-2'-13'45,"-2"4"-5,-4 6-4,-2 5-3,-2 2-5,1 3-5,-1 2-6,0 2-6,0 1-1,1 1 0,-1 1 1,0 2 0,1-1 1,0-1-1,2-1-1,1 0-1,0-1-2,0 1 0,0 1-1,0 2 0,2-1-2,2-1 1,4-1-1,3 0 1,1-3-3,3-3-4,2-3-4,2-2-4,1-2-3,1 0 0,2 0 0,0 0-1,0 0 1,-1 0 2,-1 0 2,0 0 1,-3 1 2,-3 4 1,-2 2 2,-4 4 0,-2 1 1,-2 1 1,-2 1 2,-1 1 0,-3 1 3,-2 2 2,-2 0 1,-1 1 3,-2 0 1,2-3-3,1-1-1,1-2-2,0-2-1,2-1 0,1 0-1,0-2-1,4-3-2,6-6-4,6-6-3,6-6-4,2-1-1,-3 1 2,-1 2 3,-2 2 2,-1 2 3,0 0 3,0 2 3,0 1 3,1 0 0,3 0-2,3 0-3,4 0-2,-1-1-2,-1 0-1,-2-1 0,-3-1 0,0-1-1,0 2 0,0 0 1,0 2 0,-2 1 4,-1 4 8,-2 2 8,-2 4 8,-1 1 2,0 1-4,0 2-5,0 0-3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1"/>
    </inkml:context>
    <inkml:brush xml:id="br0">
      <inkml:brushProperty name="width" value="0.02898" units="cm"/>
      <inkml:brushProperty name="height" value="0.02898" units="cm"/>
      <inkml:brushProperty name="color" value="#00BFF3"/>
    </inkml:brush>
  </inkml:definitions>
  <inkml:trace contextRef="#ctx0" brushRef="#br0">47600 29133 759,'8'-6'105,"0"4"-29,0 4-31,0 4-30,-2 2-20,0 0-6,-4-1-8,0 1-8,-2 0-4,0 0-3,0 0-1,0 0-3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1"/>
    </inkml:context>
    <inkml:brush xml:id="br0">
      <inkml:brushProperty name="width" value="0.0425" units="cm"/>
      <inkml:brushProperty name="height" value="0.0425" units="cm"/>
      <inkml:brushProperty name="color" value="#00BFF3"/>
    </inkml:brush>
  </inkml:definitions>
  <inkml:trace contextRef="#ctx0" brushRef="#br0">48163 29200 517,'-7'8'79,"2"2"-15,2 0-13,2 1-14,0 1-8,-2 2-4,-2 0-3,-2 1-4,0 1-1,1 1-1,0 1 0,2 2 0,0-2-1,2 1-1,0-2 0,2-1-2,0 0 0,0-1-3,0 1-1,0 0-2,1-2-3,2-1-6,2-2-4,2-2-5,1-4-3,1-2-2,2-6-2,0-2-1,1-4 0,0 0 0,-1-1 2,1-1 1,0-3 0,0-4 0,-1-3 1,1-5 0,-1 0 2,-2 1 4,-2 3 4,-2 1 3,-2 2 3,-1 3 0,0 1 1,-1 3 1,-2 0 0,-1 0 1,0 0 2,-1 1 0,-2 0 1,-2 4-1,-2 2 0,-2 4 0,-1 2-3,1 2-5,-1 2-4,0 2-5,1 1-4,1 1-1,0 2-2,2 0-2,0 0-5,2-1-5,1 0-8,0-2-6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1"/>
    </inkml:context>
    <inkml:brush xml:id="br0">
      <inkml:brushProperty name="width" value="0.04041" units="cm"/>
      <inkml:brushProperty name="height" value="0.04041" units="cm"/>
      <inkml:brushProperty name="color" value="#00BFF3"/>
    </inkml:brush>
  </inkml:definitions>
  <inkml:trace contextRef="#ctx0" brushRef="#br0">48425 29550 544,'22'0'36,"-3"2"-3,-3 0-4,-2 2-4,-3 0-1,-3 2-3,-1 0-2,-2 1-1,-1 2-3,0 2-2,0 2-1,0 1-4,-2 2 0,-2 0-1,-4-1-1,-2 1 0,-2 0-1,-2-1-2,0 1-1,-1 0-1,0-1-1,0-1 2,2-1 0,1-1 1,2 0 2,6 0 2,4 0 3,6-1 1,1 0 0,1 0-4,0-2-1,0 0-4,-2-1-1,-1 1 2,-2 1 1,-2 2 1,-2-1 1,-2 1 1,-2 0 0,-2 0 1,-1-1 0,0 1-2,0 0 0,0 0-1,-2 1 0,-3 3 1,-5 3 1,-4 3 2,-2 0-4,1-1-5,-1-2-8,1-2-7,0-2-7,2-1-9,3-1-9,1-1-8,2-1-6,1-2-2,0-2-4,2-2-2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2"/>
    </inkml:context>
    <inkml:brush xml:id="br0">
      <inkml:brushProperty name="width" value="0.04243" units="cm"/>
      <inkml:brushProperty name="height" value="0.04243" units="cm"/>
      <inkml:brushProperty name="color" value="#00BFF3"/>
    </inkml:brush>
  </inkml:definitions>
  <inkml:trace contextRef="#ctx0" brushRef="#br0">49882 28200 518,'0'16'111,"0"1"-21,0 1-21,0 2-21,0 0-13,0 2-5,0 3-6,0 2-5,0 1-3,0 2-3,0 2-2,0 3-2,0 1-4,0 0-3,0 2-6,0 1-3,-1-1-5,-1 0-3,0-1-5,-1-1-3,-1-2-1,2-2 2,0-1 2,2-3 3,0-2-3,0-5-6,0-3-8,0-4-6,-1-4-4,-2 1-1,-2-2-1,-2 0-1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3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49450 30176 554,'0'-22'3,"2"6"15,0 5 12,2 5 14,0 3 2,0 3-5,-1 4-8,2 2-7,-2 4-3,-1 2-2,0 3-1,-2 3-1,1 3-2,0 0-1,2 1-3,0 1-1,1-1-1,0-1-2,0-3-2,0-1 0,0-2-2,0-1 1,-1 0 1,2-2 0,0-3-3,5-4-4,4-6-4,4-4-5,1-5-2,1-6 0,-1-4 0,1-5 1,0-3-3,1-3-4,1-1-5,1-2-4,-1 0-4,-1 5-3,-2 3-3,-2 5-3,-3 3-2,-3 2-1,-3 4-1,-2 3-2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4"/>
    </inkml:context>
    <inkml:brush xml:id="br0">
      <inkml:brushProperty name="width" value="0.04026" units="cm"/>
      <inkml:brushProperty name="height" value="0.04026" units="cm"/>
      <inkml:brushProperty name="color" value="#00BFF3"/>
    </inkml:brush>
  </inkml:definitions>
  <inkml:trace contextRef="#ctx0" brushRef="#br0">44426 32094 546,'-7'-8'5,"0"2"10,2 1 10,1 0 10,-1 3 3,0 4-3,-2 4-4,0 4-4,-2 3-3,-3 5-1,-4 3-3,-2 5-2,-1 1-2,-1 1-3,0-1-2,1 1-3,1-3-2,2-3-2,4-5-4,3-3-2,5-7-9,8-8-13,8-10-14,7-7-13,4-4-2,-3 4 10,-1 5 11,-2 3 10,-2 3 7,-1 2 7,-1 2 5,0 2 6,-3 3 5,-1 2 6,-2 3 5,-2 4 5,-2 0 3,0 1 2,-2 0 0,0 0 2,0-2-3,4-1-5,2-2-6,3-2-6,4-4-7,2-6-9,3-6-9,3-5-10,1-5-4,-1 0 0,-1-1 0,-1 0 0,-1 0 1,-3 4 2,-1 5 2,-2 3 2,-2 2 7,-3-2 15,-1 0 13,-2-1 14,-2 0 3,-2 0-9,-2 2-9,-2 1-8,-1 1-6,-2 4-3,0 2-2,-1 4-2,-1 2 0,2 1 3,1 3 3,0 2 4,1 2 7,0 1 12,0 3 11,1 2 12,-1 1 2,2 3-6,0 1-7,2 3-6,0 2-5,0 2-5,0 4-4,0 3-5,0 1-4,0 2-3,0 1-3,0 0-3,0 0-2,0-3-1,0-4-1,0-2 0,-2-3-1,0-1 0,-3-3 0,-2-1 0,-1-3 0,0-3 0,0-3 0,1-3-1,-2-4 0,-2-4 0,-2-6-2,-1-4 0,-1-5 1,4-6 3,3-4 1,2-4 3,4-5 2,4-1 0,4-3 1,4-1 1,4-2-1,3 0-4,5-2-4,3 0-4,3-1-2,1 3-2,1 2-2,1 2-1,-1 2-2,-1 5-2,-3 3-2,-1 5-1,-4 2-1,-5 4 3,-5 3 2,-4 2 2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4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46479 32200 538,'-2'16'78,"0"1"-16,-3 1-17,-2 2-15,-1 0-8,0 1 3,0 1 2,0 1 3,1 1-1,1 1-4,0 1-4,2 1-4,0-1-2,2-1-2,0-3-2,2-1-1,1-3-9,4-3-13,2-2-15,4-4-14,1-5-11,3-8-7,2-8-9,2-7-8,-2-3 3,-3 4 16,-4 5 15,-4 3 15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5"/>
    </inkml:context>
    <inkml:brush xml:id="br0">
      <inkml:brushProperty name="width" value="0.04518" units="cm"/>
      <inkml:brushProperty name="height" value="0.04518" units="cm"/>
      <inkml:brushProperty name="color" value="#00BFF3"/>
    </inkml:brush>
  </inkml:definitions>
  <inkml:trace contextRef="#ctx0" brushRef="#br0">46897 32487 486,'-14'9'96,"2"1"-21,4 3-20,3 2-20,1 1-11,2-1-3,0 1-2,2 0-3,0-1-2,2-1-2,0-1-2,2 0-2,1-4-4,1-3-6,3-4-6,2-4-5,1-3-2,2-3 1,0-4 0,1-2 0,0-2 0,-1 1-6,-1-1-3,0 0-5,-2 1-1,-3-1 3,-1 0 2,-2 1 2,-2-1 4,0 2 4,-1 1 3,-2 1 5,0 1 9,-2 0 15,-1 2 14,0 1 14,1 1 3,4 4-10,4 2-9,4 4-10,1 3-6,-3 5-6,-1 5-4,-2 6-4,-2 1-4,-4-1-3,-2-1-1,-3-1-3,-2-2-1,2-3 1,0-3 0,2-2 1,2-4-2,4-3-4,4-2-4,4-3-4,2-3-1,1-2 3,1-2 3,2-2 3,-1 0 2,1 1 2,0 0 0,-1 2 1,0 0 0,-2 0-1,-3 1 0,-1-1-2,-1-1-1,-2 0 0,-1-1-1,0-1 0,-2-1 0,-1 0 4,0 0 3,-1 1 3,-1-1 4,0 2 4,0 0 3,0 2 4,-1 2 12,-1 2 18,0 4 20,-1 3 20,-1 3 3,0 5-14,0 5-12,0 5-13,1 3-9,0-1-7,2 1-5,0-1-7,1 1-4,0 1 1,0 1-1,0 1-1,0 0-6,0-1-13,0-1-13,0-1-13,0-2-10,-2-3-6,0-3-7,-2-2-7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0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81868 2002 477,'-21'-45'34,"5"23"15,4 21 12,6 22 15,3 16-1,0 12-11,2 11-14,0 13-12,0 5-10,-2 1-6,-2-1-7,-1 0-6,-1-2-8,2-5-6,2-5-7,2-5-8,1-5-2,0-6 1,0-6 3,0-6 1,0-5-1,2-5-6,0-5-6,2-5-6,-2-6-5,-4-8-2,-4-8-4,-4-8-4,-3-5 4,0-3 8,-1-3 8,-1-3 8,-1-1 7,1 1 1,-1 1 3,0 1 3,3 2 4,3 1 8,4 2 7,4 3 8,3 0 4,4 0 3,2 1 3,3-1 2,3 1 1,2 1 3,1 1 0,3 0 3,0 3-4,-3 2-7,-1 4-7,-2 3-7,-5 5-6,-8 9-3,-8 9-5,-8 9-4,-4 2-2,-1-3-2,-1-5 0,-1-3 0,0-3 0,1-1 4,1-1 3,1-1 3,4-2 2,10-4 1,9-4-1,8-4 2,9-5-3,9-6-6,8-6-4,10-5-5,3-3-6,-4 1-4,-2 1-4,-3 1-6,-5 1-1,-6 4 1,-5 3 2,-6 3 2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5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48061 31793 612,'9'-7'32,"0"0"0,1 2 1,2 1 1,0 1 0,1 3-1,1 4-1,2 2-2,-2 3-2,-3 2-6,-3 2-4,-2 1-5,-3 3-3,-1 2-1,0 1 1,-1 3-1,-4 2-3,-2 2-4,-5 5-4,-4 1-4,-2 3-8,-1 1-9,-2 0-9,1 2-10,-2-2-5,0-3-1,1-5-1,-1-3-1,2-5 3,5-5 6,3-5 7,4-4 7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05"/>
    </inkml:context>
    <inkml:brush xml:id="br0">
      <inkml:brushProperty name="width" value="0.0337" units="cm"/>
      <inkml:brushProperty name="height" value="0.0337" units="cm"/>
      <inkml:brushProperty name="color" value="#00BFF3"/>
    </inkml:brush>
  </inkml:definitions>
  <inkml:trace contextRef="#ctx0" brushRef="#br0">48650 32700 652,'28'0'37,"-5"2"-1,-7 0 1,-5 2 0,-3 1-2,0 3-4,0 4-4,0 2-4,-2 3-3,-1 1-3,-2 3-2,-1 1-3,-3 1-3,-1-1-3,0-1-2,-1 0-2,-2-2-4,0-1-1,-2-1-3,0-1-2,2-2-1,6-4-1,6-5 1,6-2-1,3-5-3,-1 0-5,1-3-7,0-2-5,-1-1-3,-1 0 1,-1 0 0,-1 1 1,-1-1 0,0 2-1,-2 1-1,0 0-1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6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63537 15845 490,'-1'-13'8,"-2"4"13,-2 6 16,-2 5 14,-2 4 2,-3 7-8,-4 6-10,-2 5-9,-2 4-6,-1 1-3,-1 1-3,-1 1-3,0 0-4,1-1-4,1-2-4,1 1-3,2-5-4,2-3 0,4-6-1,3-5-2,4-5-4,6-8-6,6-6-6,6-7-8,3-5 0,3-2 4,2-1 4,1-2 4,0 0 5,-3 5 5,-3 3 5,-2 4 6,-3 4 4,-1 2 5,-1 4 5,0 3 4,-1 2 6,0 3 7,-1 4 8,1 2 8,-1 2 0,0 0-7,-2-1-6,0 1-7,-1-1-6,3 0-6,2-2-5,2-1-6,1-2-5,0-4-3,-1-4-4,1-4-2,1-4-5,3-3-3,3-5-5,4-3-4,-1-3 0,-1 1 3,-3-1 3,-1 1 5,-2 0 1,-1 4 1,-1 3 1,0 3 1,-2 6 14,-3 10 25,-1 10 25,-2 9 27,-2 6 3,-4-1-18,-2 1-17,-3-1-18,-2 0-13,2-1-9,0-1-8,2-1-9,-1-2-4,0-1 2,-1-2 1,-2-2 1,3-10-8,3-14-16,4-17-17,3-15-17,4-5 1,0 7 15,1 7 17,2 7 17,-1 5 9,1 3 4,0 3 3,0 3 4,-1 1 6,-1 2 7,-1 0 8,0 2 8,-1 1 1,0 0-4,-1 1-4,1 2-4,0 0-7,2 0-10,0 0-10,1 0-9,0-1-10,0-2-7,-2-2-9,0-2-8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7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65526 14988 460,'0'-15'2,"0"2"4,0 3 4,0 1 4,0 5 9,0 8 13,0 8 13,0 7 14,-1 6 1,-1 1-11,0 3-12,-1 1-10,-1 2-7,0 2-1,0 3-2,0 1-2,-1 2-2,-2 2-3,-2 2-1,-1 2-3,-2 2-4,2 0-6,1 2-4,0 0-7,2-2-5,-1-6-5,0-6-7,0-5-5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7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65766 16013 636,'9'-9'1,"1"0"2,3-2 2,2 1 1,0-1 6,-3 4 9,-1 2 8,-2 4 9,-2 4 4,-2 6-1,-2 5 0,-2 7 0,-2 1-6,-2-1-9,-2-3-10,-2-1-9,-1-2-8,1-1-5,-1 0-4,0-2-5,3-2-4,6-2-4,6-4-3,6-2-4,1-2 3,-1 0 10,-2 0 9,-2 0 9,-2 1 5,-1 3 0,0 4-1,-2 2-1,-1 2 1,-4 2 1,-2 0 0,-3 1 0,-4 1 0,0-1-5,-3 1-3,-2 0-3,0-2-7,-1-3-7,0-3-9,0-2-7,1-3-5,3-1-1,1 0 1,2-1-2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7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67050 15850 635,'14'8'135,"-3"0"-33,-2 0-33,-4-1-33,-1 2-20,0 0-10,0 1-7,0 2-10,-1-1-8,-1 1-8,0 0-9,-1 0-9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7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67680 15500 508,'0'22'140,"0"-1"-29,0-3-29,0-1-30,0 0-17,0 2-8,0 1-6,0 3-8,-1 1-6,0 1-3,-2 1-6,0 1-4,-2-1-8,0-1-12,-1-3-11,-2-1-13,1-3-8,1-3-4,0-3-5,2-2-5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7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67800 15912 634,'14'-15'52,"-1"4"-2,-2 3-3,-2 2-3,0 2-4,1 0-7,3 0-5,2 1-6,1-2-5,-1 2-3,1-1-3,0 0-4,-1 0-15,-1 0-28,-1 0-28,0 0-28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28"/>
    </inkml:context>
    <inkml:brush xml:id="br0">
      <inkml:brushProperty name="width" value="0.0552" units="cm"/>
      <inkml:brushProperty name="height" value="0.0552" units="cm"/>
      <inkml:brushProperty name="color" value="#F2395B"/>
    </inkml:brush>
  </inkml:definitions>
  <inkml:trace contextRef="#ctx0" brushRef="#br0">68381 15020 398,'0'-11'21,"0"8"18,0 9 17,0 10 19,0 4 1,0 1-12,0 1-13,0 1-13,0 1-10,-2 3-4,0 1-4,-1 2-6,-2 0-4,2-1-5,-1-3-6,0-1-4,0-1-5,2-1-6,0 1-5,2-1-6,0-1-3,0-3 0,0-3-1,0-3-1,0-5-4,2-10-8,0-8-8,2-9-9,1-4 4,1 1 16,3 1 17,2 1 16,1 2 11,0 2 9,-1 4 7,1 3 8,-1 2 5,0 2 3,-2 2 2,0 2 4,-2 4 0,-1 4-1,-1 5-2,0 6-1,-2 0-4,0-1-7,-2-3-7,0-1-7,1-4-9,4-4-12,3-6-13,5-4-13,2-4-4,2-2 3,0-2 2,1-1 3,0-2 2,-1 1 3,-1-1 2,-1 0 2,0 1 5,-2 1 3,-1 1 6,-1 1 4,-1 2 15,-2 8 26,-2 4 25,-2 8 27,-2 2 3,2 3-19,-2 1-18,1 3-18,1 0-14,0-1-8,1-1-8,2 0-7,3-4-9,5-3-8,7-4-7,5-4-7,2-4-3,-3-4 3,-3-4 4,-3-3 3,-2-3 3,-1 0 2,0 1 2,-2-1 2,-2 0 3,-1 1 3,-2-1 5,-2 0 3,-2 1 2,-2-1-1,-3 0-1,0 1 0,-4 0 3,-2 2 7,-4 3 7,-2 1 7,-2 1 1,-2 2-2,0 1-3,-1 0-3,-3 3-7,-3 2-11,-5 4-11,-3 2-12,-2 3-8,-1 3-5,1 4-5,0 2-6,2 0-1,8-3 0,7-3 1,7-2 1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6"/>
    </inkml:context>
    <inkml:brush xml:id="br0">
      <inkml:brushProperty name="width" value="0.03142" units="cm"/>
      <inkml:brushProperty name="height" value="0.03142" units="cm"/>
      <inkml:brushProperty name="color" value="#FED406"/>
    </inkml:brush>
  </inkml:definitions>
  <inkml:trace contextRef="#ctx0" brushRef="#br0">37652 48000 700,'-15'1'41,"4"4"-2,3 2-1,3 4-2,0 0-3,2 1-4,-1 0-3,0 0-4,-1 0-5,0 3-5,-1 2-6,-2 2-6,1 0-2,-1 1-3,0-1 0,0 1-3,0 0 0,-2 1 1,0 1 1,-1 1 1,0-1 0,2-2 0,2-4 2,3-3 0,2-6-9,5-10-20,6-10-19,4-9-20,1-3-1,-1 4 15,-2 6 17,-2 5 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6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47428 21037 548,'-5'-6'8,"4"6"16,6 4 17,4 6 15,2 3 5,-2 3-7,-3 3-7,-1 3-6,-2 4-7,-4 3-6,-2 4-4,-3 5-7,-4 2-5,-4 2-8,-4 2-6,-3 2-8,-4-1-5,-3-2-3,-3-4-5,-3-2-2,0-5-2,1-5 3,3-7 2,2-5 2,2-5-5,4-2-14,5-4-13,3-2-14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2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84084 2063 471,'6'-15'5,"-2"4"10,-4 3 11,-2 3 11,-4 4 2,-4 7-2,-4 7-5,-3 8-3,-4 3-3,-2 3-4,-1 1-3,-3 2-3,1 1-2,3-3-3,3-2-2,3-1-3,3-2-3,2-1-5,4-1-4,3-1-5,6-3-9,10-6-13,9-6-12,11-6-14,3-5-1,0-4 9,-1-4 8,-1-3 9,-2-2 8,-3 0 6,-3 2 7,-3 1 6,-3 1 4,-3 3 5,-3 1 3,-2 2 4,-2 3 6,0 4 11,-1 4 10,1 4 10,-2 4-2,-6 4-16,-4 3-15,-6 5-16,-2 1-10,-3 1-5,-2-1-4,-1 1-6,-3-2 1,0-1 3,-1-3 5,-1-1 5,1-2 3,1-3 3,3-1 2,1-2 3,3-1 11,2 2 16,4 0 17,3 1 18,1 3 2,0 4-10,0 3-12,0 5-11,-1 1-6,0 0-2,-1 1-1,-1-1-3,-1 0-1,2-1-1,0-1-2,2-1-1,3-3-7,6-7-13,5-5-12,7-6-13,3-5-6,0-6 2,-1-4 0,1-5 2,-2-2 1,-3 3 2,-3 1 2,-2 2 2,-3 2 5,-1 3 8,0 1 8,-2 2 8,-2 4 13,-2 6 16,-3 5 18,-4 7 16,0 2 3,-1-3-13,0-1-12,0-2-13,6-7-18,10-10-25,11-11-25,11-11-25,5-6-6,1-1 13,-1-1 13,0 0 13,0-2 10,1 1 7,-1 0 8,0 0 7,-1 2 7,-3 5 8,-3 5 6,-3 5 8,-3 3 3,-3 4 2,-3 3 1,-3 3 2,-5 5-3,-10 7-6,-8 9-5,-9 8-7,-5 4-5,-1 0-7,-1 2-6,-1 1-6,-2 0-5,-1 1-2,-2-1-2,-2 0-3,1-2 0,5-5 3,4-5 3,7-4 4,2-4 2,4-1 2,3-1 4,2 0 2,4-3 1,4-1 2,4-2 0,4-1 0,4-4 1,3-1 0,5-2-1,3-1 1,2-3-5,-1 0-5,-1-1-7,-1-1-6,-1-1-5,-3 0-1,-1 0-3,-2 1-1,-3-3 0,-1-4 4,-2-3 3,-2-5 5,-3-2 2,0-3 4,-4-1 3,0-2 3,-3-1 2,-1-1 1,0 1 0,-1 0 1,-2 1 1,-2 1 1,-2 3 2,-2 2 0,0 3 4,3 6 5,1 7 5,2 5 6,0 4 1,0 0 0,-1 1-1,-2 2-1,1 2 2,-1 6 7,0 4 6,0 5 7,1 5 1,2 3-2,2 4-2,2 5-2,1 0-3,0 0-3,0-1-4,0-1-3,1-1-4,2-1-6,2-2-6,2 1-6,2-1-2,2 4-2,1 3 1,3 3-2,0 0-2,-1-2-5,0-2-3,-2-1-6,-1-3-2,-2-2-2,-3-1-2,-1-2-1,-2-3-1,-2-2 2,-2-1 1,-2-2 2,-3-1-1,-7-1-3,-6 1-2,-5 0-2,-5-1-3,-3-1 1,-3-1-2,-3-1 0,2-2 1,7-2 7,7-4 4,7-2 6,3-2 2,-1 2-2,-1 0-2,-1 2-1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6"/>
    </inkml:context>
    <inkml:brush xml:id="br0">
      <inkml:brushProperty name="width" value="0.03179" units="cm"/>
      <inkml:brushProperty name="height" value="0.03179" units="cm"/>
      <inkml:brushProperty name="color" value="#FED406"/>
    </inkml:brush>
  </inkml:definitions>
  <inkml:trace contextRef="#ctx0" brushRef="#br0">38050 47898 691,'14'1'78,"-3"2"-18,-2 2-16,-4 2-17,-1 1-10,0 3-3,0 2-3,0 2-3,0 0-2,0 1-2,0 0-2,0-1-1,-1 0 0,1-2 1,0-3 0,0-1 2,1-1 0,0-2-3,1-1 0,2 0-2,0-3 0,1-4 3,2-4 1,0-4 2,1-3 1,1-3-2,2-3-1,0-3-3,1-2-1,-1 1-3,1-1-3,0 1-2,-1-1-1,-1 0 1,-1 1 2,0-1 1,-3 2 0,-1 3-3,-2 3-2,-2 3-4,-2 4-6,-2 6-12,-2 6-11,-2 6-12,-1 2-1,0-1 10,0 0 11,0-2 11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7"/>
    </inkml:context>
    <inkml:brush xml:id="br0">
      <inkml:brushProperty name="width" value="0.03406" units="cm"/>
      <inkml:brushProperty name="height" value="0.03406" units="cm"/>
      <inkml:brushProperty name="color" value="#FED406"/>
    </inkml:brush>
  </inkml:definitions>
  <inkml:trace contextRef="#ctx0" brushRef="#br0">39235 48227 645,'7'-15'-5,"0"1"2,-2 0 3,0 2 4,-2 1 1,-1 0 0,0 2 0,-1 1 0,-4 2 2,-4 4 3,-6 4 3,-4 4 4,-2 3 1,1 1-1,1 3 1,1 2-2,0 2 0,-2 1-1,0 3-2,-1 1-1,0 1-1,3-3-1,1-1 0,3-2-1,1-3-1,4-1-1,2-2-1,4-2-1,3-3-1,4-2-4,4-4-2,3-2-4,3-4-2,2-2-2,0-3-1,1-3-1,-1-2-3,-1 0-1,-2 1-1,-2-1-2,-2 1 0,1 2 2,0 3 2,0 1 2,-2 4 7,-3 6 14,-2 6 13,-4 5 14,0 3 3,0-2-5,2-3-5,0 0-5,1-3-5,0 1-5,0 0-3,0 0-6,2-2-4,5-2-7,5-4-7,6-2-6,0-4-3,-3-2-2,-3-3 0,-3-3-2,-1-2 1,0 0 1,-1 0 2,1 1 2,-1-1 1,-2 2 3,-2 1 1,-2 1 3,-2 1 4,1 2 4,0 2 4,0 2 5,-1 3 11,0 2 17,-1 4 18,-2 2 17,0 3 2,0 2-16,0 2-16,0 1-15,0 2-11,-2 0-4,-1-1-6,0 1-4,-1 0-5,0 0-5,0-1-3,1 1-5,-1-1-3,2-1-3,0-1-4,2 0-3,0-5-4,0-8-3,0-8-6,0-8-3,0-3 3,2 1 10,0 1 11,2 1 10,0 1 7,1 2 2,2 2 3,0 2 1,0 2 7,0 1 7,-2 0 9,0 2 8,-1 0 4,1 0-1,2 0-2,0 0 0,1 1-3,0 0-6,0 2-5,0 0-6,-1 1-4,1 0-5,0 0-4,0 0-5,0 0-3,0 0-3,-1 0-3,1 0-4,0 0-1,0-2-2,0 0-2,0-2 0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7"/>
    </inkml:context>
    <inkml:brush xml:id="br0">
      <inkml:brushProperty name="width" value="0.03224" units="cm"/>
      <inkml:brushProperty name="height" value="0.03224" units="cm"/>
      <inkml:brushProperty name="color" value="#FED406"/>
    </inkml:brush>
  </inkml:definitions>
  <inkml:trace contextRef="#ctx0" brushRef="#br0">41182 47800 682,'0'30'113,"0"-1"-27,0-3-29,0-1-28,-1-2-16,-1 1-3,0-1-4,-1 1-3,-1-1-5,0 3-8,0 0-9,0 1-7,0-2-7,2-2-6,0-3-5,2-2-6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8"/>
    </inkml:context>
    <inkml:brush xml:id="br0">
      <inkml:brushProperty name="width" value="0.03267" units="cm"/>
      <inkml:brushProperty name="height" value="0.03267" units="cm"/>
      <inkml:brushProperty name="color" value="#FED406"/>
    </inkml:brush>
  </inkml:definitions>
  <inkml:trace contextRef="#ctx0" brushRef="#br0">41844 47695 673,'-8'-13'26,"0"4"10,0 6 11,0 5 11,0 3-2,-2 3-14,0 3-13,-1 4-14,0 0-7,1 1-3,0 0-2,2 0-1,0-2-3,2-1 1,1-3-1,1 0 0,1-3-1,3 1-2,4 0-2,2 0-1,2 0-1,-2 2-1,-1 0 1,0 1-1,-2 1 0,-2 0 1,-2-1 1,-2 1 2,-3 1 1,-2 2 2,-3 1 3,-3 3 2,-3 0 0,0-1-2,-1-1-1,-1 0-3,1-3-2,3-3-4,2-3-5,4-2-4,3-5-7,2-6-9,4-6-9,3-6-9,1-1 0,1 3 10,1 3 9,2 2 10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8"/>
    </inkml:context>
    <inkml:brush xml:id="br0">
      <inkml:brushProperty name="width" value="0.04036" units="cm"/>
      <inkml:brushProperty name="height" value="0.04036" units="cm"/>
      <inkml:brushProperty name="color" value="#FED406"/>
    </inkml:brush>
  </inkml:definitions>
  <inkml:trace contextRef="#ctx0" brushRef="#br0">42566 47955 545,'13'-5'26,"-5"4"10,-4 6 8,-6 4 9,-2 3 1,0 1-8,0 1-7,1 2-8,-2 0-6,2 1-4,-1 1-5,0 1-3,0 1-3,2-1-2,0 1-1,2 0-1,2-3-1,4-1 0,4-4 0,3-3 0,3-4-6,-2-8-8,-1-6-10,-1-7-9,1-5-4,0-1 2,1-3 3,2-1 2,-2-1 3,-3 1 5,-3 1 5,-2 1 5,-3 3 3,-1 3 1,0 4 2,-1 5 2,-3 1 2,-2 2 1,-4 0 3,-2 2 2,-2 1-1,1 2-4,-1 2-5,0 2-3,1 2-2,0 2-1,2 1 0,1 3 1,0 2-6,2 0-11,0 1-9,2 1-11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08"/>
    </inkml:context>
    <inkml:brush xml:id="br0">
      <inkml:brushProperty name="width" value="0.03806" units="cm"/>
      <inkml:brushProperty name="height" value="0.03806" units="cm"/>
      <inkml:brushProperty name="color" value="#FED406"/>
    </inkml:brush>
  </inkml:definitions>
  <inkml:trace contextRef="#ctx0" brushRef="#br0">42961 48227 578,'22'-6'18,"-5"2"9,-3 4 9,-4 3 8,-3 2 2,-1 3-8,0 3-6,-2 4-7,0 1-6,-2 1-6,0 1-5,-2 1-5,-1 1-3,-2-1 2,-2 1 1,-1 0 1,-2-3-1,2-1-4,0-4-5,2-3-4,1-1-2,2 0 1,2 0 1,2 0 1,1-1 3,2-1 5,0-1 7,2 0 6,1-1 2,3 0 0,3 0 1,3 0-1,0 1-1,-2 1 1,-4 3-1,-3 2 0,-1 2-1,-2 3-2,-1 3-2,0 4-2,-3 1-3,-4 2-5,-4 3-3,-4 1-5,-5 3-2,-5 3 1,-7 3 1,-5 2 1,-1 0 0,3-6 2,5-4 1,3-5 1,3-3-10,-1-3-23,0-1-22,1-2-23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31"/>
    </inkml:context>
    <inkml:brush xml:id="br0">
      <inkml:brushProperty name="width" value="0.0255" units="cm"/>
      <inkml:brushProperty name="height" value="0.0255" units="cm"/>
      <inkml:brushProperty name="color" value="#FED406"/>
    </inkml:brush>
  </inkml:definitions>
  <inkml:trace contextRef="#ctx0" brushRef="#br0">69000 10269 862,'42'-2'0,"-10"-2"0,-9-4 0,-10-2 0,-4 0 7,5 6 12,4 4 13,3 6 12,2 2-9,-3 0-35,-1 0-32,-2 0-34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3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53540 25796 999,'-9'-8'-68,"0"2"20,-2 1 22,0 0 20,0 1 10,1 0-1,0 0 0,2 0-1,-1 0 0,-1 1 1,-3-2 1,-2 2 1,1-1-3,2 0-9,4 0-7,3 0-8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35"/>
    </inkml:context>
    <inkml:brush xml:id="br0">
      <inkml:brushProperty name="width" value="0.04814" units="cm"/>
      <inkml:brushProperty name="height" value="0.04814" units="cm"/>
      <inkml:brushProperty name="color" value="#FED406"/>
    </inkml:brush>
  </inkml:definitions>
  <inkml:trace contextRef="#ctx0" brushRef="#br0">52074 23053 456,'-10'8'0,"-6"-2"-2,-4-1-1,-5 0-1,0-2 2,5-1 5,5 0 7,5-1 6,4-1 7,4 0 12,4 0 10,4 0 10,3 0 1,3 0-12,4 0-10,2 0-11,3 0-8,3 0-2,3 0-4,3 0-2,1 0-3,0 2 1,1 0 0,-1 2 0,0-1 0,-1 1-1,-2 0 0,1 0 0,-3 0-1,0 0 0,-1 0-1,0 0 0,-2 0-1,1 0 1,-1-1 0,1 2 1,-1-2 0,1 1-1,-1 0 1,1 0-1,-1-1 0,1 0 0,-1-2-1,1 0 1,-1-1-2,1 2 1,-1 0 0,1 2 0,-1-1 0,-1-1 0,-1 0 0,-1-1 1,0-1-1,1 2 1,1 0-1,1 2 1,0-1-1,-1-1 1,-1 0-1,0-2 0,-1 1 0,1 0 0,1 2 0,1 0 0,0 0 0,1 0 0,-1-2-1,1 0 1,-1-1-1,1 0 0,-1 0 0,1 0 0,-1 0 0,1 2 0,0 0 0,-1 2 0,0-1 0,-1-1 1,-1 0-1,-1-1 1,0-1-1,-1 0 1,1 0-1,0 0 1,-2 0-1,1 0 0,-2 0 1,-1 0-1,0 0 0,1 0 0,2 0 0,0 0 0,0 0 0,1 0 0,-1 0 0,1 0 0,-1 0 0,-1 0 0,-1 0-1,0 0 1,-2 0-1,-1 0 0,-1 0 0,0 0-1,-2 0 0,1 0 0,0 0 1,0 0-1,-1 0 0,1 0 0,0 0 0,0 0 0,-1 0 0,1 0 0,0 0 0,0 0-1,-1 0 1,1 0 2,0 0 0,0 0 2,0 0 0,1 0 1,1 0 0,2 0-1,-1-1 1,-1-1-2,-1 0 0,0-1 0,-2-1-1,1 2-1,0 0 0,0 2 0,-1-1 0,1-2-1,0-2 2,0-2-1,-1-1 0,1-2 0,0 0-1,0-1-1,0-2 0,1-1 1,1-3-2,2-1 1,-1-4 0,1-2 0,0-3 1,-1-2-1,1-4 1,0-1-1,-1-2 0,1-2 0,0-3-1,-1-3 1,1-2 2,0-4-1,-2 0 2,-3 2-1,-3 2 1,-2 2-1,-3 3 2,-1 2 0,0 3 1,-1 4 0,-2 1 2,-1 1-1,0 1 0,-1 1 0,-2 1 1,-2 1 0,-2 1 1,-2 1 1,0 1 0,1 1 0,0 1 1,2 1 0,0 0-1,1 1 0,-1-1 0,0 1 0,-1-1-1,0 1 0,-1-1 0,-1 0-1,-1 0 1,0-1-1,0-1-1,1-1 1,-3-1-2,-2-1 1,-3-1-2,-3-1 0,-1 1 0,1 3 0,1 3-1,1 3 0,0 2 0,-1-1 1,-1 0 0,-1 1 1,-1 0-1,1 2 0,-1 2-1,1 3 0,-1 0-1,1 2-1,-1 0 0,1 2-2,-2-1 1,-2 0 1,-1-1 0,-2-1 0,-2 0 1,1 2 0,0 2-1,-1 2-1,1 0 1,0 0-1,-1-2 0,1 0 1,-1 0-1,-1 2 0,-1 2 0,0 2 0,-1 1 0,1 0 0,1 0 0,1 0 0,1 0 1,0 1-1,-1 2 0,1 0 0,-1 1 1,-1 2 0,-1 0 0,0 1 2,-2 2-1,1 0 1,0 1 0,0 1-1,-1 1 1,1 0 0,0-1-1,-1 1 1,2 0-1,0 1 0,1 1 0,1 1 1,1 2-1,1 1 2,1 3-1,2 1 2,0 2 0,1-1-1,0 1 1,3-1-1,-1 1 0,1 1 0,-1 1 0,1 1 0,-1-1-1,2 0 1,1-1-1,1-1 0,2-1 0,1 1 1,2-1-1,3 1 0,0 0 0,2 2 0,1 3 0,0 1 0,2 1 0,1 1 0,0-1 0,2 0 1,0 0-1,0 1 0,0-1 0,0 0 0,1 0 0,0-2 0,2 0 0,0-1 0,3-1 0,2-1-1,4-1 1,2-1-1,2-2 0,3-1 0,2-3 0,2-1-1,2-3 0,2-1-1,4-2-2,4-2 0,2-2-1,4 1-2,4 0-2,4 0-2,4-2-2,4-3-5,4-3-5,4-2-4,3-2-2,3 0 1,3 0 0,3 0 2,-3-1 1,-9-2-1,-8-2 0,-9-2 1,-7 0-2,-4-1-1,-4 0-2,-3 0-2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4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60375 10100 333,'49'20'167,"16"14"-1,16 15 1,16 15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3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87100 3518 590,'56'-21'74,"-12"6"-15,-13 7-13,-13 5-15,-3 1-5,7-2 2,7-4 4,7-2 2,4-3-2,4-1-9,3-3-7,2-1-8,-2-1-7,-8 4-9,-7 3-7,-9 3-8,-8 1-12,-8 2-15,-10 1-16,-8 0-14,-4 1 0,1 0 17,1 0 17,0 1 18,2-1 10,1 0 4,0 0 4,2 0 4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49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46801 22747 664,'-10'-1'8,"-4"14"14,-4 13 16,-3 15 14,-1 2 3,5-8-8,3-8-9,4-7-8,3-4-8,-1 1-7,0 1-7,0 1-8,0 2-3,-2 1-2,0 3-2,-1 2-3,0-1 0,0 0-1,2-1 0,1-1-1,1-2-3,2-4-7,2-5-6,2-3-6,1-5-4,0-4 0,0-6-1,0-4 0,0-2 2,2 1 7,0 0 6,2 2 5,0 0 5,0 0 2,-1 1 2,2-1 2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0"/>
    </inkml:context>
    <inkml:brush xml:id="br0">
      <inkml:brushProperty name="width" value="0.03967" units="cm"/>
      <inkml:brushProperty name="height" value="0.03967" units="cm"/>
      <inkml:brushProperty name="color" value="#F2395B"/>
    </inkml:brush>
  </inkml:definitions>
  <inkml:trace contextRef="#ctx0" brushRef="#br0">47050 23122 554,'14'14'75,"-1"-1"-16,-2-2-18,-2-2-16,-1-1-10,0 0-3,0 0-2,-1-1-3,1 1-2,-2 0 0,-1 0-2,0 0-1,1-2-1,4-3-4,3-2-2,5-3-3,1-4-4,-1-4-6,-1-4-5,0-3-7,-2-4-1,-1 0 5,-1-1 3,0-1 4,-3 1 3,-1 3 3,-2 3 1,-2 3 3,-1 3 9,0 4 16,0 4 17,0 4 16,-1 4 4,-1 4-6,0 3-7,-1 5-8,-1 2-4,0-1-4,0 1-4,0 0-3,0-1-2,0 1 0,0-1 0,0 1 0,0 0-4,0 1-7,0 1-8,0 1-7,0 0-3,0-1-2,0-1-1,0-1-2,0-1-3,0-1-8,0-1-6,0 0-8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2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48516 23866 744,'-7'8'87,"2"-1"-22,2 1-21,2 0-24,1 0-11,0 2-2,0 0-1,0 1-3,0 0 0,0 0 0,0-2 0,0 0 0,0-2-1,2 1-2,0 0-2,2 0-3,0-1 0,2-2-1,0-3-1,1 0 1,1-4-1,0 0 1,0-3 1,0-2 1,-1-1 0,-1-2 0,-1 0 2,0-1 1,-1-1-1,0 2 1,0 1 0,0 0 1,-1 1-1,-1-1 0,0-2 0,-1 0 0,-3 0 1,-2 2 2,-4 3 1,-2 1 3,-2 1-1,1 2 0,-1 0-2,0 2-1,1 1-2,2 2-2,3 2-3,1 2-1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2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49516 22968 537,'7'-15'1,"-1"1"1,0 0 3,-2 2 1,-1 3 7,0 4 13,-1 6 14,-2 4 12,0 4 2,-2 4-8,-1 2-7,0 3-9,-1 1-6,-2-1-1,0-1-4,-1 0-1,0-2-3,2 1-1,2 0-2,2-1-2,1 2-2,0 2-3,0 1-4,0 3-4,0-1-1,0-3 1,0-3-1,0-3 2,1-2-1,4-2-3,2-2-1,4-2-2,1-4-3,1-6-2,1-6-3,2-6-3,0-3 0,1-3 2,1-1 0,1-3 2,-1 0 1,-2-1 1,-4 1 1,-3 0 2,-1 1 1,-2 2 3,-1 4 2,0 3 3,-2 2 2,-2 1 2,-2 1 2,-2 0 1,-2 2 1,-2 3 1,-2 1-1,-2 2 1,-1 2-2,-1 2-3,-1 2-3,-2 2-3,1 3-4,-1 4-4,0 3-4,1 5-5,0 2 0,2-1 0,2 1 1,2 0 1,2-3-2,1-1-6,0-4-6,2-3-5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2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50494 23350 645,'-15'9'92,"2"3"-21,3 4-21,1 2-21,2 1-12,0-1-1,2-1-3,1-1-2,-1 0-2,2 2 0,-1 0 0,0 1-1,0-1-1,2-1-2,0-2 0,2-2-2,2-3-3,6-1-3,4-2-5,5-2-3,3-2-3,-1-2 1,1-2 0,0-2 0,-1-1 0,1 0 0,-1 0 0,1 0 1,-2 0-3,-1 0-4,-2 0-6,-2 1-4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3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50948 23640 520,'-8'-8'0,"2"2"0,0 0 0,2 2 0,0 1 8,0 2 14,0 2 16,0 2 15,0 2 4,2 4-9,0 2-7,2 3-8,0 3-6,0 1-1,0 3-2,0 2-3,0 3-1,0 8-2,0 7-2,0 6-2,0 6-4,0 4-7,0 4-5,0 3-6,0 2-7,2-3-7,0-1-7,2-2-8,-1-5 0,0-8 6,-2-8 6,0-8 6,-1-5-4,2-5-13,0-3-14,2-4-13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3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50700 21447 638,'10'-21'8,"4"7"17,3 5 16,5 6 17,0 5 2,-3 4-13,-3 4-13,-3 3-11,-3 4-10,-4 2-6,-4 1-4,-4 3-7,-3 1-3,-4 3-2,-2 1-3,-3 3-1,-1-1-1,2-3 1,3-4 1,1-1 1,2-4 2,2-3 5,2-3 4,2-2 4,3-4 4,4-3 6,4-2 4,4-4 5,2-2 1,1-1-4,1-3-5,1-2-3,1 0-5,-1 0-2,1 2-4,0 1-4,-2 0-6,-3 2-8,-3 1-9,-2 0-8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2:53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51650 21679 595,'15'-21'115,"-1"6"-24,-1 6-24,0 6-25,-1 3-13,1-2-7,1 0-4,2-1-6,0-1-5,3 0-6,2 0-4,1 0-6,1 0-7,-3 2-9,-1 0-10,-2 2-10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2"/>
    </inkml:context>
    <inkml:brush xml:id="br0">
      <inkml:brushProperty name="width" value="0.03174" units="cm"/>
      <inkml:brushProperty name="height" value="0.03174" units="cm"/>
      <inkml:brushProperty name="color" value="#F2395B"/>
    </inkml:brush>
  </inkml:definitions>
  <inkml:trace contextRef="#ctx0" brushRef="#br0">55667 13494 693,'-28'22'-1,"5"-2"0,7-5-1,5-1-2,6-6 2,6-6 4,6-8 3,6-6 3,2-4 3,-1-1 0,-1-2 1,0 1 1,-2-1 0,1 0 1,0 2-1,0 1 1,0-2-1,3-3 0,2-5 1,1-3-1,4-5-1,3-6-2,5-7-1,3-4-2,5-8-1,6-8 0,6-7 0,6-8 0,5-4 0,6 1 0,3 2 0,7 0 0,1 1 0,2-1 1,1 1 1,1 0 0,1-2 0,3-3-1,1-2 0,2-4-2,2 0-1,2 2-2,2 2-4,2 2-2,1-1-1,-2-2 2,0-4-1,-1-2 2,0 0 1,1 4 0,4 4 2,1 4 1,-1 1-1,-1-1-2,-2-1 0,-1 0-3,-5 2 1,-2 7 1,-5 7 2,-3 7 2,-5 6 1,-2 8-1,-3 6 0,-2 8 0,-5 4 0,-5 3-1,-5 3 0,-4 3-1,-5 3 0,-4 5-1,-4 2 0,-3 6 0,-3 1-2,-2 0 0,0 0 0,-1 0-2,-2 1 1,-3 0-1,-3 2 1,-2 0-1,-3 1 0,-1-2 0,-1 0 0,-1-1 0,-1-2-1,0-1-2,-2 0-3,0-1-1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3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68741 8897 589,'-4'-8'8,"8"0"18,8 0 18,7 1 17,6 0 2,1 2-11,3 2-13,1 2-11,2 1-7,-1 0-3,0 0-1,1 0-3,-2 1-4,0 4-7,-1 2-7,-1 3-8,-2 1-3,-5-2 2,-3-2 0,-4-2 2,-4 0 2,-1 3 3,-2 4 3,-2 2 3,-2 2 3,-2 1 2,-2 1 3,-2 1 1,-3 2 1,-4 1-1,-4 3-2,-3 1 0,-5 3 0,-3 3 0,-5 3 1,-3 3 0,-2 1-4,1 0-8,2 0-9,0 0-9,3-2-2,7-5 4,5-6 5,7-3 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3"/>
    </inkml:context>
    <inkml:brush xml:id="br0">
      <inkml:brushProperty name="width" value="0.04435" units="cm"/>
      <inkml:brushProperty name="height" value="0.04435" units="cm"/>
      <inkml:brushProperty name="color" value="#F2395B"/>
    </inkml:brush>
  </inkml:definitions>
  <inkml:trace contextRef="#ctx0" brushRef="#br0">87089 2559 496,'-15'-15'1,"4"4"3,3 3 4,3 3 2,2 2 7,3 3 9,4 4 10,3 2 9,0 4 4,-1 6-5,-1 4-5,0 5-3,-1 3-6,0 1-4,0 0-4,0 2-6,-4 5-3,-8 7 0,-8 8-2,-7 8-1,-6 0 0,-1-5 0,-3-6 2,-1-6-1,0-4-7,2-3-15,1-3-17,3-3-16,1-4-8,3-3-3,1-5-1,3-3-2,2-4 1,2-4 5,4-4 5,3-4 4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4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72383 6938 581,'-6'-8'0,"4"0"0,4 1 0,4-1 0,7-2 6,11-4 14,11-4 14,10-3 13,2 0 2,-7 5-10,-9 5-9,-8 4-10,-4 3-7,-2 0-4,-3 0-5,-1 1-4,-3 2-4,-2 7-5,-4 7-4,-2 8-6,-5 2 2,-2-1 5,-5-1 7,-4-1 5,-1-1 3,1-1 2,1-1 1,0-1 1,3-1 2,1-1 0,2 0 1,2-2 1,2-1-1,2-1-2,2 0-2,2-2-2,2 0-2,2-2-2,2-1-2,1 0-1,1-1-1,0 0-1,-2-1 0,0 1-1,-2 1 0,-1 0 1,-1 1-1,0 2 1,-3 0 1,-4 0 2,-4-1 4,-3 1 2,-3-1 0,2 0-2,0-2-1,2 0-3,0-2-2,1-1-4,-1 0-2,0-1-4,0-3-2,-2-2-3,0-4-2,-1-2-2,0-3-1,2-1 2,2-3 1,2-2 2,1 0 1,1-1 2,-1 1 2,0-1 2,0 1 3,2 3 5,0 1 6,2 3 6,0 0 3,0 2 3,0 1 3,0 0 3,0 3 6,0 5 12,0 2 10,0 5 10,-1 4 1,0 4-10,-2 3-11,0 5-10,-1 3-9,0 5-7,0 3-6,0 4-8,1 3-5,0 0-6,2 2-3,1 1-6,0 0-7,0 2-9,0 0-9,0 2-10,0-5 0,0-10 10,0-9 11,0-11 9,0-4 5,0 0 0,0 0-1,0 0-1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5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73601 6775 647,'7'-21'0,"0"5"0,-2 4 0,0 6 0,-1 4 7,0 4 12,-1 4 13,1 4 14,-1 3 3,-4 5-4,-2 4-5,-3 3-5,-3 3-5,-2 3-8,-2 1-6,-1 3-7,-3 0-6,-2 0-5,-2 0-5,-1 1-5,-1-3-3,3-2 0,1-3-2,3-3-1,1-3-2,2-4-5,2-5-4,2-3-4,2-5-4,1-4-2,0-6-2,2-4-2,0-3 2,2 1 8,0-1 8,2 0 8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5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73886 6728 509,'15'-14'0,"-1"1"0,0 2 1,-2 2-1,0 2 3,0 1 3,-1 0 6,1 2 3,0 0 3,2 2 0,0 0 1,1 2 1,0 1-1,-3 2-2,-1 2-2,-2 2-2,-1 1-1,-2 1 2,-1 2 1,0 0 1,-2 1 1,-1 1 1,0 1 0,-1 2 1,-1 0-1,0 1 0,0 1-2,0 1 0,0 2-2,0 1 0,0 3-1,0 1-2,0 3 0,0 3 0,0 2-1,0 4 0,0 2-2,0-1-1,0 0-2,0 0-2,0-1-3,0-2-1,0-1-4,0-3-2,0-3-2,0-3-3,0-5-3,0-3-2,-3-6-5,-2-6-8,-5-8-7,-4-6-7,-1-7-2,-1-7 6,0-7 3,0-7 6,1-4 4,1-2 5,1-2 4,1-2 5,1 0 3,2 2 0,2 2 2,2 1 0,3 3 2,4 4 1,4 2 3,4 3 2,2 4 3,3 3 3,2 4 3,2 5 4,-1 3 1,-3 4 2,-3 4 1,-2 4 2,-4 4-2,-1 6-3,-2 4-3,-2 5-3,-4 5-2,-8 5-1,-6 4-2,-7 6-2,-4 2 0,-1 0-1,-1 0 0,0 1 0,1-4-2,6-6 0,7-6-1,5-5-2,6-9-2,6-9-4,6-10-3,6-9-4,4-8-2,5-3-2,3-5-2,5-3-1,-1 0 1,-5 5 1,-5 5 2,-5 5 2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7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75253 6031 479,'7'-7'0,"0"1"0,-2 0 0,0 2 0,-1 0 5,3 2 10,2 0 9,2 2 10,-1 2 2,-2 4-8,-4 4-7,-2 3-8,-3 4-4,-1 1-3,0 3-2,-1 2-2,-4 1-4,-4 2-5,-5 3-5,-5 1-6,-3 0-2,1-3-3,-1-3-1,1-3-2,1-3 1,5-4 4,3-5 4,4-3 4,6-3 6,8-4 6,8-2 6,7-4 6,6-2 4,3-1-1,3-3 0,3-2 0,-1 1-1,-3 3-2,-5 3-2,-3 2-1,-4 3-1,-3 0-1,-3 2-1,-2 0 0,-4 3-1,-3 2 2,-2 4 0,-3 2 1,-4 3 1,-4 3 1,-4 3 2,-3 3 0,-4 1 0,0-3-2,-1-1 0,-1-2-2,0-1-1,1-1-2,1 1-1,1 0-3,1-3-3,3-3-3,1-4-3,2-4-4,2-3-1,3-2-3,1-2 0,2-2-2,3-2 1,6-2 2,4-1 2,5-3 3,3 0 0,0 3 0,-1 1 0,1 2 1,0 2 2,0 2 9,-1 2 7,1 2 7,-1 1 5,-1 0 0,-1 0 1,0 0 0,-2 0 0,-1 0 2,0 0-1,-2 0 1,-2 2-10,-4 2-20,-4 4-19,-4 2-20,-3 2-5,-4 0 9,-2-1 9,-3 1 10,-3 1 6,-1 1 3,-3 3 4,-1 2 3,-1 0 2,3-1 0,1-1 0,3-1 0,1-1 3,1-2 4,0-3 4,2-1 5,2-2 2,3 0-2,2-2 0,4 0-3,0 0 5,0 3 11,-1 4 9,-1 2 10,-1 2 1,2 1-8,1 1-7,0 1-8,0 1-6,0 0-3,-1-1-3,-1 1-3,-1-1-3,2-1-3,0-1-4,2-1-3,1-3-8,2-8-14,2-7-15,2-6-14,2-5-1,2-3 12,1-3 11,3-3 11,3-2 9,2 3 4,3 0 6,3 0 5,4 2 3,5-1 5,5 1 3,4-1 4,4 1 2,2 1 1,2 1 1,2 1 0,0 1 1,-2 4 1,-2 3 0,-1 2 1,-5 4-2,-4 2-1,-5 4-2,-5 2-3,-6 4-1,-5 6 0,-6 4-2,-6 5 0,-5 3 0,-2 1-1,-4 0 1,-2 2 0,-3 0 1,-3-1-2,-3-1 1,-3-1-1,-1-2 0,1-1-2,1-3-1,1-1-2,-1-4-2,0-3 0,-1-4-2,-1-4-2,0-3-3,1-2-7,1-2-7,1-2-8,1-5-2,3-6 0,1-7 0,2-7 0,3-5 0,3-6 1,2-5-1,4-4 1,2-2 2,4 4 5,2 2 6,3 4 4,3 3 5,0 7 1,1 5 3,1 7 1,0 3 2,-2 2-2,-3 3 0,-1 1-2,-2 3 6,-4 4 10,-3 4 12,-2 4 11,-4 4 4,-3 5-3,-5 5-2,-4 5-2,-2 4-3,-1 1-5,-1 2-4,-1 3-5,1-2-2,3-2-1,3-3-1,2-3-1,6-4-7,6-7-14,8-5-13,6-6-14,4-5-5,1-3 6,2-6 5,0-2 4,-1-2 4,-1 2 4,-2 3 2,-3 1 4,-1 1 1,0 2 1,-2 1 0,0 0 0,-2 1 3,-1 1 4,-1-1 6,0 0 4,1-2 2,4-4-2,3-4-1,5-3-1,4-4-2,3-1-3,4-3-3,5-1-3,2-1 0,0 3 0,2 1 0,1 3 2,-2 2 3,-6 2 5,-4 4 6,-4 3 6,-6 3 5,-3 4 6,-4 4 6,-4 4 5,-3 2 3,1 1-2,0 2-2,0 0-1,-1 1-1,0 1-3,-1 2-2,-2 0-1,1 1-3,4-1-2,2 1-3,4 0-1,0 0-3,1 1-3,0 1-1,0 1-2,-1 1-4,-1 1-5,-1 1-5,0 1-5,-3 1-5,-2 1-4,-4 1-4,-2 1-5,-5 0-2,-4-3-1,-5-1 0,-5-3 0,-3-2 1,1-4 5,-1-5 3,1-3 4,1-3 3,2-2 2,4-2 2,3-2 1,3-4 3,5-6 3,2-5 4,6-6 3,4-7 1,9-3-2,8-6-3,7-4-1,5-3-1,2 1 0,2 2 0,3 0-1,-1 3-2,-2 4-9,-2 4-6,-1 3-8,-5 5-3,-6 3 2,-5 4 1,-6 5 2,-4 2 3,1 2 4,0 2 3,0 3 4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8"/>
    </inkml:context>
    <inkml:brush xml:id="br0">
      <inkml:brushProperty name="width" value="0.0395" units="cm"/>
      <inkml:brushProperty name="height" value="0.0395" units="cm"/>
      <inkml:brushProperty name="color" value="#F2395B"/>
    </inkml:brush>
  </inkml:definitions>
  <inkml:trace contextRef="#ctx0" brushRef="#br0">79115 6228 556,'7'-8'0,"-1"1"0,-1-1 0,0 0 0,0 0 7,3 0 13,4 0 13,2 1 13,1 0 3,-1 2-7,0 2-7,-2 2-7,0 2-5,0 2-2,-1 2-2,1 2-2,-1 1-5,-2 3-9,-3 2-8,-1 2-10,-3 2-7,-6 3-8,-4 3-7,-5 3-7,-3 0-3,-2 0 4,0-1 2,-1 0 4,-1-3 4,-1-3 7,-1-3 5,-1-3 6,2-2 5,3-1 4,4 0 2,4-2 3,5-1 10,6-2 16,6-2 16,6-2 17,6-3 2,5-2-10,7-4-11,5-2-11,1-2-8,-2 1-5,-3-1-5,-3 0-6,-3 1-2,-3 3-1,-3 1 1,-3 2 0,-3 3-3,-4 4-5,-5 4-5,-2 4-6,-5 1 1,0 1 4,-3 0 6,-2 0 5,0-1 3,2-1 2,2-1 1,2 0 2,0-1-8,-2 0-18,-2-1-18,-1 1-16,-4-1-5,-2-2 9,-3-2 10,-3-2 10,-3-2 6,-1 0 5,-3-2 5,-1 0 4,-1-1 3,3 0 2,1 0 1,3 0 1,2 1 4,2 0 4,4 2 6,3 1 5,2 0 6,4 1 4,2 2 5,4 0 5,1 2 2,0 0 0,0 1-2,0 2 0,-1 0-3,2 1-5,-2 2-6,1 0-5,-1 1-4,0 0-4,-1-1-3,-2 1-3,2-2-9,4-2-14,4-4-13,4-3-14,2-3-4,5-3 5,2-5 6,3-4 6,0 0 5,-1 2 4,-3 4 5,-1 3 3,-5 3 11,-5 4 18,-6 4 17,-6 4 18,-5 3 6,-6 3-3,-4 3-5,-5 3-3,-2 2-6,-1 1-8,1 1-7,-1 1-6,0 0-7,-1 1-3,-1-1-5,-1 1-3,1-2-5,1-2-7,3-1-7,1-2-6,2-4-3,1-1 3,1-4 2,1-3 2,1-3-1,2-4-5,3-4-3,1-4-5,1-5 0,2-5 4,1-7 4,0-5 3,1-2 5,0 1 5,0 3 6,1 1 6,1 5 8,5 7 12,6 7 12,4 6 11,4 6 11,3 2 6,3 3 7,3 3 8,4 2-4,7 2-14,5 0-13,6 1-14,2 0-9,0-1-4,-2-1-4,0-1-3,-3-1-11,-2 0-14,-3-2-16,-4-1-15,-4-2-9,-7-2-4,-7-4-3,-6-2-3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9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81000 6426 524,'37'-22'37,"-3"4"-4,-5 5-5,-4 3-5,0 2-5,3 2-5,3 1-5,3 0-5,-1 1-4,-3 1-1,-5-2-1,-3 2-2,-6-1-7,-7 2-11,-6 0-13,-8 2-11,-5-2-2,-3-2 12,-5-4 10,-3-2 11,-2-2 8,2 1 4,3-1 6,1 0 4,3 0 5,1 1 4,2-1 6,2 0 3,2 3 10,2 7 15,2 4 15,3 7 14,0 5 0,3 2-15,2 3-16,2 3-14,0 2-11,0 3-5,-2 1-5,0 3-6,-2 2-6,-1 4-4,0 4-6,-1 4-5,-3 2-5,-2 2-1,-4 0-3,-2 2-2,-1-3-1,0-6 1,2-6 0,1-5 1,0-7 1,0-4 4,0-4 3,0-6 4,1-3 4,-1-2 3,0-3 3,0 0 3,1-6 2,0-6 0,2-7-1,1-7-1,2-7-1,5-7-3,6-6-2,4-8-3,4-2-3,3-1-2,3 0-2,3 0-4,2 2 0,-1 2-1,1 4 1,-1 2-1,2 2 2,3 0 3,3 0 1,2 0 4,1 1 2,-3 4 5,-3 2 4,-3 3 5,-3 3 7,-1 3 7,-3 3 9,-1 3 8,-3 4 4,-1 3 0,-2 4-1,-2 5-1,-2 2-2,-1 3-2,-1 4-4,0 2-3,-2 4-3,-1 4-4,0 3-4,-2 5-4,-1 1-4,0 1-4,-1-1-5,-2 1-4,0-1-1,-2-1 2,-1-1 3,0-1 1,-1-1-5,-2-3-11,0-1-12,-1-2-12,-2-3-5,-2-1 1,-2-2 1,-1-2 1,-2-1 4,0 0 4,1 0 5,-1 0 4,0-1 5,1 2 2,-1-2 3,0 1 2,2 0 5,1 0 6,2 0 6,2 0 6,2 0 7,0 2 7,2 0 8,1 2 7,0-1 4,2 1-2,0 0-1,2 0-1,0 0-4,0 1-4,0 2-5,0 0-5,0 1-2,0 1-2,0 2-1,0 0-1,1-2-10,4-5-19,2-4-19,3-6-19,3-3-5,2-3 10,1-4 8,3-2 10,3-3 5,5-3 0,5-3 1,5-3 0,1 0 5,-2 5 11,-2 3 10,-1 5 10,-4 2 5,-5 2-3,-5 2-2,-5 2-2,-4 3 3,-2 4 6,-4 4 8,-2 4 7,-6 4 1,-8 3-3,-8 5-3,-7 3-4,-6 4-6,-1 1-8,-2 2-8,-2 3-8,-2-1-6,-1 0-2,-1-1-3,0-1-3,0-2 0,4-3 1,2-4 2,3-1 2,5-5 2,5-3 4,6-4 3,7-4 4,8-6 6,12-6 8,11-8 8,12-6 9,7-4 1,1-1-5,0-1-7,2 0-5,-1 0-5,0 2-6,-1 4-4,-1 3-6,-3 3-2,-4 1-1,-3 2 0,-5 3 0,-3 0-6,-5 2-12,-3 0-11,-4 2-12,-4 1-3,-4 0 8,-4 2 6,-4 0 7,-2 1 5,-2 0 2,0 0 3,-1 0 2,0 0 3,0-2 3,2-1 5,1 0 3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9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82590 7337 488,'-22'-6'13,"6"6"13,5 4 12,5 6 12,2 5 5,0 7-2,0 7-3,0 7-1,-1 2-6,-2-2-5,-2-2-7,-1-1-6,-5 0-6,-6 6-6,-5 5-6,-7 4-5,-2 1-8,0-4-8,-1-4-8,1-3-7,2-6-9,5-6-6,5-5-8,5-6-7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19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83250 8300 571,'29'14'4,"-5"-1"8,-5-2 8,-5-2 7,1 2 9,5 5 8,7 7 7,5 5 9,2 2-2,-1-1-11,-3-3-12,-1-1-11,-3-1-14,-1-1-13,-3 1-16,-1-1-15,-3-2-12,-3-3-12,-3-4-11,-2-4-11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0"/>
    </inkml:context>
    <inkml:brush xml:id="br0">
      <inkml:brushProperty name="width" value="0.0539" units="cm"/>
      <inkml:brushProperty name="height" value="0.0539" units="cm"/>
      <inkml:brushProperty name="color" value="#F2395B"/>
    </inkml:brush>
  </inkml:definitions>
  <inkml:trace contextRef="#ctx0" brushRef="#br0">84603 6335 408,'-18'-22'7,"14"5"14,12 3 14,14 4 14,7 2 1,4 0-11,4 1-13,5-1-11,-1 0-11,-2 0-8,-3 0-9,-3 0-8,-4 1-5,-3 1-2,-5 0-2,-3 2-3,-7-1 1,-10-2 2,-10-2 2,-10-1 2,-5-4 4,-1-2 5,-1-3 4,-1-3 6,2-1 6,3 1 8,4 1 9,5 1 9,2 2 4,0 2 1,2 4 2,1 3 1,1 6 6,4 10 12,2 9 11,4 11 12,0 8-1,-1 6-13,0 8-14,-1 6-13,-2 8-10,-1 7-4,0 9-5,-1 7-5,-3 8-7,-2 10-10,-3 8-10,-3 9-9,-1-1-10,2-7-9,2-10-9,2-8-10,3-14-3,1-16 2,2-16 3,2-17 2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0"/>
    </inkml:context>
    <inkml:brush xml:id="br0">
      <inkml:brushProperty name="width" value="0.04707" units="cm"/>
      <inkml:brushProperty name="height" value="0.04707" units="cm"/>
      <inkml:brushProperty name="color" value="#F2395B"/>
    </inkml:brush>
  </inkml:definitions>
  <inkml:trace contextRef="#ctx0" brushRef="#br0">84735 7550 467,'-16'0'4,"2"0"9,1 0 9,1 0 9,-2 1 4,-2 4 0,-3 2 1,-3 4 0,-2 3-2,-3 5-3,-1 5-4,-2 5-4,-3 3-2,-1 2 1,-3 2-1,-1 3 1,1-2-2,6-2-4,4-3-3,5-3-3,8-7-9,12-9-11,12-10-14,11-10-12,10-8-7,7-9-1,6-7-1,8-8-1,2-3 3,-2 3 4,-2 3 6,-2 4 5,-4 2 7,-6 5 8,-5 3 9,-7 5 9,-4 3 3,-5 4-2,-3 4-3,-4 4-3,-3 4 10,-2 4 22,-3 4 21,0 4 22,-3 2 3,-1 1-14,0 1-14,-1 1-14,-2 2-10,0 1-7,-1 3-6,-2 1-6,0 1-5,1-1 0,-1-1-3,0-1 0,-1-2-8,0-1-11,-1-3-11,-1-1-12,-1-3-6,0-2 3,0-4 1,1-2 2,-1-5 2,2-2 4,1-5 4,0-4 4,3-4 2,1-2 4,2-3 4,2-3 2,3 0 3,4 1 4,3 3 4,5 1 2,1 3 5,-1 2 6,-1 4 5,0 3 5,-1 2 4,0 2 3,-1 2 1,1 2 3,-1 2 1,-1 3-2,0 4-1,-2 2-1,-1 2-3,-2 1-1,-2 1-3,-2 2-3,-2-2-2,-2 1-2,-2-2-3,-2-1-2,-1-2-4,1-1-2,-1-2-4,0-2-2,0-4-10,2-4-16,1-6-16,0-4-17,2-2-2,2 1 12,2 0 10,2 2 11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3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89200 4700 582,'22'30'8,"-3"-1"15,-3-3 15,-2-1 16,-3-3 5,-1-1-4,0-3-6,-2-1-4,0-1-7,0-1-11,0 1-11,0 0-11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1"/>
    </inkml:context>
    <inkml:brush xml:id="br0">
      <inkml:brushProperty name="width" value="0.05062" units="cm"/>
      <inkml:brushProperty name="height" value="0.05062" units="cm"/>
      <inkml:brushProperty name="color" value="#F2395B"/>
    </inkml:brush>
  </inkml:definitions>
  <inkml:trace contextRef="#ctx0" brushRef="#br0">86593 7146 434,'-6'-9'7,"6"0"14,4-1 13,6-1 15,6 0 3,7 2-7,9 2-7,7 2-6,3 1-7,0 1-5,-1-2-6,-1 2-6,-3-1-5,-2 2-7,-3 0-6,-3 2-5,-7-1-12,-11-2-13,-10-2-16,-11-2-14,-7-2 1,0-2 16,-1-1 15,-1-3 17,0 0 10,3 1 4,1 1 4,2 0 4,2 2 3,2 1 1,3 0 0,1 2 1,0 1 5,0 0 8,-2 2 8,0 1 9,0 2 7,0 5 6,2 6 6,1 4 6,0 4-1,2 3-9,0 3-9,2 3-9,0 3-6,0 3-3,0 3-3,0 3-3,0 2-4,0 2-2,0 2-3,0 2-2,0 1-5,0 0-7,0 0-7,0 0-6,-1-2-4,0-6 0,-2-4-2,0-5 1,-2-5-3,0-5-2,-1-5-2,-2-4-2,0-5-1,-1-3 2,-2-2 2,0-4 2,-2-2 2,-1-5 2,-3-4 3,-2-4 3,0-2 3,1-3 3,1-1 4,1-3 4,1 1 2,4 3 3,3 3 2,3 3 2,2 2 5,3 3 4,4 1 5,2 2 6,4 1 1,4-2-1,4 0-2,3-1-1,4 0-5,1 0-10,3 2-9,1 1-8,0 0-3,-1 2 3,-3 1 4,-1 0 3,-4 1-7,-3 0-18,-4 0-18,-4 1-18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2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88750 6916 593,'30'-7'123,"-3"2"-26,-3 2-27,-3 2-25,-2 1-17,-1 0-7,-1 0-6,0 0-7,-3 1-16,-1 2-23,-2 2-24,-2 2-25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2"/>
    </inkml:context>
    <inkml:brush xml:id="br0">
      <inkml:brushProperty name="width" value="0.04202" units="cm"/>
      <inkml:brushProperty name="height" value="0.04202" units="cm"/>
      <inkml:brushProperty name="color" value="#F2395B"/>
    </inkml:brush>
  </inkml:definitions>
  <inkml:trace contextRef="#ctx0" brushRef="#br0">88613 7500 523,'-15'7'0,"4"-1"0,3 0 0,3-1 0,0 0 10,2 3 20,-1 3 19,0 4 20,0 1 4,2 1-12,0 1-11,2 1-13,0 2-9,2 3-6,0 3-7,2 3-7,-1 2-3,-1 1 1,0 0 0,-1 2 1,-2-2-9,-1-3-20,0-5-20,-1-3-19,-1-4-6,2-3 11,0-3 9,2-2 11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3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89000 7215 526,'16'-23'0,"1"2"0,1 3 0,2 1 0,-2 3 4,-1 2 7,-3 4 7,-1 3 7,0 2 2,0 0-1,1 1-3,1 2-3,0 3 0,-3 6-1,-1 5-1,-2 7 0,-3 5 1,-2 3 1,-4 4 0,-2 5 2,-3 1 0,0 0 0,-1 0-2,-1 0 0,-1-1-2,0-3-1,0-4-2,0-1-1,0-5-4,0-3-5,1-5-4,-1-3-6,-2-6-7,-4-6-10,-4-8-10,-3-6-10,0-7-7,5-5-1,4-7-2,6-5-3,2-4 3,0-2 5,0-2 6,1-2 5,-1 1 6,2 6 6,0 4 7,2 5 6,0 4 6,0 3 6,0 3 7,0 3 7,0 2 3,0 2 3,0 3 2,0 1 1,0 5 7,2 8 11,0 7 11,2 9 11,-1 4-1,-1-1-13,0 1-13,-2-1-12,0-1-10,0-3-7,0-3-5,0-2-7,3-6-12,6-7-16,6-6-17,5-7-17,3-5-4,-3-3 9,-1-4 10,-2-1 9,-3-2 8,-1 1 7,-2 1 8,-2 1 7,-3 2 5,-1 5 7,-2 3 5,-1 4 5,-2 3 4,1 0 1,2 2 1,0 1 2,0 2 4,0 5 4,-1 6 6,-2 4 6,0 4 1,-2 1-1,-1 3-1,0 1-1,0 0-5,0-2-5,2-4-7,1-3-5,1-2-4,3-3 1,4-1 1,2-2 1,3-2-6,3 0-11,3-1-12,4-2-11,-1-2-8,0-4-6,-1-4-5,0-3-5,-3-2-1,-3 4 4,-3 3 4,-2 3 3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3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90866 6589 541,'-7'-5'9,"2"6"18,2 6 17,2 6 18,1 2 5,0 1-7,0 0-8,0-1-7,0 1-9,0 0-8,0 0-9,0-1-10,2 0-14,6-1-22,4 0-22,5-2-22,3-3-7,0-4 8,-1-6 8,1-4 7,-2-3 9,-5 0 9,-3 0 9,-4 1 9,-1-1 7,0 0 2,1 0 3,2 0 3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3"/>
    </inkml:context>
    <inkml:brush xml:id="br0">
      <inkml:brushProperty name="width" value="0.04533" units="cm"/>
      <inkml:brushProperty name="height" value="0.04533" units="cm"/>
      <inkml:brushProperty name="color" value="#F2395B"/>
    </inkml:brush>
  </inkml:definitions>
  <inkml:trace contextRef="#ctx0" brushRef="#br0">90724 6750 485,'-29'1'35,"5"2"0,5 2-1,4 2-1,3 1-2,1 1-3,-1 2-4,0 0-3,0 1-4,-1 3-4,-2 2-3,0 1-3,-1 1-4,-1-1-6,-1 0-4,-1-2-5,-1 0-4,1-1-4,-1 1-2,0 0-2,2-1-2,3-1 2,2-1 1,4-1 1,2-1 1,1 0-2,0-2 0,2 0-1,0-2 5,2 1 9,0 0 10,2 0 10,0 0 8,2 2 6,0 0 4,2 1 7,-1 1 2,-1 0 0,0-1 0,-1 1 0,-1 1-2,2 1-3,0 3-2,2 2-4,-1 0-3,-1-1-3,0-1-5,-2-1-2,0 0-3,-2 2-2,0 0-2,-1 1-1,1-7-12,7-13-23,6-13-22,6-15-22,2-5-4,1 2 14,0 1 14,-1 3 14,0 3 9,-1 5 5,0 5 6,-2 5 5,-2 3 8,-1 2 14,-2 2 12,-2 2 14,-2 3 6,-2 4 0,-2 4 2,-2 3 1,-1 4-2,0 1-4,0 3-3,0 2-5,-1 0-4,-2-2-3,-2 0-5,-2 0-4,-1-3-3,0-1-2,1-2-4,-1-3-1,2-4-14,6-10-20,4-8-22,6-9-22,1-3-7,-1 5 4,-1 3 5,0 4 6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4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91927 7474 525,'-6'9'107,"2"2"-21,4 2-23,3 1-21,0 2-14,-1 0-3,0-1-5,-2 1-4,0-1-6,0-1-10,0-1-9,0 0-10,2-5-13,2-7-16,3-6-17,4-7-17,0-4 1,1 1 18,0-1 18,0 0 18,-1 1 11,1-1 4,0 0 3,0 1 3,-1-1 4,1 2 4,0 1 3,0 1 4,-2 1 3,-1 2 2,-2 2 2,-2 3 3,-2 1 8,0 3 15,-2 4 15,0 2 14,-1 3 2,0 4-10,0 2-11,0 3-10,0 1-9,0-1-8,0-1-8,0 0-7,-1-1-5,0 1-6,-2 1-3,0 1-5,-2-1-3,0-3-4,-1-2-2,-1-4-3,1-5-10,4-8-18,4-8-17,4-7-17,1-3 0,-1 4 18,-1 5 17,0 3 17,-1 1 11,0 0 5,0-1 4,0-1 5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4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92664 6760 533,'15'-16'1,"1"2"2,0 1 2,-1 1 2,1 1 1,-2 0 1,-1 2 2,-1 1 2,1 1 2,0 2 7,1 2 5,1 2 5,0 2 2,-2 4-1,-3 2-2,-1 4-1,-1 2-2,-2 3-1,-1 3-1,0 3-1,-2 2-2,-1-1-5,0 1-3,-1-1-5,-3 1-3,0-1-3,-3 1-2,-2-1-2,-1 0-2,2-3 0,1-1-2,0-2 0,1-2-1,1 1 0,-1 0-1,0-1 0,0 1-2,2 0-4,0-1-4,2 1-4,-1 0-1,-2 1 1,-2 2 1,-2 0 1,-2 0 0,-2 1 2,-1-1 2,-3 1 1,-1-1-1,-1-3-1,-2-1-3,1-2-3,-2-3 0,2-3 1,1-2 0,1-4 2,1-4-1,1-7-1,0-8-2,2-6 0,2-5-1,2-2 3,4-4 1,3-3 2,2 0 2,3 3 3,4 4 4,2 2 3,2 2 1,0 3 1,-1 1 0,1 3 1,0 1 6,0 2 10,-1 3 12,1 1 10,-1 3 5,0 2-2,-2 4-1,-1 3-3,-1 1 0,-2 3-2,-2 2 0,-2 2-1,-2 2-2,-2 4-1,-2 2-1,-2 3-2,-3 3-1,-3 3-3,-5 3-3,-3 3-2,-4 2-5,-3 3-5,-3 1-7,-3 2-6,0 1-6,1-2-6,3 0-7,2-1-6,3-4-6,6-5-6,6-7-5,7-5-6,2-6 1,2-4 6,0-6 7,2-4 5,0-3 6,2 0 4,0 1 4,2-1 4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5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93300 7800 674,'15'1'0,"-1"4"0,-1 2 0,0 3 0,0 3 10,3 2 20,3 1 19,3 3 21,3 2-1,1 3-18,3 3-20,1 3-20,0-1-9,-3-3-1,-3-5 0,-3-3-1,-3-3-12,-1-1-24,-2-1-25,-2 0-25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5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95166 6638 452,'0'-22'0,"0"5"0,0 3 0,0 4 0,2 1 4,5-1 11,6-3 8,4-2 11,3 0 1,3 1-6,1 1-7,3 1-6,-1 1-4,-3 4-3,-3 2-3,-3 4-3,-3 3-2,-4 4-1,-5 4-1,-2 3-1,-6 3 0,-2 2 1,-5 0 1,-4 1 2,-1-1 1,1-1 3,1-2 2,0-2 2,3-1 1,3 1 0,2 1-3,4 1 0,1 1-1,0 0-2,0-1 0,0 1-2,0 0-1,2 1-1,0 1 0,2 2-2,-1-1 0,-1 1 1,0-1 0,-1 1 1,-3-1-1,-1 1 0,-2-1-1,-1 1-1,-3-2 0,0-4 0,-1-5 1,-1-3 0,-1-5-2,0-4-5,0-5-5,1-5-4,0-5-3,2-2-1,2-3 0,2-2 0,1-2 1,0 1 1,0 1 3,1 1 2,-2 1 4,2 2 4,-1 3 5,0 1 4,0 5 12,2 5 17,0 6 18,2 6 16,0 5 4,0 5-13,0 5-11,0 5-13,0 5-7,0 5-4,0 4-5,0 6-3,0 5-4,2 6-3,0 5-3,2 7-2,0 2-6,0-1-6,-1-1-5,2-1-7,-1-2-6,1-4-6,2-5-7,0-3-6,0-3-1,-2-2 4,-2-2 5,-2-2 4,-1-2 1,0-3 1,0-4-2,0-2 0,-1-5 2,0-7 5,-2-7 4,0-6 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4"/>
    </inkml:context>
    <inkml:brush xml:id="br0">
      <inkml:brushProperty name="width" value="0.02738" units="cm"/>
      <inkml:brushProperty name="height" value="0.02738" units="cm"/>
      <inkml:brushProperty name="color" value="#F2395B"/>
    </inkml:brush>
  </inkml:definitions>
  <inkml:trace contextRef="#ctx0" brushRef="#br0">90550 4850 803,'15'0'87,"-1"2"-25,0 0-25,-2 2-27,-1 0-21,0 0-19,-2 0-20,0 0-18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6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96368 6632 467,'0'-19'9,"2"9"16,0 8 17,2 10 17,-3 5 3,-4 5-8,-6 3-9,-4 5-10,-4 1-6,-3 1-8,-3-1-5,-3 1-6,-1-2-3,1 0 1,1-1 1,1-1 0,6-4-11,13-8-24,10-8-25,13-8-25,4-4-2,-3 2 16,-3 1 19,-2 0 18,-4 3 12,-1 2 8,-2 4 7,-2 2 8,-2 4 5,-2 4 4,-2 3 2,-2 5 4,-2 1 1,-2 1-1,-2-1-2,-1 1-2,-3-1-2,0-1-2,-1-1-4,-1-1-3,0-2-3,2-3-4,3-3-2,1-2-4,3-6-4,4-6-7,4-8-5,4-6-7,5-4 0,5-1 5,7-1 4,5-1 5,5 0 5,1 1 3,2 1 3,2 1 4,2 1 2,-1 3 1,0 1 1,0 2 2,-1 2-1,-2 1-2,-1 0-2,-3 2-1,-2 0-1,-1 0 1,-3 1 1,-1-1 0,-4-1-2,-5 0-5,-5-1-5,-4-1-4,-5-1-3,-4 0 0,-4 0-1,-4 1 1,-3-1 0,-1 0 3,-3 0 3,-2 1 2,0-1 4,1 2 6,1 1 6,1 0 5,1 2 4,2 1 1,3 0 1,1 2 3,1 3 3,2 8 8,1 6 6,0 7 7,2 4 0,0-1-9,2 1-8,0-1-9,1 2-6,0 5-2,0 3-4,0 4-2,1 3-3,0 1-3,2 0-3,0 2-3,0 1-2,0 0-3,-1 2-2,-2 0-2,-1-1-3,-4-4-1,-2-4-3,-3-3-1,-3-5-1,0-5 0,-1-5-1,-1-5 0,-1-4 1,0-2 2,1-4 1,-1-2 2,0-4 2,1 0 3,-1-3 1,0-2 3,2-3 3,3-3 2,2-5 2,4-4 4,3-2 2,4-1 5,4-1 2,4-1 5,3-1-1,5-1-5,4 0-4,3-2-5,3 0-6,1 1-7,1 1-8,1 1-8,-3 3 0,-5 5 4,-7 5 7,-5 5 4,-3 2 0,0 0-7,0 0-7,0 1-7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7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99314 6987 454,'-9'-6'11,"0"6"24,-2 4 22,0 6 24,-1 4 4,-3 7-13,-2 5-14,-1 7-14,-2 4-10,1 2-7,-1 4-6,0 3-6,1 2-10,-1 1-11,0 3-11,1 2-13,1-1-3,2-6 3,4-4 3,3-5 4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7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99650 7511 463,'8'-8'0,"0"-2"0,0 0 0,-1-1 0,1-1 0,0 1 0,0-1 0,0 0 0,-1 1 1,-1 2 4,0 3 3,-2 1 3,1 0 3,0 0 3,1-1 2,2-2 3,0 2 5,0 5 8,-1 2 8,1 5 7,-1 4 0,-2 6-8,-2 4-7,-2 5-9,-1 2-4,0 1-2,0-1 0,0 1-2,0-2-2,0-2-3,0-1-1,0-2-4,3-5-5,6-3-13,5-6-11,7-4-11,2-7-5,-1-6-1,-1-7 1,0-7 1,-3-4-1,1-1-1,-2-1-1,-1-1-1,-1 1 3,-1 1 5,0 3 6,-2 2 6,-2 2 3,-2 5 2,-4 3 1,-2 4 1,-2 5 13,0 6 27,0 6 27,0 6 25,-1 3 6,-1 3-16,0 1-17,-1 3-15,-1 2-11,0 3-5,0 3-6,0 3-5,0 0-5,0 0-7,0-1-5,0-1-7,0-3-8,1-3-13,-2-5-11,2-3-13,0-4-5,2-1 3,2-2 2,2-2 3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7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101343 8113 499,'0'-12'75,"2"8"-9,0 8-9,2 8-8,-2 5-9,-4 3-4,-4 3-6,-4 3-5,-1 0-3,0-1-3,2-3-1,1-1-2,0-2-2,2-1-2,1-1-2,0-1-1,4-2-6,6-4-10,6-5-9,6-2-10,3-6-5,1-2-1,1-5-1,1-4 0,-1-3 0,-1-1 2,-2-3 2,-2-1 3,-3-1 3,-3-1 4,-3 1 5,-2-1 4,-3 1 4,-1 3 1,0 1 4,-1 3 1,-3 1 4,0 2 4,-3 2 3,-2 3 5,-1 1 2,-2 2 0,0 2 0,-1 2 1,-1 1-3,2 2-2,1 0-3,0 2-4,2 1-5,1 1-5,0 3-7,2 2-6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8"/>
    </inkml:context>
    <inkml:brush xml:id="br0">
      <inkml:brushProperty name="width" value="0.056" units="cm"/>
      <inkml:brushProperty name="height" value="0.056" units="cm"/>
      <inkml:brushProperty name="color" value="#F2395B"/>
    </inkml:brush>
  </inkml:definitions>
  <inkml:trace contextRef="#ctx0" brushRef="#br0">102757 7037 392,'-15'-14'29,"2"2"11,2 4 10,3 3 12,1 3 1,2 6-9,2 4-8,2 5-8,0 4-4,-2 3-3,-2 4-1,-2 2-2,-1 3-3,-2 4-3,0 4-3,-1 5-4,0 0-4,2-2-4,3-2-3,1-1-6,1-4-2,2-2-1,0-3-3,2-3-1,1-3-3,4-5-5,2-3-6,4-4-6,1-5-2,3-6-1,1-6-1,3-6 0,2-6 0,3-5 2,3-6 2,3-6 1,0-5 3,-1-3 2,-3-3 3,-1-2 2,-3 0 3,-3 4 1,-3 4 2,-3 4 2,-3 3 3,-2 3 4,-4 3 6,-2 3 3,-5 3 4,-4 5 0,-6 3 1,-3 4 2,-5 4-1,-2 2-1,-1 4 0,-2 3-2,-1 2-2,1 5-3,0 4-4,3 4-2,1 1-5,5 1-4,3-1-4,4 1-4,3-2-4,2-3-3,2-3-3,2-2-3,2-3 1,0-1 5,2 0 4,0-2 5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8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103804 7650 484,'19'8'0,"-7"0"-1,-8 0 1,-8-1-1,-6 2 7,-3 4 14,-5 2 14,-4 3 15,-1 2 5,1 1-3,1 1-3,1 1-4,1 1-3,3 0-6,1-1-5,3 1-5,1-2-5,4-1-2,2-3-3,4-1-3,2-2-3,2-1-4,2-1-3,2 0-5,3-3-4,5-1-1,5-2-3,5-2-2,3-2-3,1 0-4,1-2-3,1 0-4,-1-1-2,-2 2-2,-1 0-1,-2 2-2,-3-1-1,-3-1 0,-3 0-1,-3-1 0,-3-3 0,-2 0 0,-4-3 2,-2-2 1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8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104113 8148 465,'-8'-7'1,"2"1"0,1 0 0,0 2 2,-1 7 12,-6 13 24,-4 15 24,-5 13 24,-1 7 5,1 2-17,2 0-16,3 1-17,1 1-13,2 0-10,3 0-10,1 0-11,1 1-10,0 1-9,0 3-11,0 2-10,2-2-4,2-3 1,4-4 2,3-4 1,0-7-1,1-10-4,0-9-4,0-10-3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9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104900 5550 544,'6'-16'8,"12"2"17,11 1 16,12 1 17,3 2 5,-8 6-7,-6 4-5,-7 6-7,-5 4-7,-2 5-8,-4 5-7,-3 5-8,-2 3-7,-4 1-6,-3 1-8,-2 1-6,-4-1-4,-4-3 0,-3-3-1,-5-3 1,-1-3 0,3-1 1,1-2 1,2-2 1,4-3 2,6-1 3,6-2 1,6-2 3,5-2 2,6-1 0,3 0 0,7-1 1,0-3 1,0 0-1,-1-3 2,-1-2-1,-2 0-2,-5 2-7,-3 2-6,-4 2-6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3:29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106250 6026 621,'0'-15'0,"2"4"0,0 3 0,2 2 0,1 1 6,3-2 12,4-1 13,2-3 11,4 0 5,3 0-3,5 2-1,3 1-4,4 1-4,1 2-6,2 2-7,2 2-7,-1 2-7,-3 2-10,-5 2-9,-3 2-9,-5 1-13,-3 1-16,-4 2-16,-4 0-16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47"/>
    </inkml:context>
    <inkml:brush xml:id="br0">
      <inkml:brushProperty name="width" value="0.03247" units="cm"/>
      <inkml:brushProperty name="height" value="0.03247" units="cm"/>
      <inkml:brushProperty name="color" value="#F2395B"/>
    </inkml:brush>
  </inkml:definitions>
  <inkml:trace contextRef="#ctx0" brushRef="#br0">35753 50752 677,'7'-22'0,"-2"5"0,-3 3 0,0 4 0,-2 5 7,2 6 12,0 6 13,1 6 13,0 3 3,-4 1-8,-2 1-9,-3 1-7,-2 1-5,0 1-3,0 1-2,0 1-2,0 2-4,-2 1-3,0 3-3,-1 1-5,-1 2 0,0 1 3,1 0 1,-1 2 2,1-1 0,2-3-6,2-3-5,3-3-5,1-6-10,3-7-17,4-8-17,2-8-16,2-4-1,-2 0 15,-1 0 15,0 1 15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5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92316 2631 519,'56'-20'58,"-10"5"-14,-13 6-15,-12 6-14,-2 2-6,5-2 1,7-2 1,5-1 1,1-2-3,-5 0-12,-5 0-10,-5 0-10,-4 0-7,-3-2-2,-3 0-4,-2-1-1,-4-1 0,-3 0 8,-2 1 5,-4-1 7,-1-1 5,-2 0 2,0-1 3,-1-1 3,-3-2 1,-4-3 2,-3-3 1,-5-3 1,0 0 3,1 5 3,2 3 4,3 5 5,1 1 2,4 2 4,3 1 2,3 0 4,1 6 5,0 8 10,0 9 8,0 10 9,1 6 1,0 6-11,1 6-8,2 6-10,0 3-6,-2 0-3,-1 0-5,0 0-2,-1 2-5,-2 6-6,0 4-7,-1 5-5,-1 0-6,2-5-5,1-5-7,0-4-6,1-6-2,-2-4-1,0-6 2,-1-4-1,-1-6 2,0-7 2,0-7 2,0-6 2,-1-6 3,-1-4 3,-3-4 2,-2-4 4,0-4 2,1-3 3,1-5 1,1-3 3,1-4 1,4-1 4,2-2 1,4-3 3,2 1 2,2 2-1,2 1 0,2 3 0,2 1 3,5 1 5,4 1 7,3 1 5,5 0 0,3-1-6,4-1-7,5-1-6,1 0-7,2 0-11,1-1-10,0 1-10,-1 1-2,-7 5 4,-6 3 5,-5 4 5,-5 2 1,-3 1-2,-3-1-3,-2 0-2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49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35950 50808 676,'0'-14'3,"2"2"7,0 4 6,2 3 6,0 2 4,2 2 2,0 2 0,1 2 2,1 1-4,-2 2-8,-1 0-8,0 1-8,-1 1-2,0 0 1,0 0 3,0 0 2,-1 0 0,1 1 0,0 2-1,0 0-1,0 0-1,0-1 0,0 0-1,0-2 0,0 0-1,0 0-1,0 0 1,0-1-1,-1 2 0,2 0 0,-2 1 1,1 2 0,0-1 0,0 1 0,0 0 0,0 0 1,-1-1-1,0 1 0,-2 0-1,0 0 0,-1 0 1,2 3-1,0 1 1,2 3-1,-1 0 1,-1-1 0,0-1-1,-1 0 0,-1-3 0,0-1 0,0-2 0,0-2 0,0-1-1,0-1 1,0 1-1,0 0 0,1-1 0,1-2 0,3-3 0,2 0 0,1-3 0,0-1 0,0 0 0,0-1 1,0-3-1,1-4 1,2-4 1,0-3 0,0-4 0,1-1 0,0-3 0,0-1 1,0-1 1,-1 1 0,1 1 1,0 1 1,-1 2 1,-3 5 0,-1 3 2,-2 4 0,0-1-1,2-5-6,2-7-3,2-5-5,1-2-2,1 1 1,1 3 0,2 1 1,-1 3 0,-1 3 1,-1 3 0,0 3 1,-3 2 0,-1 0 1,-2 2 1,-2 1 1,-2 2-4,-2 4-8,-2 4-7,-2 4-9,-2 1-1,0-1 7,-1 0 6,-2-2 6,1 1 3,-1 0-1,0 1-1,0 2 0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0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37685 50975 550,'14'-8'-2,"-2"0"5,-4 0 3,-3 0 4,-1 0 2,0-2-1,0 0-1,0-1-1,-1-1-1,0-2 0,-2 0-1,0-1 1,-1 0-1,0 1 1,0 1 0,0 0 0,-1 2 1,-2 3 0,-2 1 2,-2 2 0,-1 2 0,-2 0 0,0 2-1,-1 0 0,-2 2-1,0 2-1,-1 2 0,-1 2-2,0 2 0,1 1 0,0 3-2,2 2-1,0 1 0,1-1-2,-1 1-2,0 0-1,1 0-1,1 3 0,0 1 0,2 3 0,0 1 1,0 3 1,1 1 2,-1 3 1,1-2 2,2-2-2,2-3 1,2-2-1,3-6-1,6-3-3,4-6-2,5-4-3,3-6 0,1-6 0,1-6 1,1-5 1,1-5-2,1-3-4,1-3-4,1-3-3,-1-1-2,-3 2 2,-3 0 1,-2 1 2,-4 2 2,-1 5 2,-2 3 4,-2 5 2,-3 2 2,-1 2 4,-2 3 3,-2 1 3,0 3 4,0 4 5,2 4 7,0 4 4,0 4 3,0 3-4,-2 5-4,0 4-2,-1 1-2,0 1-2,0-1 0,0 1-1,0-2-1,0 0 0,0-1-1,0 0-2,1-3-1,2-1-5,2-2-4,2-3-5,1-1-3,1-4-3,2-3-3,0-2-2,1-4-3,1-4-3,1-4-2,2-3-3,0-5 0,1-4 0,1-3 2,1-4 0,0-3 1,-3 1 2,-1 0 1,-2-1 1,-2 2 4,-1 3 6,0 3 5,-2 3 7,-1 3 4,0 3 1,-2 3 2,0 3 2,-2 3 5,-1 4 10,0 4 10,-1 4 9,-2 3 2,-1 5-7,0 4-7,-1 3-6,-1 3-5,0 1-2,0 1-2,0 1-3,-1 0-3,0 1-5,-1-1-5,-2 1-4,1-2-7,1 0-5,0 0-6,2-2-5,0-2-3,0-1 2,0-3 1,0-1 2,1-7-4,0-12-9,2-12-9,0-11-10,3-7 1,2 1 11,4 0 11,2-1 11,1 3 8,-3 3 9,-1 5 6,-2 3 7,0 4 4,0 1-3,1 2-2,2 2-2,1 2 4,1 0 12,3 2 10,2 1 12,0 0 0,-1 2-13,-1 0-11,0 2-12,-1 0-13,1 2-14,1 0-13,2 2-15,-2-4-5,-1-6 6,-2-7 4,-2-7 5,-2-4 6,-1 2 7,-1 1 6,0 1 7,-1 1 4,0 1 2,0 1 2,0 1 2,-1 1 4,-1 2 6,0 3 5,-1 1 6,-1 3 6,0 4 8,0 4 6,0 4 9,0 4-1,0 3-6,0 5-6,0 4-7,0 1-5,0 1-4,0-1-5,0 1-4,-1 0-2,-1 2 0,0 3-2,-1 1 1,-1 1-6,0-1-7,0-1-9,0-1-8,1-1-7,0 1-6,2-1-6,0 0-5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1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41035 50763 679,'1'-15'0,"0"4"0,2 3 0,0 3 0,-2 4 7,-6 7 11,-6 7 12,-5 8 12,-2 1 1,2-3-10,4-3-9,3-3-11,1-1-5,2 0-2,1-1-1,0 1-2,1-1-2,1 0 0,-2-2 0,2-1-2,1 1 1,7 0 1,6 1 0,6 2 2,2-2 0,-3 1 0,-1-2-2,-2 0 1,-2-1-1,-1-1-1,0 1 1,-2 0 0,-1 0 0,-2 2 3,-3 0 1,0 1 2,-4 2 0,-2 1 1,-4 3-1,-2 2 0,-3 1-1,-1 1 0,-3 1-1,-2 1-1,-1 0-2,-1-1-3,-1-1-4,-1-1-4,1-2-4,3-3-5,3-3-4,3-2-4,2-5-2,4-2 3,2-6 3,4-2 2,1-5-2,2-2-9,0-3-6,2-3-8,0 0 0,2 3 10,0 2 9,1 4 9,1 1 6,-2 1 2,-1-1 3,0 0 2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1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42079 50886 552,'-2'-19'8,"-1"9"16,-2 8 16,-1 10 15,-2 5 4,2 3-9,1 3-8,0 3-9,1 2-6,-2-1-5,0 1-4,-1-1-4,0 1-3,2 1-1,2 1 0,2 1-2,1-1-1,0-1-2,0-3-2,0-1-1,1-3-3,2-3-1,2-3-1,2-2-3,1-4 0,1-3 1,2-2 0,0-4 2,2-4-3,1-9-6,3-7-4,2-9-6,0-5-3,-1-4 0,-1-4 1,0-4-2,-3 0 4,-1 4 5,-2 4 5,-2 4 5,-3 4 5,-3 5 2,-2 5 4,-4 5 4,-2 3-1,-1 4-2,-3 3-2,-2 3-2,-2 3-3,-2 5-5,-1 6-5,-3 4-5,1 4-4,3 1-3,2 3-5,4 1-3,2 0 0,0-4 4,2-5 5,1-3 3,0-2 3,2 0 1,0 0-1,2-1 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2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42555 51240 612,'8'-8'0,"0"2"1,0 0 1,0 2 0,0 1 5,-1 2 7,1 2 9,0 2 7,-1 2 2,-2 4-3,-2 2-4,-2 3-4,-2 2-3,0 1-3,-2 2-4,0 0-3,0 0-2,0 1-2,1-1-2,2 1-2,0-1 0,0-3-1,0-1 0,0-2 0,1-2 1,4-1 1,2-1 2,4 0 0,0-1 1,1 0 0,0-1-1,0 1 0,-1 0 2,-1 0 4,0 0 4,-2 0 4,-1 0 0,-2 3-1,-3 2-3,0 2-2,-4 1-3,-2 3-2,-4 1-3,-2 3-1,-4 2-5,-5 3-4,-5 3-4,-5 2-4,-3 3-5,1-1-7,0 0-5,-1 1-7,3-4 1,5-6 6,5-5 6,5-6 6,2-5 0,1 1-8,-1-2-8,0 0-7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2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44100 51363 645,'1'-8'8,"19"0"16,19 0 16,19 0 15,2 1 2,-11 1-11,-12 0-13,-11 2-13,-5 0-5,3 2 0,3 0 1,3 2-1,-1 0-5,-3 0-11,-5 0-12,-3 0-11,-4 0-7,-1 2 0,-2 0-2,-2 2 0,-2 0-3,-2 2-5,-3 0-7,0 1-4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3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44995 50690 608,'-14'-15'0,"4"2"0,4 3 0,4 1 0,1 1 2,0 2 4,-2 1 5,0 1 5,0 1 5,0 3 7,2 4 7,0 2 7,2 3 1,0 4-7,2 2-5,0 3-6,0 3-4,0 5-1,-2 3-2,0 5 0,-2 3-5,-2 4-8,-2 4-7,-2 4-7,-1 0-8,1-2-6,-1-3-7,0-4-7,1-3 0,2-5 6,2-5 6,2-5 5,1-4-1,0-3-10,0-3-9,0-2-10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3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46748 50802 653,'-8'-21'0,"2"3"0,1 4 0,0 5 0,0 4 8,-4 8 18,-2 6 17,-3 7 18,-2 4 1,1-1-12,-1 1-14,0 0-12,0 2-9,-1 5-4,-1 4-4,-1 6-4,0 1-4,1-2-6,0-1-5,2-3-6,3-3-5,3-3-7,4-5-7,4-3-7,3-5-1,2-6 5,2-6 3,2-6 5,1-3 3,-1-2 2,1 0 1,0-1 1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3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47200 50646 557,'8'-8'1,"0"-2"1,0 0 3,-1-1 2,1 0 3,-2 0 5,-1 2 5,0 1 5,-1 4 5,2 8 5,0 8 4,1 7 5,0 5-1,-2 1-6,-2 1-7,-2 1-7,-1 0-4,0-1-1,0-1-1,0-1-2,3-5-7,6-9-17,5-8-15,7-10-15,4-7-2,1-9 11,3-7 11,1-8 11,-1-3 6,-3 5 0,-5 4 0,-3 4-1,-3 2 0,-1 3-1,0 1-1,-2 3-2,-3 5-6,-6 10-12,-6 10-11,-6 10-11,-2 3-4,0-3 7,2-3 5,1-2 5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4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48628 51007 764,'9'5'5,"0"-5"7,1-4 10,2-5 8,-1-4 0,-1 0-7,-1-1-7,0-1-9,-2 0-2,-1 1 0,0 0 2,-2 2 0,-1 1 2,-4 2 2,-2 3 1,-3 1 2,-3 1-2,0 2-5,-2 0-5,0 2-6,-1 2-3,1 4 1,-1 4-1,0 3 0,0 3 1,1 2-1,-1 0 0,0 1 1,1 0-2,2-1 0,3-1-1,1-1-2,1-1 2,2-2 4,0-3 4,2-1 3,1-1-3,2-2-11,2-1-10,2 0-11,2-3-1,3-4 5,3-4 7,4-4 7,-1-2 6,-1 1 8,-2-1 8,-3 0 7,-1 3 6,-2 4 3,-2 6 4,-2 4 3,-2 3-3,-1 2-11,0 0-11,-1 2-10,-1-2-7,0 1 0,0-2-2,0 0-1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5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93876 2050 623,'14'0'0,"-1"0"0,-2 0 0,-2 0 0,0 0 2,2 0 4,1 0 3,3 0 4,-1 2 0,-4 4-3,-5 4-4,-2 3-3,-5 6-3,-2 5-4,-4 7-4,-2 5-2,-4 4-3,-3 2-3,-5 2-1,-3 2-3,-4 0 0,1-2 2,-2-2 1,-1-1 2,0-4 2,1-4 2,1-4 3,1-3 3,3-5 5,3-5 6,4-5 6,5-4 7,3-3 4,4 0 2,4-1 3,4 2 2,5-4 0,8-2-1,6-5-2,7-4-1,3-3-5,2 0-5,1-1-7,1-1-5,-1 1-5,-3 5-4,-3 3-3,-3 4-3,-4 3-1,-3 1 3,-5 3 2,-3 2 2,-3 3 2,-4 4 4,-2 3 3,-4 5 2,-3 1 3,-6-1-1,-4-1 0,-5-1 1,-2-1 1,1-1 4,1-1 3,1 0 3,3-5-2,7-5-11,5-6-9,6-6-10,5-3-5,5-2 0,5 0 1,6-1 0,1 0-1,-1 2-3,-1 3-3,-1 1-2,-2 4 4,-3 6 9,-3 5 11,-2 7 9,-3 3 7,-1-1 4,0 1 4,-2 0 5,0-2 2,-2-1 0,0-3-1,-2-1 1,1-3-2,4-2-1,2-4-2,4-2-1,2-6-8,5-6-15,3-7-13,5-7-14,3-5-12,3-3-9,3-3-8,3-2-9,-3 1 2,-6 7 10,-7 7 12,-7 7 11,-4 2 7,0 0 3,-2-1 3,0-1 4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49550 50799 579,'8'-7'3,"2"2"7,0 2 5,1 2 7,1 1 1,0 2-5,-1 0-5,1 2-4,-1 0-6,0 2-3,-2 0-4,-1 1-4,2 0-5,2-2-7,3-2-6,3-2-6,2-3-2,0-2 6,-1-3 4,1-3 5,-1-3 5,1-2 2,-1-2 4,1-1 3,-1-2 3,-1 1 1,-1-1 2,0 1 1,-3 0 4,-3 2 3,-3 2 5,-2 3 5,-3 1 6,-2 2 8,-2 2 8,-2 3 8,-3 2 1,-2 5-8,-3 6-7,-3 4-8,-2 4-5,2 3-2,1 3-3,1 3-2,0 1-2,0 1-2,0-1-2,1 1-2,0-2-1,2-3-2,2-3 0,2-3-1,3-3-7,4-3-12,4-2-13,4-4-11,4-5-5,5-8 6,5-7 4,5-9 5,2-2 4,-1 1 4,-1 3 3,-1 1 4,-3 3 2,-5 3 0,-5 2 1,-4 4 1,-5 3 9,-1 5 19,-2 2 18,-2 5 20,-2 3 4,-2 2-7,-2 2-9,-1 1-8,-2 2-7,2 0-3,0-1-3,2 1-5,1-1-3,0-1-2,2-1-4,0 0-2,3-2-5,2-3-5,3-1-5,4-2-5,1-2-4,1-2 0,1-2-1,2-2 0,0-3-2,1-6-4,1-4-3,1-5-3,0-2-2,-3-1 2,-1 1 1,-2-1 1,-3 2 6,-2 3 7,-4 3 9,-2 3 8,-4 3 8,-2 4 9,-4 4 9,-2 4 8,-1 3 3,2 2-4,2 2-4,3 2-3,0 0-7,0 1-10,0 0-9,0 0-10,1-1-6,4-1-5,2-1-4,4 0-4,1 0 3,-1 3 8,1 3 8,0 4 9,-1-1 7,0 1 6,-2-2 6,0-1 7,0 0 1,3-1 0,3 1-1,4 0-2,0-1-1,-1-1-4,-1-1-2,0 0-4,-2-1-2,-1 3-2,0 1-1,-2 3-3,-1 1 0,-2-1-2,-3 1-1,0 0-1,-5 0-2,-4 2 1,-6 3-2,-4 2 1,-5 0-3,-7 2-4,-5 1-5,-6 1-4,-3 0-7,0 1-11,-1-1-10,1 0-12,4-2-3,6-7 4,7-5 4,7-6 4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5"/>
    </inkml:context>
    <inkml:brush xml:id="br0">
      <inkml:brushProperty name="width" value="0.03004" units="cm"/>
      <inkml:brushProperty name="height" value="0.03004" units="cm"/>
      <inkml:brushProperty name="color" value="#F2395B"/>
    </inkml:brush>
  </inkml:definitions>
  <inkml:trace contextRef="#ctx0" brushRef="#br0">53600 51181 732,'4'-7'8,"23"0"15,24 2 15,24 1 16,3 0 2,-17 2-15,-16 0-12,-17 2-14,-9 0-12,1 0-7,0 0-9,-1 0-9,-2 1-7,-4 2-9,-6 2-7,-4 2-8,-5 0 0,0 1 8,-3 0 8,-2 0 8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6"/>
    </inkml:context>
    <inkml:brush xml:id="br0">
      <inkml:brushProperty name="width" value="0.03465" units="cm"/>
      <inkml:brushProperty name="height" value="0.03465" units="cm"/>
      <inkml:brushProperty name="color" value="#F2395B"/>
    </inkml:brush>
  </inkml:definitions>
  <inkml:trace contextRef="#ctx0" brushRef="#br0">53467 51747 634,'-28'-8'0,"5"2"0,7 1 0,5 0 0,6 1 7,6 1 12,6-1 13,6 0 13,4 0 3,3 2-7,3 0-7,3 2-7,2 0-5,3 0-2,1 0-2,3 0-2,0 0-3,0 2-4,0 0-3,1 2-4,-3 0-2,-3 0 2,-5-1 0,-3 1 1,-4 0-8,-1 0-17,-2 0-15,-3 0-17,-1 0-8,0 0 3,-2 0 1,0 0 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6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56560 50820 648,'-9'-11'8,"-2"8"15,-2 9 17,-1 10 16,-2 4 2,2 1-10,1 1-11,1 1-10,-2 2-8,-2 5-4,-3 3-3,-3 4-5,0 2-6,1-2-6,2 0-8,3-1-7,1-3-8,4-5-6,3-5-8,3-5-6,2-5-4,3-5 4,4-4 1,2-6 3,2-2 6,-2-2 8,-1 0 9,0-1 8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6"/>
    </inkml:context>
    <inkml:brush xml:id="br0">
      <inkml:brushProperty name="width" value="0.03731" units="cm"/>
      <inkml:brushProperty name="height" value="0.03731" units="cm"/>
      <inkml:brushProperty name="color" value="#F2395B"/>
    </inkml:brush>
  </inkml:definitions>
  <inkml:trace contextRef="#ctx0" brushRef="#br0">57250 50646 589,'0'-13'6,"2"5"12,0 4 11,2 6 12,0 3 4,0 6-5,-1 2-3,2 5-4,-2 2-4,-1 3-4,0 1-4,-2 3-4,0 0-3,0 1-1,0-1-2,0 1-1,0-2-2,0-3-1,0-3-3,0-3-1,3-6-5,6-10-7,6-10-6,5-10-7,4-7-1,0-5 3,-1-4 3,1-6 4,0-2 2,2 2 2,3 0 2,1 1 1,0 2 1,-3 4 2,-3 2 2,-3 3 1,-3 4 1,-4 5-2,-5 4-1,-3 6-1,-4 7-6,-6 8-12,-4 9-11,-5 10-12,-2 0-3,4-3 3,3-6 3,3-5 3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7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58298 51105 524,'14'-21'0,"-3"3"0,-3 4 0,-2 5 0,-1-1 2,0 0 2,1-3 3,2-1 4,-1-1 2,-1 2 4,-1 2 4,0 3 3,-3 1 1,-4 2-2,-4 2-1,-3 2-2,-5 3-1,-4 6-2,-3 4 0,-5 5-3,-2 3 0,-1 3-2,-1 1-1,-1 3-1,1 0-2,3 1-2,4-1-3,2 1-1,2-2-2,4 0 1,3-1 0,3 0 0,2-3-1,2-3-1,2-3-1,2-3-2,3-3 0,6-4 1,4-4-1,5-4 0,3-4-3,1-4-5,1-4-6,1-3-5,1-4-2,-1 0 2,1-1 2,0 0 3,-3 0 2,-3 4 4,-5 5 3,-3 3 4,-3 4 6,0 6 13,-2 4 10,0 6 12,-1 1 2,0-1-6,-1-1-8,1 0-7,3-2-6,6-1-7,5 0-6,7-2-6,2-2-6,1-6-6,-1-4-5,1-5-5,-1-4-2,-1-1 1,-1-3 1,-1-1 0,-1-2 3,-1 1 4,-1-1 4,-1 1 4,-2 0 3,-3 4 3,-2 3 4,-4 3 3,-2 2 4,-2 0 5,-3 2 4,0 1 6,-4 2 8,0 4 11,-3 4 10,-2 4 11,-1 3 1,2 1-10,1 3-8,0 2-10,1 1-6,1 1-2,-1 1-3,0 1-2,0 1-3,0 0-4,0-1-3,0 1-3,-1 0-3,0 3-4,-1 1-3,-1 3-4,-1-1-4,0-1-5,0-3-7,0-1-5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7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60050 51726 727,'14'-29'15,"-3"6"1,-2 7 0,-4 5-1,0 4 2,2 0 4,2 2 3,2 1 2,1-1 1,1 2-5,1-1-4,2 0-5,-1 0-1,-1 2-2,-1 0 0,-1 2-1,-1 0-7,0 2-16,-2 0-15,0 2-15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4:57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60740 50767 537,'0'-15'1,"2"-1"3,0 0 4,2 1 2,0 2 8,0 6 15,-1 6 13,1 6 15,-1 6 2,-4 5-12,-2 7-9,-3 5-11,-3 6-8,0 5-5,-2 4-4,0 6-5,-1 3-2,1 1 0,-1 3 0,0 2 2,0-1-9,1-2-13,-1-4-16,0-2-15,1-6-8,2-6-1,2-7-1,3-7-2,0-5 2,0-3 5,0-3 5,0-2 6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4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62192 50913 597,'-1'-15'2,"-2"2"5,-2 2 4,-1 3 6,-3 1 1,0 2-1,-2 2 0,0 2-1,-1 2-1,1 4-2,-1 2-2,0 4-1,-2 2-2,-3 3-1,-5 3 0,-3 3-1,-2 2 0,3 3 0,1 1 0,3 3 0,1 0-1,0 0-3,2 1-2,1-1-3,2-2 0,2-3 0,4-5 1,3-3 2,1-4-1,2-1 1,0-2 0,2-2 1,2-3-1,6-4 1,4-4-1,5-4 1,5-4-2,3-3 0,4-5-1,5-4-1,0-1-2,-1-1 1,-3 1 0,-1-1-1,-4 2 0,-1 3 1,-4 3 0,-3 3 0,-3 3 4,-1 6 7,-2 4 5,-2 6 7,-3 3 2,-2 1-1,-4 3-1,-2 2 0,-2 2-3,0 1-1,0 3-2,0 1-1,0 1-2,0-3-2,0-1-1,0-2-1,5-6-1,8-9-1,9-8 1,9-9 0,4-7-2,-1-5-2,-1-5-4,-1-5-2,-2 0 0,-3 4 1,-3 3 3,-3 5 2,-3 2 2,-4 3 1,-4 1 1,-4 3 1,-4 1 0,0 2-2,-3 2-2,-2 3-2,-3 0-2,-6 2-3,-4 1-3,-5 0-3,-2 4-1,0 4 0,-1 5 1,1 6 1,1 2-3,2 3-9,4 1-7,3 3-8,3-1-4,5-1 2,3-3 2,4-1 1,5-3 2,6-4 5,5-5 3,7-2 4,4-4 5,3-1 3,3 0 4,3-1 4,-1-1 5,-2 2 4,-3 0 4,-3 2 5,-3 0 4,-4 0 2,-5 0 4,-3 0 2,-3 1 3,-2 2 2,-2 2 3,-2 2 3,-3 2-2,-4 3-4,-4 3-6,-4 4-4,-1-1-4,1 0-4,1 0-3,1-2-3,1-1-2,2-1-1,2-1-1,2 0-2,3-2 1,4 1 2,4 0 1,4 0 2,2-1 1,3 1-1,2 0 1,2 0 0,-1 0 1,-1 1-1,-3 1 0,-1 2 0,-2 0 1,-2 1-1,-2 1 0,-2 1 0,-4 1-1,-6 1-1,-6 1-1,-6 1-2,-3 1-4,-3-1-6,-1 1-6,-3-1-6,0 0-6,1-1-4,1-1-5,1 0-4,2-4-1,3-1 6,3-4 6,3-3 4,2-1 2,2 0-4,2 0-3,2 0-4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4"/>
    </inkml:context>
    <inkml:brush xml:id="br0">
      <inkml:brushProperty name="width" value="0.02883" units="cm"/>
      <inkml:brushProperty name="height" value="0.02883" units="cm"/>
      <inkml:brushProperty name="color" value="#F2395B"/>
    </inkml:brush>
  </inkml:definitions>
  <inkml:trace contextRef="#ctx0" brushRef="#br0">64500 51771 763,'1'-15'0,"2"4"0,2 3 0,2 3 0,9 1 7,18 0 16,18 0 14,18 0 16,0 1-1,-17 2-15,-16 2-15,-17 2-17,-7 0-7,2 0-4,1-2-1,3 0-3,-1-1 0,-1 2-1,-2 0 1,-2 2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6"/>
    </inkml:context>
    <inkml:brush xml:id="br0">
      <inkml:brushProperty name="width" value="0.0483" units="cm"/>
      <inkml:brushProperty name="height" value="0.0483" units="cm"/>
      <inkml:brushProperty name="color" value="#F2395B"/>
    </inkml:brush>
  </inkml:definitions>
  <inkml:trace contextRef="#ctx0" brushRef="#br0">95624 1714 455,'-7'-8'1,"1"1"3,0-1 3,2 0 3,3 2 9,6 4 14,5 4 14,7 4 16,4 2 0,1 0-11,3-1-14,1 1-12,1-1-10,-3 0-5,-1-2-6,-3 0-7,-1-2-6,-1-1-9,0 0-9,-2-1-7,-4-1-8,-7 3-6,-6 2-6,-7 2-6,-8 1 2,-6 2 12,-6 0 12,-8 1 12,-3 1 8,1 0 6,2 0 4,0-1 7,2 1 1,5 0 1,3 0 0,5-1 1,7 0 5,10 0 12,12-2 13,10 0 12,8-3 1,5-3-11,4-2-11,6-4-10,1-1-10,-4-2-6,-2 0-7,-3-1-7,-5 0-4,-5 2-1,-6 2 0,-6 2-1,-6 3-1,-5 4 0,-4 4-2,-5 4 0,-6 2 0,-4 1 4,-5 1 3,-5 1 4,-3 1 3,0-1 3,-2 1 2,-1 0 4,-1-1 2,-2 1 2,-3-1 0,-1 1 2,1-1 3,2 1 3,3 0 4,3-1 3,4-1 4,4-2 2,3-4 4,4-3 2,9-2-1,12-2-6,13-2-6,14-2-5,8-5-6,6-6-7,6-7-6,6-7-7,2-4-5,1 1-5,0 0-4,0-1-5,-2 2 0,-4 1 4,-4 3 3,-4 1 4,-6 3 3,-6 3 3,-7 2 3,-7 4 3,-6 2 7,-8 1 12,-7 0 13,-6 2 11,-4 1 7,1 4-2,-1 2 0,0 4-2,2 2-3,2 5-4,4 4-5,3 3-5,2 4-3,1 3-1,3 3 0,2 3-1,1 2-2,2 2-2,0 2-2,1 3-3,0-1-1,0-2 0,-2-2-1,0-2 0,-1-1-4,-1-3-9,1-2-7,0-1-9,-3-5-14,-4-7-21,-6-7-22,-4-6-21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5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65174 50880 688,'0'-15'0,"0"2"0,0 3 0,0 1 0,0 3 7,0 4 12,0 4 13,0 4 12,-1 4 4,-1 5-9,0 5-8,-1 5-8,-2 4-5,0 5-2,-1 3-1,-2 4-2,0 3-7,-1 2-10,-2 2-10,0 2-11,-1 0-9,1 0-5,-1-2-6,0 0-6,1-6 0,3-10 5,1-9 6,2-10 6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5"/>
    </inkml:context>
    <inkml:brush xml:id="br0">
      <inkml:brushProperty name="width" value="0.0329" units="cm"/>
      <inkml:brushProperty name="height" value="0.0329" units="cm"/>
      <inkml:brushProperty name="color" value="#F2395B"/>
    </inkml:brush>
  </inkml:definitions>
  <inkml:trace contextRef="#ctx0" brushRef="#br0">67351 51220 668,'-3'-11'7,"-2"8"14,-5 9 13,-4 10 14,-2 4 3,-1 3-10,-1 1-9,-1 3-10,-1 1-4,1 1-1,-1 0-1,1 2 0,0 0-7,4-1-14,3-1-12,3-1-14,2-3-7,2-5-2,2-5-3,2-4-2,2-5 1,2-3 2,2-2 2,2-4 4,0-1 4,-1-2 6,-1 0 8,0-1 6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5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67950 51118 609,'20'-22'1,"-5"4"1,-6 5 2,-6 3 1,-2 2 3,2 2 3,2 1 3,2 0 3,-1 3 3,-1 4 3,-2 4 4,-2 4 3,-1 4 0,0 3-3,0 5-2,0 3-2,0 3-3,0 1-2,0 1-2,0 1-1,0-1-3,0-1-2,0-3-3,0-1-1,0-3-2,0-3 0,0-3 1,0-3 0,1-4-4,2-4-8,2-6-9,2-4-8,2-6-2,3-7 3,4-7 5,2-7 3,2-4 4,3-1 1,1 0 1,3-2 2,-1 1 1,-1 1 2,-3 3 1,-1 2 2,-3 2 1,-3 5 3,-3 3 1,-2 5 2,-5 4-6,-2 8-17,-6 7-15,-2 6-16,-3 4-4,0 0 8,0-1 8,1 1 7,-1-1 6,2-3 3,0-1 3,2-2 3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6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69215 51381 599,'8'-23'0,"2"4"0,0 3 0,1 3 0,0 2 5,0 0 9,-2 2 9,0 1 10,-1 0 1,-1 0-7,1 0-5,0 1-7,-3-1-6,-4 2-3,-6 0-6,-4 2-3,-4 1-2,-1 2 1,-3 2 2,-2 2 2,0 2 1,-1 2-1,1 1 0,-1 3-1,1 2 1,1 2 2,1 1 3,1 3 2,0 0 0,0-1-3,0-1-2,1 0-2,0-2-1,2 1 2,3 0 1,1-1 2,1 0 0,2-1 1,1 0 0,0-2 1,4-2-1,6-2-5,6-4-5,6-2-3,3-5-4,1-2-5,1-5-4,1-4-5,0-1 1,-1-1 4,-1 0 4,-1 1 5,-2 0 3,-3 2 3,-2 2 4,-4 3 3,-2 3 8,-1 7 14,0 8 13,-2 6 13,0 3 3,-2-1-7,0-1-9,-2 0-8,0-2-5,0-1-5,0-1-3,0-1-4,1-1-8,2 0-9,2-2-12,2 0-9,1-3-13,0-3-13,0-2-13,-1-4-13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7"/>
    </inkml:context>
    <inkml:brush xml:id="br0">
      <inkml:brushProperty name="width" value="0.03762" units="cm"/>
      <inkml:brushProperty name="height" value="0.03762" units="cm"/>
      <inkml:brushProperty name="color" value="#F2395B"/>
    </inkml:brush>
  </inkml:definitions>
  <inkml:trace contextRef="#ctx0" brushRef="#br0">70500 51069 584,'10'-17'6,"4"13"10,3 12 12,5 13 11,-3 5-2,-7-1-14,-8-3-13,-8-1-15,-4-2-6,-2-3 1,0-1 1,-1-2 1,0-2 2,0 1 1,2 0 3,1 0 2,4-3 0,10-7-2,8-4-3,9-7-2,4-4-2,-1-2 0,-1-1-2,-1-3-1,-1-2-2,1-1-1,-1-3-3,1-1-1,0-2-1,-1 1 0,1 0 2,-1-1 2,0 1 1,-1 1 3,-1 1 4,-1 1 3,-2 2 4,-2 1 2,-4 3 4,-3 1 2,-2 2 7,0 2 6,-2 3 9,0 1 7,-3 3 5,-4 6 5,-4 4 3,-4 6 5,-2 2-2,1 3-8,-1 2-7,0 2-8,1 0-5,2 1-5,2-1-4,3 1-4,0-1-4,2-1-1,0-1-4,2-1-1,1 0-2,2-2 0,2-1 0,2-1 1,0-1-2,1 0-3,0-2-4,0 0-4,0-2-1,0 1 0,-1 0-1,1 0 1,-1 0 0,-2 1 0,-2 2 0,-2 0-1,-4 2 1,-6 1 1,-6 3 0,-5 2 1,-5 1 3,-1 3 3,-3 1 4,-1 3 4,-1-1 0,-1-1-4,1-3-3,0-1-4,2-3-5,6-1-5,7-2-7,5-2-5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7"/>
    </inkml:context>
    <inkml:brush xml:id="br0">
      <inkml:brushProperty name="width" value="0.03984" units="cm"/>
      <inkml:brushProperty name="height" value="0.03984" units="cm"/>
      <inkml:brushProperty name="color" value="#F2395B"/>
    </inkml:brush>
  </inkml:definitions>
  <inkml:trace contextRef="#ctx0" brushRef="#br0">72487 51102 552,'-1'-12'8,"-1"7"16,0 6 15,-1 8 17,-2 4 3,0 3-10,-2 3-9,0 3-11,0 2-6,0-1-3,2 1-2,1-1-3,0 0-2,0-1 0,0-1 0,0-1-1,1-1-2,2-2-4,2-3-6,2-1-4,2-2-6,4-2-8,2-3-7,3-1-8,2-3-2,0-6 5,-1-4 4,1-5 4,1-5 2,1-5-2,3-5-2,1-5-2,1-2 2,-3 0 2,-1-1 4,-2 1 3,-3 0 3,-1 1 3,-2 1 2,-2 2 2,-3 2 2,-3 5 1,-2 5 2,-4 5 1,-2 3 1,-1 2 0,-3 2 1,-2 2 0,-3 4-2,-5 6-6,-5 6-6,-5 6-5,0 0-3,7-1-1,5-4-1,7-3-1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08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72468 51916 560,'10'-12'8,"3"8"16,5 8 17,4 8 15,-1 2 2,-5-1-13,-5-2-13,-4-2-13,-5 0-7,-3 5-1,-2 4 1,-3 3-1,-3 2-2,0-3-5,-1-1-4,-1-2-5,-1-2-2,2-1 0,0-1 0,2 0 0,1-2 1,0-1 2,2-1 1,1 0 3,2-1 2,6 3 3,4 2 3,5 2 3,3-1 0,2-3-2,0-3-2,1-2-2,-1-2-1,-3 2 1,-3 0 1,-2 1 0,-5 3 1,-2 6 2,-6 4 0,-2 5 2,-6 3-1,-8 3-2,-6 1-2,-6 2-1,-8 4-6,-5 6-8,-6 6-7,-6 6-9,-3 4-6,0 0-6,0 1-6,1 1-6,3-5-2,10-10-1,8-11 0,9-11-1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16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52269 35353 467,'-2'-36'84,"0"7"-17,-3 7-17,-2 7-17,-3 4-10,-4 2-1,-3 2-4,-5 3-1,0 1-3,3 3-3,3 4-2,3 2-2,1 3-3,0 2 0,0 2 0,0 1-2,1 2 0,-1 2 1,0 0-1,0 1 1,1 0 0,3 1-1,1-1 1,2 1-1,1-1 0,0-3 1,0-1 1,0-2 0,0-2 0,0 1 0,0 0 1,1 0 0,-1-1 1,3 1-1,2 0 2,3 0-1,0-2 0,3-1-1,2-2-1,2-2-1,2-2-1,1 0-1,3-2 0,2 0 0,1-1 0,1 0 0,1 0 1,1 0 1,-1 0 0,-1 2 1,-2 0 1,-2 2 0,-3 1 1,-1 3 0,-2 4 0,-2 2-1,-3 1 0,-3-1-1,-2-1-1,-4 0-2,-1-1 0,-2 1 0,0 1 0,-1 2 1,-2-1-2,-2-1 1,-2-1-2,-1-1-1,-2 0 0,-2 0-1,0 0-1,-1-1-1,-1 0-1,-3 0-1,-2-2-1,-1 0-1,0-2-1,3 1 1,3 0 2,3 0 0,4-3-13,6-6-25,6-6-27,6-6-25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16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53407 35721 566,'-8'-13'4,"0"3"6,0 4 8,0 4 7,1 3 2,-1 4-4,0 2-2,0 3-3,0 3-1,0 0 0,1 1 1,-1 1 0,0 2 1,0 1 1,0 3 1,0 2 1,1 0 0,1 1-2,0-1-1,2 1-3,0-2 0,2-2-3,0-1-2,2-2-2,1-3-3,2-1-3,2-2-3,2-2-3,3-4-4,5-2-5,5-6-5,5-2-5,2-5-2,-3-6 2,-1-4 0,-3-5 0,-1-3 3,-1-1 4,-1 0 4,0-2 3,-3 0 2,-3 1-2,-3 1 0,-2 1-1,-3 2 2,-2 1 4,-2 3 5,-2 1 4,-2 4 0,-2 3-2,-2 4-4,-1 5-3,-3 2-3,0 3-6,-1 4-5,-1 2-6,-1 4-3,2 4-5,1 3-3,1 5-4,1 0 1,2-3 6,2-3 7,3-3 6,-1-2 5,2 0 3,-1-2 3,0 0 3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5:17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54318 36500 607,'17'0'4,"2"0"8,1 0 7,3 0 7,-1 1 4,-1 2-3,-3 2-2,-1 2-2,-2 1-2,-1-1-3,0 1-3,-2 0-2,-2 1-1,-2 3-1,-4 4 0,-2 2 0,-4 1-2,-4 1-3,-4 0-2,-4-1-4,-3 1-3,-1 1-2,-3 1-2,-1 1-3,-1 0 0,3-3-1,1-1 1,2-2 0,2-3 1,1-1 3,1-2 3,1-2 4,5-4 6,11-2 10,12-6 12,10-2 10,6-5 0,2-2-12,3-3-11,1-3-11,1 0-10,0 2-7,1 4-6,-1 3-7,-1 2-9,-2 2-8,-2 2-10,-1 2-9,-4 2-1,-5 0 10,-5 2 10,-5 0 8,-3 1 8,-2 0 5,-2 0 5,-2 0 4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7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95892 3394 510,'0'-15'0,"0"1"0,0 0 0,0 2 0,1 1 2,2 2 7,2 3 5,2 1 6,1 1 2,2 2 0,0 0 0,1 2-1,0 1-1,-2 2-5,-2 2-4,-2 2-4,-2 2-1,-3 3 0,0 3 1,-3 4 0,-4 1-4,-4 1-6,-5 0-6,-5 3-8,-3-2-3,1-1 0,-1-3 0,1-1 0,1-3 2,4-3 2,5-2 4,3-4 4,4-2 2,4-2 3,4-2 3,4-2 2,4-2 1,3 0-1,5-1-2,4-1-1,1 0-1,-2 2 1,1 2 1,-2 2 0,-4 3 2,-7 6 1,-6 4 2,-8 5 3,-5 2 0,-5-1 1,-5-1 1,-5 0 1,-3-3 0,1-1 0,-1-2 0,1-2 0,2-2 1,5-1-1,4-1 0,6 0-1,7-2 0,10-2-1,10-2 0,9-2-2,6-1-1,-1 0-2,1 0-1,-1 1-3,-1-1-1,-1 2-2,-3 0-3,-1 2-2,-4 0 0,-3 0 1,-4 0 1,-4 0 1,-4 1 0,-3 1-3,-2 3-1,-4 2-2,-3 1-1,-5 0 1,-5 0 1,-5 0 0,-4 0 1,0-1 2,-1 1 1,0 0 2,-2 0 1,1 2 0,-1 0 1,1 1 2,-3 1-1,-1 0 1,-4-1 0,-3 1-1,1 0 3,6 0 5,4-1 5,5 1 4,6-1 6,8-2 4,8-3 6,8 0 4,8-4-1,7-1-8,8-2-7,9-1-8,3-4-7,0 0-5,0-3-6,0-2-6,-1 0-4,-3 1-4,-3 0-5,-4 2-5,-3 1-1,-7 2-2,-5 2-1,-6 2 0,-5 1 1,-4 0 3,-4 0 3,-4 0 4,-3-1 2,-2-2 3,-2-2 3,-1-1 1,-2-3 4,2-2 3,1-2 2,1-1 3,0-2 2,0 0 1,0 1 0,1-1 0,0 1 4,0 1 5,2 0 7,1 2 6,0 2 9,0 5 11,0 2 11,0 6 12,1 4 1,2 7-8,2 7-10,3 7-8,0 6-7,1 6-4,2 6-6,0 6-4,1 7-5,-2 8-7,0 7-6,-2 8-6,0 6-9,0 5-14,0 2-12,0 5-13,0-7-8,-2-17-3,0-19-4,-2-16-4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43"/>
    </inkml:context>
    <inkml:brush xml:id="br0">
      <inkml:brushProperty name="width" value="0.04856" units="cm"/>
      <inkml:brushProperty name="height" value="0.04856" units="cm"/>
      <inkml:brushProperty name="color" value="#F2395B"/>
    </inkml:brush>
  </inkml:definitions>
  <inkml:trace contextRef="#ctx0" brushRef="#br0">25938 6681 453,'-18'0'0,"-7"-2"0,-5 0 0,-6-2 0,0 1 0,7 1 0,7 0 0,7 2 0,2-1-1,0-1 0,-1 0-1,-1-1-2,-2-1 3,-2 2 5,-1 0 5,-3 2 4,1 0 2,1 0 1,3 0-2,1 0 1,1 0-1,1 0-1,-1 0 0,0 0 1,1 1-2,-1 2-1,0 2 0,1 2-2,-1 0 0,2-1 0,1-1-1,1 0 0,-1-1 0,0 2-1,-1 0-1,-1 2 0,0-1 0,2-1 2,3-1 2,1 0 1,3 0 0,4 2-2,4 1-1,4 3-2,5 0-1,5 0-1,7-2 0,5-1-1,6 0-1,5-2 1,4-1-1,6 0 0,3-2-1,3-2-1,4-2 0,2-2-1,2-1 0,0 0 2,-1 0 1,1 0 1,-1 0 1,-3 0-1,-1 0 1,-2 1-1,-1-1-1,-2 2 1,-1 0 0,0 2 1,-3 1-1,-2 2 0,-3 2 1,-4 1 1,-1 2 0,-2 0 1,0 0 0,-1 0 2,-1-1 1,-1-1-1,-1 0-1,-1-2 1,-2-1-1,0 0 0,-1-2 0,-1 0-1,0-1 0,3 0-1,1 0 1,3 0-1,-1-1-1,0-2-2,-1-2 0,-1-2-2,0 0 0,0 1-2,2 0 0,1 2-1,-1 0 0,-1 2 0,-3 0 0,-1 2 0,-2 0 0,0 0 0,1 0 0,-1 0 0,1 0 0,-1 0 2,0 0 3,1 0 1,0 0 1,1 0 0,1 0 0,1 0 1,-2 0 0,-2 0 1,-3 0-1,-2 0 0,-4 1 0,1 2-2,-2 2 0,-1 2-2,1 1 1,1-1 1,3 1 3,2 0 1,1-1 0,4-2-1,3-3-3,3 0 0,3-3-3,2-1 0,4 0 0,3-1-1,1-1-1,0 0 1,0 0-1,0 0 1,-1 0 0,-2 0-2,-2 0-1,-2 1-2,-2-1-1,-3 2 0,-3 0-1,-3 2-1,-3 0 0,0 2 0,-1 0-1,0 2 1,-2-1-1,3-1 1,0 0-1,1-2 0,1 0 0,4-2 1,3 0 1,3-1-1,1-2 2,0 0 0,0-2 0,1 0 1,-1 0 0,2 2 0,1 2 0,0 2 0,0 1 2,-3 0 4,-4 0 3,-2 0 5,-2 1 1,-1 0 0,-1 2 0,-1 0-1,0 0 0,2 0-2,3-2-2,1 0-1,2-1-1,3 0-1,1 0 1,2 0-1,2-1 0,2 0-1,2-2-1,2 0-1,2-1-2,0-2 1,1 0-1,2-1-1,-2 0 0,0 2 1,-4 2 0,0 2 1,-3 1 0,0 0 0,-2 0 0,0 0 0,-2 0 1,0 0 1,-1 0 1,-1 0 1,-1 0 1,2 0 0,1 0 1,0 0-1,2 0 0,2 0 0,2 0-1,2 0 0,1 0 0,-2 0-1,0 0 0,-2 0 1,-2 0-1,-3 0 1,-5 0 0,-4 0 0,-3 1 1,-1 2 1,-3 2 1,-1 2 0,-3 1 1,-3-1 0,-3 1-1,-2 0 0,-2 0-1,3 0 0,1 0-1,3-1 1,1 0-2,-1-2-1,1-2-2,0-2 0,0-2-2,1 0 0,1-2-1,1 0 0,0-1-1,1 0 0,-1 0 1,1 1-1,-1-1 1,1 0 0,0 0 1,-1 0 0,2 0 1,1 0 1,2 0 1,3 0 1,0 0 1,2 0 0,1 0 0,1 1 0,1-2 0,1 0 0,0-2 0,2 0-1,1 0 1,0 2-2,2 2 1,1 3-2,0 0 0,0 0 1,0 0-2,0 0 1,-1 0 0,0 1-1,-1 2 1,-1 0 0,-1 0 0,0 0 1,0-1 0,1-2 0,-1 0 0,0 0 0,0 0 0,0 0 0,1 0-1,-1 0 1,0 0-1,0 0 1,1 0-1,0 0-1,2 0-1,1 0-1,-1 0 0,0 0 0,-1 0 1,-2 0 0,1 0 0,-1 0-1,0 0-1,0 0-2,0 0-1,-2 0 2,0 0 0,-1 0 1,-3 0-2,-3-2-4,-5-1-5,-3 0-4,-4 0-5,-1 0-7,-2 2-5,-2 1-8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47"/>
    </inkml:context>
    <inkml:brush xml:id="br0">
      <inkml:brushProperty name="width" value="0.02226" units="cm"/>
      <inkml:brushProperty name="height" value="0.02226" units="cm"/>
      <inkml:brushProperty name="color" value="#FED406"/>
    </inkml:brush>
  </inkml:definitions>
  <inkml:trace contextRef="#ctx0" brushRef="#br0">68495 10723 988,'-36'-76'11,"9"22"-18,7 22-21,8 21-18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2:49"/>
    </inkml:context>
    <inkml:brush xml:id="br0">
      <inkml:brushProperty name="width" value="0.03971" units="cm"/>
      <inkml:brushProperty name="height" value="0.03971" units="cm"/>
      <inkml:brushProperty name="color" value="#FED406"/>
    </inkml:brush>
  </inkml:definitions>
  <inkml:trace contextRef="#ctx0" brushRef="#br0">27641 2626 554,'6'-15'32,"-2"2"-1,-4 3-1,-2 1-1,-4 1-2,-2 0-1,-3 0-1,-4 1-1,-2-2-2,-5 0-1,-3-2-2,-5 0-1,-3 0-1,-2 3-2,-4 1-2,-3 2-1,-2 1-2,-2 0 1,-2 0-1,-2 0 0,-2 2-1,-2 2-3,-2 4-3,-1 2-2,-3 2-2,-2 2-2,-2 0 0,-1 1-2,-2 2-1,1 0 2,-1 1 0,0 1 2,1 1-1,1 1 2,1 2-1,1 0 1,1 1 0,2 1 1,2 1 0,2 1 2,3 1 0,4 1 1,4 1 1,4 1 2,3-1 0,3 0 0,4-1 0,2 0 1,3-1 0,5 4-2,3 3-1,4 3-2,3 0-1,3-2-2,1-1-2,2-3-1,2 2-1,2 5-2,2 4 0,2 6-2,2 1 0,4-4 1,2-2 0,3-3 0,2-3 1,2-2 1,0-2 1,1-1 2,1-2 0,1-1 0,1-1 1,1-1 0,2-1 1,1-1 0,2-1 2,3-1 0,0-1 1,1-1 0,-1-1 0,0-1 0,2-1 0,1 0 2,2-2 1,2-1 1,2 0 1,-1 0-1,0-1-2,0 1 0,0 0-1,-2 0 0,0-1-1,-1 1-1,-3-2-1,-7-2 1,-5-4-1,-7-2 0,2-1 1,9 1-1,9 3 0,9 2-1,5 1 1,2-2 0,2-1-1,2 0 0,1-2-1,0-1 1,-1 0 1,1-1-1,1-2 1,4-1-1,2 0 1,3-1-1,2-1 0,2 0-1,0 0 0,1 0 0,-1 0-1,-1 0-2,-3 0-1,-1 1-3,-1-2 1,2 2 1,0-1 3,1 0 1,0 0 1,-3 2 2,-1 0 0,-2 2 2,-2 0 0,-3 0-2,-1 0 0,-2 0-2,0 0 0,0 0 0,2 0 0,0 0 1,1 0 0,0 0-1,0 0 0,0 0 0,-2 0 0,-2 0-2,-4 0-1,-2 0 0,-2-1-2,0 0 0,0-2-1,0 0 0,0-2 0,0 0 1,0-1 1,1-1 0,-1-1 2,0 0-2,0 0 1,0 0-1,0 1 0,-2-1 2,0 0 2,-1 0 2,-2-1 1,0-2-1,-1-2 1,-1-1-1,-3-2 1,-2 1-2,-3-1 1,-3 0-1,-1-1 1,-1-1 2,1-3 1,0-1 3,-3-3 1,-1-1 0,-4-2 0,-3-3 0,-2-1 1,-1-4 0,0-3 0,-2-2-1,-1-2 1,0 1-2,-2 2-1,0 0-2,-3 1 1,-4 2-1,-4 0 2,-4 1 0,-3 2 0,-3 2 2,-3 1 0,-3 3 1,-4 0-1,-3-1-1,-5-1-2,-3 0-2,-3-2 0,-2 1 1,-3 0 0,0-1 1,-2 2 0,1 1 1,2 3 1,0 2 1,5 2-1,8 4-1,7 5-2,9 3-2,-5 0-1,-13-6-1,-16-4 0,-14-5 0,-8-1-1,1 0 1,-1 0 1,1 3 1,-3-1 0,-1 3-1,-5 0 0,-1 0 1,-4 3-1,-1 1-1,-2 2 1,-2 3 0,-1 1 0,0 0 1,-1 2 0,1 1 1,0 1 0,0 2-1,0 2 1,0 2-1,-1 1 0,1 2 1,0 0-1,0 2 1,0 1-1,1 1 0,2 3 0,0 2-1,3 2 0,5 3 0,5 3-1,5 4 1,8-2-2,13-3 1,10-5-1,13-3 0,-2 3-2,-15 11-3,-14 11-4,-15 11-3,-5 5-5,5 1-5,5 2-6,4 0-5,8 0-2,10-4 1,10-3 1,10-2 1,5-6-1,4-7-2,3-9-2,3-7-3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18"/>
    </inkml:context>
    <inkml:brush xml:id="br0">
      <inkml:brushProperty name="width" value="0.02483" units="cm"/>
      <inkml:brushProperty name="height" value="0.02483" units="cm"/>
    </inkml:brush>
  </inkml:definitions>
  <inkml:trace contextRef="#ctx0" brushRef="#br0">64348 27247 886,'-21'-15'80,"6"2"-47,6 3-46,6 1-48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0"/>
    </inkml:context>
    <inkml:brush xml:id="br0">
      <inkml:brushProperty name="width" value="0.03882" units="cm"/>
      <inkml:brushProperty name="height" value="0.03882" units="cm"/>
    </inkml:brush>
  </inkml:definitions>
  <inkml:trace contextRef="#ctx0" brushRef="#br0">15438 19266 566,'-12'-7'41,"8"2"-1,8 2 0,8 2 0,3 1-3,1 0-5,0 0-7,-1 0-5,1 1-5,2 2-2,0 2-4,1 2-2,-1 2-2,-3 3 0,-3 3 1,-2 4 0,-3 0-2,-1 1-1,-1-1-4,0 1-2,-4 0-2,-4 3-1,-5 1-2,-5 3 0,-4 0-2,0-1 2,-1-1 0,-1-1 1,-1-2 1,1-1 0,-1-3 2,1-1 0,-1-2 1,1-3 0,-1-1 1,1-2 0,4-3 4,12-2 7,10-4 6,11-2 8,6-2 0,-1 0-4,1 0-5,-1 0-5,0 1-3,-1 2-2,-1 2 0,0 2-2,-4 2 0,-1 2-1,-4 2 0,-3 2 0,-1 0 0,-2 1-1,-1 0 1,0 0-1,-2-1 1,-1 1 0,0 0 1,-1 0 1,-3-1 0,-2 1 1,-4 0 0,-2 0 1,-2-1-1,-2-1 0,0 0 0,-1-2-1,-1 0 0,-1 2-2,-1 0 0,-1 1-2,-2 1-2,-3 0-4,-3-1-4,-3 1-4,1-2-3,5-2-5,5-4-4,5-2-5,4-4-7,4-2-10,4-4-9,4-2-10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2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17445 19661 560,'-1'-13'8,"-1"8"15,0 7 14,-1 6 16,-3 5 2,-2 5-8,-3 4-8,-3 3-9,-2 3-6,0 1-2,1 1-3,-1 1-1,-1 0-3,-2 2-2,-1 1-1,-3 1-2,-1 1-2,-1 2-3,-1 2-3,-1 3-4,0 0-2,1 3-5,1 2-3,1 2-4,3-2-3,3-8-2,4-6-1,5-7-3,4-10-4,8-14-8,6-14-6,7-13-8,3-6 0,-3 5 4,-1 3 4,-2 5 5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2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18244 20196 490,'-8'-8'4,"2"2"6,1 1 5,0 0 6,3 4 8,4 6 9,4 6 10,4 6 8,1 3 1,-3 1-10,-1 0-9,-2 3-10,-2-1-6,0 1-4,-2-1-4,0 1-4,-1-3-3,2-1-2,0-4-3,2-3-2,1-3-6,3-2-10,4-4-10,2-3-9,2-3-3,-1-6 4,1-4 3,0-5 4,-1-2 3,1-1 2,0 0 1,-1 1 2,0-1 1,-1 1 3,0-1 1,-2 1 1,-2 1 3,-2 2 3,-4 4 4,-2 3 3,-2 3 9,0 6 13,0 4 14,0 6 13,0 2 4,0 3-8,0 2-8,0 1-6,-1 2-7,-1 0-2,0-1-4,-1 1-4,-1 0-3,0 1-1,0 1-2,0 1-1,0 1-2,0 1 1,0 1 0,1 1 0,-1 0-6,2 2-10,0 1-12,2 1-10,0-1-5,0-3 3,0-4 4,0-1 3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3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19700 21166 514,'7'8'172,"-2"3"-42,-3 2-43,0 2-43,-2 1-24,0 1-5,0 1-6,0 1-5,0 0-3,0 0 0,0-2 0,0-1 0,0-1 0,0-1-3,0 0-2,0-2-2,3-2-2,7-4-2,7-4-3,8-4-3,0-4-1,-1-4 0,-4-4-1,-3-3 0,-1-2 0,-1 0 2,1 2 1,0 1 1,-2 1 1,-3 1 2,-3 0 2,-2 2 1,-3 0 2,-1 1 4,0-1 2,-1 0 3,-3 1 1,0 2 1,-3 2-1,-2 3 0,-1-1 0,0 2 0,0-1-1,1 0 1,-2 0-2,-2 2-2,-2 0-2,-1 2-1,-2 0-3,2 2-3,1 0-2,1 2-3,0 1-4,2 1-6,1 3-6,0 2-6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3"/>
    </inkml:context>
    <inkml:brush xml:id="br0">
      <inkml:brushProperty name="width" value="0.04358" units="cm"/>
      <inkml:brushProperty name="height" value="0.04358" units="cm"/>
    </inkml:brush>
  </inkml:definitions>
  <inkml:trace contextRef="#ctx0" brushRef="#br0">21276 20247 504,'-1'-13'-5,"-1"4"18,0 6 19,-1 5 20,-2 3 6,0 3-8,-2 3-6,0 4-7,-1 1-6,0 1-3,1 1-4,-1 1-4,0 1-2,0 1-1,0 1-1,0 1-1,1 1-2,1 1-3,0 1-1,2 1-4,0 0-1,2-3-1,0-1-1,2-3-3,1-2 1,2-3-1,2-2-1,2-4 1,3-4-4,7-4-5,6-6-7,5-4-6,2-4-2,-3-1 2,-3-3 1,-3-1 3,-2-2 1,-1 0 1,0 1 1,-2-1 1,-2 0 2,-1 1 2,-2-1 4,-2 1 2,-2-1 2,-2 1 0,-3-1 2,0 1 0,-3-1 0,-1 0 1,0 1 1,-1-1 0,-2 1 0,-2 3-1,-2 1-1,-2 3-1,-1 1-1,-1 4-1,-1 2-1,-2 4-1,1 2-3,-1 4-5,0 2-5,1 4-5,-1 0-2,2 1-1,1 0-1,1 0-2,1-2 2,2-1 2,2-2 2,2-2 2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4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22324 21150 589,'21'0'58,"-3"0"-9,-4 0-7,-4 0-9,-2 0-4,3 0 1,2 0-1,2 0 0,-1 1-2,-1 2-5,-2 2-3,-2 2-5,-2 1-4,-1 1-4,0 2-3,-2 0-3,-2 2-3,-6 3-2,-4 3-2,-5 4-3,-4 0-1,-2 1-2,-1-1-3,-3 1-1,1-2-1,3-1 1,3-3 1,3-1 1,1-3 3,2-2 3,1-4 3,0-3 4,6-2 6,8-4 9,9-2 7,10-3 9,2-2 2,0 0-4,0 0-5,-2 0-5,0 1-4,1 2-5,1 2-4,1 3-6,-1 0-8,-1 0-10,-3 0-10,-1 0-12,-3 0-8,-1 0-6,-2 0-6,-2 0-6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8"/>
    </inkml:context>
    <inkml:brush xml:id="br0">
      <inkml:brushProperty name="width" value="0.04778" units="cm"/>
      <inkml:brushProperty name="height" value="0.04778" units="cm"/>
      <inkml:brushProperty name="color" value="#F2395B"/>
    </inkml:brush>
  </inkml:definitions>
  <inkml:trace contextRef="#ctx0" brushRef="#br0">98237 3384 460,'-1'-36'3,"-1"9"8,0 7 6,-1 9 7,-2 6 4,-2 8 2,-2 6 2,-2 7 1,0 5-2,-1 3-7,0 3-7,0 3-8,1-1-3,3-3-2,1-5-1,2-3-1,4-5-8,8-3-14,6-4-14,7-4-15,0 2-2,-7 8 10,-6 7 12,-8 9 10,-5 3 9,-5 1 6,-5-1 7,-5 0 6,-2 0 4,2-1 2,3-2 1,1 1 2,3-5 0,2-4-1,4-4 0,3-6-2,5-5-2,8-4-4,8-6-3,7-4-5,3-3-3,-1 1-2,-3-1-4,-1 0-2,-1 1-1,-1 3 1,1 1 2,-1 2 1,0 1 0,-2 0 1,-3 0-1,-1 0 0,-1 0 0,0-2 0,-1 0-1,1-1 0,0-2 0,0-2 0,-1-2-1,1-1 0,-1-1 1,-2 0-1,-2 2 2,-2 1-1,-3 1 1,-1 0 0,-2 2 0,-1 1-1,-3 0 2,0 2 3,-2 1 2,0 0 3,0 1 2,0-2 0,2 0 2,1-1 0,-1-2 1,2 0 0,-1-1 0,0-1 0,0-1 2,0 2 1,0 1 3,0 1 1,0 4 9,0 8 14,0 7 14,1 9 14,-1 3 1,2 1-14,0-1-12,2 1-14,-2 0-7,-2 3-3,-4 1-2,-2 3-2,-1 0-1,1 0-1,0 0-1,2 1 0,1-2-1,2 0-2,2-1-1,2-1-2,2-1-1,2-1-1,2-1-2,2-1-2,2-2-1,3-1-4,4-3-2,2-1-3,2-3-4,3-2-3,1-4-5,3-3-3,0-2-1,1-4 1,-1-2 1,1-3 2,-2-3-3,-2-2-9,-1-2-6,-2-1-9,-4-1 0,-3 2 7,-4 2 6,-4 3 7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4"/>
    </inkml:context>
    <inkml:brush xml:id="br0">
      <inkml:brushProperty name="width" value="0.03497" units="cm"/>
      <inkml:brushProperty name="height" value="0.03497" units="cm"/>
    </inkml:brush>
  </inkml:definitions>
  <inkml:trace contextRef="#ctx0" brushRef="#br0">23900 20997 629,'45'-15'129,"-2"4"-29,-3 3-31,-3 3-29,-2 1-20,0 2-9,0 0-10,1 2-8,-2 0-9,-2 0-9,-1 0-9,-3 0-8,-3 0-1,-5 0 6,-5 0 5,-4 0 7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4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24845 19990 510,'-8'-19'62,"2"10"-3,0 10-3,2 10-2,1 6-6,0 3-7,1 3-9,2 3-7,-1 3-4,-2 3 0,-2 2-1,-2 4 0,-1 2-3,1 1-7,-1 0-6,0 2-7,1 0-2,2 0 4,2 0 3,2 0 3,1-3-7,0-7-18,0-7-19,0-7-19,0-4-9,0-1-2,0-1-1,0 0-1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5"/>
    </inkml:context>
    <inkml:brush xml:id="br0">
      <inkml:brushProperty name="width" value="0.04919" units="cm"/>
      <inkml:brushProperty name="height" value="0.04919" units="cm"/>
    </inkml:brush>
  </inkml:definitions>
  <inkml:trace contextRef="#ctx0" brushRef="#br0">27924 19061 447,'-2'-13'67,"-2"8"-8,-4 7-8,-2 6-9,-4 8-6,-3 9-2,-5 9-4,-3 8-4,-2 4-1,3-2-3,1-2-1,3-1-1,-2 0-3,-2 4-1,-3 4-1,-2 4-2,-1-2-1,5-5-3,3-5-1,4-7-2,5-4 0,3-3-1,4-4 1,4-1 1,5-5-8,6-3-13,5-4-13,7-4-14,3-5-5,-1-6 4,1-6 3,-1-6 5,-1-2 4,-3-1 4,-3 1 5,-2-1 4,-4 1 4,-3 1 2,-2 1 3,-4 1 2,-1 1 3,-2 2 2,0 2 3,-1 3 4,-3 0 1,-4 2 2,-4 1 2,-4 0 1,-1 2 0,1 2-1,1 2-2,1 2-2,1 2-3,2 0-5,3 1-5,1 2-5,3-1-8,4 1-14,4 0-13,4 0-13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6"/>
    </inkml:context>
    <inkml:brush xml:id="br0">
      <inkml:brushProperty name="width" value="0.05809" units="cm"/>
      <inkml:brushProperty name="height" value="0.05809" units="cm"/>
    </inkml:brush>
  </inkml:definitions>
  <inkml:trace contextRef="#ctx0" brushRef="#br0">29202 20100 378,'6'-6'30,"-6"6"7,-4 4 8,-5 6 7,-2 2 0,2 1-8,2 1-8,2 2-8,0 0-6,0 3-3,-1 1-2,-1 3-3,-1-1-3,2-1-1,0-3-3,2-1-2,1-1-4,2 0-5,2-1-6,2 1-5,2-3-2,2-3 0,1-4 1,3-4 0,3-4 0,4-4-2,3-4-2,5-3-2,-1-2 0,-5 1 2,-5 0 1,-5 2 2,-3 0 3,-2-2 4,-2 0 3,-2-1 4,-1 0 0,-2 1-1,-1 1-1,0 0-2,-2 2 3,-2 1 9,-1 0 10,-3 2 8,1 0 5,4-2 1,4 0-1,4-1 1,4 0-2,2 0-4,3 2-5,3 1-4,2 0-5,2 0-5,0 0-5,1 1-6,0 0 0,-1 3 1,-1 4 2,0 3 2,-3 2 2,-1 3 1,-2 3 3,-2 4 0,-3 1 2,-1-1 0,-2 1 1,-2 0-1,-1-1 1,-2 1-1,0 0-1,-1-1 1,-2 1-3,-1 0-2,0-1-2,-1 1-2,4-3-7,8-3-9,9-4-10,9-4-10,4-2-2,1-2 8,-1 0 6,1-2 6,-2 1 5,-3 0 0,-3 2 2,-3 1 1,-2-2-2,-2-2-5,-3-4-4,-1-2-5,-2-3 0,-2-1 4,-2-3 5,-2-2 3,-1 0 5,0 1 2,0 1 3,0 1 4,0-1 2,0-2 3,0-1 3,0-2 3,0-1 4,0 2 4,0 3 4,0 1 5,0 2 4,2 3 5,0 1 5,2 2 6,-1 6 4,-1 10 3,0 10 3,-1 9 4,-1 6-3,0-1-9,0 0-9,0 1-8,-1 0-7,-1 2-3,0 2-2,-1 3-4,-1 2-5,0 4-10,0 4-8,0 4-9,0 2-5,0 1-1,0 2-1,0 0-2,1-1-5,1-4-8,0-4-10,2-4-9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6"/>
    </inkml:context>
    <inkml:brush xml:id="br0">
      <inkml:brushProperty name="width" value="0.03757" units="cm"/>
      <inkml:brushProperty name="height" value="0.03757" units="cm"/>
    </inkml:brush>
  </inkml:definitions>
  <inkml:trace contextRef="#ctx0" brushRef="#br0">32050 19110 585,'8'-29'88,"0"8"-19,0 7-19,-1 7-19,3 2-10,6 0 0,4-1-2,5-1 0,2 0 0,1 2 1,-1 2 0,1 2 1,-2 1-6,-1 0-13,-3 0-15,-1 0-12,-3 1-15,-3 2-14,-3 2-15,-2 2-14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7"/>
    </inkml:context>
    <inkml:brush xml:id="br0">
      <inkml:brushProperty name="width" value="0.03958" units="cm"/>
      <inkml:brushProperty name="height" value="0.03958" units="cm"/>
    </inkml:brush>
  </inkml:definitions>
  <inkml:trace contextRef="#ctx0" brushRef="#br0">33200 20437 555,'5'-16'55,"9"0"4,11 1 5,10-1 4,4 2-4,2 3-13,1 2-13,0 4-14,0 1-9,-1 0-9,-3 0-6,-2 1-9,-3 0-1,-5 3 1,-5 4 3,-4 2 3,-5 2-4,-1 2-8,-2 0-8,-2 1-9,-3 0-10,-3 0-10,-2-2-11,-4-1-10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7"/>
    </inkml:context>
    <inkml:brush xml:id="br0">
      <inkml:brushProperty name="width" value="0.04283" units="cm"/>
      <inkml:brushProperty name="height" value="0.04283" units="cm"/>
    </inkml:brush>
  </inkml:definitions>
  <inkml:trace contextRef="#ctx0" brushRef="#br0">34129 19698 513,'-9'-9'3,"0"0"4,-2-2 4,0 1 6,1 2 10,2 10 16,4 8 16,3 9 16,1 7 1,0 5-16,0 4-15,0 6-15,-1 3-11,0 0-8,-2 1-7,0 2-8,-1-3-2,2-8 2,0-6 2,2-7 2,0-4-13,0-3-31,0-1-30,0-2-31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7"/>
    </inkml:context>
    <inkml:brush xml:id="br0">
      <inkml:brushProperty name="width" value="0.05467" units="cm"/>
      <inkml:brushProperty name="height" value="0.05467" units="cm"/>
    </inkml:brush>
  </inkml:definitions>
  <inkml:trace contextRef="#ctx0" brushRef="#br0">37088 19310 402,'0'-34'44,"-2"13"8,-1 11 8,0 12 8,-2 10-1,-2 9-11,-1 9-11,-3 9-11,-2 3-7,0 0-4,-1-1-4,-1-2-2,0-1-4,1-1 0,0-3-3,2-2 0,1-2-1,2-1-1,3-3 0,1-1 1,1-3-4,2-1-5,0-3-4,2-1-6,2-3-3,4-2 0,4-4-1,3-3 0,5-3-2,4-6-1,3-4-3,4-5-1,3-4-1,-1-3 0,1-4 2,-1-1 1,-1-4 1,-3-1 0,-4-2 0,-1-3 1,-4-1 1,-3-2 3,-3-2 2,-2-2 3,-4 0 3,-3 3 1,-2 4 3,-4 2 3,-2 3 1,-3 3 0,-4 3-1,-2 3 1,-2 4 0,-1 5 0,-1 4 0,-1 6 0,-1 3-4,1 2-9,-1 2-8,0 2-8,2 2-5,3 3-1,3 3 0,2 3-2,3 0 2,1-2 2,0-4 4,2-3 1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8"/>
    </inkml:context>
    <inkml:brush xml:id="br0">
      <inkml:brushProperty name="width" value="0.04823" units="cm"/>
      <inkml:brushProperty name="height" value="0.04823" units="cm"/>
    </inkml:brush>
  </inkml:definitions>
  <inkml:trace contextRef="#ctx0" brushRef="#br0">37920 20100 456,'21'0'7,"-1"2"16,-4 0 15,-3 2 15,-1 1 4,0 1-6,-1 3-8,1 2-6,-1 1-5,-2 2-5,-3 0-4,-1 1-3,-2 2-4,-4 1-4,-2 3-3,-3 1-3,-3 1-2,-2-1-2,-2-1-1,-1 0-1,-2-3-1,2 1 1,1-2-1,1-1 1,2 0 0,6-1 0,4 1 0,6 0 0,3-2 1,3-3 1,4-3 2,2-2 2,0-2 1,-1 2 0,-2 0 0,-3 1 0,-1 2 0,0 2-1,-2 2 0,0 1-1,-3 4-1,-3 4 0,-2 3 0,-4 5 0,-2 2-2,-3 2 0,-4 2-3,-2 3-1,-4 0-2,-3 2-1,-5 0-1,-3 2-2,-2-1-4,0-2-6,-1-2-5,1-1-6,1-5-4,3-4-3,3-5-4,3-4-3,3-5-4,2-1-3,4-2-5,3-2-4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9"/>
    </inkml:context>
    <inkml:brush xml:id="br0">
      <inkml:brushProperty name="width" value="0.04042" units="cm"/>
      <inkml:brushProperty name="height" value="0.04042" units="cm"/>
    </inkml:brush>
  </inkml:definitions>
  <inkml:trace contextRef="#ctx0" brushRef="#br0">40645 20347 544,'-3'-7'23,"11"2"14,11 2 16,11 3 14,6-1 2,3-1-12,1 0-11,2-1-12,2-1-9,2 0-5,2 0-6,2 0-6,0 0-5,-2 2-5,-2 0-5,-1 2-4,-6 0-3,-6 0-1,-7 0-3,-7 0-2,-5 1-6,-4 4-11,-5 2-11,-2 4-11,-5 0-1,-2-1 9,-4 0 8,-2-2 9,-1-1 6,1 0 3,0-2 3,2 0 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6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48650 22450 557,'25'17'5,"5"1"9,3 3 9,5 2 10,-2-1 4,-4-1-3,-5-3-2,-5-1-3,-3-2 2,-3-1 5,-1 0 6,-2-2 6,-5-2-6,-6-4-16,-8-4-16,-6-4-15,-4-4-20,1-2-25,-1-3-23,0-3-24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8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100698 4100 541,'0'15'119,"0"-1"-29,0-1-29,0 0-28,-2 2-13,0 7 3,-4 7 4,0 7 2,-2 1-2,2-2-9,0-3-8,2-3-8,0-3-9,2-3-8,0-3-8,2-3-8,0-4-7,2-6-5,0-6-7,2-6-5,0-3-1,0 0 4,0 0 4,0 1 3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29"/>
    </inkml:context>
    <inkml:brush xml:id="br0">
      <inkml:brushProperty name="width" value="0.036" units="cm"/>
      <inkml:brushProperty name="height" value="0.036" units="cm"/>
    </inkml:brush>
  </inkml:definitions>
  <inkml:trace contextRef="#ctx0" brushRef="#br0">40299 21213 611,'-18'-2'8,"12"-2"18,12-4 17,12-2 17,7-1 4,4 2-10,5 3-10,3 1-10,3 1-8,2 2-9,2 0-7,2 2-7,2 1-9,-1 2-8,0 2-9,0 2-8,-3 0-2,-2-1 4,-5-1 5,-4 0 3,-4-1-4,-5 0-10,-5 0-12,-4 0-11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0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44731 19247 564,'22'-21'64,"-1"7"-9,-2 5-11,-3 6-10,1 3-6,2 0-1,1 0-2,3 0-2,-1 2-2,-1 4-3,-3 4-2,-1 3-2,-3 4-3,-4 1-2,-5 3-3,-2 2-1,-7 1-4,-6 1-3,-7 1-3,-7 1-3,-4-1-3,1-2-1,-1-1 0,1-2-1,0-3 0,1-1 4,1-2 2,1-3 3,7-1 4,12 0 6,14-2 4,12 0 6,6-2 0,-1 1-1,-1 0-4,-1 0-1,-2 0-4,-1 2-2,-3 0-2,-1 1-3,-3 1-1,-4 2 2,-5 0 2,-2 1 1,-6 2 1,-2 1 0,-5 3 0,-4 1 0,-3 2 1,-3 0-1,-3-1-1,-3 1 0,-2-1-2,1 1-2,0-1-3,-1 1-4,3-3-5,3-5-10,4-5-9,5-5-9,3-3-8,6-4-6,4-2-7,6-3-7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0"/>
    </inkml:context>
    <inkml:brush xml:id="br0">
      <inkml:brushProperty name="width" value="0.04655" units="cm"/>
      <inkml:brushProperty name="height" value="0.04655" units="cm"/>
    </inkml:brush>
  </inkml:definitions>
  <inkml:trace contextRef="#ctx0" brushRef="#br0">46543 19500 472,'-15'1'66,"2"2"-8,2 2-8,3 2-7,-1 3-5,-2 5-3,-2 5-3,-1 5-3,-3 3-3,0 3-2,-1 1-3,-1 3-3,-1-1-1,1-2-2,-1-2 0,1-1-2,-3 1-1,-3 5-4,-5 4-3,-3 6-3,-1-1-3,3-6-3,3-6-2,3-5-4,6-8-15,7-9-27,8-8-27,8-10-27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0"/>
    </inkml:context>
    <inkml:brush xml:id="br0">
      <inkml:brushProperty name="width" value="0.05073" units="cm"/>
      <inkml:brushProperty name="height" value="0.05073" units="cm"/>
    </inkml:brush>
  </inkml:definitions>
  <inkml:trace contextRef="#ctx0" brushRef="#br0">47245 19908 433,'-13'37'129,"4"-4"-26,6-4-26,5-3-26,2-2-15,3-1-5,2 1-6,2-1-4,1-2-5,0-3-3,-1-4-4,1-4-2,0-3-5,2-1-3,0 0-4,1-2-4,2-3-5,1-6-5,3-5-5,2-7-5,0-4-2,3-3 2,0-3 1,1-3 3,-2 0-1,-3 1-1,-5 3-1,-3 1-1,-3 1 1,-2-1 4,-3-1 3,-1 0 5,-2 5 16,-4 16 28,-2 14 29,-3 16 28,-2 7 5,2 2-18,0 2-19,2 2-19,-1 0-13,0-1-7,-1-3-9,-1-2-6,-1 0-8,0-1-4,0 0-5,0 1-6,1-3-6,0-3-8,2-5-8,1-3-8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1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49171 20697 466,'-21'1'129,"5"4"-26,5 2-28,5 4-26,1 0-15,0 1-4,-2 0-5,0 0-3,0 0-3,0 1-3,2 1-2,1 1-3,1 0-4,3-1-9,4 0-7,2-2-8,3-2-3,0-2-2,1-4 1,2-2-2,1-4 0,3-2-3,3-4-2,3-2-2,0-2 1,-1 1 4,-2-1 4,-2 0 4,-3-1 3,-3-1 1,-3-3 1,-2-1 1,-3-1 2,-1 2 6,0 2 4,-1 3 5,-4 1 3,-2 0 3,-5 2 3,-4 1 3,-1 1-1,1 2-4,1 2-5,0 2-4,1 2-7,1 2-7,-1 2-9,0 2-8,1 0-6,1-1-5,0-1-6,2 0-4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1"/>
    </inkml:context>
    <inkml:brush xml:id="br0">
      <inkml:brushProperty name="width" value="0.05039" units="cm"/>
      <inkml:brushProperty name="height" value="0.05039" units="cm"/>
    </inkml:brush>
  </inkml:definitions>
  <inkml:trace contextRef="#ctx0" brushRef="#br0">50754 19544 436,'-14'-6'7,"2"2"15,4 4 15,3 2 14,0 4 4,0 2-6,-1 3-6,-2 3-6,0 3-3,1 3-3,-1 4-1,0 2-2,-1 2-3,0 2-2,-1 3-4,-1 1-3,-1 1-2,0-1-2,0-2-2,1 0-2,0-2-2,4-3-1,2-3-3,4-3-3,6-4-5,11-6-11,11-6-10,11-6-11,4-7-3,-1-6 2,-3-7 3,-2-7 2,-2-3 3,-3-1 3,-3 1 3,-3 0 3,-3-1 4,-5-1 2,-3-1 4,-4-1 3,-3 1 3,-2 2 0,-3 1 2,0 3 0,-5 1 3,-2 3 4,-5 1 4,-4 3 3,-2 2 3,-1 5 1,-2 2 1,1 6 1,-2 1 0,0 2-5,1 0-2,-1 2-3,1 2-7,3 4-9,1 4-11,2 3-9,3 3-5,2 2 1,4 0-1,3 1 0,1-2 2,2-3 4,0-4 4,2-4 3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2"/>
    </inkml:context>
    <inkml:brush xml:id="br0">
      <inkml:brushProperty name="width" value="0.04746" units="cm"/>
      <inkml:brushProperty name="height" value="0.04746" units="cm"/>
    </inkml:brush>
  </inkml:definitions>
  <inkml:trace contextRef="#ctx0" brushRef="#br0">51952 20350 463,'-1'14'67,"-2"-1"-7,-2-2-5,-1-2-6,-3 0-5,-2 1-2,-2 3-4,-1 2-3,-2 1-5,2 1-3,1 1-5,1 1-5,-1 1-3,0-1-3,-1 1-4,-1 0-2,0-2-2,2-1 0,3-3 0,1-1 0,3-1-2,4 0-3,4-1-4,4 1-4,4-2-1,5-2 2,5-4 2,5-2 1,4-2-1,1 0-3,2 0-4,3 0-3,-1 0-6,-3 0-7,-3 0-6,-3 0-7,-5-3-6,-5-2-5,-6-5-4,-6-4-4,-3 0 4,0 1 12,0 2 14,0 2 12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2"/>
    </inkml:context>
    <inkml:brush xml:id="br0">
      <inkml:brushProperty name="width" value="0.05282" units="cm"/>
      <inkml:brushProperty name="height" value="0.05282" units="cm"/>
    </inkml:brush>
  </inkml:definitions>
  <inkml:trace contextRef="#ctx0" brushRef="#br0">52610 20968 416,'-15'-25'15,"4"13"31,3 12 31,3 14 30,0 7 3,2 5-23,-1 3-23,0 5-23,0 4-18,0 8-11,0 6-11,0 7-10,-1 4-6,0 2 3,-1 0 1,-1 1 2,0-2-4,2-5-12,2-4-12,2-6-10,1-5-5,0-7 1,0-8 3,0-5 2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2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53150 18337 535,'45'-49'52,"-6"14"-2,-4 12-2,-5 13-2,-3 7-3,-1 3-3,-1 4-5,-1 2-4,-2 3-4,-3 4-5,-3 2-5,-2 3-5,-4 2-2,-3 1-1,-2 1 0,-4 1 0,-5 3-4,-9 3-9,-9 5-8,-9 3-9,-4 0-3,3-4 1,1-3 1,3-5 1,2-3 2,5-5 1,3-3 3,5-4 2,4-3 3,6-2 6,6-3 4,6 0 5,4-3 0,5-1-3,3 0-3,5-1-4,1-1-6,1 0-6,-1 0-6,1 0-7,-2 1-4,-3 0-3,-3 2-3,-3 0-2,-2 0 3,-4-2 6,-3-2 8,-2-1 6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3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54450 18663 599,'22'-15'54,"-1"2"-4,-2 2-5,-2 3-4,-1 1-4,3 2-4,1 2-3,3 2-4,1 1-3,1 0-6,1 0-4,1 0-6,-1 0-1,-5 2 0,-3 0 0,-4 2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9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101094 3428 504,'8'-21'4,"-2"5"11,-1 5 8,0 5 10,-1 5 6,0 7 2,0 7 2,0 8 3,-1 4-1,-1 5-6,0 3-5,-1 4-6,-2 2-3,-1 0-4,0 1-2,-1-1-4,-2 0-3,-2 2-4,-2 1-3,-2 0-5,0-1-4,1-3-6,0-5-6,2-4-7,0-7-12,0-12-20,0-13-18,0-10-20,1-5 0,-1 2 21,0 4 21,0 3 20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3"/>
    </inkml:context>
    <inkml:brush xml:id="br0">
      <inkml:brushProperty name="width" value="0.03948" units="cm"/>
      <inkml:brushProperty name="height" value="0.03948" units="cm"/>
    </inkml:brush>
  </inkml:definitions>
  <inkml:trace contextRef="#ctx0" brushRef="#br0">54500 20747 557,'15'-7'92,"-1"2"-19,-1 2-20,0 2-20,3 0-10,7-2 2,8-2 1,9-1 2,4-1-2,2 2-4,2 2-4,2 2-4,-2 1-5,-4 0-8,-5 0-8,-5 0-7,-5 0-4,-2 2 0,-3 0 1,-2 2 0,-5 0-9,-3 1-18,-4 2-19,-4 0-19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4"/>
    </inkml:context>
    <inkml:brush xml:id="br0">
      <inkml:brushProperty name="width" value="0.04336" units="cm"/>
      <inkml:brushProperty name="height" value="0.04336" units="cm"/>
    </inkml:brush>
  </inkml:definitions>
  <inkml:trace contextRef="#ctx0" brushRef="#br0">55323 20120 507,'-8'-7'0,"2"-1"0,1 0 0,0 0 0,2 3 13,0 6 26,2 6 26,0 6 27,1 5 1,-2 5-20,0 5-23,-2 5-20,-1 3-14,-3 2-4,-4 2-5,-2 2-5,-1 2-7,1 0-11,0 2-10,2 0-11,1-1-8,2-6-4,3-4-3,1-5-5,1-5 0,2-5 5,0-5 3,2-4 5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4"/>
    </inkml:context>
    <inkml:brush xml:id="br0">
      <inkml:brushProperty name="width" value="0.04274" units="cm"/>
      <inkml:brushProperty name="height" value="0.04274" units="cm"/>
    </inkml:brush>
  </inkml:definitions>
  <inkml:trace contextRef="#ctx0" brushRef="#br0">57650 19818 514,'3'-16'7,"6"1"12,5-1 12,7 0 13,1 2 4,-4 3-5,-5 2-6,-3 4-6,-1 2-1,2 2 0,2 2 2,1 2 2,1 3-3,-2 4-7,-3 3-6,0 5-7,-4 2-4,-3 1-2,-2 1-2,-4 1-2,-3 1-3,-5 1-3,-6 1-2,-4 1-4,-2-1-1,1-3-2,1-3-1,1-3-1,2-2 1,2-2 2,4-3 3,3-1 1,3-2 4,6-2 3,4-2 3,6-2 4,3 0 1,3 2-2,3 2 0,3 2-2,1 0-1,-2-1 0,-3 0-1,-1-2-1,-3 2 0,-2 2 0,-4 3 1,-3 3 0,-2 2-1,-4 2 2,-2 0-1,-3 1 1,-5 0 0,-4 1 0,-5 0 1,-5-1-1,-1 0-1,2-2-2,4-3-3,3-1-1,4-4-13,5-6-21,4-6-22,6-6-22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4"/>
    </inkml:context>
    <inkml:brush xml:id="br0">
      <inkml:brushProperty name="width" value="0.05056" units="cm"/>
      <inkml:brushProperty name="height" value="0.05056" units="cm"/>
    </inkml:brush>
  </inkml:definitions>
  <inkml:trace contextRef="#ctx0" brushRef="#br0">59477 19958 435,'15'-16'5,"0"0"10,-2 1 9,-1-1 11,-1 3 7,0 4 3,-2 6 4,-1 5 4,-1 3-1,-2 5-4,-2 4-6,-2 4-4,-1 3-6,0 2-5,0 4-6,0 3-5,-1 2-5,-4-1-5,-2 0-2,-3 1-5,-3-1-5,0 0-6,-1 1-6,-1-1-7,0-2-6,4-3-8,3-5-7,3-3-7,2-7-6,3-8-1,4-10-2,2-8-2,3-5 6,0-3 12,1-1 14,2-3 12,-1 1 9,1 3 4,0 3 4,0 3 3,0 2 7,1 1 6,1 1 8,2 0 8,-1 2 3,1 1 0,0 0 0,-1 2 1,1 1 0,0 2 1,-1 2 1,1 2 0,0 1-5,-1 0-10,1 0-10,0 0-10,-1 0-11,-1 0-8,-1 0-9,0 0-10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5"/>
    </inkml:context>
    <inkml:brush xml:id="br0">
      <inkml:brushProperty name="width" value="0.05925" units="cm"/>
      <inkml:brushProperty name="height" value="0.05925" units="cm"/>
    </inkml:brush>
  </inkml:definitions>
  <inkml:trace contextRef="#ctx0" brushRef="#br0">60822 19155 371,'0'-21'1,"0"3"4,0 4 3,0 4 4,0 7 12,0 8 22,0 9 21,0 10 23,0 3 2,0 1-18,0-1-19,0 0-17,-2 5-12,0 7-3,-3 8-5,-2 8-4,-1 2-2,0-1-3,0-2-1,1-2-3,-1-2-4,2-2-5,0-2-6,2-2-5,0-2-5,0-1-3,0-3-1,0-2-4,1-2-2,0-1-4,2-3-4,0-1-3,1-8-7,-2-13-6,0-13-8,-1-12-7,0-5 4,3 3 14,4 3 14,2 3 15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5"/>
    </inkml:context>
    <inkml:brush xml:id="br0">
      <inkml:brushProperty name="width" value="0.05725" units="cm"/>
      <inkml:brushProperty name="height" value="0.05725" units="cm"/>
    </inkml:brush>
  </inkml:definitions>
  <inkml:trace contextRef="#ctx0" brushRef="#br0">61300 20955 384,'9'-16'-1,"3"1"-3,4-1-2,2 0-2,1 1 4,-1 3 13,-1 1 11,-1 2 12,-1 2 5,0 0-1,-2 2-1,-1 1-2,-2 2-2,-2 5-3,-4 6-3,-2 4-4,-3 3-2,0 1-1,-2 2 0,0 0-1,-1 0-2,0-1-2,0-1-2,0-1-3,2-1-1,4-2 1,4-3 1,4-1 1,3-3-6,3-6-13,3-4-13,4-5-13,0-4-5,2-2 0,2-2 2,-1-1 0,1-1 4,-1 2 5,-1 3 4,-1 1 6,-4 3 18,-8 4 29,-8 4 31,-8 4 29,-3 4 6,2 2-18,2 3-19,2 4-19,1 1-13,0 1-6,0 1-6,0 1-7,0 1-4,0-1-4,0 1-2,0 0-3,2-2-1,4-1 0,4-2 0,3-3 0,3-1-1,2-2-3,0-2-2,1-2-2,1-3-1,1-4 1,1-4 1,1-4 0,0-3 1,-1-2 2,-1-1 0,-1-3 1,-1 0 2,-2-1 2,-3 0 1,-1 1 3,-3 0 2,-2 1 1,-4 0 1,-2 2 2,-4 1 0,-2 1-3,-4 1-3,-2 0-3,-5 2-1,-7 3 2,-7 1 1,-7 2 1,-4 4-5,0 6-13,-2 5-13,0 7-12,2 1-4,9-4 6,8-5 5,7-3 6,4-2 3,0 0 3,0 0 0,1 0 3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7"/>
    </inkml:context>
    <inkml:brush xml:id="br0">
      <inkml:brushProperty name="width" value="0.0437" units="cm"/>
      <inkml:brushProperty name="height" value="0.0437" units="cm"/>
    </inkml:brush>
  </inkml:definitions>
  <inkml:trace contextRef="#ctx0" brushRef="#br0">70835 19661 503,'0'-13'24,"0"8"14,0 7 13,0 6 14,-3 5 1,-2 5-10,-5 4-9,-4 3-11,-4 4-7,-3 5-5,-5 3-5,-3 4-5,-2 3-4,0 0-2,-1 2-2,1 0-2,1 1-5,1 0-4,3 0-7,1 0-6,4-3-5,5-6-6,5-5-6,5-7-6,3-6-4,3-7-5,4-6-3,2-8-4,2-3 2,0-2 8,0 0 8,0-1 9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7"/>
    </inkml:context>
    <inkml:brush xml:id="br0">
      <inkml:brushProperty name="width" value="0.04618" units="cm"/>
      <inkml:brushProperty name="height" value="0.04618" units="cm"/>
    </inkml:brush>
  </inkml:definitions>
  <inkml:trace contextRef="#ctx0" brushRef="#br0">71250 19844 476,'7'-28'3,"0"7"7,-2 7 6,0 7 6,-1 3 6,1 2 3,2 0 3,0 2 4,1 2 0,0 7-4,0 6-3,0 6-3,0 3-2,1 1-2,1 1-1,2 1-1,-1 0-3,-1 0-2,0 1-4,-2-1-4,0-1-2,0-3-3,0-3-2,-1-2-3,3-5-1,2-3-1,3-4 0,3-4 1,3-5-5,1-4-6,3-5-6,2-5-7,0-5-5,1-1-2,-1-4-2,0-3-2,0-2 1,-3 1 5,-1 0 5,-2-1 4,-3 2 5,-3 3 2,-3 4 4,-2 2 3,-4 5 12,-3 8 21,-2 8 21,-4 8 21,-1 5 4,1 5-15,-1 4-14,0 3-13,-1 3-9,0 3-1,-2 1-3,0 3-1,0 0-5,0 0-7,2 0-8,1 1-7,-1-1-8,0 0-10,-2 0-8,0 1-10,0-4-4,2-4 1,2-5 1,2-4 0,1-5 3,0-1 2,0-2 3,0-2 4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8"/>
    </inkml:context>
    <inkml:brush xml:id="br0">
      <inkml:brushProperty name="width" value="0.03698" units="cm"/>
      <inkml:brushProperty name="height" value="0.03698" units="cm"/>
    </inkml:brush>
  </inkml:definitions>
  <inkml:trace contextRef="#ctx0" brushRef="#br0">73478 20881 594,'-14'2'100,"1"2"-23,2 4-20,2 2-22,2 2-12,1 1-2,0 1-3,2 2-1,0-1-3,2-1-1,0-1-1,2 0-2,1-2-3,4-1-5,2-1-7,4 0-5,0-4-3,1-2-2,0-6-2,0-2-1,-1-4-1,1 0 1,0-1 1,0-1 2,-2-1 0,-1 0 2,-2 0 0,-2 1 1,-2-1 3,-1 2 4,0 1 5,-1 0 4,-2 2 2,-1-1 2,0 0 2,-1 0 1,-2 1-1,0 0-5,-1 2-4,-2 1-4,1-1-6,-1 2-6,0-1-6,0 0-7,0 0-6,0 2-4,1 0-5,-1 2-5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9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75007 19518 452,'-2'-17'51,"-2"12"3,-4 13 2,-2 14 3,-2 6-2,-1 4-8,-2 3-8,0 3-7,0-1-6,1-2-3,1-3-3,1-3-4,1-2-2,4-2-3,2 1-1,4-2-3,4-3-6,7-3-7,8-5-7,6-3-9,5-5-5,5-8-2,3-6-2,4-7-1,-1-3-1,-6 1 3,-5 0 2,-7 2 3,-2-2 2,2-3 2,-1-4 3,3-5 2,-4-1 2,-5 2 4,-6 0 2,-6 1 3,-5 0 2,0 1 0,-3 0 0,-2-1 0,-2 2 0,-2 3 3,-2 3 1,-1 3 2,-2 3 1,-2 3-1,0 2-1,-1 4 0,-1 2-3,-1 2-5,-1 2-5,-1 2-5,1 2-1,1 4 2,2 2 2,3 3 1,1 1-3,2-3-10,3-1-10,1-2-9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4:59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100866 3933 481,'-7'-24'2,"2"-3"3,2-1 2,2-2 4,2 1 4,4 7 3,2 5 5,4 7 4,1 2 1,3 2-3,1 0-2,3 2-3,1 0-3,1 0-4,1 0-4,1 0-5,1 1-3,-1 0-3,1 2-3,-1 1-3,0 0-3,-3 0-3,-1 0-2,-2 0-3,-2-2-1,-1 0-2,-1-3-2,0-2 0,-2-1-1,-1-2 3,-1 0 1,0-1 2,-1-2 2,-1-2 4,1-1 3,0-3 3,-1 0 1,0 1-1,-2 1-1,0 1-2,-2 1 6,1 4 11,0 3 11,0 3 11,-1 3 12,-2 5 13,-2 6 13,-2 4 13,-3 4-1,-3 3-15,-5 3-15,-4 3-14,0 1-10,1-1-4,2-1-3,3-1-4,3-3-10,6-3-18,6-4-16,6-4-17,4-5-5,3-3 4,3-4 5,3-3 6,2-3 3,-1 2 3,1 0 2,-1 2 2,-2 0 5,-3 0 6,-4 0 6,-4 0 6,-5 3 6,-2 6 7,-6 6 4,-2 6 7,-5 2 5,-4 1 4,-4-1 4,-3 1 4,-3-1 0,-1 1-5,-1 0-5,-1-1-5,1 0-3,1-1-2,3 0-2,1-2-3,2 0-1,3 1-1,1 1-1,3 1 0,1 1 0,2-1-2,2 1 0,2 0-2,2-2-1,0-1-5,2-3-2,0-1-4,4-3-5,4-2-4,5-4-6,6-2-4,2-4-6,3-2-3,1-4-4,3-2-4,1-3-1,0-3 1,2-3 1,1-3 1,-3 0 4,-5 5 7,-6 3 5,-6 4 8,-4 2 2,1 0 1,0 1 0,0-1 1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9"/>
    </inkml:context>
    <inkml:brush xml:id="br0">
      <inkml:brushProperty name="width" value="0.04163" units="cm"/>
      <inkml:brushProperty name="height" value="0.04163" units="cm"/>
    </inkml:brush>
  </inkml:definitions>
  <inkml:trace contextRef="#ctx0" brushRef="#br0">76037 20600 528,'29'0'67,"-3"0"-6,-5 0-4,-3 0-5,-2 1-5,1 4-5,1 2-6,1 4-4,-1 1-6,-4 1-6,-5 1-5,-3 1-5,-5 2-5,-6 1-4,-5 3-2,-7 2-4,-4 0-3,-1 1 0,-3-1-2,-1 1-1,0-2-1,3-1 1,3-3 0,3-1 1,2-3 1,2-1 4,2-2 4,3-2 3,3-2 2,8-2 1,6-3-1,7 0 0,5-4-2,3-2-5,3-4-3,3-2-5,2-1-5,3 1-7,1 0-6,2 2-7,-1 1-1,-3 2 3,-5 2 3,-3 2 3,-5 1 5,-3 0 4,-5 0 5,-3 0 4,-2 0 0,0-2-9,0 0-6,0-1-9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39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77600 20479 630,'67'-22'149,"-7"4"-39,-6 4-39,-7 5-39,-6 2-25,-2 2-7,-3 2-10,-3 2-9,-4 1-7,-2 2-8,-3 0-6,-2 2-8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0"/>
    </inkml:context>
    <inkml:brush xml:id="br0">
      <inkml:brushProperty name="width" value="0.0464" units="cm"/>
      <inkml:brushProperty name="height" value="0.0464" units="cm"/>
    </inkml:brush>
  </inkml:definitions>
  <inkml:trace contextRef="#ctx0" brushRef="#br0">78357 19580 474,'-22'-21'30,"5"5"7,3 4 7,4 6 7,2 6 2,2 8-4,1 8-3,1 7-4,-1 6-4,2 3-6,-1 2-5,0 4-6,0 1-4,0 1-3,0-1-2,0 0-3,-1 2-5,0 6-9,-1 4-7,-1 6-8,0-1-10,2-5-12,2-4-12,2-5-11,1-6-5,0-8 5,0-6 5,0-6 3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1"/>
    </inkml:context>
    <inkml:brush xml:id="br0">
      <inkml:brushProperty name="width" value="0.06552" units="cm"/>
      <inkml:brushProperty name="height" value="0.06552" units="cm"/>
    </inkml:brush>
  </inkml:definitions>
  <inkml:trace contextRef="#ctx0" brushRef="#br0">79906 19650 335,'16'1'77,"0"2"-15,-1 2-17,1 2-15,0 2-10,1 5-2,1 4-2,1 3-3,-2 4-1,-4 1-1,-6 3-1,-4 1 0,-7 1-3,-6-2-5,-7 0-5,-7-1-5,-5 0-2,-1-1 1,-2 0 0,-3 1 0,0-2 0,0-1-3,-1-3-1,1-1-2,2-2 1,4-3 6,3-1 6,5-2 5,8-4 2,16-5-2,14-4-3,15-5-2,8-5-3,4 0-2,2-3-2,4-1-2,0-2-3,0 0-4,-2 1-3,0-1-3,-3 1-2,-4 0 0,-4 2 0,-3 1 1,-5 0 2,-3-2 4,-5 0 5,-3-1 4,-5 0 3,-3 1 2,-4 1 2,-4 0 3,-2 2 1,0 1 2,0 0 1,0 2 1,-1 1 5,0 0 7,-2 2 8,0 1 6,-1 2 7,-2 6 3,0 4 5,-1 5 4,-2 3-1,0 1-8,-2 2-7,1 0-6,-2 1-6,0 3-3,0 1-2,0 3-3,2-2-3,3-1-3,2-4-3,4-3-3,4-4-6,7-5-5,8-4-7,6-6-7,3-4-3,1-3 0,-1-5-1,1-4 1,-2-2 0,-2-1 3,-1-1 2,-2-1 2,-4 1 3,-3 1 1,-4 3 3,-4 1 2,-4 2 2,-1 0 3,-2 2 3,-1 1 4,-2 1 3,0 0 4,0 2 5,0 1 4,2 0 2,6 2-1,4 1-1,5 0 0,4 1-2,2 1-2,1-1-2,3 0-3,0 0-1,-1 2-2,-1 0-2,-1 2-2,-1 1 0,-3 2 2,-1 2 2,-2 2 1,-3 1 2,-3 3 0,-2 2 2,-4 2 0,-2 1 1,-2 1 0,-2 1-1,-1 1 1,-3 0-2,0-1-2,-2-1-3,0 0-3,0-2-3,1-1-5,0-1-5,2-1-4,4-1-6,8-2-6,8-2-6,8-2-6,2-3 0,-1-2 7,-3-4 6,-1-2 7,-1-3 2,-1-2-3,1-2-4,0-1-3,-1-3 0,-1-2 2,-1-1 3,-1-2 2,-1-3 2,0 0 3,-2-1 1,0 0 3,-2 0 1,-1 3 3,-1 3 1,0 3 3,-1 1 2,0 0 2,0 1 2,0-1 2,-1 1 6,-1 2 11,0 3 9,-1 1 11,-1 3 9,0 6 8,0 4 9,0 6 7,-1 3-1,-1 3-12,0 3-10,-1 3-12,-1 4-8,0 3-4,0 4-5,0 5-4,0 2-4,0 4-2,0 2-4,1 4-3,-2 3-8,-1 7-10,0 6-12,-1 5-12,-1 3-4,2-3 1,1-1 1,0-3 2,2-5-3,1-10-5,0-10-6,2-10-6,0-7 0,0-5 3,0-5 5,0-4 3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1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84900 18891 535,'3'-17'8,"6"-2"16,5-1 15,7-2 16,3 0 7,1 6-5,1 5-4,1 5-4,0 2-6,1 2-10,-1 0-9,1 2-10,-1 1-11,0 2-12,1 2-12,-1 2-13,-1 0-13,-5-1-12,-3-1-12,-4 0-13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2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85016 20663 484,'-12'-7'28,"8"2"11,8 2 11,8 2 11,8 0 2,9-2-6,8-2-7,10-2-6,3 0-6,0 1-8,-1 0-6,-2 2-8,-2 0-5,-6 2-7,-4 0-4,-5 2-7,-4 1-9,-3 2-12,-3 2-13,-2 2-13</inkml:trace>
</inkml:ink>
</file>

<file path=ppt/ink/ink3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2"/>
    </inkml:context>
    <inkml:brush xml:id="br0">
      <inkml:brushProperty name="width" value="0.04736" units="cm"/>
      <inkml:brushProperty name="height" value="0.04736" units="cm"/>
    </inkml:brush>
  </inkml:definitions>
  <inkml:trace contextRef="#ctx0" brushRef="#br0">85936 20061 464,'-22'-14'5,"4"3"12,5 3 10,3 2 11,2 5 9,2 6 6,1 6 6,0 6 6,1 3-3,0 2-12,0 3-11,1 2-13,-2 2-8,-2 4-3,-2 4-6,-2 5-4,-1 1-5,1 2-8,-1 0-8,0 2-8,1-1-8,0-1-8,2 0-8,1-1-9,1-5-3,2-8 3,2-7 4,2-9 3,1-4 4,2-2 8,0-2 7,2-2 6</inkml:trace>
</inkml:ink>
</file>

<file path=ppt/ink/ink3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2"/>
    </inkml:context>
    <inkml:brush xml:id="br0">
      <inkml:brushProperty name="width" value="0.05266" units="cm"/>
      <inkml:brushProperty name="height" value="0.05266" units="cm"/>
    </inkml:brush>
  </inkml:definitions>
  <inkml:trace contextRef="#ctx0" brushRef="#br0">88140 19710 417,'0'-21'3,"0"3"5,0 4 5,0 4 5,-2 6 11,0 6 19,-3 8 18,-2 6 18,-2 5 1,-2 5-18,-2 3-17,-1 5-17,-2 0-11,1 0-4,-1-1-5,0-1-4,2-2-2,2-1-2,4-3-2,3-1-2,6-5-4,11-5-8,12-6-9,10-6-7,5-7-3,0-6 3,0-7 4,0-7 3,0-5 2,-1-1-2,-2-2-1,0-3 0,-3-1 0,-5 0 4,-5-2 3,-5 0 4,-4-1 3,-4 1 3,-5 1 1,-2 2 3,-5 1 2,-2 3 2,-4 3 1,-2 3 1,-3 4 0,-1 5-2,-3 4-3,-2 6-3,-1 4-3,-1 4-6,-1 4-7,-1 4-4,1 2-3,3 1 3,3 1 2,3 2 2,2-2-2,2-1-7,2-2-6,2-2-7</inkml:trace>
</inkml:ink>
</file>

<file path=ppt/ink/ink3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3"/>
    </inkml:context>
    <inkml:brush xml:id="br0">
      <inkml:brushProperty name="width" value="0.04703" units="cm"/>
      <inkml:brushProperty name="height" value="0.04703" units="cm"/>
    </inkml:brush>
  </inkml:definitions>
  <inkml:trace contextRef="#ctx0" brushRef="#br0">89264 20600 467,'22'0'0,"-1"0"0,-3 0 0,-1 0 0,-1 0 8,0 2 17,-1 0 15,1 2 17,0 0 6,1 0-4,2-1-3,0 2-3,-2 0-6,-3 3-9,-4 3-9,-4 4-8,-5 1-6,-6 1-5,-6 1-5,-6 1-4,-3 1-2,-3-1-1,-1 1 0,-3 0 1,1-2-2,3 0-1,3 0-2,3-2-2,2-1 1,4-1 1,3-1 1,3 0 2,3-1 1,6 3 3,4 2 1,5 2 1,3-2 1,0-1 1,-1-4-1,1-3 0,-2 0-1,-1 4 0,-2 2-1,-2 3 0,-3 3 0,-2 3 1,-4 3 0,-2 3 1,-5 1-1,-4 1 0,-5-1 0,-5 0-2,-4 1-3,-3 1-8,-3 1-7,-3 1-7,-1-1-10,0 0-11,-1-1-10,1-1-11,2-4 0,5-6 10,5-5 11,5-6 10,3-4 6,2-2 1,3-3 0,1 0 2</inkml:trace>
</inkml:ink>
</file>

<file path=ppt/ink/ink3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4"/>
    </inkml:context>
    <inkml:brush xml:id="br0">
      <inkml:brushProperty name="width" value="0.04244" units="cm"/>
      <inkml:brushProperty name="height" value="0.04244" units="cm"/>
    </inkml:brush>
  </inkml:definitions>
  <inkml:trace contextRef="#ctx0" brushRef="#br0">91300 20578 518,'10'-21'106,"5"3"-16,6 4-16,4 5-16,4 2-12,2 2-8,4 2-8,3 2-8,0 1-9,-3 2-8,-4 0-10,-1 2-8,-5 0-10,-3 2-12,-5 0-11,-3 1-12,-4 1-4,-4 2 0,-4 0 3,-4 1 1,-2 0 6,0-2 11,0-2 11,0-2 10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0"/>
    </inkml:context>
    <inkml:brush xml:id="br0">
      <inkml:brushProperty name="width" value="0.05372" units="cm"/>
      <inkml:brushProperty name="height" value="0.05372" units="cm"/>
      <inkml:brushProperty name="color" value="#F2395B"/>
    </inkml:brush>
  </inkml:definitions>
  <inkml:trace contextRef="#ctx0" brushRef="#br0">102850 2941 409,'16'0'23,"-1"-2"-6,1 0-5,0-1-5,1-2 2,5 0 7,3-2 9,5 0 8,2-1 1,4-2-8,3 0-8,3-1-7,-1 0-6,-2 0-4,-3 2-4,-3 1-3,-5 0-3,-4 2-1,-5 1-1,-4 0-1,-7 0-5,-8-2-7,-8-1-7,-8-3-9,-5-2 1,-1 0 7,-3-1 8,-1-1 8,0-1 5,3-2 1,3 0 2,3-1 3,2-1 0,2-1 1,3-1-1,1-1 2,2 1 4,2 3 10,2 3 10,2 3 10,2 3 10,0 6 9,2 4 11,0 6 9,0 5-1,0 7-13,-2 7-13,0 7-13,-2 9-7,-2 10 0,-2 11 1,-2 11-1,-1 4-2,-2-3-1,0-3-2,-1-3-3,0-2-2,0-3-5,2-1-3,1-2-4,1-5-3,2-8-2,2-8-3,2-8-2,4-9-7,6-12-12,5-13-10,7-10-12,3-10-3,1-9 3,1-7 4,1-8 4,0-4 1,1 0-1,-1 0 1,1 0-2,-4 5 4,-5 8 8,-6 9 6,-6 9 8,-4 4 4,1-1 2,0-2 1,0 1 1</inkml:trace>
</inkml:ink>
</file>

<file path=ppt/ink/ink3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4"/>
    </inkml:context>
    <inkml:brush xml:id="br0">
      <inkml:brushProperty name="width" value="0.03953" units="cm"/>
      <inkml:brushProperty name="height" value="0.03953" units="cm"/>
    </inkml:brush>
  </inkml:definitions>
  <inkml:trace contextRef="#ctx0" brushRef="#br0">91132 21350 556,'-19'0'9,"9"0"18,8 0 18,10 0 17,6 0 6,7 0-9,5 0-8,7 0-9,2 0-8,2 0-9,1 0-10,1 0-9,-1 0-9,0 2-10,-2 0-10,0 2-10,-3-1-7,-7-1-6,-5 0-5,-7-1-6,-3-1 1,0 0 4,-2 0 6,0 0 4</inkml:trace>
</inkml:ink>
</file>

<file path=ppt/ink/ink3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4"/>
    </inkml:context>
    <inkml:brush xml:id="br0">
      <inkml:brushProperty name="width" value="0.05281" units="cm"/>
      <inkml:brushProperty name="height" value="0.05281" units="cm"/>
    </inkml:brush>
  </inkml:definitions>
  <inkml:trace contextRef="#ctx0" brushRef="#br0">93682 19947 416,'-15'-21'64,"2"7"-5,2 5-6,3 6-4,-1 5-4,0 4-3,-2 4-3,1 3-3,-3 5-3,0 4-4,-1 3-2,-1 4-4,-2 3-2,0 1-3,-1 1-1,-1 1-3,-2 1-4,-3 2-5,-3 2-6,-3 3-6,0-1-6,3-2-8,4-2-7,2-2-8,3-3-6,4-5-5,4-5-4,5-5-4,2-5-1,3-6 1,4-6 3,2-6 1,2-3 6,0-2 8,0 0 10,0-1 8</inkml:trace>
</inkml:ink>
</file>

<file path=ppt/ink/ink3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4"/>
    </inkml:context>
    <inkml:brush xml:id="br0">
      <inkml:brushProperty name="width" value="0.06198" units="cm"/>
      <inkml:brushProperty name="height" value="0.06198" units="cm"/>
    </inkml:brush>
  </inkml:definitions>
  <inkml:trace contextRef="#ctx0" brushRef="#br0">94666 19874 354,'-1'16'120,"0"3"-25,-2 2-24,0 1-25,-1 1-15,2-1-3,0-1-4,2-1-4,1-1-3,4-1-3,2 0-2,4-2-3,1-2-3,3-3-6,2-3-6,1-2-4,2-3-4,0-2-1,-1-2 0,1-2-2,-1-3-1,1-2-1,0-3-1,-1-3-1,2-4-2,3-3-1,3-5-1,3-3-1,0-2 1,-5 1 5,-3 1 4,-4 1 4,-3 1 3,-1 1 0,-1 1 1,0 2 1,-3 1 3,-3 4 8,-2 5 7,-4 3 6,-1 4 11,2 4 10,0 4 12,2 4 12,-1 3 0,-2 3-9,-2 3-8,-2 4-10,-2 1-7,0 3-4,-1 1-5,-2 3-4,0 1-4,-2 0-3,0 2-4,-1 1-3,-1 1-4,1 1-7,-1 1-6,0 0-6,0 2-2,0 1 1,1 0 3,-1 2 2,1-2-4,0-6-11,2-4-9,1-4-11</inkml:trace>
</inkml:ink>
</file>

<file path=ppt/ink/ink3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5"/>
    </inkml:context>
    <inkml:brush xml:id="br0">
      <inkml:brushProperty name="width" value="0.04869" units="cm"/>
      <inkml:brushProperty name="height" value="0.04869" units="cm"/>
    </inkml:brush>
  </inkml:definitions>
  <inkml:trace contextRef="#ctx0" brushRef="#br0">96494 21200 451,'-15'9'159,"1"3"-37,0 4-36,2 2-36,1 1-20,2 1-4,3-1-4,1 1-4,1-1-4,2-1-4,0-1-3,2 0-3,1-3-4,4-3-2,2-3-5,4-2-2,1-3-5,3-2-3,1-2-5,3-2-4,1-3-1,0-4 1,-1-4 1,1-3 2,-2-2 0,-3 2 1,-3 3 1,-2 1 0,-4 2 3,-3 1 4,-2 0 4,-4 2 4,-2 1 3,-1 0 2,-3 2 2,-2 1 2,-2 0 0,-1 2-5,-3 0-4,-2 2-4,1 0-2,3 0 0,3 0 1,2 0 0</inkml:trace>
</inkml:ink>
</file>

<file path=ppt/ink/ink3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5"/>
    </inkml:context>
    <inkml:brush xml:id="br0">
      <inkml:brushProperty name="width" value="0.05432" units="cm"/>
      <inkml:brushProperty name="height" value="0.05432" units="cm"/>
    </inkml:brush>
  </inkml:definitions>
  <inkml:trace contextRef="#ctx0" brushRef="#br0">97902 19968 405,'0'-12'12,"-2"6"26,0 8 25,-2 6 26,0 6 3,-2 2-17,0 3-16,-1 3-18,-1 2-10,0 1-6,0 1-3,1 1-6,-1 0-3,2 0-3,0 1-4,2-1-4,1-1-2,2-3-2,2-3-4,2-3-2,3-2-5,6-2-8,4-3-9,5-1-7,2-4-3,1-8 5,-1-6 3,1-7 4,0-5 5,3 0 3,1 0 3,3-2 5,-2-1 2,-3-1 1,-5-1 2,-3-1 0,-4-1 2,-3-1 2,-3-1 1,-2 0 2,-3-1 0,-2 1-1,-2 1 1,-2 1-1,-4 2 2,-4 5 5,-5 3 6,-5 5 5,-3 2 1,-1 2-3,-1 2-5,-1 3-2,1 1-6,3 3-5,3 4-7,3 2-6,2 2-6,2 0-3,3 0-5,1 0-5</inkml:trace>
</inkml:ink>
</file>

<file path=ppt/ink/ink3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6"/>
    </inkml:context>
    <inkml:brush xml:id="br0">
      <inkml:brushProperty name="width" value="0.04981" units="cm"/>
      <inkml:brushProperty name="height" value="0.04981" units="cm"/>
    </inkml:brush>
  </inkml:definitions>
  <inkml:trace contextRef="#ctx0" brushRef="#br0">98981 20700 441,'20'8'104,"-5"2"-17,-6 0-15,-6 1-16,-5 2-11,-2 1-7,-4 3-7,-2 2-6,-3 1-5,-3 1-4,-3 1-4,-3 1-4,-2 0-1,3-1 0,-1-1 0,2-1 1,2-1-1,3-1-2,3-1-2,2-1-3,7-1-2,8 0-3,9-2-5,10-1-3,5-2-1,4-2 3,5-4 1,3-2 3,2-2-2,0 0-6,0 0-4,1 0-6,-5 0-6,-6 0-5,-7 0-6,-7 0-6,-5-2 0,-2 0 2,-4-3 3,-3-2 3,-2-1 4,-4-2 4,-2 0 3,-3-1 4</inkml:trace>
</inkml:ink>
</file>

<file path=ppt/ink/ink3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6"/>
    </inkml:context>
    <inkml:brush xml:id="br0">
      <inkml:brushProperty name="width" value="0.05364" units="cm"/>
      <inkml:brushProperty name="height" value="0.05364" units="cm"/>
    </inkml:brush>
  </inkml:definitions>
  <inkml:trace contextRef="#ctx0" brushRef="#br0">99695 21124 410,'-15'-11'15,"4"10"30,3 10 29,2 10 31,2 5 4,0 4-21,0 3-21,0 3-22,0 5-18,1 6-13,-2 7-13,2 8-15,-1 1-7,0-1-4,0-2-4,0-2-4,0-4-3,2-2-6,0-6-5,2-2-5</inkml:trace>
</inkml:ink>
</file>

<file path=ppt/ink/ink3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7"/>
    </inkml:context>
    <inkml:brush xml:id="br0">
      <inkml:brushProperty name="width" value="0.03924" units="cm"/>
      <inkml:brushProperty name="height" value="0.03924" units="cm"/>
    </inkml:brush>
  </inkml:definitions>
  <inkml:trace contextRef="#ctx0" brushRef="#br0">100076 18105 560,'11'-14'8,"8"3"14,6 2 15,7 4 16,-1 2 4,-6 2-4,-6 2-5,-8 2-5,-5 3-6,-1 4-9,-2 3-8,-1 5-9,-6 2-4,-4 1-2,-7 1 0,-5 1-1,-5 0-3,0-1-2,-1-1-4,0 0-4,0-3 0,2-1 1,4-2 2,3-3 2,8-1 3,12 0 4,13-2 5,14 0 4,5-3-4,2-3-11,1-2-11,1-4-13,-2-1-9,-2 1-8,-3-1-9,-3 0-7,-4 0 0,-5 0 9,-5 0 10,-5 0 9,-2 0 6,0 0 3,0 0 2,0 0 2</inkml:trace>
</inkml:ink>
</file>

<file path=ppt/ink/ink3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7"/>
    </inkml:context>
    <inkml:brush xml:id="br0">
      <inkml:brushProperty name="width" value="0.03722" units="cm"/>
      <inkml:brushProperty name="height" value="0.03722" units="cm"/>
    </inkml:brush>
  </inkml:definitions>
  <inkml:trace contextRef="#ctx0" brushRef="#br0">101150 18163 591,'36'-15'51,"-7"4"-5,-7 3-5,-7 3-5,-1 0-2,5 2 1,5-1 1,5 0 1,2 0-3,-1 2-7,-1 0-8,-1 2-8,-2 1-9,-1 2-15,-3 2-13,-1 2-13,-3 1-11,-3-1-7,-3 1-8,-2 0-8</inkml:trace>
</inkml:ink>
</file>

<file path=ppt/ink/ink3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8"/>
    </inkml:context>
    <inkml:brush xml:id="br0">
      <inkml:brushProperty name="width" value="0.04112" units="cm"/>
      <inkml:brushProperty name="height" value="0.04112" units="cm"/>
    </inkml:brush>
  </inkml:definitions>
  <inkml:trace contextRef="#ctx0" brushRef="#br0">92150 25663 534,'32'-22'117,"1"6"-25,1 5-24,0 5-24,3 2-13,5 2-2,3 0-3,4 2-1,0 0-6,-4 0-7,-4 0-10,-3 0-7,-6 0-10,-6 0-13,-5 0-12,-6 0-12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0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105000 1772 565,'7'-19'8,"0"7"16,-2 8 15,0 8 16,-1 4 6,1 2-5,2 0-3,0 1-5,0 2-8,-2 1-11,-2 3-13,-2 2-10,-1-1-14,2-1-12,0-2-14,2-2-13,1-3-5,3-1 1,4-2 3,2-2 2,1-2 4,-3-1 8,-1 0 6,-2-1 8,-1-3 3,0 0-1,0-3-2,0-2-1</inkml:trace>
</inkml:ink>
</file>

<file path=ppt/ink/ink3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8"/>
    </inkml:context>
    <inkml:brush xml:id="br0">
      <inkml:brushProperty name="width" value="0.0486" units="cm"/>
      <inkml:brushProperty name="height" value="0.0486" units="cm"/>
    </inkml:brush>
  </inkml:definitions>
  <inkml:trace contextRef="#ctx0" brushRef="#br0">92923 24746 452,'-8'-9'0,"0"0"0,0-2 0,0 0 0,1 0 4,0 3 9,2 1 7,1 2 9,0 5 10,0 10 14,0 8 13,0 9 13,-1 4 0,0 2-17,-1 1-14,-1 1-16,-2 3-14,0 4-13,-2 6-11,0 4-14,0 0-4,2-6 1,3-6 3,1-5 1,1-7-4,2-4-13,0-5-12,2-4-12</inkml:trace>
</inkml:ink>
</file>

<file path=ppt/ink/ink3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8"/>
    </inkml:context>
    <inkml:brush xml:id="br0">
      <inkml:brushProperty name="width" value="0.05223" units="cm"/>
      <inkml:brushProperty name="height" value="0.05223" units="cm"/>
    </inkml:brush>
  </inkml:definitions>
  <inkml:trace contextRef="#ctx0" brushRef="#br0">94700 24704 421,'8'-16'6,"0"2"12,0 1 12,-1 1 13,2 3 8,2 6 6,2 6 6,2 6 6,-1 5-3,-3 7-11,-3 5-11,-2 7-12,-3 2-9,-2 0-8,-2 1-9,-2-1-7,-2 0-6,-2 0-2,-2 1-2,-2-1-2,-1-2-6,-3-3-9,-2-5-11,-1-3-9</inkml:trace>
</inkml:ink>
</file>

<file path=ppt/ink/ink3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8"/>
    </inkml:context>
    <inkml:brush xml:id="br0">
      <inkml:brushProperty name="width" value="0.03696" units="cm"/>
      <inkml:brushProperty name="height" value="0.03696" units="cm"/>
    </inkml:brush>
  </inkml:definitions>
  <inkml:trace contextRef="#ctx0" brushRef="#br0">94950 25304 595,'30'-43'40,"-3"9"-4,-3 9-6,-3 9-6,-1 4 0,1 1 3,1-1 4,1 0 4,1 1 0,-1 2-2,1 3-3,-1 1-2,0 1-7,-3 2-11,-1 0-10,-2 2-10</inkml:trace>
</inkml:ink>
</file>

<file path=ppt/ink/ink3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9"/>
    </inkml:context>
    <inkml:brush xml:id="br0">
      <inkml:brushProperty name="width" value="0.06204" units="cm"/>
      <inkml:brushProperty name="height" value="0.06204" units="cm"/>
    </inkml:brush>
  </inkml:definitions>
  <inkml:trace contextRef="#ctx0" brushRef="#br0">95789 23845 354,'0'-21'4,"0"3"7,0 5 7,0 3 8,0 4 11,0 4 13,0 4 15,0 4 13,-1 4 1,-1 5-13,0 5-13,-1 5-13,-2 4-9,0 1-5,-2 2-5,0 3-5,-2 5-4,-2 10-4,-1 9-4,-3 11-3,0 2-5,1-3-5,0-5-5,2-3-5,1-4-4,0-2-2,2-4-2,1-2-4,1-5-1,2-4-1,2-6-1,2-3-2,1-6 1,0-2 2,0-3 2,0-2 2</inkml:trace>
</inkml:ink>
</file>

<file path=ppt/ink/ink3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49"/>
    </inkml:context>
    <inkml:brush xml:id="br0">
      <inkml:brushProperty name="width" value="0.05497" units="cm"/>
      <inkml:brushProperty name="height" value="0.05497" units="cm"/>
    </inkml:brush>
  </inkml:definitions>
  <inkml:trace contextRef="#ctx0" brushRef="#br0">96050 25319 400,'16'-23'5,"1"1"9,1 1 10,2 1 10,-2 1 3,1 4-3,-2 3-4,-1 3-3,-1 2-2,-1 2-1,0 2-1,-2 2 0,-1 4-2,-2 8 0,-3 6-2,-1 7-1,-2 1-2,-2-3-3,-2-4-2,-2-5-3,1-1-5,2 0-6,4-1-8,2 1-7,4-3-2,6-8 2,4-6 1,5-7 3,3-5-2,1 0-5,1-1-6,1-1-5,-1-1-1,-2 1 6,-1-1 4,-3 1 4,-2 0 6,-4 4 6,-5 3 6,-3 3 6,-4 3 12,-2 4 21,-4 4 19,-2 4 20,-3 3 3,0 3-16,-1 3-15,-2 4-16,1-1-10,1 1-5,0-2-6,2-1-4,0 0-4,2 0-1,0-1-2,2 1-1,2-2-5,6-1-11,4-2-8,5-2-11,4-5-3,1-8 2,3-8 2,1-7 3,-1-5 3,-5 2 7,-4 1 5,-6 1 6,-3 1 4,-2-1 3,-3 0 2,0 1 3,-2-2 2,0-1 0,0-3 0,0-1 1,-2 0 1,-2 5-1,-4 3 0,-2 4-1,-2 3-3,-2 3-7,0 1-8,-1 2-8,0 2-4,1 2-2,1 2-1,0 2-3,2 1-1,1 2-3,0 0-3,2 2-2</inkml:trace>
</inkml:ink>
</file>

<file path=ppt/ink/ink3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0"/>
    </inkml:context>
    <inkml:brush xml:id="br0">
      <inkml:brushProperty name="width" value="0.04333" units="cm"/>
      <inkml:brushProperty name="height" value="0.04333" units="cm"/>
    </inkml:brush>
  </inkml:definitions>
  <inkml:trace contextRef="#ctx0" brushRef="#br0">99111 25646 507,'-13'-8'9,"8"2"17,7 1 19,6 0 16,5 1 6,3 0-9,3 0-8,4 0-9,1 0-6,2 1-6,3-2-6,1 2-6,3-1-4,1 2-3,2 0-4,2 2-3,-1 0-7,-3 0-11,-5 0-9,-3 0-10,-4 0-7,-3 0-6,-3 0-5,-3 0-5,-4-1 0,-4 0 3,-6-2 4,-4 0 3</inkml:trace>
</inkml:ink>
</file>

<file path=ppt/ink/ink3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0"/>
    </inkml:context>
    <inkml:brush xml:id="br0">
      <inkml:brushProperty name="width" value="0.04843" units="cm"/>
      <inkml:brushProperty name="height" value="0.04843" units="cm"/>
    </inkml:brush>
  </inkml:definitions>
  <inkml:trace contextRef="#ctx0" brushRef="#br0">99839 24497 454,'-8'-8'6,"2"-2"13,1 0 13,0-1 12,1 3 9,0 8 5,0 8 6,0 8 5,0 7-5,-2 8-13,0 9-14,-1 7-14,-2 4-9,0 1-6,-2 2-4,0 0-7,0 0-5,-1 0-8,0-2-6,0 0-8,1-4-10,3-4-12,1-6-12,2-4-14,1-5 1,2-7 11,0-5 13,2-6 11</inkml:trace>
</inkml:ink>
</file>

<file path=ppt/ink/ink3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1"/>
    </inkml:context>
    <inkml:brush xml:id="br0">
      <inkml:brushProperty name="width" value="0.05353" units="cm"/>
      <inkml:brushProperty name="height" value="0.05353" units="cm"/>
    </inkml:brush>
  </inkml:definitions>
  <inkml:trace contextRef="#ctx0" brushRef="#br0">101107 25087 410,'-10'-5'139,"-2"8"-32,-3 6-30,-3 8-30,-1 2-17,2 1-3,2-1-4,3 1-2,-1 1-2,0 5-2,-1 3 0,-1 5-1,0-1-2,2-4-2,3-3-4,1-5-1,3-2-3,6-1-1,4 0-2,6-2-1,3-3-4,5-5-7,4-4-8,3-6-8,4-3-2,3-3 2,3-4 1,3-2 1,0-3 3,-2-1 2,-2-3 2,-1-1 2,-3-2 3,-3 1 1,-4-1 2,-1 1 2,-4 0 1,-3 1-1,-3 1 1,-2 1-1,-4-1 2,-3-2 4,-2-1 5,-4-2 3,-2 0 1,-1 5-1,-3 3-2,-2 4-2,-3 3-1,-3 1-3,-5 0-3,-3 2-2,-1 0-2,2 2 1,4 1 0,3 1 1,3 1-6,1 3-12,2 4-11,2 2-11,2 2-3,2 0 8,3 0 7,1 0 8</inkml:trace>
</inkml:ink>
</file>

<file path=ppt/ink/ink3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2"/>
    </inkml:context>
    <inkml:brush xml:id="br0">
      <inkml:brushProperty name="width" value="0.04654" units="cm"/>
      <inkml:brushProperty name="height" value="0.04654" units="cm"/>
    </inkml:brush>
  </inkml:definitions>
  <inkml:trace contextRef="#ctx0" brushRef="#br0">102400 26300 472,'35'0'73,"-7"0"-17,-9 0-18,-7 0-17,-3 0-8,4 2 4,2 0 2,3 2 2,1 0 3,-3 2 1,-1 0 1,-2 1 1,-2 2-2,-3 2-4,-1 2-3,-2 1-5,-2 3-4,-2 1-1,-2 3-2,-2 2-3,-3-1 1,-3 0 0,-5-1 2,-4 0 1,-2-2-1,1 1-5,-1-1-4,1 1-3,1-2-1,2-3 4,4-3 4,3-2 5,8-3 2,13-1 2,15 0 0,13-2 2,7-1-4,-2 0-7,0-2-9,-1 0-7,-3-1-8,-4 0-7,-3 0-7,-5 0-7,-4 1-7,-5 2-8,-5 2-7,-4 2-9</inkml:trace>
</inkml:ink>
</file>

<file path=ppt/ink/ink3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34277 33399 999,'-42'-8'-45,"11"2"4,11 0 5,11 2 4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0"/>
    </inkml:context>
    <inkml:brush xml:id="br0">
      <inkml:brushProperty name="width" value="0.04318" units="cm"/>
      <inkml:brushProperty name="height" value="0.04318" units="cm"/>
      <inkml:brushProperty name="color" value="#F2395B"/>
    </inkml:brush>
  </inkml:definitions>
  <inkml:trace contextRef="#ctx0" brushRef="#br0">105275 1737 509,'12'-6'11,"-8"6"21,-8 4 21,-8 6 21,-5 3 5,-1 3-13,-3 3-13,-1 3-12,-3 1-11,0-1-6,-1-1-8,0-1-7,-2 1-7,-1 1-6,-1 3-8,-1 1-7,1 1-5,3-3-5,3-1-3,3-3-5,3-2-2,3-2 1,2-4-1,4-3 0,4-3 2,6-4 1,6-4 3,6-4 2,1-1 5,-1 0 7,-2 2 7,-2 1 7,-2 1 6,0 3 6,-2 4 6,0 2 7,-4 5 3,-2 6 2,-5 5 2,-4 7 2,-3 2 0,0 0-3,-1 1-2,-1-1-2,0-2-3,2-5-2,3-5-4,1-5-3,4-4-5,6-4-7,6-4-9,6-4-8,4-4-2,5-4 2,3-4 2,5-3 2,1-3-1,0-1-8,1-1-7,-1-1-6,-1 1 0,-3 5 8,-3 3 9,-3 4 9,-6 5 11,-9 6 15,-8 6 14,-9 6 15,-5 2 5,-2 1-6,0 0-6,-1-1-5,0 0-6,1 0-6,1-2-7,1-1-6,1 0-4,2 0-1,3-1-3,1 1-2,3-1-5,4 0-9,4-2-9,4-1-9,3-1-2,3-4 3,3-3 5,4-2 4,-1-2 0,-3 0 0,-3 0-2,-2 1-1,-4-2 1,-3 2 5,-2-1 6,-4 0 4,-3 1 5,-3 4 4,-5 2 3,-4 4 4,-1 1 3,1 1 2,1 2 3,1 0 1,0 0 3,2 1 0,1 0 2,1 0 2,1-1-2,2-1-4,2 0-4,3-2-4,1-1-7,3-2-10,4-3-11,2 0-11</inkml:trace>
</inkml:ink>
</file>

<file path=ppt/ink/ink3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8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27493 25150 528,'-8'39'108,"-2"2"-23,0 1-22,-1 0-22,-2 1-14,-2-2-5,-1 0-6,-3-1-5,0-2-3,3-4-2,1-2-2,2-3-1,2-3-3,1-5-2,0-3-2,2-5-4,3-5-6,6-10-13,6-8-12,6-9-12,3-7-4,1-3 7,1-4 6,1-4 7,1-2 5,0 1 5,-1 2 5,1 0 5,-2 3 5,-3 7 5,-3 5 5,-2 7 6,-2 3 6,-1 2 11,1 2 10,0 2 9,-1 5 4,0 6-3,-2 7-2,0 8-3,-2 2-4,-1 1-3,0-1-4,-2 1-4,0-1-3,0 3-5,0 0-2,0 0-4,1 0-3,0-5-1,2-3-2,0-4-1,2-3 0,0-1 0,1 0 2,2-2 0,1-2 1,1-4-2,3-4-1,2-4-2,2-5 1,1-6 0,3-5 2,1-6 0,2-5 1,-1-1-2,1-2-3,0-2 0,-2 0-2,-3 3-1,-3 3-1,-3 3 0,-3 4-3,-2 3-5,-4 5-3,-2 3-5,-4 6-11,0 8-14,-3 8-16,-2 8-15,-1 2 0,2-3 13,1-3 16,0-2 13</inkml:trace>
</inkml:ink>
</file>

<file path=ppt/ink/ink3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8"/>
    </inkml:context>
    <inkml:brush xml:id="br0">
      <inkml:brushProperty name="width" value="0.04193" units="cm"/>
      <inkml:brushProperty name="height" value="0.04193" units="cm"/>
      <inkml:brushProperty name="color" value="#00BFF3"/>
    </inkml:brush>
  </inkml:definitions>
  <inkml:trace contextRef="#ctx0" brushRef="#br0">29347 25720 524,'22'-16'24,"-4"2"1,-5 1 1,-3 1 3,-3-1 0,-2 0 0,-3-1-1,0-1 0,-2 0-1,2 0-4,0 2-1,1 1-4,0 1-1,-4 0-2,-2 2-2,-3 1-2,-3 1-2,0 2 0,-2 2-1,1 2 0,-3 2-2,-2 4-1,-2 2-2,-1 4-2,-3 2 1,0 3 0,0 3 1,-2 3 1,0 1 1,2-1 0,3-1 1,1 0-1,3-2 0,3 1-3,3-1-2,2 1-3,4-2-3,4-3-3,4-2-3,4-4-4,3-4-2,3-4-3,3-6-2,3-4-2,1-3-1,-1-2 1,-1 0 2,0-1 1,-3 0 5,-1 3 4,-3 1 7,-1 2 5,-2 2 2,-1 0-2,0 2-2,-2 1-1,0 1 4,-2 3 12,-1 4 11,0 2 11,-2 3 6,-1 0-3,0 1 0,-1 2-2,-1 0-4,0 1-8,0 1-7,0 2-8</inkml:trace>
</inkml:ink>
</file>

<file path=ppt/ink/ink3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9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30350 25362 507,'9'-9'2,"1"-3"4,3-4 3,2-2 4,-1 1 4,-1 5 5,-2 4 3,-2 6 5,-1 2 0,2 2-3,0 1-2,1 0-3,0 2-3,-2 3-2,-2 4-4,-2 2-3,-2 2-1,-1 0-1,0-1 0,-2 1-1,-1 0-1,-2 1-4,-2 1-3,-1 2-3,0-3-4,4-1-3,4-4-4,4-3-4,4-4-1,5-8 3,5-6 3,5-7 2,4-5-2,3-3-6,3-3-6,3-3-8,-1-3-1,-2-1 3,-3-2 2,-3-2 3,-4 0 3,-3 3 5,-5 3 5,-3 3 5,-4 4 4,-2 5 0,-4 5 1,-2 5 2,-4 4 12,-2 4 22,-4 4 23,-2 4 23,-1 3 5,1 1-15,0 3-14,2 2-13,0 2-10,0 3-6,0 3-4,1 3-5,0 0-3,2-3 0,2-3 0,2-3 0,1-1-3,0-2-3,0-1-4,0-1-3,1-1-3,2 0-1,2-2-3,2 0 0,1-1-3,1 1 0,2 2-2,0 0 0,-2 1-2,-5 1 1,-4 1-1,-5 2 0,-5 0 0,-4 1-1,-4 1 0,-3 1-1,-2 0-2,3-3-4,1-1-2,3-2-4,1-4-5,4-6-7,3-6-7,2-6-6</inkml:trace>
</inkml:ink>
</file>

<file path=ppt/ink/ink3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3:59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32681 25163 497,'-1'30'59,"-2"0"-3,-2-1-1,-1-1-2,-1-1-4,2-1-6,2-1-7,2-1-6,1-1-4,0-1-3,0-1-3,0-1-3,1-2-3,4-3-4,2-2-2,4-4-5,1-6-3,3-8-7,1-9-6,3-9-6,0-6-4,-1-1-4,0-2-3,-2-3-3,-2 2 1,-3 2 3,-3 3 4,-2 3 4,-4 1 4,-2 1 4,-3-1 5,-4 1 3,-1 2 2,-2 7-2,0 5-1,-1 6-1,-1 5-2,0 6-3,1 4-2,-1 5-4,2 2 0,2-3 1,4-1 0,2-2 2,3-3-2,2-1-3,2-2-3,2-2-3,2-2 1,3 0 5,4-2 5,2 0 5,1-1 3,-3 0 4,-1 0 3,-2 0 2,-2 1 5,-1 4 8,-1 2 7,0 3 7,-2 3 5,-2 2 2,-3 1 1,0 3 2,-3 0 0,-1-1-5,0-1-3,-1 0-4,-1-2-4,2-1-4,0-1-4,2-1-4,2 1-3,4 2 0,4 1-1,3 3-1,2 0-1,-2-1 0,-3-1-1,-1 0-1,-1-1 1,-2 3 0,-1 1 1,0 3 2,-2 1-1,-2 1 0,-2 1 0,-2 1 0,-4 2-5,-4 2-7,-5 4-7,-5 3-8,-3-1-4,1-4 1,-1-3 0,1-5 0,1-3-5,3-3-11,3-3-11,2-2-12</inkml:trace>
</inkml:ink>
</file>

<file path=ppt/ink/ink3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0"/>
    </inkml:context>
    <inkml:brush xml:id="br0">
      <inkml:brushProperty name="width" value="0.04087" units="cm"/>
      <inkml:brushProperty name="height" value="0.04087" units="cm"/>
      <inkml:brushProperty name="color" value="#00BFF3"/>
    </inkml:brush>
  </inkml:definitions>
  <inkml:trace contextRef="#ctx0" brushRef="#br0">37275 24900 538,'-17'25'77,"0"5"-7,-1 3-7,-1 4-8,-1 1-8,1-1-6,-1-3-7,1-1-7,-1-2-6,1 2-7,-1 1-5,0 1-5,2-2-8,3-5-6,3-5-8,2-5-7,7-8-12,8-12-16,9-12-15,10-11-16,0-5 0,-4 7 19,-4 3 16,-6 6 19</inkml:trace>
</inkml:ink>
</file>

<file path=ppt/ink/ink3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0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37550 25327 498,'21'-49'1,"-3"12"6,-4 11 5,-4 13 6,-2 9 8,1 8 12,2 7 11,0 9 13,-1 4 0,-3 3-9,-2 1-9,-4 3-10,0-2-6,0-2-5,2-3-5,0-2-3,3-6-6,2-3-6,3-6-7,3-4-6,3-8-2,4-8 1,2-9 0,3-9 2,0-5 0,0-1-1,0 0 0,-2-2 0,-3 3-4,-3 6-6,-5 5-7,-3 7-7,-2 5-6,-2 6-4,-1 6-4,0 6-6,-2 3 2,-2 0 7,-2 0 7,-2-1 8</inkml:trace>
</inkml:ink>
</file>

<file path=ppt/ink/ink3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1"/>
    </inkml:context>
    <inkml:brush xml:id="br0">
      <inkml:brushProperty name="width" value="0.04933" units="cm"/>
      <inkml:brushProperty name="height" value="0.04933" units="cm"/>
      <inkml:brushProperty name="color" value="#00BFF3"/>
    </inkml:brush>
  </inkml:definitions>
  <inkml:trace contextRef="#ctx0" brushRef="#br0">39032 25387 445,'0'-30'58,"0"3"-12,0 3-12,0 3-11,0 3-7,0 1-2,0 2-2,0 3-2,-3 3 0,-8 8 3,-6 6 2,-7 8 3,-3 3 2,1 5-1,1 2 0,1 3 0,2 0-2,1 1-2,3-2-3,1-1-3,3-2-3,2-1-2,4-3-3,3-1-4,1-2-2,2-1-3,0 0-3,2-2-3,2-3-1,6-4-3,4-6-1,5-4-1,4-5-2,3-3 0,3-5-1,3-4 0,1-1-1,-1 1 1,-2 1 0,1 1 1,-4 1 2,-1 3 4,-4 1 3,-3 2 5,-4 4 6,-5 6 6,-4 6 8,-6 6 7,-1 3 7,0 2 8,2 0 8,1 1 7,1 0-1,5-3-10,4-1-10,4-2-9,2-3-8,1-2-5,1-4-4,2-2-6,0-4-5,2-2-7,3-3-5,2-3-7,-1-3-4,-2-4-2,-1-2-1,-2-2-2,-3-2 2,-1 0 5,-2 2 4,-3 2 6,-2 0 2,-2 4 2,-4 3 1,-2 3 2,-3 6 16,0 10 32,-2 10 32,0 9 32,-1 6 5,0-1-21,0 1-23,0-1-21,-1 0-15,-2 1-6,-1-1-6,-3 1-6,0-2-7,0-1-6,2-3-7,1-1-6,1-6-11,4-10-18,2-10-17,4-10-18,2-5-1,2 1 13,1-1 12,3 1 15,1 0 9,0 2 8,-1 2 7,1 3 7,1 2 10,0 2 12,1 4 13,1 2 11,1 2 8,0 0 2,-1 0 2,1 0 3,0 0-7,-1 0-13,1 0-15,0 0-14</inkml:trace>
</inkml:ink>
</file>

<file path=ppt/ink/ink3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1"/>
    </inkml:context>
    <inkml:brush xml:id="br0">
      <inkml:brushProperty name="width" value="0.04629" units="cm"/>
      <inkml:brushProperty name="height" value="0.04629" units="cm"/>
      <inkml:brushProperty name="color" value="#00BFF3"/>
    </inkml:brush>
  </inkml:definitions>
  <inkml:trace contextRef="#ctx0" brushRef="#br0">41662 25050 475,'-1'38'135,"-1"-2"-29,0-2-30,-1-1-28,-2-1-17,0 2-5,-2 3-3,0 1-5,-1 1-3,0-2 0,1 0-1,-1-1-1,0-3-8,2-3-16,0-5-14,2-3-15</inkml:trace>
</inkml:ink>
</file>

<file path=ppt/ink/ink3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1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41922 25014 454,'-2'-14'2,"0"2"6,-3 4 4,-2 3 6,-2 5 9,-2 8 16,-2 8 14,-1 7 16,-1 4 0,1-1-11,0-1-13,2-1-13,2-1-9,2-1-4,4-1-6,3-1-5,2 0-5,3-1-8,4 1-7,2 0-8,1-2-3,-1-1-1,0-3-1,-2-1-1,0-1 0,-2 0 1,-1-1 3,0 1 1,-5 1 1,-6 2 2,-7 1 1,-7 3 1,-5 0 0,-1 1 1,-3 0 0,-1-1 0,-1 0 1,-1-2-2,1-3-1,0-1 0,1-3-3,7-2-4,3-4-5,6-2-4,3-4-3,3 0 0,1-3-1,2-2-1</inkml:trace>
</inkml:ink>
</file>

<file path=ppt/ink/ink3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02"/>
    </inkml:context>
    <inkml:brush xml:id="br0">
      <inkml:brushProperty name="width" value="0.0519" units="cm"/>
      <inkml:brushProperty name="height" value="0.0519" units="cm"/>
      <inkml:brushProperty name="color" value="#00BFF3"/>
    </inkml:brush>
  </inkml:definitions>
  <inkml:trace contextRef="#ctx0" brushRef="#br0">43147 25613 423,'6'8'19,"-4"3"9,-4 2 9,-4 2 9,-2 1 3,0 1-1,1 1-1,-1 1-2,1 1-3,2 1-5,2 1-4,2 1-5,3-2-6,4-5-8,4-4-7,3-6-8,4-5-9,3-8-10,4-6-10,2-7-9,1-5-5,1-1 3,-1-3 2,1-1 2,-4 0 4,-4 3 4,-4 4 6,-6 2 5,-4 2 2,-2 4 2,-4 3 1,-2 3 0,-4 2 7,-2 2 9,-3 2 10,-3 2 10,-3 3 6,-2 6-1,-1 4 0,-3 5 1,2 2-3,5-3-3,5-1-3,4-2-5,7-2-3,6 1-4,7 0-5,8 0-3,1-1-4,-1 1 0,-3 0-1,-1 0 0,-2 0 0,-3 3 2,-1 2 2,-2 2 2,-2 1 3,-2 1 3,-2 1 3,-2 1 2,-1 0 2,0-1 0,0-1-1,0-1 0,1-2 2,2-1 3,2-2 4,2-2 4,0-2 0,1 1-2,0 0-3,0 0-3,-3 3-8,-6 9-16,-6 7-14,-6 8-15,-6 4-5,-5-2 7,-6 0 5,-7-1 6,1-4 0,6-8-5,5-6-5,7-6-5,1-5-6,0 1-4,-1 0-5,-1 0-5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1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104642 4647 491,'0'24'136,"-2"1"-29,0 1-29,-2 1-29,-1 0-17,-1 1-7,-3-1-5,-2 1-7,3-7-15,6-11-23,7-12-25,8-12-23,4-7-7,1-3 11,3-3 11,1-3 11,1 1 9,-3 4 6,-1 3 7,-2 4 7,-2 3 6,1 1 4,0 1 5,0 1 4,-2 1 6,-1 4 7,-3 2 7,0 4 7,-3 1 7,1 0 6,0 0 8,0 0 6,-1 1 1,-1 4-8,0 2-7,-2 4-6,-1 3-5,-4 5-3,-2 5-2,-3 5-3,-3 1-3,-2-2-5,-2-1-4,-1-2-5,-1-4-2,2-1-1,2-4-1,3-3-2,0-4-8,0-6-18,0-6-18,0-6-17,3-5-6,4-3 7,6-5 5,4-3 7,2 0 5,-1 5 3,0 4 4,-2 6 4</inkml:trace>
</inkml:ink>
</file>

<file path=ppt/ink/ink3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0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14555 29235 476,'-36'14'0,"7"-3"0,7-2 0,7-4 0,1 1 7,-2 4 15,-3 3 14,-3 5 14,3 0 6,9-5-3,8-3-4,10-4-4,8-5-4,9-6-5,9-6-7,8-5-5,6-5-6,2 0-6,2 0-5,2-2-7,0 0-4,-4 4-5,-3 3-4,-2 3-6,-5 2-4,-7 2-7,-7 3-6,-7 1-7,-7 2-4,-8 2-4,-8 2-3,-8 2-3,-4-1 2,-2-4 11,0-4 10,-1-4 10,0-2 7,-1-2 3,0 0 5,1-1 3,0 0 3,2 1 4,3 1 2,1 1 3,2 1 4,1 4 5,0 2 7,2 4 5,0 5 8,2 8 10,1 7 11,0 9 10,1 5 1,1 6-11,-2 5-10,2 4-9,-1 4-8,0 4-3,0 2-4,0 3-3,0 2-5,0 0-3,0-1-5,0 1-4,1-5-1,0-9 0,2-8 2,0-9 1,4-10-3,4-11-11,5-10-8,6-11-9,2-13-6,3-11-4,1-14-2,3-12-4,-1-8 1,-1-5 5,-3-3 4,-1-5 3,-3 6 6,-5 15 4,-3 15 4,-4 14 6,-2 8-3,0 3-7,0 1-9,0 3-7</inkml:trace>
</inkml:ink>
</file>

<file path=ppt/ink/ink3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1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16500 27900 502,'8'-23'0,"0"2"0,0 3 0,-1 1 0,1 3 4,0 3 7,0 3 7,0 2 8,-1 4 4,-1 4 2,0 4 1,-2 4 2,0 3 2,0 5 1,0 3 3,0 5 1,0 1-2,0 1-9,0-1-8,0 1-8,0-3-8,0-3-9,-1-5-9,1-3-8,3-4-4,4-2 4,5-4 4,5-2 2,4-6-5,1-6-17,3-7-15,1-7-16,1-5-4,-1-3 12,-1-3 9,-1-2 11,-3-1 9,-3 5 5,-4 4 8,-4 3 6,-4 5 7,-1 5 7,-2 5 7,-2 5 7,-2 3 6,-2 3 6,-2 4 6,-2 2 6,-3 5 2,-2 6-2,-3 5 0,-3 7-1,-3 3-5,-2 2-7,-2 2-8,-1 3-7,-2-1-4,-1 0-3,-1-2-3,-1 1-2,0-3-4,3-2-6,1-2-6,3-1-6,1-3-4,2-3-1,3-3-3,1-3-1,3-3 4,4-1 11,4-2 10,4-2 11,4-2 6,2-2 2,3-3 1,4 0 2,1-5-3,3-6-8,2-6-7,1-5-8,2-3-3,-1 2 0,1 3 0,-1 1 1,-1 3 2,-2 3 1,-4 3 3,-3 2 3,-4 6 4,-6 8 9,-6 8 7,-6 7 9,-4 4 2,-2 1-3,-1-1-3,-3 1-3,0-2-3,1-1-6,1-3-5,1-1-6,0-3-4,2-3-7,1-3-5,1-2-5,0-2-6,0 3-7,0 2-6,1 2-7,0 0 3,2-1 15,2-1 12,2 0 14,1-2 7,0-1 3,0-1 3,0 0 2,0-1 7,-2 1 12,0 2 11,-1 0 12,-1 2-1,2 5-10,1 4-11,0 3-12,1 2-6,0 1-4,0-1-3,1 1-3,-1-2-2,2-3-1,0-3 0,2-3 0,2-6-4,4-8-7,3-10-7,5-8-6,2-4-3,0 1 1,-1 1 1,1 1 2,-1 1 4,-1 4 7,-1 3 7,0 3 7,-3 2 5,-2 6 5,-4 2 4,-3 5 3,-1 2 2,0 0-2,0-1-2,0 1-1,-1 0-4,-2 2-3,-2 0-4,-1 1-5,-2-1-1,0-1-1,0-2 1,0-2-2,1-4-6,2-4-14,3-6-13,1-4-13,3-4-5,4-1 8,3-3 5,5-1 7,2-1 5,1 4 3,2 3 3,0 3 4,0 2 2,-1 2-2,-1 2 1,-1 2-2,-1 1 1,-2 0 0,-3 0 0,-1 0 1,-1 0 0,-2 2-1,-1 0 0,0 2-1</inkml:trace>
</inkml:ink>
</file>

<file path=ppt/ink/ink3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2"/>
    </inkml:context>
    <inkml:brush xml:id="br0">
      <inkml:brushProperty name="width" value="0.0483" units="cm"/>
      <inkml:brushProperty name="height" value="0.0483" units="cm"/>
      <inkml:brushProperty name="color" value="#00BFF3"/>
    </inkml:brush>
  </inkml:definitions>
  <inkml:trace contextRef="#ctx0" brushRef="#br0">18116 29889 455,'-12'6'43,"8"-1"0,8-2 1,8-1 1,6-5-3,7-4-7,5-6-5,7-4-7,2-2-4,0 1-4,0 1-3,1 1-5,-3 1-2,-2 4-5,-3 3-3,-3 3-3,-3 1-5,-3 0-6,-3 0-5,-3 0-6,-4-2-5,-6-2-8,-6-3-7,-6-3-6,-5-3 1,-4-2 10,-3-1 9,-5-3 10,-1 0 7,-1 1 5,1 1 3,-1 1 5,1 1 4,3 3 5,1 1 6,3 3 4,1 1 3,2 4 2,2 2 2,2 4 2,3 4 5,5 7 6,2 8 6,5 6 7,2 4 2,0 2-3,0 3-3,0 1-3,-2 3-4,-1 2-4,-2 4-5,-1 3-5,-4 0-3,-2 0-4,-4-2-2,-2 0-4,-3-3-3,-2-4-5,-1-3-3,-3-5-4,-1-3-8,1-3-10,-1-3-11,1-3-10,0-3-11,2-4-9,2-5-9,3-2-9</inkml:trace>
</inkml:ink>
</file>

<file path=ppt/ink/ink3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2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19800 31300 499,'16'0'8,"-1"2"17,1 0 16,0 2 16,0 1 8,1 3-2,1 4-1,1 2-3,0 1-7,-1-1-15,-1-1-14,0 0-15,-3-2-11,-3 1-11,-3 0-10,-2 0-9,-3-1-13,-2 1-14,-2 0-13,-2 0-14</inkml:trace>
</inkml:ink>
</file>

<file path=ppt/ink/ink3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3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23870 29400 507,'6'29'111,"-3"-5"-24,-2-5-22,-4-5-24,-2 1-11,-3 7-1,-4 7 0,-2 7 0,-3 5-4,-3 4-5,-3 4-6,-3 4-5,-1 0-5,1-4-5,1-4-4,1-4-4,2-4-7,5-5-10,3-5-10,4-5-10,4-6-7,6-7-7,4-6-6,6-8-6</inkml:trace>
</inkml:ink>
</file>

<file path=ppt/ink/ink3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3"/>
    </inkml:context>
    <inkml:brush xml:id="br0">
      <inkml:brushProperty name="width" value="0.04425" units="cm"/>
      <inkml:brushProperty name="height" value="0.04425" units="cm"/>
      <inkml:brushProperty name="color" value="#00BFF3"/>
    </inkml:brush>
  </inkml:definitions>
  <inkml:trace contextRef="#ctx0" brushRef="#br0">24550 29432 497,'8'-7'3,"0"0"5,0 2 6,-1 1 6,1 1 4,-2 3 5,-1 4 3,0 3 5,-1 3 1,0 5 0,0 5-1,0 5 0,0 3-2,1 3-5,2 1-4,0 3-4,0-1-4,0 0-5,-2-1-3,0-1-5,-1-3-1,1-3 0,2-5 0,0-3 0,2-5 0,2-5-1,2-4-1,1-6-1,3-7-1,3-11-2,4-11-2,2-10-3,0-7-2,0-1 0,-1 0-1,0-2 0,-4 2-2,-1 4-1,-4 4-1,-3 4-1,-3 4-4,-4 7-9,-4 5-8,-4 7-9,-3 5-4,0 6-3,-2 6-3,0 6-3</inkml:trace>
</inkml:ink>
</file>

<file path=ppt/ink/ink3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4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26431 29915 442,'0'-16'3,"0"-2"4,0 0 6,0-1 5,0 1 4,0 1 2,0 2 2,0 3 3,-2 2 2,-2 4 1,-4 4 2,-2 4 2,-3 5-2,-1 7-4,-3 7-4,-1 8-5,-1 2-3,0 0-2,2 1-2,1-1-1,0 1-3,1 2 0,-1 3-1,0 1-1,2-2-1,3-7 1,3-8 0,2-5 0,5-6-9,6-3-21,6-2-19,6-4-21,1-2-5,1-4 10,-2-2 10,-1-3 10,-1-1 8,-1 2 8,-1 2 8,0 2 7,-2 2 7,-1 1 3,0 0 6,-2 2 4,2-3 6,4-2 8,3-5 6,5-4 9,2-3-4,1-3-13,1-3-13,1-3-14,-1-1-8,-2 3-3,-1 1-3,-2 3-4,-3 2 0,-3 3 3,-3 2 2,-2 4 4,-4 5 11,-1 6 19,-2 7 20,-2 8 19,-1 2 3,0 1-13,0-1-12,0 1-13,0 0-8,-2 3-5,0 2-4,-2 1-5,0 1-3,1-1-4,-1-1-3,0-1-5,0-2-3,0-1-5,0-3-5,0-1-4,2-7-8,2-12-9,3-12-10,4-11-9,1-5 1,0 1 13,-1 3 13,1 1 12,0 3 13,2 3 10,0 3 10,1 3 12,1 2 6,0 0 0,0 2 2,-1 1 1,2 1 1,2 4-1,1 2 0,3 4 0,-1 1-5,-3 2-10,-2 0-9,-4 1-10,-1-4-12,2-8-17,0-9-15,1-9-16,0-4-1,-2 1 15,-3 1 16,-1 1 14,-1 1 10,0 1 4,0 1 4,0 1 5,0 2 3,0 5 5,0 3 4,0 4 4,0 3 11,0 2 15,-1 2 16,2 2 17,-2 4 1,-1 6-13,0 5-13,-2 7-13,0 4-8,-2 2-3,0 4-3,-1 3-3,-2 1-4,2 0-5,-1 0-6,0 1-4,0-3-8,2-2-7,0-3-8,2-3-8,1-5-10,4-7-10,2-7-12,4-6-10,-1-6-1,1 0 12,-2-3 12,0-2 11</inkml:trace>
</inkml:ink>
</file>

<file path=ppt/ink/ink3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4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29206 29688 467,'7'-8'2,"-1"-2"4,0 0 5,-2-1 3,-1 2 10,-4 6 14,-2 6 14,-3 6 15,-3 5 1,0 5-10,-2 5-12,0 5-9,0 2-8,2-2-5,3 0-4,1-1-4,1-1-5,2-1-4,0-1-5,2-1-3,0-2-3,2-3-2,0-3-1,2-2-1,1-2-4,1 3-4,3 2-6,2 1-4,-2 2-1,-6-1 2,-6 1 2,-6 0 3,-4-1 1,-3 1 0,-3-1 0,-3 1 0,-2-2 0,2-3-1,1-3-1,1-2-1</inkml:trace>
</inkml:ink>
</file>

<file path=ppt/ink/ink3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5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30147 29981 440,'-8'52'126,"0"-6"-27,1-6-28,-1-5-27,1-5-14,2 0-2,2-1 0,2-1-2,1-2-3,2-3-4,0-3-5,2-3-3,1-3-5,3-4-5,4-5-4,2-2-5,3-7-3,3-6-1,3-7-1,3-7-1,1-5-3,-3-3-6,-1-3-4,-2-2-6,-4-2-3,-1 3-1,-4 2 0,-3 2 0,-3 3 2,-4 5 5,-4 5 5,-4 4 6,-3 5 6,-1 3 9,-3 2 8,-2 4 9,0 3 3,1 4 0,1 4-2,0 3 1,2 2 1,3-1 5,1 0 5,2-2 5,3-1-1,4-1-9,4 0-8,4-2-8,2 0-5,3-2-3,2-1-2,2 0-3,0 0-2,1 1-3,-1 3-4,1 2-2,-2 1-1,-5 2 3,-3 0 2,-4 1 2,-3 3 6,0 3 6,-2 5 6,0 3 8,-2 1 5,-2-3 6,-2-4 4,-2-1 6,0-4 1,2-1-1,3-2-2,1-3-1,4 0-3,7 0-5,7 0-5,8-1-4,1 2-3,0 0-2,-1 1-1,0 1-3,-4 1-1,-1 1-3,-4 2-3,-3 0-3,-3 1-1,-2 3-1,-4 1 0,-2 3-1,-5 1-1,-4 0 1,-6 2 0,-4 1 0,-3-1-4,-3-1-8,-1-3-9,-3-1-9,-1-3-5,-1-3-3,-1-3-3,0-3-4,1-2 1,6-2 3,7-2 4,5-2 3</inkml:trace>
</inkml:ink>
</file>

<file path=ppt/ink/ink3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6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34455 29094 506,'43'7'56,"-6"0"2,-7-2 1,-7 0 3,-5 0-10,-1 3-20,-2 3-20,-2 4-22,-5 2-13,-5 5-7,-6 3-7,-5 5-6,-5 1-4,-2-2 4,-2 0 2,-1-1 2,-2-2 5,-1-3 6,-1-3 5,-1-2 7,1-5 4,5-3 3,3-4 2,4-4 3,5 0 10,6 4 16,6 4 17,6 3 17,1 4 3,-3 3-10,-3 4-9,-2 2-11,-2 1-5,0 0-2,0 1-3,0-1-2,-1-1 0,-1-3 0,0-3 2,-2-2 1,1-6 3,2-7 4,2-6 3,2-8 5,4-8-7,5-13-17,7-11-18,6-12-16,3-8-13,4-3-8,3-5-8,2-3-7,2 2-1,-3 8 5,-2 10 7,-2 8 6,-1 7 6,-1 6 5,-1 4 6,-1 5 6,-4 4 8,-4 5 12,-5 2 12,-4 6 11,-4 1 12,-1 2 9,0 0 11,-2 2 9,0 1 0,0 2-10,0 2-11,-1 2-11,1 1-11,-2 3-10,-1 2-12,0 2-10,-2 1-10,-2 1-10,-2 1-9,-2 1-10,-3 1-3,-2 1 2,-3 1 3,-3 1 3,-4 0 4,-2-1 5,-3-1 5,-3 0 4,-1-2 6,1-1 4,1-1 5,2-1 4,0-1 4,4-2 2,3-3 4,3-1 3,5-2 6,6-2 11,7-2 10,8-2 11,3-1 1,3 0-8,2 0-8,1 0-9,0 1-5,-3 2-4,-3 2-3,-2 2-4,-4 2-2,-1 5 1,-2 4 0,-2 3 0,-3 3 1,-4 1 3,-4 1 1,-4 1 3,-1 0 1,-1-1 2,0-1 0,0-1 2,1-2-1,-1-1 0,0-2-1,0-2 0,2-2-2,2-1 1,4-1-1,3-1 0,0 0-4,0 0-5,-2 0-6,0-1-5,-1-3-8,0-10-6,0-8-8,0-9-7,4-9-2,8-7 5,8-8 4,7-8 4,4-1 4,-3 4 3,-1 6 3,-3 4 4,1 2 2,3-1-1,3 0-1,3-2 0,2 2-1,1 3 1,1 5-1,1 4 1,-1 2 0,-2 2-2,-1 3 0,-3 1-2,-3 2 1,-5 3 3,-5 1 4,-4 2 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2"/>
    </inkml:context>
    <inkml:brush xml:id="br0">
      <inkml:brushProperty name="width" value="0.04218" units="cm"/>
      <inkml:brushProperty name="height" value="0.04218" units="cm"/>
      <inkml:brushProperty name="color" value="#F2395B"/>
    </inkml:brush>
  </inkml:definitions>
  <inkml:trace contextRef="#ctx0" brushRef="#br0">100178 6894 521,'18'-8'8,"4"2"17,3 1 16,5 0 16,-2 3 3,-6 4-9,-5 4-9,-6 4-10,-6 2-7,-4 3-4,-6 2-5,-4 2-3,-4 0-5,-3 1-4,-3-1-5,-3 1-4,-2-2-4,1-1-3,-1-2-2,0-2-2,6-3-2,9-3 1,10-2 0,10-4 0,5-1 1,1 0 5,1 0 4,1 0 3,-1 1 4,-2 4 4,-4 2 3,-3 4 3,-2 2 4,-4 5 2,-3 3 2,-2 5 3,-4 3 1,-6 3-2,-4 2 0,-5 4 0,-1 1-2,1-2-2,2 0-2,3-1-2,1-2-5,2-3-6,2-3-8,3-3-7,1-3-6,2-3-6,2-3-5,2-3-7,2-4-5,2-4-6,2-6-7,2-4-7,0-3 3,-1-2 9,0 0 11,-2-1 9</inkml:trace>
</inkml:ink>
</file>

<file path=ppt/ink/ink3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7"/>
    </inkml:context>
    <inkml:brush xml:id="br0">
      <inkml:brushProperty name="width" value="0.04371" units="cm"/>
      <inkml:brushProperty name="height" value="0.04371" units="cm"/>
      <inkml:brushProperty name="color" value="#00BFF3"/>
    </inkml:brush>
  </inkml:definitions>
  <inkml:trace contextRef="#ctx0" brushRef="#br0">37951 29161 503,'34'-13'29,"-10"8"0,-9 7 2,-10 6 1,-7 5 0,-6 3-1,-4 3-2,-5 4-1,-3 1-4,1 4-5,-1 3-6,1 3-6,-2 1-3,0 1-2,-1-1-3,-1 0-1,1-1-5,3-3-6,3-3-7,3-3-7,2-4-4,0-3-2,2-5-3,1-3-2,1-2 2,2 0 8,2 0 7,2 0 8,1 0 9,0 3 10,0 2 11,0 2 11,0 1 7,0 3 2,0 1 2,0 3 3,0 0-1,0-1-3,0-1-3,0-1-3,0-1-3,0-3-3,0-1-5,0-2-3,2-5-7,6-8-10,4-8-11,5-8-11,4-6-9,1-5-9,3-5-10,1-4-8,2-5-2,1-3 8,1-2 7,1-4 8,0 2 5,-2 4 3,0 5 2,-1 6 3,-1 4 9,-3 5 14,-1 5 14,-3 5 15,-3 6 13,-6 8 9,-6 8 10,-6 7 10,-5 5-1,-2 1-11,-3 1-12,-3 2-11,-1-2-9,2-1-5,2-3-6,3-1-6,3-3-7,6-3-6,5-3-6,7-2-8,3-3-4,0-2-3,-1-2-3,1-2-2,-1 2 5,-1 4 10,-1 5 12,0 6 10,-5 2 7,-8 3-1,-8 1 0,-8 3-1,-5 0 1,-1 1-1,-3-1 0,-1 1-1,-2-2 0,-1-1 0,-1-3 0,0-1 0,-2-2-5,3-2-10,0-3-10,1-1-9,2-1-4,3-2 3,3-1 3,3 0 2,3-4-1,4-4-5,4-5-7,4-6-4,5-3-3,4-1 1,5-3 1,6-1 2,3-1 4,5 1 7,3 1 8,4 1 6,1 2 6,-1 2 3,-3 4 3,-1 3 3,-4 1 3,-1 2 1,-4 1 2,-3 0 3,-4 4 1,-3 4 1,-4 5 2,-4 6 2,-4 2-5,-6-1-8,-4 1-10,-5 0-9,-3-2-8,-1-1-9,-1-2-7,-1-2-9,1-2 0,3-1 8,3-1 8,2 0 9</inkml:trace>
</inkml:ink>
</file>

<file path=ppt/ink/ink3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7"/>
    </inkml:context>
    <inkml:brush xml:id="br0">
      <inkml:brushProperty name="width" value="0.04677" units="cm"/>
      <inkml:brushProperty name="height" value="0.04677" units="cm"/>
      <inkml:brushProperty name="color" value="#00BFF3"/>
    </inkml:brush>
  </inkml:definitions>
  <inkml:trace contextRef="#ctx0" brushRef="#br0">37612 31450 470,'-16'0'0,"-1"0"0,-1 0 0,-1 0 0,1 0 5,2 0 12,4 0 11,3 0 11,3 0 6,6 0-1,4 0 1,6 0-1,5 1-2,7 2-3,7 2-2,7 2-4,6 2-3,6 3-4,6 3-2,6 4-4,4-1-8,3 1-14,3-2-11,3-1-14,-3-1-3,-10-3 7,-11-1 6,-8-2 6,-8-2-7,-3 0-25,-5-2-23,-3 0-24</inkml:trace>
</inkml:ink>
</file>

<file path=ppt/ink/ink3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8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41079 29450 442,'21'9'99,"-5"1"-22,-5 3-22,-5 2-23,-2 2-11,-2 3-3,0 3-1,-2 3-3,-2 2-8,-4 1-11,-4 1-13,-3 1-12,-2-2-8,2-3-1,3-5-2,1-3-2,2-4 4,4-1 9,2-2 9,4-2 10,1 1 8,0 5 10,0 5 9,0 5 8,-1 3 5,-1 1-3,0 1 0,-1 1-3,-3 2 1,-2 2 1,-4 4 1,-2 3 3,-1-3-2,2-6-4,2-7-4,3-7-3,3-8-7,7-10-8,7-10-10,8-9-8,2-7-3,1-3 2,-1-3 4,1-3 2,0-3-4,3-4-11,1-4-11,3-4-10,-1-3-1,-2 0 10,-1-2 9,-3 0 11,-3 5 9,-5 10 8,-4 11 10,-6 11 9,-4 9 5,-4 10 4,-4 8 2,-3 9 4,-3 5 2,0 1 1,0 1 2,1 1 2,0-1-4,4-3-8,2-3-7,4-2-8,5-8-10,8-11-12,7-10-11,9-11-13,3-6-3,-2 1 2,0 0 4,-1-1 2,-2 3 5,-3 3 7,-3 4 5,-2 5 8,-4 3 3,-1 2 2,-2 4 2,-2 2 1,-3 5 4,-1 4 4,-2 5 6,-2 6 4,-3 2 3,-6 3-1,-4 1 0,-5 3 0,-3-1-2,1 0-4,-1-1-5,1 0-4,-1-3-3,1-1-5,-1-3-4,0-1-4,1-4-4,-1-3-4,0-4-5,1-4-3,1-3-3,2-2 0,4-2-1,3-1 0,2-5 1,0-6 3,2-6 3,1-5 3,1-4 3,3-1 2,4-1 1,2 0 3,2 0 3,-2 3 3,-1 3 4,0 3 4,-1 5 10,2 5 15,0 6 17,1 6 15,0 7 4,-2 8-10,-2 8-10,-2 7-9,-1 7-7,-2 5-4,-1 4-4,0 6-4,-2 2-3,-2 1-4,-1 2-2,-3 0-4,0 0-2,0-2-2,2-2-3,1-2-1,1-4-3,2-6-3,2-5-3,2-7-3,3-6-4,6-7-3,4-6-4,5-8-4,5-6-3,3-5-1,4-7-2,5-5-1,1-5 0,-2 1 1,0-2 3,-1-1 2,-2 1 2,-3 1 4,-3 3 3,-3 1 3,-4 3 4,-5 3 3,-4 3 4,-6 3 4,-4 2 2,-6 4 3,-4 3 3,-5 2 3,-3 3 3,-3 0 5,-2 2 3,-1 0 5,0 2 1,5 0 1,3 1-1,5 2 1,4 1 0,8 3 1,6 3 2,8 4 1,4-2-3,5-1-6,3-4-8,5-3-6,1-2-4,2-2 0,1-2 0,1-2 0,0-2-7,1-2-14,-1-2-14,0-2-14,-3 0-6,-7-1 2,-7 0 1,-7 0 3,-3 1 3,0 0 5,0 2 5,0 1 5</inkml:trace>
</inkml:ink>
</file>

<file path=ppt/ink/ink3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9"/>
    </inkml:context>
    <inkml:brush xml:id="br0">
      <inkml:brushProperty name="width" value="0.05176" units="cm"/>
      <inkml:brushProperty name="height" value="0.05176" units="cm"/>
      <inkml:brushProperty name="color" value="#00BFF3"/>
    </inkml:brush>
  </inkml:definitions>
  <inkml:trace contextRef="#ctx0" brushRef="#br0">43735 28810 425,'7'-8'0,"0"0"0,-2 0 0,0 0 0,-1 0 0,1-2 0,2 0 0,0-1 0,1 0 7,0 2 14,0 3 14,-1 1 15,3 1 3,2 2-8,3 0-7,3 2-7,0 3-13,-4 7-15,-5 8-16,-3 6-16,-5 4-7,-8 1 1,-6 0 1,-7 2 2,-4-1 1,-1-3 4,-1-3 2,-1-3 2,0-2 7,1-1 8,1-1 9,1 0 9,2-3 5,3-1 1,3-2 0,3-2 2,6-4 1,12-5 3,10-4 2,11-5 3,6-5-4,1-2-8,0-3-9,2-3-9,-1 1-6,-5 3-6,-4 4-3,-3 5-6,-4 1-1,-3 2 2,-3 1 1,-2 0 2,-5 2 5,-2 0 7,-6 2 9,-2 0 8,-4 2 6,-2 0 4,-2 2 4,-1 0 5,-2 3 3,0 2 2,1 3 3,-1 3 2,1 4 0,1 4-2,1 3-1,0 4-2,1 7-3,1 9-2,-1 8-2,0 9-3,0 7-4,1 3-4,-1 5-5,0 3-5,0 3-1,-1 1 0,-2 0 2,0 2 2,0-1-9,1-4-17,1-2-17,1-3-17,0-6-9,2-9 0,0-8-2,2-10 0,1-8 2,-1-9 6,0-9 7,0-8 5</inkml:trace>
</inkml:ink>
</file>

<file path=ppt/ink/ink3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19"/>
    </inkml:context>
    <inkml:brush xml:id="br0">
      <inkml:brushProperty name="width" value="0.03153" units="cm"/>
      <inkml:brushProperty name="height" value="0.03153" units="cm"/>
      <inkml:brushProperty name="color" value="#00BFF3"/>
    </inkml:brush>
  </inkml:definitions>
  <inkml:trace contextRef="#ctx0" brushRef="#br0">43350 30405 697,'16'-29'0,"-1"5"0,1 5 0,0 4 0,2 2 7,7-5 13,5-4 14,6-3 14,6-3 2,5 1-8,4 0-8,5-1-9,3 2-6,0 1-6,0 3-5,0 1-5,-4 3-9,-8 3-10,-8 2-11,-8 4-10,-6 2-6,-5 2-3,-5 3-2,-4 1-2,-5 0 2,-3-1 9,-2 0 8,-4-1 8,-1-1 5,-2 2 5,0 0 3,-1 2 5</inkml:trace>
</inkml:ink>
</file>

<file path=ppt/ink/ink3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0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44739 29900 552,'-16'0'-2,"-1"0"-3,-1 0-3,-1 0-3,0 1 5,2 4 13,3 2 15,1 4 14,2 2 6,0 3-1,2 3-1,1 3 0,0 2-4,2 1-4,1 1-5,0 1-5,2-1-4,0-3-4,2-3-3,0-3-3,4-5-7,8-8-9,6-8-8,7-8-10,4-6-7,-1-5-2,0-5-5,1-5-3,-2 0 2,-5 4 6,-3 3 6,-4 5 7,-6 5 11,-7 8 16,-6 8 15,-7 8 15,-5 5 7,-2 5-1,-1 3-1,-3 5-2,0 1-2,1 1-5,1-1-5,1 1-5,2-2-5,2-1-8,4-3-8,3-1-6,6-4-9,10-3-8,9-4-8,11-4-8,4-3-3,-1 0 3,-1-2 5,-1 0 3,-2-1 4,-3 2 4,-3 0 5,-3 2 3,-3 0 4,-2 1 1,-4 2 1,-3 0 2,-2 1 4,0 0 7,-1 0 7,-2-1 6,0 1 10,0 0 12,0 0 12,0 0 13,0 0-2,0 1-16,0 2-14,0 0-15,-3 2-10,-8 3-4,-6 3-4,-7 3-4,-4 1-3,-3-1-3,-1-1-1,-2 0-3,-2-3 0,1-3 2,0-3 2,0-2 2,0-4-3,3-1-6,1-2-6,3-2-6,2-2-4,5-4 1,3-2-1,5-3 0,2-4 1,4-4 2,2-3 2,4-5 3,2-1 2,2 1 6,2 1 5,2 1 6,1 2 3,-1 3 5,1 3 3,0 3 4,0 3 7,0 2 9,0 4 11,-1 2 10,3 2 3,2 0-4,3 0-3,3 0-4,4 3-1,5 4 0,5 5 0,5 6-1,4 3-1,2 5-4,4 3-4,2 4-4,0 1-10,-7-5-15,-6-4-16,-6-3-15,-4-4-14,-3-1-12,-3-2-10,-2-2-13</inkml:trace>
</inkml:ink>
</file>

<file path=ppt/ink/ink3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3"/>
    </inkml:context>
    <inkml:brush xml:id="br0">
      <inkml:brushProperty name="width" value="0.03877" units="cm"/>
      <inkml:brushProperty name="height" value="0.03877" units="cm"/>
      <inkml:brushProperty name="color" value="#00BFF3"/>
    </inkml:brush>
  </inkml:definitions>
  <inkml:trace contextRef="#ctx0" brushRef="#br0">25855 35328 567,'-8'8'0,"0"0"0,1 0 0,-1 0 0,-2 4 4,-4 9 8,-4 9 9,-3 9 7,-4 3 4,-1 0-3,-3-2-3,-1 0-2,0-3-2,3-3-4,3-5-1,3-4-4,3-3 0,3-2-1,3-5 0,3-1 0,6-6-7,11-6-14,11-8-13,11-6-13,6-5-7,3-3 0,1-3 0,2-3 1,0-1 2,-2 1 5,-1 1 5,-3 1 6,-3 3 5,-3 5 5,-5 5 5,-3 4 4,-5 5 3,-3 2-2,-4 3-2,-4 4-1,-3 3 6,-1 4 16,0 3 16,-1 5 15,-1 1 6,0-1-7,0-1-6,0-1-6,0-2-3,0-3-2,0-3 0,0-2-2,1-4-2,5-1-6,4-2-4,4-2-6,4-2-7,3-2-8,5-2-9,3-1-9,2-3-5,1-2-3,-1-2-2,0-1-3,-1-3 1,-3 0 3,-3-1 2,-3-1 3,-3-2 4,-4-3 3,-5-3 4,-3-3 3,-2-1 3,-2 0-1,0-1 1,-2 1-1,0 1 4,-2 1 9,0 3 6,-2 1 9,0 4 5,1 3 4,-1 4 4,0 5 4,-1 2 1,0 2 0,-2 2 0,0 2 0,-1 3-2,1 6-5,-1 4-4,0 5-4,-1 4-3,0 1-2,-1 3-1,-1 1-2,-1 2-1,2 1-2,1 1-2,0 1-2,2 2 1,-1 4 1,0 4 2,0 4 2,1 3 0,0 0-2,2 2-2,1 0-1,0 3-1,0 2 0,0 3 1,0 4-1,-1 1 0,0 5-5,-1 2-3,-2 3-3,0-2-2,-1-5-2,-2-6-1,0-7-1,0-5-1,1-7 0,0-8 0,2-6 0,0-5 1,-2-4 3,0-5 1,-1-3 2,-1-3 3,0-2 2,0-3 3,1 0 4,-1-5 1,0-4 2,0-6 1,1-3 1,0-7 1,4-4-4,2-4-1,4-6-3,3-7-1,4-8-2,4-9-1,4-9-1,3-5 0,5-1 0,3-1 0,5-1 0,3 2-3,6 3-8,5 5-8,4 3-8,1 5-5,-2 6-1,-3 6-1,-3 6-2,-6 7 3,-6 8 6,-7 7 6,-7 8 7,-4 5 1,0 1-3,-2 0-3,0 2-3</inkml:trace>
</inkml:ink>
</file>

<file path=ppt/ink/ink3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3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29776 35145 581,'-22'-13'73,"5"4"-15,3 6-15,4 5-14,1 5-8,-4 7 0,-2 7 1,-3 7-1,-2 4 0,-1 3-1,-1 1-2,-1 2-1,1 0-2,3-2-2,3-1-2,3-3-3,2-3-3,2-3-2,2-5-4,2-3-2,3-3-2,4-3 0,4-1 0,4-2 0,2-2-1,3-2-4,2-2-3,2-2-4,0-1-2,1 0 0,-1 0-2,1 0 0,-3 1 2,-3 2 2,-4 2 4,-4 2 3,-3 1 3,-2 1 1,-2 1 3,-2 2 1,-3 0 2,-4 3 1,-4 2 2,-3 1 1,-2 0 1,1-2 2,0-4 2,2-3 2,1-2 1,1 0 0,1-2-1,1 0-1,6-4-2,12-6-5,11-6-6,13-6-4,4-2-4,0 1-2,-1 1-3,-1 1-2,-2 1 1,-2 4 6,-1 3 3,-3 3 6,-1 2 5,-1 2 6,-1 2 6,0 2 6,-4 1 3,-1 3-1,-4 2-1,-3 2-2,-1 1 0,0 0-3,0-1-2,0 1-2</inkml:trace>
</inkml:ink>
</file>

<file path=ppt/ink/ink3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3"/>
    </inkml:context>
    <inkml:brush xml:id="br0">
      <inkml:brushProperty name="width" value="0.02842" units="cm"/>
      <inkml:brushProperty name="height" value="0.02842" units="cm"/>
      <inkml:brushProperty name="color" value="#00BFF3"/>
    </inkml:brush>
  </inkml:definitions>
  <inkml:trace contextRef="#ctx0" brushRef="#br0">31000 35545 774,'14'-13'61,"-1"4"-11,-2 6-10,-2 5-11,-1 3-9,0 5-6,0 4-5,0 3-6,-1 2-9,-1-1-11,-1 0-10,0-2-11,0-2-6,0-1-1,1-2-2,2-2 0</inkml:trace>
</inkml:ink>
</file>

<file path=ppt/ink/ink3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4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31868 35800 478,'-22'30'62,"5"-3"-8,3-3-7,4-3-9,3 0-4,0 3-3,2 3-1,1 3-1,0 0-3,0 0-3,0-1-2,0-1-3,1-2-1,2-3-2,2-3-1,2-3-1,2-3-3,4-4-4,2-5-4,3-2-5,3-7-5,3-4-6,4-7-5,2-5-6,1-6-3,0-1-3,1-4-2,-1-3-2,-1 0 1,-5 3 4,-3 3 4,-4 4 5,-4 1 3,-3 4 6,-2 3 4,-4 3 5,-3 3 4,-6 4 4,-4 4 4,-5 4 4,-2 4 1,3 2 1,1 3 0,2 4 0,2 0 1,3-1-1,1-1 0,2-1-1,3-2-2,4-2-6,4-4-5,4-2-7,3-2-3,3 2-2,3 0-1,3 2-2,0 0 1,-1 3 2,-2 2 2,-2 2 2,-3 2 3,-3 3 5,-3 3 4,-2 4 4,-3 0 2,-1 1 2,0-1 2,-1 1 1,-3-2 2,0 0 2,-3-1 2,-2 0 2,0-3 0,2-1-2,2-2-4,2-3-3,2 0-1,0 0-2,2-1 0,0 1-1,1 1-2,0 0-1,0 1-3,0 1-1,-1 2-2,-1 1-5,0 3-2,-1 1-4,-4 3-3,-6 3-2,-6 3-2,-5 3-2,-5 1-5,0 0-5,-1 0-7,0 1-5,-1-4-2,1-4 2,1-4 1,1-6 3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03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100717 6840 452,'8'-8'0,"1"-2"0,1 0 0,2-1 0,-2 0 3,-1 2 5,-2 2 6,-2 3 6,-1 1 5,0 3 5,0 4 6,0 2 5,-3 5 0,-6 6-5,-6 5-4,-6 7-5,-2 1-4,-1-2-6,0-1-5,1-3-4,1-2-5,2-4-5,4-5-4,3-3-5,4-4-2,4-2-3,6-4-1,4-2-2,5-5-4,7-4-7,5-5-7,7-5-7,2-2 0,-2 1 6,0 1 6,-1 1 6,-2 2 5,-5 2 3,-3 4 3,-5 3 4,-3 3 11,-6 4 22,-5 4 21,-4 4 21,-6 5 2,-6 5-14,-5 7-16,-7 5-15,-3 3-9,-1-1-2,-1-1-3,0-1-1,-2 0-6,-1 1-7,-1 0-7,-1 2-7,1 1-2,2-1 4,1 1 4,3-1 4,2-1 3,5-3 4,3-4 3,5-1 4,2-4 4,4-3 1,2-3 4,4-2 2,2-4 2,4-3-2,2-2-1,4-4-1,3-3-2,5-7-3,5-6-4,5-5-3,4-5-4,4-1-4,4-2-3,5-3-5,-1 2 0,0 1 1,-3 5 2,-2 2 1,-2 3 2,-2 2 3,-1 4 3,-3 3 4,-2 3 2,-3 2 6,-3 4 4,-3 3 5,-7 5 4,-10 7 4,-12 9 4,-10 7 3,-7 5-1,-1-1-7,-2 1-7,-3-1-6,-1 0-6,-4 1-4,-3-1-3,-2 0-5,-1-1-1,3-3-1,3-3-1,4-3-1,2-3-1,5-3 0,3-2-1,4-4 0,7-8-4,9-12-6,8-13-7,9-13-6,5-6-2,1 0 6,1 0 3,2 0 6,-2 2 3,0 6 4,-1 4 2,0 5 3,-4 4 6,-3 5 6,-4 3 8,-4 4 7,-3 5 9,-2 6 9,-2 6 9,-2 6 10,-1 4 1,0 3-8,0 3-6,0 3-9,0 3-3,0 5-2,0 3-2,0 4-1,0 1-3,1 0-3,-1-1-2,0-1-4,0-3-3,2-2-3,0-3-2,2-3-4,0-4-2,2-3 0,0-5-2,2-3-2,1-5-4,1-4-11,3-6-9,2-4-10,3-5-4,4-6 3,3-4 1,5-4 3,1-5 2,0-1 4,1-3 3,-1-1 4,0 1 4,-3 5 5,-1 5 6,-3 5 6,-1 4 5,-2 3 5,-3 2 6,-1 4 5,-2 4 7,-1 4 9,0 5 8,-2 6 8,0 2 1,-2 1-8,-1 1-8,0 1-9,-2 0-4,-1-1-2,0-1-2,-1 0-2,-1-2-7,0 1-13,0 0-11,0-1-13</inkml:trace>
</inkml:ink>
</file>

<file path=ppt/ink/ink3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5"/>
    </inkml:context>
    <inkml:brush xml:id="br0">
      <inkml:brushProperty name="width" value="0.04334" units="cm"/>
      <inkml:brushProperty name="height" value="0.04334" units="cm"/>
      <inkml:brushProperty name="color" value="#00BFF3"/>
    </inkml:brush>
  </inkml:definitions>
  <inkml:trace contextRef="#ctx0" brushRef="#br0">41516 35139 507,'-11'-5'7,"-4"6"12,-5 6 13,-5 6 12,0 1 2,7-1-9,5-2-9,6-2-9,0 2-6,-5 7 0,-7 7 0,-5 7 0,-7 5-1,-3 6 0,-6 4 0,-4 6 0,1-2-3,9-8-3,9-8-3,9-7-4,8-8-2,6-7 1,7-7 0,8-6 1,8-10-2,13-10-5,11-11-4,12-10-4,5-6-6,-1 0-5,-1 0-6,0 0-6,-5 4 1,-7 10 7,-6 8 7,-7 9 8,-7 6 6,-5 6 3,-7 4 4,-5 6 4,-5 4 2,-4 5 1,-4 5 2,-4 5 1,-3 2 3,-3 1 7,-4-1 5,-1 1 7,-1-2 2,4-3 0,4-3 1,4-3-1,4-4-2,4-5-5,4-4-4,4-5-4,5-5-8,7-4-11,7-4-10,7-3-12,3-3-5,0 0 2,1 1 2,-1-1 1,-3 2 0,-6 3-4,-5 2-3,-6 4-3,-6 2 1,-3-1 7,-4 0 6,-4 0 7,-3 0 3,-2 0 3,-2 1 2,-2-1 1,-1-1 4,1-2 6,-1-2 5,0-1 6,0-2 4,2 2 4,1 1 2,0 1 4,2 4 1,0 8 2,2 8 0,1 8 1,0 6-2,0 8-4,0 7-6,0 7-4,-1 3-3,-1 2-1,0 0 0,-1 2-1,-2-1-1,0-1-1,-2 0-1,0-2-2,-1 0 0,1 0 0,-1 0 1,0 0 0,-1 0-1,0 0-2,-1 0-1,-1 0-1,-1-2-2,0-3-3,0-5-3,1-4-1,-2-3-3,-2-3 0,-2-3-2,-1-3-1,-3-4-1,-1-3-3,-3-4-2,-1-4-2,-1-3 1,3-2 4,1-2 2,3-2 5,2-5 1,4-8 0,4-7 1,5-8 0,6-9 1,9-9-1,11-8 1,9-9 0,7-3-1,5 3-3,3 3-3,4 3-2,2 2-3,0 2-3,0 2-1,0 2-2,-1 4-2,-2 4 0,-2 5-1,-2 6 0,-5 4-1,-8 7 1,-7 5-1,-8 6 2,-5 4 1,1-1 4,0 0 3,0 0 3</inkml:trace>
</inkml:ink>
</file>

<file path=ppt/ink/ink3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6"/>
    </inkml:context>
    <inkml:brush xml:id="br0">
      <inkml:brushProperty name="width" value="0.04318" units="cm"/>
      <inkml:brushProperty name="height" value="0.04318" units="cm"/>
      <inkml:brushProperty name="color" value="#00BFF3"/>
    </inkml:brush>
  </inkml:definitions>
  <inkml:trace contextRef="#ctx0" brushRef="#br0">45342 35200 509,'-16'4'90,"2"8"-12,1 7-12,1 9-13,0 4-7,0 2-6,0 2-5,0 3-5,1 0-6,3 2-7,1 0-8,2 2-7,1-3-8,2-4-12,0-5-11,2-5-10,2-5-5,6-5 5,4-5 4,5-4 3,1-4 5,-2-1 5,-4 0 5,-3-1 5,-1-3-3,0 0-12,0-3-11,0-2-11</inkml:trace>
</inkml:ink>
</file>

<file path=ppt/ink/ink3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6"/>
    </inkml:context>
    <inkml:brush xml:id="br0">
      <inkml:brushProperty name="width" value="0.04778" units="cm"/>
      <inkml:brushProperty name="height" value="0.04778" units="cm"/>
      <inkml:brushProperty name="color" value="#00BFF3"/>
    </inkml:brush>
  </inkml:definitions>
  <inkml:trace contextRef="#ctx0" brushRef="#br0">46078 35738 460,'7'-7'1,"-4"0"2,-3 2 3,-2 1 2,-3 1 6,-2 6 11,-1 2 11,-3 5 10,0 3 4,2 1-5,2 3-4,3 2-4,-1 0-4,2 1-4,-1 0-2,0-1-4,0 0-3,2-3-3,0-1-3,2-2-3,2-2-3,4-3-3,4-1-1,3-2-3,3-3-3,0-2-4,-1-3-5,1-4-3,0-2-5,1-3-3,1-4-3,2-1-5,-2-4 0,-1-2 1,-3-1 2,-1-2 2,-2-1 3,-2 2 3,-2 3 4,-2 2 3,-2 0 7,1 2 8,0 1 8,0 1 10,1 1 3,0 1 1,1 0 0,2 2 1,0 1-1,1 2-2,2 3-2,0 1 0,1 1-3,0 2-1,-1 0-1,1 2-2,-1 3-2,-1 7-3,0 8-3,-2 6-2,-2 4-2,-4 1 0,-4 0 0,-4 2 1,-2 0-4,-2-1-6,0-1-6,-1-1-5,5-6-9,14-9-9,12-10-10,13-10-9,3-5-1,-6 1 6,-5-1 7,-6 0 6,-4 0 5,-1-1 0,-1-2 3,0 0 0,-3 0 5,-1-1 5,-2 0 6,-2 1 6,-2-1 4,-1 0 1,0 1 3,-1-1 1,-1 1 5,0 2 8,0 3 8,0 1 8,0 5 10,0 8 15,0 8 13,0 7 15,0 7-2,0 3-16,0 4-17,0 5-15,-1 0-13,-1 0-9,0-1-8,-1-1-8,-1-2-3,2 0 0,0-1 1,2-1 1,-1-2-5,0-3-14,-2-4-12,0-1-12</inkml:trace>
</inkml:ink>
</file>

<file path=ppt/ink/ink3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6"/>
    </inkml:context>
    <inkml:brush xml:id="br0">
      <inkml:brushProperty name="width" value="0.03931" units="cm"/>
      <inkml:brushProperty name="height" value="0.03931" units="cm"/>
      <inkml:brushProperty name="color" value="#00BFF3"/>
    </inkml:brush>
  </inkml:definitions>
  <inkml:trace contextRef="#ctx0" brushRef="#br0">48560 34544 559,'9'-8'6,"3"2"12,4 1 11,2 0 13,1 3 4,-1 4-1,-1 4-3,0 4-1,-3 3-4,-1 5-5,-2 4-6,-2 3-5,-4 5-4,-2 5-2,-6 4-4,-2 6-3,-6 4-3,-6 4-7,-5 4-6,-7 3-6,-2 1-10,-1-6-15,1-5-15,0-4-15,2-8-4,6-8 9,7-9 9,5-8 8</inkml:trace>
</inkml:ink>
</file>

<file path=ppt/ink/ink3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27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49550 36200 547,'42'2'62,"-10"4"-6,-9 4-6,-10 3-6,-6 4-4,-1 3-4,0 4-4,-2 2-4,-1 0-2,-2 0-5,-2 0-2,-2-2-4,-1-2-3,0-3-5,0-3-5,1-3-3,1-2-3,7-2 1,6-2 1,6-2-1,5-3 2,5-4 3,5-4 1,5-4 3,2-2-1,2 1-5,1-1-2,0 0-5,-2 2-5,-5 2-6,-7 4-8,-5 2-6</inkml:trace>
</inkml:ink>
</file>

<file path=ppt/ink/ink3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0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25666 9250 533,'-12'-1'3,"8"-2"6,8-2 5,8-2 7,7-2 6,7-3 8,7-4 6,6-2 9,2 0-2,-7 3-7,-6 3-9,-5 3-8,-2 1-7,3 0-3,3 0-5,3 0-5,-1 1-5,-5 2-8,-5 3-8,-5 1-7,-6-1-12,-10 0-12,-8-3-14,-9-2-13,-5-3 1,1-4 17,-1-3 17,1-5 16,0-1 12,2 1 7,3 1 6,1 1 8,3 2 2,2 5 0,4 3 0,3 4-1,1 3 2,0 2 4,0 2 5,0 2 4,1 4 4,0 6 3,2 5 4,0 7 4,1 4 0,0 4-3,0 4-4,0 5-2,0 2-4,0 4-3,0 2-4,0 4-3,-1 2-3,-4 3-1,-2 3 0,-3 3-2,-1 0-3,0-2-2,2-4-3,1-3-2,1-6-5,2-10-2,2-9-3,2-11-4,2-7-1,2-6 0,2-6-1,2-6 1,3-9-2,7-11-3,6-12-5,5-12-3,3-9-1,-1-4 2,-1-5 1,-1-5 2,-3 3-1,-3 13-5,-4 11-4,-5 11-4,-2 8-1,-2 3 4,-2 3 5,-2 3 4</inkml:trace>
</inkml:ink>
</file>

<file path=ppt/ink/ink3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1"/>
    </inkml:context>
    <inkml:brush xml:id="br0">
      <inkml:brushProperty name="width" value="0.03936" units="cm"/>
      <inkml:brushProperty name="height" value="0.03936" units="cm"/>
      <inkml:brushProperty name="color" value="#00BFF3"/>
    </inkml:brush>
  </inkml:definitions>
  <inkml:trace contextRef="#ctx0" brushRef="#br0">27150 8550 558,'8'17'111,"0"3"-22,-1 3-21,1 3-23,0 2-12,-2-1-3,-1 1-3,0-1-3,-1-2-10,1-5-14,2-5-15,0-4-15,1-6-8,2-2 0,0-6-2,1-2 0,1-5-1,0-2-1,-1-3 0,1-3-1,-1-1 3,-2 1 4,-2 0 4,-2 2 6</inkml:trace>
</inkml:ink>
</file>

<file path=ppt/ink/ink3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2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27301 7771 540,'8'-8'1,"2"0"4,0 1 2,1-1 3,-1 3 6,-2 8 11,-4 6 9,-2 7 10,-5 6 2,-4 5-7,-6 5-7,-3 5-7,-5 3-5,0 2-4,-1 2-3,-1 2-4,1-1-4,1-4-5,3-4-5,1-3-5,2-5-5,1-6-4,0-4-5,2-4-4,2-6-6,2-7-5,4-4-6,3-7-6,-1 1 4,0 8 14,-3 8 13,-2 8 15,-3 5 7,-3 5 2,-5 3 1,-4 4 2,0-1 0,3-5 1,3-7 1,3-5-1,2-4 4,0-1 7,2 0 5,1-2 6,0 0 1,2 0-3,1 0-3,0 0-3,3-3-3,4-3 1,4-4-1,4-3 0,3-5-5,5-2-7,4-3-8,3-3-8,2-1-4,-3 2 2,-1 3 2,-3 1 1,-1 3-2,-3 2-6,-1 4-6,-2 3-6,-2 1-2,1 0-1,0 0 1,0 0 1,-2 1 1,-3 1 5,-2 3 4,-4 2 4,-1 1 4,-2 0 4,0 0 4,-1 0 3,-2-2 3,-1-1 1,0-2-1,-1-2 2,0-2-1,2-2 0,2-2-1,2-1 0,2-4-3,2-2-5,2-3-4,2-3-5,2-1-2,1 1 1,3 0-1,2 2 0,-1 2 2,-1 1 3,-2 2 2,-2 2 2,-1 2 2,0 1-1,0 0 0,-1 2-1,1 0 2,0 2 4,0 0 4,0 2 3,0-1 2,-1 0 1,1-2 0,0 0 1,-1 1 1,-2 4 1,-3 4 1,0 4 1,-4 2 1,0 1 0,-3 1 0,-2 2 1,-2-1-2,-4 1-2,-2 0-3,-3-1-2,-2 1-3,1 0-2,-1-1-2,1 1-2,0 0-2,1-1-1,0 1 1,2 0-1,1-1 1,1-1-1,1-1 1,1-1 0,1 1 1,2 0-1,2 1 1,2 1-1,2 1 3,0 2 4,2 0 5,0 1 3,1-1 2,0-1-4,0-2-3,0-3-2,2-2-3,2-6-1,4-4-3,2-6-2,2-4-3,3-3-5,2-5-3,2-3-5,-1-2-2,0 2 1,0 3 1,-2 1 1,-1 3 2,-1 1 5,-1 2 4,0 2 4,-2 2 8,-1 2 11,0 3 12,-2 1 12,-1 2 3,-2 3-5,-3 4-5,0 2-4,-3 2-6,-1 2-3,0 0-5,-1 1-5,-2 1-3,-2 1-2,-2 1-3,-1 1-2,-2 1-1,0 0-2,0-1-1,1 1-2,-1-2 1,0-1 2,0-2 3,1-3 1,1-4-6,6-10-16,4-8-16,6-9-16,2-5-5,3 1 4,2-1 4,2 1 5,-1 1 3,-1 5 3,-2 3 3,-2 4 3</inkml:trace>
</inkml:ink>
</file>

<file path=ppt/ink/ink3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2"/>
    </inkml:context>
    <inkml:brush xml:id="br0">
      <inkml:brushProperty name="width" value="0.04399" units="cm"/>
      <inkml:brushProperty name="height" value="0.04399" units="cm"/>
      <inkml:brushProperty name="color" value="#00BFF3"/>
    </inkml:brush>
  </inkml:definitions>
  <inkml:trace contextRef="#ctx0" brushRef="#br0">29078 9546 500,'11'-8'62,"4"-2"-10,5 0-11,5-1-10,3-1-7,1 1-3,1-1-4,1 0-4,-1 1-3,-3 1-4,-4 0-2,-1 2-3,-6 1-12,-7 0-19,-6 2-19,-8 1-20,-4-1-2,-1 0 15,-3-2 16,-2 0 15,0-2 9,-1-4 4,0-2 3,0-3 4,2 0 4,1 5 5,2 3 5,2 4 5,3 5 13,2 6 18,4 6 20,3 6 18,0 4 3,1 2-14,0 4-14,0 3-14,-2 2-10,-4-1-7,-4 0-6,-3 1-8,-5 1-5,-4 4-6,-4 4-7,-3 4-5,-2-1-4,3-6-3,1-5-1,3-7-3,2-4-5,2-3-10,4-3-8,3-2-8</inkml:trace>
</inkml:ink>
</file>

<file path=ppt/ink/ink3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2"/>
    </inkml:context>
    <inkml:brush xml:id="br0">
      <inkml:brushProperty name="width" value="0.03143" units="cm"/>
      <inkml:brushProperty name="height" value="0.03143" units="cm"/>
      <inkml:brushProperty name="color" value="#00BFF3"/>
    </inkml:brush>
  </inkml:definitions>
  <inkml:trace contextRef="#ctx0" brushRef="#br0">30150 10400 699,'10'10'5,"4"4"9,3 3 9,5 5 9,2 1 4,2 1-2,3-1-2,1 1-1,2-1-3,-1 1-4,0-1-4,1 1-4,-3-3-10,-3-3-18,-5-4-16,-3-4-17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11"/>
    </inkml:context>
    <inkml:brush xml:id="br0">
      <inkml:brushProperty name="width" value="0.04954" units="cm"/>
      <inkml:brushProperty name="height" value="0.04954" units="cm"/>
      <inkml:brushProperty name="color" value="#FED406"/>
    </inkml:brush>
  </inkml:definitions>
  <inkml:trace contextRef="#ctx0" brushRef="#br0">75919 22306 444,'7'-16'33,"-1"1"-1,-1-1 0,0 0-1,-2 1-2,0 1-3,-2 1-4,0 0-4,-1 1-2,0 1-1,0-1-2,0 0-2,-1 0-2,-2 1 0,-2-1-1,-2 0-1,-1 1 0,-2 1-2,0 0 0,-1 2-1,-1 1-1,0 0-1,1 2-1,-1 1-1,-1 0-1,0 0 1,-1 0-1,-1 0 1,-1 1 0,-2 2 0,0 2 1,-1 2-1,-1 2 0,-3 2 1,-1 1 0,-3 3 1,0 1-1,1 0 2,1-1 0,1 1 0,1 1 1,1 2 1,1 1 0,1 3 1,0 0-1,1-1 0,-1-1-2,1 0 0,0-2 0,0 1 0,2 0 0,1-1 0,1 1-1,1 1 1,0 2-2,2 0 0,0-1 0,1 1 1,-1-2 0,0-1 1,0 0 0,1 1 1,-1 2 0,0 0 0,1 0 1,0 1 1,2-1 0,1 1 1,-1-1 1,0 1-1,-1 0 0,-1-1-1,0 0 1,2-3-1,2-1 0,2-2-1,2-1 1,0 1-2,2 1 0,0 2 0,2-1-1,2-1 0,2-1 1,2 0-1,1-1 1,2 1-1,0 1 0,1 1 0,2 0 0,0 0-2,1-2-1,1-1 0,0-1-1,-1-2 1,0-2 1,-2-2 1,0-2-1,2 1-3,0 0-2,1 0-3,3 0 0,3 0 1,5 0 1,3 0 1,2-1 2,-1-1 0,-1 0 1,-1-1 0,-2-2 1,-3-1-2,-3 0-1,-3-1-1,-1-1-1,-1 0-2,1 0-1,0 0-3,0-1 0,1-4 2,1-2 1,1-3 1,1-3 1,0-1 2,-1-3 1,1-1 2,0-2 0,3 1 1,1-1 1,3 1 0,-1 0 0,-1 1-3,-3 1 0,-1 1-3,-2 0 0,-1 0 0,-1 1 0,0-1 0,-3 1-1,-3 1-1,-3 1-2,-2 1-1,-3 0-1,-1-2 2,0 0 3,-1-1 1,-2 0 2,-1-1 0,0 0 0,-1 1 2,-2-1-1,-2 1 2,-2-1-1,-2 1 2,0-1 0,-1 1 0,0-1 0,0 0 1,0 1 0,-1 1 0,-1 1-1,-1 1 1,-2 1 0,0 4 0,-1 3 2,-1 3 0,-1 1 1,1 0 0,-1 0 1,1 0 0,-2 1 1,0 0-2,-1 2 0,-1 0 0,-1 1-1,-1 0 1,-1 0 1,-1 0 0,0 1-1,1 2-1,1 2-1,1 2-1,1 2-1,-1 3 0,1 4 1,-1 2 0,0 1 0,-1 1-1,-1-1 0,-1 1 0,0 0 1,-1 1 0,1 1 1,-1 1 0,2 1 1,1 1 1,3 1 0,1 1 1,2 1 0,3 1 1,1 0 0,3 2 1,0 0 0,2-1-1,1-1-1,0-1-1,3-1 0,2 1 0,4-1 1,3 1-1,2-3 0,3-2-1,3-3-2,4-2-1,2-4-2,3-1-3,3-2-2,3-2-2,3-3-6,3-1-10,2-2-8,4-2-8,-2-1-11,-7 0-11,-7 0-10,-7 0-11</inkml:trace>
</inkml:ink>
</file>

<file path=ppt/ink/ink3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3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31400 8979 444,'24'-15'26,"1"2"2,1 3 0,1 1 2,0 1-2,1 0-4,-1 1-4,1-1-5,-2 0-6,-1 0-11,-3 0-11,-1 0-10,-3 1-5,-2-1 1,-4 0 1,-3 0 0,-3 0 3,-6-2 1,-5 0 1,-4-1 3,-4-2 3,-1 0 4,-3-1 4,-1-1 5,-1-1 5,2 1 5,2-1 5,3 0 6,1 8 10,2 14 16,2 15 15,2 15 16,2 10 2,0 4-11,2 5-13,0 6-11,1-1-10,-2-3-5,0-4-7,-1-4-5,-1-5-6,2-8-4,0-6-3,2-7-5,-1 1-1,0 7 1,-2 8 1,0 8 0,-1 0-2,2-6-5,0-7-5,2-7-5,-1-5-4,0-1-2,-2-3-3,0-1-2,-3-5-3,-4-6-4,-3-8-3,-5-6-4,-1-7 2,3-5 9,1-7 10,2-5 9,3-5 7,2-2 4,4-4 3,3-2 5,4-1 3,7 1 2,7 3 2,8 2 1,3 1 1,2 0-2,3 0-2,1 0-1,1 0-8,1-1-13,-1 1-14,1 0-13,-5 3-4,-7 7 6,-9 7 6,-7 7 7,-3 3 3,0 1-1,1-1 1,2 0-1</inkml:trace>
</inkml:ink>
</file>

<file path=ppt/ink/ink3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3"/>
    </inkml:context>
    <inkml:brush xml:id="br0">
      <inkml:brushProperty name="width" value="0.04369" units="cm"/>
      <inkml:brushProperty name="height" value="0.04369" units="cm"/>
      <inkml:brushProperty name="color" value="#00BFF3"/>
    </inkml:brush>
  </inkml:definitions>
  <inkml:trace contextRef="#ctx0" brushRef="#br0">32864 7827 503,'22'0'66,"-1"-2"-11,-2 0-12,-2-1-11,-3 0-8,-1 3-4,-3 4-4,0 2-4,-4 4-3,-1 6-2,-2 4-1,-2 5-3,-3 4-2,-6 2-1,-4 4-3,-5 3-1,-3 0-6,1-2-9,-1-2-8,1-1-8,0-4-2,4-5 5,3-5 5,3-5 5,3-6 5,4-6 4,4-7 4,4-8 5,3-3 2,3-1 0,3-1 0,4-1 0,-1 1 1,-1 5-1,-3 2 0,-1 6 0,-3 5 2,-2 8 6,-4 7 6,-2 9 4,-4 2 3,-2 0 1,-4 0-1,-2-2 1,-2-1 0,-1 1 2,-1-1 1,-1 1 1,0-1 0,2-2-3,2 0-2,3 0-2,2-4-7,7-5-11,6-4-12,6-6-10,2-3-5,-1 0 1,-1-2 1,0 0 1,-2-1 2,-1 0 3,0 0 2,-2 1 4,-1 1 1,0 5 2,-2 6 1,0 4 1,-3 3 6,-2 1 8,-4 1 8,-2 2 8,-2 0 6,0 1 3,0 0 3,1 3 2,0-1 1,2-2-3,2 0-2,2 0-3,1-2-3,0 1-2,0-1-3,0 1-3,0 0-1,2-1-1,0 1-1,2 0 0,0-2-5,1-1-6,2-3-6,0-1-7,1-3-7,2-2-7,0-4-7,1-2-6,0-5-3,0-2 4,-2-5 3,0-4 3,-2-4-1,-1-7-4,-1-5-5,0-6-4,-1 0 1,0 7 6,0 7 5,0 7 6</inkml:trace>
</inkml:ink>
</file>

<file path=ppt/ink/ink3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4"/>
    </inkml:context>
    <inkml:brush xml:id="br0">
      <inkml:brushProperty name="width" value="0.04552" units="cm"/>
      <inkml:brushProperty name="height" value="0.04552" units="cm"/>
      <inkml:brushProperty name="color" value="#00BFF3"/>
    </inkml:brush>
  </inkml:definitions>
  <inkml:trace contextRef="#ctx0" brushRef="#br0">32809 9905 483,'1'-30'0,"0"5"-1,2 3 0,0 5-1,1 2 6,0 4 11,0 3 12,0 3 11,-1 3 7,-1 5 2,0 6 2,-1 4 2,-1 4-3,0 3-5,0 3-7,0 3-6,-2 3-5,-1 3-5,-2 3-4,-1 3-5,-3 1-3,-2 0-3,-2 0-3,-1 0-2,-3-1-8,-2-1-8,-1-3-10,-3-1-10,-1-5-8,-3-6-7,-1-5-7,-2-6-7,0-6 0,3-4 10,3-6 8,3-4 9,3-5 7,2-3 7,4-5 5,3-3 6,3-3 4,4-1 1,4-1 2,4-1 2,5 1 3,5 1 6,7 3 4,5 1 7,5 2 2,1 1 2,2 1 2,2 1 1,3 0-3,1-1-6,2-1-7,2-1-7,-4 1-4,-10 5-2,-9 3-3,-10 4-2,-5 2-2,3 0-3,2 1-2,2-1-3</inkml:trace>
</inkml:ink>
</file>

<file path=ppt/ink/ink3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5"/>
    </inkml:context>
    <inkml:brush xml:id="br0">
      <inkml:brushProperty name="width" value="0.04941" units="cm"/>
      <inkml:brushProperty name="height" value="0.04941" units="cm"/>
      <inkml:brushProperty name="color" value="#00BFF3"/>
    </inkml:brush>
  </inkml:definitions>
  <inkml:trace contextRef="#ctx0" brushRef="#br0">34961 7844 445,'7'-8'0,"-2"0"0,-2 1 0,-2-1 0,1-1 4,4 0 7,3-2 8,5 1 8,1-1 4,-2 4 1,-3 2 0,-1 4 1,0 1 0,4 2 2,2 0 1,3 2 1,1 1-2,-3 1-7,-1 3-7,-2 2-6,-2 1-6,-1 2-7,0 0-7,-2 1-7,-1 1-6,0-1-6,-2 1-8,0 0-6,-3-1-4,-2 1 0,-4 0-1,-2-1 0,-3 1 3,-2 0 5,-2-1 8,-1 1 5,-3 1 5,-2 1 3,-1 3 2,-3 1 3,0 1 3,1-1 4,1-1 4,1 0 3,1-2 6,3 1 8,1-1 6,2 1 7,2-1 5,1-1 2,0-1 1,2 0 2,1-2-1,2 1-6,2 0-4,3-1-5,0 1-2,0 1 2,0 2 2,0 0 0,-1 2 0,-1 3-5,0 3-4,-1 3-4,-1 0-4,0 0-4,0-1-4,0-1-3,4-8-13,8-16-18,8-16-19,7-16-19,3-6-4,-1 0 12,-3 1 11,-1 1 12,-2 3 8,-3 3 5,-1 5 3,-2 3 5,-2 6 15,-3 9 25,-1 6 25,-2 9 26,-2 5 5,-2 1-17,-2 3-15,-2 2-16,-2 0-10,-2 1-6,-1-1-4,-3 1-5,1-2-6,2-3-6,4-3-6,2-3-6,3-6-7,2-8-12,2-10-10,2-7-11,2-6-2,1-2 6,3 0 7,2 0 6,1-2 6,1 1 3,1-1 3,2 1 3,-2 1 5,1 3 4,-2 3 5,-1 3 5,-3 4 11,-4 6 16,-6 6 16,-4 6 17,-3 4 3,0 2-13,0 1-11,0 3-12,3-1-12,6-2-11,5-4-13,7-3-12,4-4-1,1-6 8,3-5 8,1-7 9,1-3 4,-1-1 0,-1-1 0,-1-1 0,-1 1 1,-1 2 2,-1 5 3,0 1 2,-3 4 1,-3 2-2,-3 4-2,-2 3 0,-4 2 1,-1 2 8,-2 2 8,-2 2 6,-2 2 2,-2 3-3,-2 3-4,-1 3-4,-3 1-3,0-1-5,-2 0-3,0-2-4,-2 0-3,-1 1-1,-3 1 0,-1 1-1,-3 1-2,0 1-2,-1 1-3,-1 2-2,-1-1-1,-1 1 1,-1-1 0,-1 1 1,2-2 3,5-3 3,5-3 3,5-3 5,4-3 0,6-2-3,4-4-3,6-2-3,4-6-2,7-6 0,5-7-1,7-7 0,0-4-2,-2 1-4,-3-1-5,-3 1-3,-3 0-4,-3-1-3,-3 1-2,-2-1-3,-4 1 1,-2 0 4,-4-1 4,-3 1 5,-2 0 4,-3 1 3,-4 1 4,-2 1 3,-2 1 4,0 3 3,1 1 5,-1 2 3,1 5 8,2 5 12,2 6 10,3 6 11,0 5 3,2 5-7,0 5-4,2 5-7,0 3-5,0 1-5,0 1-3,0 1-5,0 1-3,0 0-2,0 2-2,0 1-2,0 0-1,0-2-4,0 0-2,0-1-3,0-3-4,2-3-8,0-5-6,2-3-7,3-7-7,7-10-8,7-10-9,7-9-8,2-6 1,-3 3 8,-3 0 8,-3 0 9,-2 4 9,-1 3 7,-1 4 8,0 4 7,-2 4 9,-1 4 9,-1 4 9,0 4 9,-1 3 6,1 1 0,1 3 3,1 2 0,0 0-2,-2-1-8,-3-1-7,-1-1-8,0-2-7,0-2-10,1-4-7,2-3-9,-2-2-8,-1-4-7,-2-2-7,-2-3-7,-1-2-3,0 0 3,0 0 3,0 0 2</inkml:trace>
</inkml:ink>
</file>

<file path=ppt/ink/ink3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6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38657 8131 409,'29'-13'0,"-6"3"0,-3 4 0,-6 4 0,0 2 6,5 2 13,5 0 12,5 2 12,0 2 3,-5 5-7,-5 5-7,-5 6-6,-5 2-7,-4 4-4,-5 3-6,-6 3-4,-4 1-5,-3-2-6,-5 0-5,-4-1-6,-2-2-3,-1-3-4,-1-3-1,0-3-3,-1-3-1,1-3 2,1-2 3,1-4 1,1-2 2,1-1 3,1 0 2,1-2 2,1 0 4,4-2 8,3 0 6,3-2 7,2 2 13,2 4 18,2 4 20,2 4 19,1 2 2,0 3-12,0 1-14,0 3-13,0 0-9,2 1-7,0-1-4,2 1-7,0-2-4,0-1-3,-1-3-4,2-1-3,3-6-10,9-8-17,9-9-18,9-10-18,3-6-5,-2-7 7,-2-5 5,-1-6 7,-2-2 7,2 2 5,1 2 6,1 1 7,-1 4 5,-3 4 6,-4 3 5,-1 5 7,-3 4 7,1 4 9,-1 6 9,1 5 10,-2 4 5,-3 5 0,-3 6 1,-3 4 0,-3 4-2,-4 3-5,-4 3-5,-4 3-5,-4 0-3,-2 0-2,-3-1-3,-3-1-2,-3-1-3,-2 1-4,-1-1-4,-3 1-4,-1-3-6,-1-3-7,-1-5-6,-1-3-8,1-4-5,3-4-5,3-4-4,3-4-4,3-5 0,2-4 6,4-5 5,3-5 7,2-4 2,4-3 2,2-3 0,4-3 1,2 1 3,1 4 5,3 3 4,2 5 4,-1 4 4,-1 4 2,-2 6 2,-2 5 3,-3 4 3,-1 5 6,-2 6 4,-1 4 5,-4 3 3,-1 1-1,-2 1-1,-1 1 1,-2-1-2,2-1-2,1-3-1,0-1-2,4-4-6,6-6-10,6-6-9,6-6-12,2-5-7,1-4-9,-1-3-7,1-5-7,-2 1-3,-3 3 3,-2 4 3,-4 5 3</inkml:trace>
</inkml:ink>
</file>

<file path=ppt/ink/ink3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6"/>
    </inkml:context>
    <inkml:brush xml:id="br0">
      <inkml:brushProperty name="width" value="0.05538" units="cm"/>
      <inkml:brushProperty name="height" value="0.05538" units="cm"/>
      <inkml:brushProperty name="color" value="#00BFF3"/>
    </inkml:brush>
  </inkml:definitions>
  <inkml:trace contextRef="#ctx0" brushRef="#br0">41054 7690 397,'22'-14'0,"-4"5"0,-5 3 0,-3 4 0,-2 0 0,2 0 0,0-3 0,1-2 0,1 0 0,0 2 0,-1 2 0,1 2 0,1 1 8,2-2 15,1 0 17,3-1 15,0 0 5,-3 3-8,-1 4-7,-2 2-7,-3 3-7,-3 4-5,-2 2-7,-4 3-5,-3 3-7,-3 3-6,-6 3-7,-2 3-6,-5 2-5,-3 1 0,-5 0-2,-3 2-1,-4 0-5,-1-2-8,-2 0-9,-2-1-7,0-2 0,1-3 10,3-3 9,2-3 10,3-3 8,5-3 7,5-2 6,5-4 7,6-2 9,10-2 8,8-3 10,9 0 10,7-6 1,5-6-5,5-7-7,4-7-6,3-4-5,1 1-7,-2-1-6,2 1-5,-3 1-5,-4 1-3,-4 3-4,-3 1-3,-5 3-4,-3 3-3,-5 2-5,-3 4-3,-5 1-4,-4 1-3,-6-1-4,-4 0-4,-4 0 2,-4-2 6,-2 0 6,-3-1 7,-1 0 4,1 0 1,1 2 0,1 1 3,0 0 0,2 2 4,1 1 2,1 0 3,1 3 8,2 4 14,2 4 13,2 4 13,2 4 8,0 5 2,2 5 1,1 5 2,0 5-2,0 6-8,0 6-6,0 6-7,0 5-6,1 4-3,2 3-5,0 5-3,1 6-2,-2 10-2,0 10-2,-2 10-1,0 2-9,0-6-20,0-6-19,0-6-18,1-10-9,0-11 1,2-14 2,0-12 1</inkml:trace>
</inkml:ink>
</file>

<file path=ppt/ink/ink3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6"/>
    </inkml:context>
    <inkml:brush xml:id="br0">
      <inkml:brushProperty name="width" value="0.04634" units="cm"/>
      <inkml:brushProperty name="height" value="0.04634" units="cm"/>
      <inkml:brushProperty name="color" value="#00BFF3"/>
    </inkml:brush>
  </inkml:definitions>
  <inkml:trace contextRef="#ctx0" brushRef="#br0">41920 9271 474,'7'-42'0,"-2"9"0,-2 11 0,-2 9 0,-2 7 8,-2 4 17,-2 4 15,-2 4 16,-2 3 6,-2 4-8,-1 2-5,-3 3-7,-2 3-5,-1 3-6,-3 3-3,-1 3-6,-2 2-4,-1-1-3,-1 0-5,-1 1-3,0-2-1,3 0-1,1-1 0,3-1 1,8-8-10,16-14-16,16-16-18,15-14-18,7-7-4,0 0 5,-1-1 6,-2 1 7,-1 0 4,-1-1 0,-3 1 3,-2-1 0,-2 0 3,-5 0 3,-3-2 4,-4-1 2,-4 2 5,-3 7 3,-3 5 5,-2 7 4</inkml:trace>
</inkml:ink>
</file>

<file path=ppt/ink/ink3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7"/>
    </inkml:context>
    <inkml:brush xml:id="br0">
      <inkml:brushProperty name="width" value="0.04666" units="cm"/>
      <inkml:brushProperty name="height" value="0.04666" units="cm"/>
      <inkml:brushProperty name="color" value="#00BFF3"/>
    </inkml:brush>
  </inkml:definitions>
  <inkml:trace contextRef="#ctx0" brushRef="#br0">43011 8191 471,'0'-16'0,"0"-2"2,0 0 0,0 0 1,0-1 0,0 4 1,0 3 1,0 3 0,1 2 4,2 2 6,2 2 8,2 2 7,1 3 4,2 4 2,0 4 2,1 3 2,0 5 0,-2 4-1,-2 3-2,-2 4-2,-2 4-2,-1 1-4,0 2-4,-1 2-5,-4 0-6,-2-1-7,-5-3-7,-4-2-8,-1-3-2,3-5 2,1-5 3,2-4 2,2-9-11,4-11-28,3-10-26,2-11-27,4-7-5,4-2 20,3-4 18,5-2 18,2-1 14,0 5 8,-1 4 9,1 4 8,-1 4 8,-1 6 6,-1 6 7,0 7 6,-3 3 4,-1 2 3,-2 2 3,-2 2 3,-3 4 0,-3 7-4,-2 7-3,-4 7-5,-3 4-2,-5 1-2,-5 1-2,-5 1-2,-3-1-4,0 0-4,1-1-4,-1-1-4,1-3-3,-1-2-4,1-3-2,-1-2-3,2-5 1,5-1 1,3-4 4,4-3 1,6-4 3,8-6-1,8-6 1,8-5 0,4-4-2,3 0-1,1 1-3,3-1-1,-2 1-1,-2 2 2,-3 3 3,-2 1 3,-4 2 0,-3 2 1,-3 2 0,-2 2 0,-5 3 8,-5 4 15,-4 4 14,-5 4 15,-4 2 3,-2 3-9,-1 1-10,-3 3-8,-1-1-9,1-1-7,-1-3-6,0-1-8,-1 1-5,-3 4-2,-3 3-4,-3 4-2,1 0-5,5-7-10,5-5-10,5-6-8</inkml:trace>
</inkml:ink>
</file>

<file path=ppt/ink/ink3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37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44350 10150 603,'15'7'0,"-1"-1"0,-1 0 0,0-1 0,-2-1 8,1 3 15,0 2 15,0 2 14,-1 1 7,-1 3-4,-1 2-5,0 2-3,-1 0-10,0 1-15,-1-1-17,1 1-14,-1-2-19,0-1-21,-2-2-19,0-2-22</inkml:trace>
</inkml:ink>
</file>

<file path=ppt/ink/ink3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2"/>
    </inkml:context>
    <inkml:brush xml:id="br0">
      <inkml:brushProperty name="width" value="0.03655" units="cm"/>
      <inkml:brushProperty name="height" value="0.03655" units="cm"/>
      <inkml:brushProperty name="color" value="#00BFF3"/>
    </inkml:brush>
  </inkml:definitions>
  <inkml:trace contextRef="#ctx0" brushRef="#br0">48400 9621 601,'17'-1'85,"3"0"-18,3-2-18,3 0-17,3-2-10,3 0-2,3-1-1,3-1-2,-2-1-5,-4 2-6,-5 0-8,-5 2-7,-3 1-3,-1 2 0,-1 2-1,0 2 1,-3 2 1,-1 2 1,-2 1 2,-2 3 1,-4 3 3,-2 1 3,-6 5 3,-2 2 3,-5 1 2,-2-1 2,-3-1 0,-3-1 2,-1-1 2,1-1 2,0-1 2,2-1 3,1-1-1,1-1-3,1 0-4,0-2-4,2-1-3,-1-1-3,0 0-2,0-2-2,2-3-6,3-8-7,2-6-9,4-7-6,1-3-5,0 1 1,0 0 0,0 2 1,0 1-2,2-1-6,0 0-4,2 1-5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6"/>
    </inkml:context>
    <inkml:brush xml:id="br0">
      <inkml:brushProperty name="width" value="0.03752" units="cm"/>
      <inkml:brushProperty name="height" value="0.03752" units="cm"/>
      <inkml:brushProperty name="color" value="#00BFF3"/>
    </inkml:brush>
  </inkml:definitions>
  <inkml:trace contextRef="#ctx0" brushRef="#br0">50550 20660 586,'30'-15'63,"-1"2"-8,-3 2-7,-1 3-8,0 0-6,3 0-2,3 0-4,2 0-3,2 1-2,-1 1-3,-1 0-1,-1 2-2,-3 0-7,-3 2-15,-5 0-12,-3 2-14,-5 1-9,-5 4-5,-4 2-6,-6 4-5,-3-1 1,-1-1 8,-3-2 8,-2-2 8,0-1 4,0 2 4,2 0 2,1 1 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13"/>
    </inkml:context>
    <inkml:brush xml:id="br0">
      <inkml:brushProperty name="width" value="0.0493" units="cm"/>
      <inkml:brushProperty name="height" value="0.0493" units="cm"/>
      <inkml:brushProperty name="color" value="#FED406"/>
    </inkml:brush>
  </inkml:definitions>
  <inkml:trace contextRef="#ctx0" brushRef="#br0">86187 16075 446,'-9'-15'66,"-2"1"-14,-1 1-15,-3 1-14,-1 1-9,1 2-2,-1 2-2,0 2-2,0 2-1,-1 0 0,-1 2 0,-1 0 0,-2 1 0,0 0 0,-1 0 0,0 0 1,-2 1-1,0 0 1,1 2-1,-1 0 0,1 2 1,-1 2-2,1 2 0,-1 2 0,1 1-1,1 1 1,1 1 0,1 1 1,0 2-1,1 3 1,-1 3 0,1 4 0,0 0 0,2 0-1,2 1 1,3-1-2,1 0 2,0 1-1,2-1 2,1 1 0,1-2-1,2-3 1,2-3-1,2-3-1,1 0 1,0 1-1,0 3 2,0 1 0,1 1 0,2-1-1,2-1 0,2 0-1,1-3-1,1-1 0,2-3-2,0-1 0,1-1-1,-1 0 0,1-1 1,0 1-1,0 0 0,-1 0 0,1-1-2,0 1 0,0 0-1,1 0 0,2-1-2,0 1 0,1-2 0,1-2 0,1-4-1,1-2 1,2-2-1,1 0-1,3 0-1,2 0 0,0-3-1,2-2-1,1-5 0,1-4 0,0-1-2,-1-1 0,-1 0 0,-1 1-2,-1-1 1,1 2 0,-1 1 0,1 1 1,-3-1 0,-1 0 1,-4-1 1,-3-1 1,-2-1 0,-1 1 3,-1-1 0,0 0 3,-2-1 0,-1-1 2,-1-3 0,0-1 1,-2-1 1,-1 3-1,0 1 1,-2 3 1,1-2-1,0-6 0,1-4 0,2-4-1,-1-3 0,-2 3 0,-3 2 0,0 2-1,-2 1 0,0 2 1,0 3 1,0 2 1,-2 0 0,0 2 2,-3 1 0,-2 1 1,-2 1 0,-2 2 0,-2 3 0,-1 1 0,-2 1 0,-2 2 0,0 1 1,-1 1 1,0-1-1,-1 2-1,0-1 0,1 0-2,-1 0-1,1 2 0,-1 0-2,1 2 0,-2 0-1,0 0 0,-1 0 0,-1 0 0,0 0 1,-1 2-2,1 0 0,-1 2-1,0 1 1,-1 1 0,-1 3 2,-1 2 0,0 1 0,-1 0 1,1-1-1,-1 1 1,2 0 1,1 2-1,3 0-1,1 1 1,2 0 0,1-1-1,1-1 0,1 0 0,1-1-1,2 1 0,3 1-1,1 2 0,1 0 0,2 3-1,1 1-1,0 3-1,1 1 0,0-1 0,0 1 2,1-1 0,0 0-4,3-1-9,4-1-9,2-1-9,5 0-7,6-1-3,5 1-3,7 0-4,0-3-3,-3-1-2,-5-4-2,-3-3-2</inkml:trace>
</inkml:ink>
</file>

<file path=ppt/ink/ink3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2"/>
    </inkml:context>
    <inkml:brush xml:id="br0">
      <inkml:brushProperty name="width" value="0.03591" units="cm"/>
      <inkml:brushProperty name="height" value="0.03591" units="cm"/>
      <inkml:brushProperty name="color" value="#00BFF3"/>
    </inkml:brush>
  </inkml:definitions>
  <inkml:trace contextRef="#ctx0" brushRef="#br0">48781 7895 612,'6'-13'3,"-3"4"6,-2 6 5,-4 5 7,-2 3 2,-1 3 1,-3 3 0,-2 4 0,-3 4 0,-5 9 1,-5 7 1,-5 8 1,-3 4-1,1 0-1,0 0-3,-1 0-1,2-2-3,1-2-4,3-4-4,1-2-4,2-2-5,-1-1-2,1-2-5,-1 0-3,1-2-5,1-1-8,1-3-7,1-1-7,2-4-7,2-3-4,4-4-6,3-4-5</inkml:trace>
</inkml:ink>
</file>

<file path=ppt/ink/ink3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2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49950 9750 653,'35'1'-1,"-7"4"1,-9 2-1,-7 4 0,-5 1 5,-2 3 13,-2 2 11,-2 1 12,-3 2 5,-2 2-3,-4 0-3,-2 1-3,-1-1-5,1-1-4,0-3-6,2-1-6,4-4-10,8-6-17,8-6-16,7-6-15,6-5-7,1-4 5,3-3 4,1-5 5,1 0 3,-1 3 2,-1 3 3,-1 2 3,-3 4 3,-3 3 5,-5 2 5,-3 4 5,-4 3 6,-2 4 7,-4 4 7,-2 3 8,-4 2 3,0-2-2,-3-3-1,-2-1-1,-1-1-2,0-2-1,0-1-1,1 0-1</inkml:trace>
</inkml:ink>
</file>

<file path=ppt/ink/ink3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2"/>
    </inkml:context>
    <inkml:brush xml:id="br0">
      <inkml:brushProperty name="width" value="0.02899" units="cm"/>
      <inkml:brushProperty name="height" value="0.02899" units="cm"/>
      <inkml:brushProperty name="color" value="#00BFF3"/>
    </inkml:brush>
  </inkml:definitions>
  <inkml:trace contextRef="#ctx0" brushRef="#br0">51850 9450 758,'0'14'83,"0"-1"-22,0-2-19,0-2-21,0-1-11,0 0 0,0 0-2,0-1-1,0 1-13,0 0-23,0 0-23,0 0-24</inkml:trace>
</inkml:ink>
</file>

<file path=ppt/ink/ink3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3"/>
    </inkml:context>
    <inkml:brush xml:id="br0">
      <inkml:brushProperty name="width" value="0.04339" units="cm"/>
      <inkml:brushProperty name="height" value="0.04339" units="cm"/>
      <inkml:brushProperty name="color" value="#00BFF3"/>
    </inkml:brush>
  </inkml:definitions>
  <inkml:trace contextRef="#ctx0" brushRef="#br0">52262 7550 507,'-7'16'87,"2"1"-16,2 1-15,2 2-17,1-2-9,0 0-4,0 0-3,0-2-4,0-1-2,0-1-3,0-1-2,0 0-2,0-2-1,0 1-2,0 0 1,0 0-1,0 0-1,0 1-1,0 1 0,0 2-1,0-1 0,0-1-1,0-1 1,0 0-1,0 0 0,0 3-1,0 3-2,0 3 0,0 0 0,0-1 0,0-2-1,0-3 1,0 9 0,0 19 3,0 18 2,0 19 3,-1 13-5,-2 10-7,-2 8-10,-2 9-8,0-8-2,2-25 3,2-23 4,2-26 4,1-12 1,-2-3-1,0-1-3,-1-3-1,-1 1 0,2-1 0,0 2 1,2 2 2,0-2 0,0-1 2,0-3 2,0-1 1,0-2 1,0-1-1,0-1 1,0 0 0,-1-2-1,-1 1-2,0 0-1,-1 0-2,-1-1 0,2 1 1,0 0 1,2 0 1,0-1 1,0-1 1,0 0 1,0-2 0,0 0 0,0 0-2,0 0-2,0-1-1,-1 1-2,0 0-1,-2 0-2,0 0-1</inkml:trace>
</inkml:ink>
</file>

<file path=ppt/ink/ink3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3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51850 9378 564,'7'-21'0,"-1"5"0,0 5 0,-1 4 0,-2 3 6,1 1 10,0-1 12,0 0 11,1 0 3,0 2-3,1 0-4,2 2-5,0 0-3,-1 2-3,1 0-2,0 2-4,0 0-2,2 0-2,0-1 0,1 1-1,2 2-2,0 2 1,1 3-1,1 4 0,0-1-4,-3-1-6,-1-2-7,-2-2-7,-1-2-3,2 1 1,0 0 0,1 0 0,1 0-5,0 0-8,0-1-10,-1 1-8,0-1-5,0 0-1,-2-2 1,0 0-1</inkml:trace>
</inkml:ink>
</file>

<file path=ppt/ink/ink3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3"/>
    </inkml:context>
    <inkml:brush xml:id="br0">
      <inkml:brushProperty name="width" value="0.04632" units="cm"/>
      <inkml:brushProperty name="height" value="0.04632" units="cm"/>
      <inkml:brushProperty name="color" value="#00BFF3"/>
    </inkml:brush>
  </inkml:definitions>
  <inkml:trace contextRef="#ctx0" brushRef="#br0">52908 8191 474,'1'-15'5,"2"4"8,2 3 9,2 3 8,1 1 3,0 2-5,-1 0-5,1 2-4,1-1-4,2-1 1,2 0-1,1-1 0,4-1-1,4 2 0,3 0-2,4 2 0,1 0-2,-5 0-3,-3 0-3,-4 0-2,-3 0-1,-1 0-2,-1 0 0,-1 0-1,-2 2-4,-4 6-6,-4 4-6,-4 5-6,-5 4-2,-6 3 1,-5 3 1,-7 3 3,-2 0 2,0-1 6,-1-3 4,1-1 5,0-3 4,3-1 3,1-3 3,3-1 3,1-3 1,4-3-2,3-2-2,3-4-2,1-1 0,0 0 2,0 0 3,0 0 1,0 0 2,1 0 0,-1-1-1,0 2 1,0-1 0,2 1 0,1 1-1,0 2 1,7-1 1,10-2 1,11-3 1,11 0 2,2-4-2,-7 0-2,-7-3-4,-7-2-4,-3-1-1,3-2-2,2 0 1,2-1-2,0 0 1,1 0-1,-1 2 0,1 1 1,-1 0-3,-1 0-4,-1 0-4,0 0-5,-3 1-1,-1-1-2,-2 0 1,-2 0-1,-2 0-2,1 2-3,0 1-3,0 1-4,-1-1-2,-2-2 1,-3-2 1,0-2 0,-4 0 1,0 1 4,-3 0 2,-2 2 4,0 0 3,2 0 2,2 1 2,2-1 2,0-2 1,-4-2 0,-2-3 0,-3-3 0,-3-5 1,-2-5 1,-1-6 2,-3-6 1,0-2 2,1 3 4,1 3 1,1 4 4,1 3 0,4 8 0,3 7-2,2 7 0,2 3 1,0 0 3,0 0 5,1 1 3,-1 0 6,2 3 11,0 4 8,2 2 10,0 2-1,2 0-9,0 0-11,2 0-10,-1 0-5,-1 3 1,0 2 0,-2 2 0,0 0 0,0-1-3,0-1-3,0 0-2,0 2 0,-2 6 2,0 8 2,-1 7 1,-1 1 0,0-3-2,0-5-2,0-3-2,0-4-2,0-3-2,0-3-4,0-3-1,-2 2-3,-3 5 0,-5 7 0,-4 5-2,-2 2 1,1-1 2,-1-3 0,1-1 1,0-4-3,2-2-7,3-3-8,1-2-7,1-3-2,1-1 3,-1-1 4,0 0 4,0-3-2,1 1-8,-1-2-8,0 0-8</inkml:trace>
</inkml:ink>
</file>

<file path=ppt/ink/ink3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4"/>
    </inkml:context>
    <inkml:brush xml:id="br0">
      <inkml:brushProperty name="width" value="0.0365" units="cm"/>
      <inkml:brushProperty name="height" value="0.0365" units="cm"/>
      <inkml:brushProperty name="color" value="#00BFF3"/>
    </inkml:brush>
  </inkml:definitions>
  <inkml:trace contextRef="#ctx0" brushRef="#br0">54200 10200 602,'14'0'0,"-3"2"0,-2 0 0,-4 2 0,0 0 0,0 0 0,1-1 0,2 2 0,0-2 3,0 1 4,-1 0 5,1 0 5,1 1 2,0 0 1,1 1 1,2 2 0,-2 0-1,-1-1-3,-2 1-3,-2 0-4,0 1 3,2 1 7,2 3 6,2 2 8,0 1 1,-1-1-4,-1 1-3,0 0-4,-4-2-19,-2-1-34,-6-2-36,-2-2-34</inkml:trace>
</inkml:ink>
</file>

<file path=ppt/ink/ink3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4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55324 8215 491,'22'0'4,"-5"-2"7,-3 0 7,-4-2 8,-1 0 4,1 1-1,3-1 0,2 0 0,1-1-2,0 0-3,-1-2-3,1 0-2,2-1-3,3 1-2,5-1-1,3 0-1,-3 2-9,-11 6-17,-10 4-17,-12 6-16,-5 1-4,-1 1 10,-1 0 9,-2 0 10,1-1 6,-1-1 2,0-1 2,1 0 2,-3 0 2,-4 3 3,-3 4 2,-5 2 3,2-1 1,5-3-1,7-4 0,5-4 0,3-2 0,0 2 0,0 0-1,0 1 1,1 1 3,1 0 8,0 0 8,2 0 7,0-1 4,0 1-1,0 0-1,0 0-1,1 1 0,0 1 0,2 3 2,0 2 1,1 0-2,0-1-4,0-1-3,0 0-4,0-1-3,0 1-3,0 1-2,0 2-3,0 1 0,0 7 1,0 4 2,0 4 1,0 2 1,0-5-2,0-3 0,0-5-2,0-1-2,-2-1-4,0 1-5,-1-1-5,-2 0-2,2-2-3,-1-3-2,0-1-2,0-1-3,0 0-5,0-1-5,0 1-4,-1-2-3,0-4-3,-1-4-3,-1-4-1,-1-3-1,2-2 3,0-2 3,2-2 3</inkml:trace>
</inkml:ink>
</file>

<file path=ppt/ink/ink3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5"/>
    </inkml:context>
    <inkml:brush xml:id="br0">
      <inkml:brushProperty name="width" value="0.03925" units="cm"/>
      <inkml:brushProperty name="height" value="0.03925" units="cm"/>
      <inkml:brushProperty name="color" value="#00BFF3"/>
    </inkml:brush>
  </inkml:definitions>
  <inkml:trace contextRef="#ctx0" brushRef="#br0">55481 9410 560,'8'-8'0,"0"0"0,0 0 0,0 0 0,0 1 0,1-1 0,2 0 0,0 0 0,1 1 4,-1 0 8,1 2 8,0 1 9,0-1 1,0 2-2,-1-1-5,1 0-3,-1 0-2,-1 2-2,0 0-3,-2 2-1,1 0 0,2 0 2,2 0 2,1 0 2,1 1 0,-2 2-1,-3 2-3,-1 2-1,-1 1-2,0 1-1,0 2-1,0 0-1,-2 0-1,-1 1 0,-2 0 1,-2 0-1,-1 0 0,0 1-1,0 1-2,0 2-1,-1-1-2,-2 1 1,-2 0-1,-1 0 0,-3-1 0,0 1-2,-1 0 0,-1-1 0,-2 0-1,0-1 1,-1 0 0,-1-2 1,-1 0-3,2 0-5,1-1-6,1 1-6,0-1-3,2-1-2,1 0-3,1-2-1,-1 0-1,0-2 2,-2-1 0,0 0 2,0-2 1,1-1 2,0 0 0,2-1 1,0-3 1,-2 0 1,0-3 2,-1-2 1,0-2 1,2-2 0,2-2-1,3-1 1,-1-1 1,2 0 1,-1 2 3,0 1 2,0 0 2,2 1 1,0-1 2,2 0 2,0 1 1,0 0-1,0 2 2,0 1-1,0 0 3,2 2 3,0 1 5,2 0 3,0 2 3,2 0-1,0 2 0,1 1-1,1 0 0,0 0 0,0 0-2,0 0-1,0 0 2,1 0 3,2 0 3,0 0 4,1 0 1,1 0 1,1 0 0,2 0 0,0 0-1,1 1-2,1 2-2,1 0-2,0 1-2,-1 0 0,0 0-3,-2 0 0,0 0-4,-1 0-3,1 0-4,0 0-4,-1-1-2,1 2 2,0-2 1,0 1 2,-1 0 1,-1 0 1,-1 0 1,-1 0 1,0-1-7,0 0-14,0-2-15,-1 0-15,0-1-7,0 0-1,-2 0 0,0 0-1</inkml:trace>
</inkml:ink>
</file>

<file path=ppt/ink/ink3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5"/>
    </inkml:context>
    <inkml:brush xml:id="br0">
      <inkml:brushProperty name="width" value="0.03773" units="cm"/>
      <inkml:brushProperty name="height" value="0.03773" units="cm"/>
      <inkml:brushProperty name="color" value="#00BFF3"/>
    </inkml:brush>
  </inkml:definitions>
  <inkml:trace contextRef="#ctx0" brushRef="#br0">56770 7528 583,'16'-14'0,"0"1"0,0 2 0,-1 2 0,0 2 0,-3 1 0,-1 0 0,-2 2 0,-1 0 4,0 2 9,0 0 9,0 2 9,-1 1 2,-1 4-2,-1 2-3,0 4-4,-3 2-3,-2 3-6,-3 3-6,-4 3-6,-2 2-4,-3 3-3,-4 1-3,-2 3-3,-1-1-3,-1 0 0,0-1 0,1-1-1,0-1 0,3-3 2,1-1 0,2-3 2,1-2 0,1-2 0,-1-4 0,0-3 0,3-3 2,4-2 5,6-4 3,4-2 4,4-3 1,2-2 0,2-2 0,1-1-2,2-2 0,0 0 0,-1 0 0,1 1-1,0-1 0,1 2 1,2 1 0,0 0 0,0 2 0,-1-1-3,-1 0-1,-1 0-3,-1 1-1,-1 0 0,0 2 1,-2 1-1,-1 0 2,0 2 2,-2 0 2,-1 2 3,0 1 2,-2 2 4,-1 2 1,0 1 4,-2 3 1,-2 2 0,-2 2 0,-2 1 0,-2 2-1,-2 0 1,-2-1-2,-1 1 1,-4 2-1,-2 3 2,-3 5 0,-3 3 1,0 0-1,5-5-1,3-5-3,4-5-2,1-1-1,-3 3-3,-4 4 0,-2 2-3,-2 2 0,-1 1 1,-1 1 2,-1 1 0,0 1-1,1 0-2,1 2-4,1 1-3,-1 0-2,0-1-2,0-1-2,-2-1-1,-1-2 0,2 0 0,1 0 1,1-2 1,1-1 0,-1-2 0,0 0-1,1 0 0,0-3 0,2-1 1,3-2 0,1-2 1,2-3-2,1 1-3,0-2-3,2 0-4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14"/>
    </inkml:context>
    <inkml:brush xml:id="br0">
      <inkml:brushProperty name="width" value="0.04305" units="cm"/>
      <inkml:brushProperty name="height" value="0.04305" units="cm"/>
      <inkml:brushProperty name="color" value="#FED406"/>
    </inkml:brush>
  </inkml:definitions>
  <inkml:trace contextRef="#ctx0" brushRef="#br0">86018 16216 510,'-9'-7'4,"0"2"6,-2 2 7,0 2 7,0 1 1,1 0-4,0 0-4,2 0-4,0 0-2,-2 0 0,0 0-1,-1 0 0,-2 0 0,0 0 0,-1 0 1,-1 0-1,-1 1 0,-1 2 0,-2 2 1,1 2-1,-2 1 1,2 1 1,1 2-1,1 0 2,1 0-1,0-1 0,2 0-2,1-2 0,0 1 0,1 2 0,-1 1 0,0 3 1,1 1-1,2 1-2,2 2-1,3 0-2,-1 0-1,0 1 1,-2-1-1,0 1 0,0-1-1,0-1 1,2-1-1,1 0 1,-1-2-1,2 1 1,-1 0 0,0-1 1,0 1 0,2 0 0,0-1-1,2 1 0,0 0 0,0-1-2,0 1-1,0 0-1,0 0-2,2 1-5,0 1-4,2 1-4,2-1-4,7-2-2,6-4-2,6-3-3,1-2 1,0-2 1,-1-2 3,0-2 1,-3-1-4,-3 2-15,-3 0-13,-3 2-14</inkml:trace>
</inkml:ink>
</file>

<file path=ppt/ink/ink3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5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57350 9326 584,'24'-24'0,"1"2"0,1 1 0,1 1 0,-2 3 7,-3 5 13,-4 4 14,-5 6 13,-2 2 5,0 2-4,-2 0-4,0 2-5,-2 1-4,-1 6-4,0 2-6,-2 5-4,0 1-9,0-1-11,0-1-14,0 0-11,1-3-6,2-1 2,1-3 2,3 0 1,2-4-1,2-1-3,1-2-3,3-2-4,0-1 1,-1-2 5,-1 0 5,0-2 5,-3 2 6,-3 4 8,-3 4 7,-2 4 8,-6 3 4,-6 1-1,-7 3 0,-7 2-1,-5 0 0,-1-1 0,-3-1-2,-1 0 0,-2-2-1,1-1 0,0-1 0,-1-1 0,2-1 2,3 0 3,3-2 4,3 0 5,10-3 1,16-3 0,17-2 1,17-4 1,8-1-6,0-2-9,0 0-9,1-1-10,-1-2-6,2 0-4,0-1-2,2-1-4,-4-1-2,-8 2-2,-8 1-2,-7 1-3,-6 0-1,-1 2-1,-2 0-2,-2 2 0</inkml:trace>
</inkml:ink>
</file>

<file path=ppt/ink/ink3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6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59466 7527 492,'20'-15'6,"9"-1"12,9 0 12,8 1 12,3 0 3,-4 4-3,-4 3-5,-3 2-5,-5 3-6,-2 2-11,-3 2-11,-3 2-10,-4 2-3,-5 2 4,-4 2 4,-6 2 3,-5 2-6,-6 5-18,-6 3-16,-5 5-18,-5 0-5,-3-3 10,-3-3 8,-3-3 9,0-2 8,1-1 8,3 0 7,1-2 7,3-1 5,1-1 3,2 0 1,3-2 3,1 0 4,2 0 6,3 0 7,1 0 5,1-1 4,2 1 0,1 0 0,0 0 1,3 0-2,4 0-5,4-1-3,4 1-5,4-2-4,5-6-5,5-4-6,5-6-5,6-4-5,6-7-7,8-5-6,6-7-6,1 1-3,-8 6 3,-6 5 1,-7 6 2,-10 10 3,-13 12 5,-13 13 5,-12 13 4,-8 5 5,-5-1 3,-3-3 4,-4-2 4,-2-3 1,3-3 1,1-5 0,3-3 0,2-3-1,3-1-1,3 0-1,3-2-2,4-4-6,8-8-10,7-8-11,6-8-10,4-7-5,1-8 1,2-9 1,0-7 2,-1-3 2,-1 2 2,-2 2 3,-2 2 3,-2-1 3,-1-4 3,0-4 3,-2-3 2,0 2 5,-2 12 6,0 10 6,-2 11 6,-1 8 8,-2 8 10,-2 7 9,-1 6 11,-2 6 1,0 5-5,0 5-7,0 5-5,1 3-5,0 3-5,2 1-3,1 2-6,-1 2-1,0 0-2,-2 2 0,0 1-1,-1 0-4,1 0-4,-1 0-7,0 0-4,0-3-9,2-6-12,1-5-10,0-7-12,1-4-5,1-2 2,-2-4 2,2-3 2,1-2 3,7-2 5,6-2 5,6-2 5,3-1 6,3 2 7,1 0 6,3 2 7,0-1 4,1-1 2,-1 0 1,1-1 2,-3-1 3,-3 0 5,-5 0 4,-3 0 5,-8 0-3,-10 0-12,-11 0-11,-11 0-12,-5 0-3,1 2 2,1 0 2,1 1 2,-2 1 4,-4-2 2,-6 0 4,-4-2 2,-2 0 3,3 0 3,4 0 2,2 0 2,3 0 4,1 0 5,3 0 5,2 0 4,2 1 3,2 2-3,4 2-2,3 2-1,3 2 1,3 1 3,3 3 4,2 2 4,4 1 0,4-1-1,4 1-1,4 0-2,4-1-3,7 1-5,5 0-6,7-1-5,5-1-6,4-4-4,6-5-7,4-2-5,4-6-4,2-2-3,2-5-4,1-4-4,1-3-5,-1-1-7,0-3-8,-2-1-7,-5 0 1,-10 5 6,-10 3 9,-9 4 7,-7 2 1,-1 1-2,-2-1-5,-2 0-3</inkml:trace>
</inkml:ink>
</file>

<file path=ppt/ink/ink3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7"/>
    </inkml:context>
    <inkml:brush xml:id="br0">
      <inkml:brushProperty name="width" value="0.0387" units="cm"/>
      <inkml:brushProperty name="height" value="0.0387" units="cm"/>
      <inkml:brushProperty name="color" value="#00BFF3"/>
    </inkml:brush>
  </inkml:definitions>
  <inkml:trace contextRef="#ctx0" brushRef="#br0">61726 7102 568,'1'-14'0,"2"3"0,2 2 0,2 4 0,2 0 7,1 0 16,3-1 15,2-1 14,2-1 5,1 2-8,3 0-7,1 2-7,1 1-6,-3 2-5,-1 2-5,-2 2-4,-3 2-6,-1 4-5,-2 2-6,-2 3-4,-5 3-4,-8 3-1,-8 3-2,-7 3-1,-7 2-1,-1 1-2,-5 1 0,-1 1-2,-1-1-3,3-3-4,3-3-4,3-3-5,3-3 1,3-3 7,3-3 7,3-2 7,5-5 5,10-2 5,8-6 4,9-2 5,5-3 1,1 0 0,1 0 0,1 0 0,-1 2 0,-5 0 0,-3 4 0,-4 1 0,-4 2 0,-3 3 1,-2 4-2,-4 2 1,-3 3 1,-6 2 1,-4 1 2,-5 3 1,-4 0 2,0 1-1,0 0 0,-2-1 0,-1 0 0,1-3 3,-1-1 2,0-2 3,3-2-1,3-1 0,4 0-2,5-2-1,5-1-6,8-2-12,7-2-11,9-2-11,4-2-4,-1-2 5,1-2 5,-1-2 4,1 0-1,1 2-5,1 2-7,1 3-5,-5 2-1,-9 7 5,-10 6 5,-9 6 4,-9 1 5,-4 0 0,-5-1 3,-5 0 2,-3-2 2,-1-1 4,-1-1 3,0-1 3,-2 0 3,-1 2 4,0 0 2,-2 1 4,1-1 2,3-1 4,3-2 2,4-2 4,2-3 1,6-1 1,5-2 1,5-2 0,4-2-2,6-1-5,4 0-5,6-1-5,4-1-5,7 0-2,5 0-3,7 0-3,4-2-4,2-2-3,4-4-5,3-2-3,1-2-4,0 1-5,0-1-4,0 0-5,-3 1-1,-4 1 2,-5 0 1,-5 2 2,-5 0-2,-5 2-8,-5 1-7,-4 0-7</inkml:trace>
</inkml:ink>
</file>

<file path=ppt/ink/ink3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7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62324 9031 514,'-22'-13'32,"5"3"10,3 4 8,4 4 9,3 5 1,2 7-9,2 8-8,2 6-9,2 5-6,0 5-2,2 2-5,0 6-2,0 3-6,0 6-6,-2 4-7,0 5-6,-2 6-8,-2 7-10,-2 7-8,-2 7-10,-1-3-4,-1-11 3,-2-13 1,0-11 2,0-9 0,3-5-3,1-7-2,2-5-2</inkml:trace>
</inkml:ink>
</file>

<file path=ppt/ink/ink3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8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66801 6937 592,'5'-6'9,"-2"6"19,-6 4 18,-2 6 19,-3 1 2,0 1-13,0 0-14,0 0-13,-5 5-7,-11 11-4,-11 11-1,-10 10-4,-4 5-3,4-2-6,3-2-6,5-2-6,4-3-5,3-4-6,5-4-5,3-3-5,4-6-2,5-6 2,3-5 2,4-6 3,5-6-1,6-4-1,6-6-2,6-4-1,3-4 2,3-3 4,1-3 6,3-3 5,-2-1 5,-3 4 5,-5 3 5,-3 3 4,-3 4 9,0 4 11,-2 6 12,-1 4 12,-2 6 3,-4 6-5,-4 5-5,-4 7-6,-1 1-6,1 0-8,0-1-9,2-1-8,-1-1-4,0-1 0,-1-1 1,-2-1 1,1-2-14,1-3-25,0-3-25,2-2-26</inkml:trace>
</inkml:ink>
</file>

<file path=ppt/ink/ink3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9"/>
    </inkml:context>
    <inkml:brush xml:id="br0">
      <inkml:brushProperty name="width" value="0.04259" units="cm"/>
      <inkml:brushProperty name="height" value="0.04259" units="cm"/>
      <inkml:brushProperty name="color" value="#00BFF3"/>
    </inkml:brush>
  </inkml:definitions>
  <inkml:trace contextRef="#ctx0" brushRef="#br0">67037 7036 516,'8'-8'0,"1"2"0,2 0 0,0 2 0,1 0 5,1 0 8,2 0 10,0 0 9,2 0 3,1-2-2,3 0-4,1-1-2,2-1-6,-1 0-5,1 0-7,0 1-7,-3-1-5,-1 2-4,-4 0-4,-3 2-5,-3 2-2,-2 2-1,-4 3-1,-2 4-1,-6 3 0,-6 3 1,-7 5 2,-7 4 1,-4 1 4,1 2 5,-1 1 5,1 1 7,0 0 4,1-3 5,1-1 3,1-3 5,2-1 1,5-3-2,3-1-2,4-2-3,6-3-3,8-2-5,8-4-6,8-3-5,4-3-4,2-3-2,3-5-1,1-4-2,1 0 0,-3 5 1,-2 3 1,-1 4 1,-3 3 3,-5 3 3,-3 4 3,-4 2 2,-4 3 3,-2 0 0,-4 1 0,-2 1 0,-3 0 1,-2-1 1,-2-1 2,-2 0 1,0-3 0,-1-3-1,0-2-1,0-4-2,1-1-2,1-2-3,0 0-4,2-1-3,1-4-4,0-6-3,2-6-4,1-5-3,0-6-2,2-5 1,0-4 2,2-6 1,0-2 0,2 0 0,0 0 1,2 0 1,-1 0 1,-1 0 4,0 0 3,-2 0 3,1 3 6,0 6 5,2 6 6,0 5 6,2 6 5,0 3 5,1 4 4,2 5 4,0 2 3,0 2 0,-1 2 1,1 2 1,1 3-3,2 6-3,2 4-4,1 5-4,0 4-3,-2 1-3,-4 3-1,-3 1-3,-2 5-1,-4 6-2,-2 8-2,-3 7-1,-5 3-1,-4 1 0,-5 1 0,-5 2 0,-4-1-4,-1-1-7,-2-1-7,-2 0-8,-3-4-4,-1-2 2,-2-6 2,-2-2 0,0-6-4,5-6-10,4-5-10,3-7-9,5-4-4,3-4 5,4-5 5,5-2 4</inkml:trace>
</inkml:ink>
</file>

<file path=ppt/ink/ink3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49"/>
    </inkml:context>
    <inkml:brush xml:id="br0">
      <inkml:brushProperty name="width" value="0.04358" units="cm"/>
      <inkml:brushProperty name="height" value="0.04358" units="cm"/>
      <inkml:brushProperty name="color" value="#00BFF3"/>
    </inkml:brush>
  </inkml:definitions>
  <inkml:trace contextRef="#ctx0" brushRef="#br0">66077 8200 504,'-6'14'3,"2"-1"5,4-2 6,3-2 5,3 0 6,5 1 9,5 3 7,5 2 7,6 2 3,5 3-5,6 3-3,6 3-5,5 3-3,4 3-6,4 2-5,4 4-4,2 2-7,1 1-9,1 0-7,2 2-7,-4-2-7,-5-4-3,-6-3-3,-6-5-4,-7-4-1,-7-5-2,-9-5-1,-7-4 0,-4-3-5,1 1-9,1 1-9,2 2-8</inkml:trace>
</inkml:ink>
</file>

<file path=ppt/ink/ink3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1"/>
    </inkml:context>
    <inkml:brush xml:id="br0">
      <inkml:brushProperty name="width" value="0.03692" units="cm"/>
      <inkml:brushProperty name="height" value="0.03692" units="cm"/>
      <inkml:brushProperty name="color" value="#00BFF3"/>
    </inkml:brush>
  </inkml:definitions>
  <inkml:trace contextRef="#ctx0" brushRef="#br0">69400 7052 595,'32'-25'6,"18"-3"12,18-3 11,17-3 13,3 2 1,-15 5-6,-13 6-8,-14 7-7,-6 2-7,4-2-7,3 0-8,2-1-7,-3 1-5,-11 5-4,-11 3-3,-11 4-4,-8 3-4,-4 2-3,-6 2-3,-4 1-5,-6 1 1,-5-2 6,-7-2 4,-5-2 6,-3-1 3,-1-2 5,1-1 3,0 0 5,0-2 2,3-2 2,2-1 2,1-3 2,3-1 4,1 0 5,3 1 4,1-1 6,3 3 10,5 6 13,3 6 16,4 6 13,3 5 1,0 7-14,2 5-15,0 7-13,1 2-12,-2 1-8,0-1-9,-1 0-8,-2-1-6,2-1-4,-1-3-5,0-1-4,0-4-2,0-3 0,0-5-1,0-3 1,3-8-6,6-12-9,6-12-11,6-11-9,0-4 2,-1 5 12,-4 5 14,-3 5 12</inkml:trace>
</inkml:ink>
</file>

<file path=ppt/ink/ink3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1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69576 6195 576,'14'-29'3,"-2"5"8,-4 5 7,-3 5 7,0 6 5,2 10 6,2 8 4,2 9 4,-1 6 0,-3 3-7,-2 3-5,-4 3-8,-2 2-5,-2 2-7,-2 2-7,-1 2-7,-4 1-5,-2-2-6,-3 0-5,-3-1-5,-2-2-2,0-2-2,1-2 1,-1-1-2,1-3-1,-1-3-3,0-4-4,1-1-3,-2-4 2,-3-1 8,-3-2 6,-3-3 7,-2 1 6,-1 0 2,-1 1 2,0 1 4,0 0 3,5-1 4,3 0 4,5-2 5,3-1 4,2-2 7,4-3 7,3-1 5,6-4 3,10-6-3,10-5-2,9-7-3,9-5-4,6-5-7,8-5-7,6-4-6,4-3-5,0 1-1,0 1-3,0 2-1,-4 2-3,-7 7-3,-6 5-4,-7 7-3,-6 3-2,-5 2-1,-5 2-1,-5 2-1,-5 2 3,-6 2 5,-6 2 6,-6 2 5,-5 3 5,-3 4 3,-5 3 5,-3 5 3,-4 3 5,1 1 2,-2 3 3,-1 1 4,0 2 0,-1 1-2,1 1-3,0 1-1,-1 2-5,-1 2-6,-1 4-8,-1 3-5,2-1-6,2-4-4,3-4-3,3-3-4,3-5-6,5-3-9,3-5-8,4-3-8,3-5-4,2-4 0,2-6 0,3-4 2</inkml:trace>
</inkml:ink>
</file>

<file path=ppt/ink/ink3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1"/>
    </inkml:context>
    <inkml:brush xml:id="br0">
      <inkml:brushProperty name="width" value="0.03639" units="cm"/>
      <inkml:brushProperty name="height" value="0.03639" units="cm"/>
      <inkml:brushProperty name="color" value="#00BFF3"/>
    </inkml:brush>
  </inkml:definitions>
  <inkml:trace contextRef="#ctx0" brushRef="#br0">70450 8550 604,'17'0'21,"3"2"3,3 0 4,3 2 3,2 1 0,1 1 0,1 3-1,1 2-2,1 2-1,1 1-3,0 3-1,2 2-3,-1 0-1,-3 1-1,-3-1 0,-3 1-1,-4-2-11,-3-3-21,-4-3-21,-4-2-20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1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87798 17646 999,'-21'-23'-6,"6"4"-12,6 3-12,6 3-12</inkml:trace>
</inkml:ink>
</file>

<file path=ppt/ink/ink3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2"/>
    </inkml:context>
    <inkml:brush xml:id="br0">
      <inkml:brushProperty name="width" value="0.04373" units="cm"/>
      <inkml:brushProperty name="height" value="0.04373" units="cm"/>
      <inkml:brushProperty name="color" value="#00BFF3"/>
    </inkml:brush>
  </inkml:definitions>
  <inkml:trace contextRef="#ctx0" brushRef="#br0">71972 6037 503,'28'-6'4,"-7"6"10,-7 4 9,-6 6 10,-5 3 2,-1 5-2,0 3-3,-2 5-2,-3 3-5,-6 3-7,-5 2-6,-7 4-7,-3 1-4,-3 1-3,-1-1-2,-2 0-2,-1-2-4,3-6-3,1-4-3,3-5-4,1-5 0,4-4 4,3-6 5,3-4 4,4-5 2,4 0 3,6-3 0,4-2 2,6-3 0,6-4 1,5-3 0,7-5 1,2 0-1,1 3-2,-1 3-2,0 3-2,-2 2 1,-3 4 4,-5 3 3,-3 2 5,-4 4 2,-4 2 2,-5 3 2,-2 4 2,-7 2 0,-6 3 1,-7 3-2,-7 3 1,-4 1 1,-1-1 5,-1-1 4,-1-1 4,1 0 1,1 0-4,3-1-4,1 1-4,3-2-3,3-1-4,3-2-4,3-3-2,6-2-4,10-6-3,10-4-3,9-6-3,6-3-5,1-3-7,1-4-6,1-2-8,0 0-1,-2 1 5,0 2 4,-1 3 6,-3 1 3,-5 2 1,-4 2 3,-6 2 2,-5 4 4,-6 6 4,-6 6 5,-6 6 5,-4 2 3,-3 1-1,-3-1-1,-3 1-1,-1 0 0,1 1-1,1 1-2,1 1 0,1 0 1,1-1 1,1-1 2,1-1 1,0 0 1,1 0 0,-1-1-1,0 1-1,1-1 0,1-1 1,1-1 1,1-1 0,1-1-1,2-1-4,3 0-3,1-2-4,3-2-5,4-4-7,4-4-6,4-4-6,4-5-4,5-4-2,5-5-2,5-5-1,3-3 2,-1-1 6,1-1 5,-1-1 7,0 1 4,-1 3 3,-1 3 5,-1 3 2,-2 3 4,-3 4 5,-3 5 4,-2 3 5,-4 3 4,-1 3 5,-2 4 6,-2 2 5,-2 3 1,0 3-2,-2 3-3,0 4-2,-1 0-1,0 1 0,0-1 1,0 1-1,1-3-1,4-3-6,2-5-5,3-3-4,3-3-6,2-2-6,1-2-4,3-2-6,2-4-6,3-6-4,3-6-6,3-5-6,1-6-2,-1-3 0,-1-4 1,-1-4-1,-2-3 2,-1-1 1,-3-1 0,-1 0 2,-3 1 4,-1 4 7,-2 3 6,-2 5 7,-3 4 7,-1 5 8,-2 5 8,-2 5 7,-2 4 8,-2 4 11,-2 4 10,-2 4 10,-3 3-1,-2 5-9,-3 4-10,-3 3-10,-3 3-8,0 1-8,-1 1-6,-1 1-7,-1 0-7,1 1-6,-1-1-5,1 1-6,1-3-8,2-5-9,4-5-11,3-5-9</inkml:trace>
</inkml:ink>
</file>

<file path=ppt/ink/ink3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3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74500 6281 516,'23'-13'0,"-1"3"0,-1 4 0,-1 4 0,2 3 10,7 2 19,5 2 21,7 2 19,3 2 6,2 5-9,2 4-10,2 3-8,-1 4-10,-2 1-12,-4 2-12,-2 3-12,-3 0-7,-4 0-4,-2 1-3,-3-1-5,-3-1-6,-5-1-9,-3-3-10,-4-1-10</inkml:trace>
</inkml:ink>
</file>

<file path=ppt/ink/ink3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3"/>
    </inkml:context>
    <inkml:brush xml:id="br0">
      <inkml:brushProperty name="width" value="0.0436" units="cm"/>
      <inkml:brushProperty name="height" value="0.0436" units="cm"/>
      <inkml:brushProperty name="color" value="#00BFF3"/>
    </inkml:brush>
  </inkml:definitions>
  <inkml:trace contextRef="#ctx0" brushRef="#br0">74473 7700 504,'-12'7'6,"10"-2"11,8-3 12,9 0 12,6-2 2,3 0-4,3 0-5,3 0-5,2 0-4,-1 2-2,1 0-3,-1 1-3,-2 3-1,-5 4-1,-5 4-1,-5 3-1,-5 5-1,-4 3 0,-6 5 0,-4 3 0,-5 3-1,-6 0 0,-4 2 0,-5 1 0,-3-2-2,-1-4-2,0-4-2,-2-3-3,1-5-4,3-3-3,3-4-4,3-4-3,4-9-12,6-14-17,6-13-19,6-15-17,5-5-3,4 2 12,4 2 13,3 2 12,2 3 10,-2 4 6,-3 3 6,-1 5 7,-2 4 7,0 5 8,-2 4 8,-1 6 8,-3 5 13,-8 8 16,-6 6 16,-7 7 18,-5 5-1,-1 1-16,-3 3-17,-1 1-16,-2 1-11,-1 1-5,-1-1-7,-1 0-5,2-1-9,3-3-10,5-3-12,3-3-10</inkml:trace>
</inkml:ink>
</file>

<file path=ppt/ink/ink3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3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76500 6491 593,'25'-16'0,"3"1"0,3-1 0,3 0 0,2 1 9,4 1 21,3 1 19,3 1 19,-3 1 4,-6 4-14,-7 2-12,-7 4-14,-5 2-10,-3 2-8,-3 2-7,-2 2-9,-5 2-8,-2 3-13,-6 3-11,-2 4-12,-6 0-7,-4 1-2,-5-1-4,-5 1-1,0-2 3,5-5 12,5-3 11,5-4 12,2-2 6,0 0 5,0 0 2,0 0 4</inkml:trace>
</inkml:ink>
</file>

<file path=ppt/ink/ink3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3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76381 7100 446,'-31'0'0,"1"2"2,1 0 0,1 2 1,3 0 4,7 2 8,5 0 6,6 1 7,4 1 5,0 2 1,2 0 1,1 1 2,0 3-1,1 2-2,2 3-3,0 3-2,1 3-1,0 3-1,0 3 0,0 2-1,-1 6-2,-2 6-2,-2 8-3,-2 6-4,-3 4-3,-2 1-6,-3 2-6,-3 0-4,-1-2-4,0-5-2,2-5-1,1-4-2,0-6-6,1-4-10,-1-5-11,0-5-10</inkml:trace>
</inkml:ink>
</file>

<file path=ppt/ink/ink3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4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76344 7625 479,'47'-44'4,"0"7"10,0 8 8,0 6 9,-2 5 5,-6 2 2,-4 4 1,-5 3 1,-4 3 1,-3 6-1,-3 4 0,-3 6-1,-4 4-4,-6 5-6,-6 5-7,-6 5-6,-6 3-4,-6 4-3,-5 3-2,-6 3-2,-4 1-4,-1 0-3,-1 0-4,-1 0-5,1-4-6,2-6-8,1-7-8,3-7-9,1-5-2,1-4 2,1-5 4,1-2 2,2-7 3,3-6 2,3-7 3,3-7 3,2-4 3,4-1 1,2-1 3,4-1 2,3 1 3,6 3 6,4 4 5,5 2 5,4 3 6,1 4 8,3 4 7,1 5 7,2 2 4,1 3 0,1 4 0,1 3 0,-1 1-2,-2 3-6,-1 2-4,-2 1-6,-3 2-6,-1 0-7,-3-1-9,-1 1-7</inkml:trace>
</inkml:ink>
</file>

<file path=ppt/ink/ink3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4"/>
    </inkml:context>
    <inkml:brush xml:id="br0">
      <inkml:brushProperty name="width" value="0.04655" units="cm"/>
      <inkml:brushProperty name="height" value="0.04655" units="cm"/>
      <inkml:brushProperty name="color" value="#00BFF3"/>
    </inkml:brush>
  </inkml:definitions>
  <inkml:trace contextRef="#ctx0" brushRef="#br0">77206 5877 472,'21'-21'0,"-3"5"0,-4 5 0,-4 4 0,-2 6 7,1 6 15,2 6 14,0 6 15,-2 4-2,-5 5-18,-4 3-17,-5 4-18,-5 2-12,-4 1-5,-4-1-4,-3 0-6,-4-1-1,-1-1 2,-3-3 3,-1-1 2,1-4 3,3-3 3,5-5 3,3-3 3,6-5 7,6-5 10,8-4 10,6-5 10,6-4 4,4-2-4,3-2-4,5-1-3,0-2-3,0 2-5,0 1-4,-2 1-4,-1 1-1,-1 0 0,-1 2 2,-1 1 1,-7 7 10,-10 15 20,-13 15 21,-12 15 20,-8 8 2,-5 1-13,-4 3-16,-6 2-13,-2 3-12,-2 3-7,-1 5-7,0 3-8,-1 1-3,0-5-1,0-3 0,0-4-2,3-7-1,6-9-4,5-8-5,7-9-4,4-6-9,3-3-18,3-3-15,3-2-18</inkml:trace>
</inkml:ink>
</file>

<file path=ppt/ink/ink3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5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77350 7981 512,'9'-7'3,"1"1"8,3 0 6,2 2 7,-1 0 1,-1 2-3,-2 0-5,-2 2-2,0 0 2,3 0 11,4 0 10,2 0 10,1 1 4,-1 4-7,-1 2-4,-1 4-6,0-1-8,0 1-10,-1-2-12,1 0-10,0-3-10,-1-1-9,1-2-10,0-2-8,-2-2-4,-1-2 2,-2-2 3,-2-1 1,-1-2 4,0 0 3,-1 0 5,1 0 3,0 1 8,0 1 15,0 0 13,0 2 13,-1 0 9,1 2 2,0 0 3,0 2 3,-1 1-2,-1 4-7,0 2-6,-2 4-6,-2 1-6,-6 3-5,-4 1-4,-5 3-6,-5 2-2,-3 3-1,-5 3 0,-3 3-1,-4 2 0,-1-1 0,-2 0 1,-2 1 1,-3-2-1,-1 0-2,-2-1-2,-2-1-2,1-2 0,4-5 0,4-3 2,4-4 1,4-4 3,6-1 4,7-2 6,5-2 5,8-2 3,10-2 1,10-2 2,9-2 2,6-1-4,3 0-6,1 0-8,2 0-8,1 1-6,1 0-9,-1 2-8,0 0-8,-2 1-1,-6 0 5,-4 0 5,-4 0 4,-5 0 1,-1 0-7,-3 0-7,-1 0-5</inkml:trace>
</inkml:ink>
</file>

<file path=ppt/ink/ink3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80625 8775 333,'49'20'167,"16"14"-1,16 15 1,16 15 0</inkml:trace>
</inkml:ink>
</file>

<file path=ppt/ink/ink3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7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83134 6299 464,'-16'-8'0,"1"1"0,-1-1 0,0 0 0,0 0 2,-1 2 4,-2 1 3,1 0 5,2 2 5,8 0 10,8 2 9,8 1 9,8-1 2,9-1-8,9 0-6,9-1-6,4-2-8,0-2-8,0-2-8,0-2-8,-3 0-6,-6 3-4,-6 1-3,-5 2-4,-8 0-5,-7 0-6,-8-1-5,-8-1-6,-6-2 2,-3 0 7,-5-2 9,-4 0 9,-2-1 5,-1-3 5,-1-2 4,-1-1 4,1-2 5,3 1 3,3-1 5,3 1 4,3 3 6,3 8 7,2 8 8,4 8 8,3 8 1,2 9-5,3 9-6,4 8-5,0 6-5,-1 0-4,0 2-4,-2 0-4,0 1-4,0 2-4,0 0-5,0 2-3,-2 1-5,-2 5-2,-3 4-4,-4 3-3,-2-1-4,-2-5-2,-1-6-3,-3-6-2,0-7-3,-1-8 2,0-7 0,1-9 0,-1-5 2,0-4 1,0-5 1,1-2 2,-1-6 2,-2-6 2,0-6 3,-1-5 4,1-6 1,5-3 3,3-5 2,4-3 1,5-3 5,6-2 6,6-2 5,6-2 5,6 0 2,8 4-3,9 2-2,7 4-4,3 1-5,2 1-6,-2 1-6,1 2-8,-1 0-4,-2 1-4,-2 1-4,-1 1-3,-5 1-2,-4 1 2,-5 1 1,-5 1 2,-5 0 1,-5-3 1,-5-1 1,-4-2 1,-5 0 2,-1 3 5,-2 3 4,-1 3 6,-2 3 4,0 2 7,0 4 7,0 3 5,1 4 9,0 6 11,1 6 9,2 6 10,0 4 1,0 5-10,0 3-9,0 5-10,-1 1-7,-2 0-3,-2 1-3,-2-1-4,0-2-2,-1-5-3,0-5-3,0-5-2,5-7-10,8-8-15,9-10-16,9-7-15,5-8-5,1-3 7,1-5 6,1-3 8,0-1 6,-2 2 7,0 2 7,-1 1 7,-3 5 5,-5 5 2,-4 7 3,-6 5 2,-4 6 5,-2 6 5,-4 6 7,-2 6 5,-6 5 2,-6 5-2,-7 5-2,-7 4-2,-3 3-2,0-1-2,-1-1 0,1-1-3,2-4-2,5-4-5,5-5-5,5-4-4,7-6-8,11-5-10,12-4-9,10-5-11,3-3-1,-3 2 5,-5 0 7,-3 2 5,-7 3 5,-9 6 1,-8 5 1,-9 7 2,-6 2 5,-3-1 8,-3 0 7,-3-2 8,-1 0 4,1-1-1,2 1-1,0 0 0,2-2 0,2-1 0,4-3 0,3 0 1,6-4 0,9-3-1,8-2 0,9-4-1,4 0-1,-1 0 0,-1 2-1,0 1-1,-2 1 0,1 3 1,0 4 1,-1 2 1,1 3 1,-2 3 1,-1 3 1,-1 4 1,-1 0-1,-2 2-3,-2 1-2,-2 1-3,-1 0-4,3-3-4,2-1-4,2-3-4,1-3-5,1-5-3,2-4-5,0-6-3,2-5-5,1-7-2,3-8-5,1-5-3,2-6 1,-1 1 5,1-2 5,-1-1 6,0 0 3,-3 1 3,-1 2 2,-2 0 3,-3 3 4,-3 5 4,-3 4 5,-2 6 5,-6 3 6,-6 0 7,-7 2 6,-7 1 7,-5 2 2,-3 6-2,-3 4-3,-3 5-3,-2 4-4,-2 1-5,-3 3-6,-1 2-4,-2 0-4,0 1 0,-1-1-1,-2 0 0,1 1-1,2-1 2,2 1-1,2-1 1,3 0-1,7-1 1,5-1 0,7 0-1,4-3 1,2 1 2,4-2 1,3-1 1,5 1 2,8 1 0,7 3 1,9 1 1,7 1 0,6-3-1,8-1 0,6-2-1,6-3-4,6-1-11,4-2-9,5-2-10,1-2-5,-3-1 2,-3-1-1,-3 0 2,-3-1-4,-6 0-6,-5 0-7,-4 0-6,-7-1-4,-7-1 2,-9 0 0,-7-1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20"/>
    </inkml:context>
    <inkml:brush xml:id="br0">
      <inkml:brushProperty name="width" value="0.04827" units="cm"/>
      <inkml:brushProperty name="height" value="0.04827" units="cm"/>
      <inkml:brushProperty name="color" value="#FED406"/>
    </inkml:brush>
  </inkml:definitions>
  <inkml:trace contextRef="#ctx0" brushRef="#br0">86106 16084 455,'-15'-8'34,"2"0"-3,3 0-2,1 0-2,1 1-3,0 0-4,0 2-3,1 1-4,-2 0-1,0 0-2,-2 0-1,0 0 0,-1 0-1,1 0-1,-1 0 0,0 0 0,0 1-1,-1 0-1,-2 2 0,0 1-2,0 0 1,1 0 0,1 0 1,1 0 1,0 1 0,0 1-1,0 3 0,0 2 0,0 1 0,-1 2 0,-1 0 1,-1 1-1,-1 1 1,2 0 0,1 0 1,1-1-1,-1 2 0,0 2 0,-1 1 0,-1 3-1,-1 0 0,0-1-1,1-1 1,-1 0 0,1-1 0,0 1 0,2 1-1,1 1 1,1 0-1,0-1 0,2-1-1,1 0 0,0-2 0,0-1 1,0-1 0,0 0 2,1-1 0,1 1 0,0 1 0,2 1 0,0 1 0,2 0 0,0-1 0,2 1 0,0 0 1,0-1-1,0 1 0,0 0 0,0-1-1,2-1-2,0-1-1,2 0-1,0-2-2,2 1 0,0 0 0,1 0 0,2-1 0,0 1 0,1 0-1,2 0 1,-1-1 0,1-1-1,0-1 1,0 0-1,0-2 1,1-1-1,1 0 1,2-2-1,0 0 0,1 0 0,1 0 1,1 0 0,2-1-1,1-2-1,3-2-1,1-2-2,2-2 0,-1-2-2,1-2 0,-1-1 0,0-2-1,-1 0 0,-1 0 1,-1 1-1,-1-1 1,-1 0 1,-1 0 2,-1 1 0,-1-1 1,0 0 0,-2 0 0,-1 1 0,-1-2 0,-1-2 2,-1-2 1,0-1 2,-1-2 0,0 1 0,-1-1-1,1 1 1,-1-1 0,-2 0 0,-3 1 1,-1-1 0,-1 1 0,0 1 1,0 1-1,0 1 1,0 0 1,0 0 0,0 1 0,0-1 1,-1 0 1,-1 1-1,0-1 0,-1 0 1,-1 0-1,0-1-1,0-1 1,0-1-2,-1 0 1,-1 0-1,0 2 0,-1 1 0,-2 1 0,0 1-1,-1 1 1,-2 0-1,0 2 0,-2 1 0,0 0-1,-1 2 0,-1 1 0,-2 0-1,0 2 0,-1 1-2,-1 0 1,-1 0-1,-2 0-1,1 0 1,-2 1-2,0 2-3,1 2-1,-1 2-3,0 2-3,-1 2-4,-1 1-4,-1 3-3,-1 3-4,-1 4-5,-2 3-5,1 5-4,1-1 1,5-3 5,4-5 7,6-3 5,2-2 3,-2 0-4,0-1-3,-1 1-3</inkml:trace>
</inkml:ink>
</file>

<file path=ppt/ink/ink3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8"/>
    </inkml:context>
    <inkml:brush xml:id="br0">
      <inkml:brushProperty name="width" value="0.04412" units="cm"/>
      <inkml:brushProperty name="height" value="0.04412" units="cm"/>
      <inkml:brushProperty name="color" value="#00BFF3"/>
    </inkml:brush>
  </inkml:definitions>
  <inkml:trace contextRef="#ctx0" brushRef="#br0">86883 5569 498,'10'-22'7,"6"3"14,4 3 13,5 3 15,-1 4 2,-5 6-8,-6 6-8,-6 6-8,-5 6-7,-1 7-7,-2 7-6,-1 7-6,-4 2-6,-4 0-6,-4-1-5,-3-1-5,-3-3-3,0-2 0,1-3-1,-1-3 1,0-3-1,1-5 1,-1-3 1,1-4 0,3-4 4,10-4 7,9-4 7,8-4 6,4-1 3,-1 2 0,-1 2-1,0 2-1,-3 2 0,-5 2 0,-3 2-1,-4 2 0,-5 2 1,-7 3 0,-7 4 1,-7 2 1,-3 1 2,-1-1 0,1-1 2,-1-1 1,1 0 1,0 0 1,-1-1 1,1 1 0,1-2 1,3-1-1,3-2-1,3-2 0,2 0 2,3 1 5,1 3 5,2 2 7,3 2 1,2 1-2,4 3 0,3 1-3,0 2-1,-1 1-3,0 1-3,-1 1-3,-1 0-2,2-1-3,0-1-1,2-1-3,3-7-13,7-14-23,8-14-23,6-14-24,4-6-5,3-2 12,1-1 11,2-1 12,3 1 9,3 1 4,2 3 5,4 2 4,0 2 7,-2 3 8,-2 3 8,-1 3 7,-3 3 6,-2 4 2,-2 4 2,-1 4 2,-4 3 5,-5 2 7,-5 2 6,-5 2 6,-3 2 2,-2 3-3,-3 4-3,-1 2-4,-3 3-3,-6 3-4,-4 3-5,-5 3-4,-4 1-4,-3 0-4,-4 1-3,-1-1-3,-3-1-4,1-1-4,-1-3-3,1-1-3,-1-4-4,1-3-5,-1-5-4,1-2-4,0-6-1,3-3 1,1-4 2,3-3 2,2-6-1,5-6-2,3-6-2,4-5-3,4-3 1,4-1 2,4 1 1,4 0 3,3 1 4,5 5 5,3 3 7,5 5 5,1 2 6,-1 4 4,-1 3 5,-1 3 5,-2 3 3,-3 5 1,-3 6 3,-2 4 1,-5 4 2,-5 3 3,-4 3 3,-6 3 1,-4 2 0,-3-1-4,-5 0-4,-3 1-4,-4-2-4,-2-1-2,-1-3-3,-2-1-2,0-3-2,3-3-1,3-3-1,3-2-1,4-7-8,4-10-15,6-10-16,5-9-15,2-3-5,2 5 6,0 5 5,2 5 5,0 2 2,1 0 0,2 0 0,0 1 0</inkml:trace>
</inkml:ink>
</file>

<file path=ppt/ink/ink3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8"/>
    </inkml:context>
    <inkml:brush xml:id="br0">
      <inkml:brushProperty name="width" value="0.05567" units="cm"/>
      <inkml:brushProperty name="height" value="0.05567" units="cm"/>
      <inkml:brushProperty name="color" value="#00BFF3"/>
    </inkml:brush>
  </inkml:definitions>
  <inkml:trace contextRef="#ctx0" brushRef="#br0">89349 5360 395,'9'-8'0,"2"0"0,2 0 0,1 0 0,9-1 9,15-1 17,14-3 19,16-2 17,1 2 2,-9 3-15,-10 4-13,-10 4-15,-7 3-12,-5 2-12,-5 2-11,-5 2-11,-6 2-7,-8 3-3,-8 3-4,-8 4-3,-6 0 1,-5 1 3,-5-1 4,-5 1 5,-2-3 4,1-3 6,2-4 5,0-4 5,1-3 5,-1 0 3,1-2 4,-1 0 3,2-1 2,2 0-1,1 0 0,3 0-1,1 1 4,2 1 10,3 3 9,1 2 9,3 2 3,1 2-4,2 2-3,2 1-4,2 3-1,1 3 2,0 4 4,2 2 1,0 2 1,0 4-5,0 3-2,0 3-5,1 2-1,0 2 0,2 2-1,0 2 0,1 5-2,-2 8-4,0 7-4,-2 9-5,-1 4-4,-3 1-7,-4 0-5,-2 2-6,-1-2-9,-1-5-12,0-5-12,1-5-11,0-4-5,2-2 7,2-4 4,3-3 5,0-6 3,2-10 1,0-9 0,2-10 2</inkml:trace>
</inkml:ink>
</file>

<file path=ppt/ink/ink3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4:59"/>
    </inkml:context>
    <inkml:brush xml:id="br0">
      <inkml:brushProperty name="width" value="0.04042" units="cm"/>
      <inkml:brushProperty name="height" value="0.04042" units="cm"/>
      <inkml:brushProperty name="color" value="#00BFF3"/>
    </inkml:brush>
  </inkml:definitions>
  <inkml:trace contextRef="#ctx0" brushRef="#br0">90125 6750 544,'12'-16'11,"8"2"23,7 1 21,8 1 24,1 2 3,-5 6-16,-7 4-16,-5 6-14,-5 3-14,-4 3-11,-5 4-10,-2 2-11,-8 3-6,-6 3-3,-9 3-2,-7 3-3,-6 1-4,-3 0-7,-3 1-6,-2-1-6,-1-2 0,5-5 9,4-5 9,4-5 8,3-4 6,6-2 6,5-4 4,5-2 4,4-4 3,6-2 0,4-4 0,6-2-1,1-1 1,1 2 0,0 3-1,0 1 1,1 0 0,5 0 2,4-1 1,3-2 1,3 1 2,-1 1 3,1 0 3,-1 2 3,-2 2 1,-5 6-1,-5 4 0,-4 5-2,-7 4 1,-5 3-2,-5 3 0,-7 3-2,-4 1 1,-3-1 1,-4-1 1,-1-1 1,-3-1 0,1-1-2,-1-1-1,1 0-1,1-3-2,3-1-2,3-3-2,3-1-2,4-3-3,8-2-3,6-4-4,8-2-3,4-2 0,3 0 4,3 0 3,3 0 4,2 0 3,1 0 0,1 0 2,1 0 2,0 0 0,-3 0 2,-1 0 0,-3 0 0,0-2 0,0 0-2,-1-3-2,1-2-3,-2-1-4,-1 0-4,-2 1-6,-2-1-6,-2-1-2,-1 0-1,-1-2 0,0 1 0,0-4-5,3-4-11,4-3-11,2-5-10,-1 0 0,-3 3 10,-4 3 10,-4 3 10,-3 2 5,-1 2 0,0 3-2,-1 1 0</inkml:trace>
</inkml:ink>
</file>

<file path=ppt/ink/ink3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0"/>
    </inkml:context>
    <inkml:brush xml:id="br0">
      <inkml:brushProperty name="width" value="0.05986" units="cm"/>
      <inkml:brushProperty name="height" value="0.05986" units="cm"/>
      <inkml:brushProperty name="color" value="#00BFF3"/>
    </inkml:brush>
  </inkml:definitions>
  <inkml:trace contextRef="#ctx0" brushRef="#br0">91783 6275 367,'-6'-7'32,"4"2"6,4 2 6,4 2 6,5 1 0,9 0-5,8 0-6,7 0-6,6-2-4,6-4-5,5-4-4,4-3-5,2-3-2,-2 2 0,-2 1-2,-2 1 0,-5 1-5,-8 0-8,-7 2-7,-9 1-9,-9-2-9,-10-2-10,-12-3-11,-10-3-11,-6-2 0,-1 1 13,-1-1 11,-1 1 11,1-2 9,1 0 3,3-1 4,1-1 3,2 1 4,3 1 4,1 3 4,2 1 4,2 2 4,1 2 4,0 3 4,2 1 5,1 4 4,0 6 6,2 6 5,1 6 6,-1 5 1,2 5-6,-1 5-5,0 5-5,0 3-4,2 4-6,0 2-3,2 4-5,-1 2-3,-2 2-3,-2 2-2,-2 2-3,-1 1-3,1 0-3,-1-1-4,0 1-5,0-2-3,2-4-6,1-4-6,0-4-5,0-7-7,-3-9-6,-4-10-8,-2-10-7,-1-10 0,3-10 7,1-10 7,2-9 6,1-6 6,-2-2 4,0-2 5,-1-2 3,0-1 4,2 0 2,2 0 3,2 0 2,3 2 3,2 4 5,4 3 4,2 5 5,3 3 3,2 3 4,2 3 4,1 3 4,2 3 1,2 3-2,0 3-3,1 2-2,0 3-2,-1 1-2,-1 0-2,0 2-3,-2 0 0,1 2-2,0 0 0,-1 2-2,1 0 0,0 0-2,-1 0-2,1 0-3,-2 2 1,-2 4 1,-4 4 1,-3 3 1,-3 4 2,-4 2 2,-4 1 1,-3 3 2,-5 2 1,-4 2 0,-3 4 1,-5 3 0,-2 1 0,-1-1-1,-1-1-1,0-1-1,-1-3-2,4-2-3,4-3-3,2-3-2,2-2-4,4-2-3,3-3-4,3-1-4,5-3-4,8-2-4,7-4-4,9-2-4,4-2 0,1 0 5,1 0 5,1 0 6,0 0 4,-1 1 5,-1 2 4,-1 0 4,-1 1 2,-1 0-2,-1 0-2,-1 0-2,-1-1 2,-1-2 2,0-2 5,-2-2 4,-2-2-4,-3 0-8,-2-1-8,-4-1-10</inkml:trace>
</inkml:ink>
</file>

<file path=ppt/ink/ink3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0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93095 6317 523,'43'-63'4,"-7"15"9,-9 14 9,-7 15 8,-5 8 3,-1 2-3,-1 2-4,0 3-2,-3 2-1,-3 5 4,-2 6 3,-4 4 3,-4 5 0,-6 3-6,-6 5-6,-5 3-5,-4 1-5,-1-1-2,-1-3-4,-1-1-3,0-2-2,1-1-1,1-1-1,1-1-1,5-3-2,10-5-5,10-4-4,10-6-4,6-2-2,2 0 1,1 0 1,3 0 0,0-1 1,-1 0 0,-1-2-1,-1 0 1,-2 1 0,-4 2 3,-5 3 2,-3 4 2,-5 1 2,-4 0 2,-5 0 1,-5-1 1,-4 2 2,-2 0 1,-1 1 1,-3 2 2,-2-1 2,-1 1 3,-2 0 3,-3 0 4,-1 0 1,-1 1 2,0 1 0,-2 1 1,1 0 2,1-1 2,3 0 1,2-2 3,8-2 0,16-2 1,16-4 0,15-2-1,10-4-4,5-2-11,3-4-12,4-2-10,2-1-8,0 1-4,0 0-5,0 2-3,-3 1-3,-6 0 0,-6 2 1,-5 1 0,-6 0 0,-3 2-2,-5 0-2,-3 2-1,-4-2 0,-4 0 5,-4-3 3,-4-2 4,-3-1 4,0-2 4,-2 0 4,0-1 5,0 0 1,0 0 3,2 2 1,1 1 2</inkml:trace>
</inkml:ink>
</file>

<file path=ppt/ink/ink3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0"/>
    </inkml:context>
    <inkml:brush xml:id="br0">
      <inkml:brushProperty name="width" value="0.0535" units="cm"/>
      <inkml:brushProperty name="height" value="0.0535" units="cm"/>
      <inkml:brushProperty name="color" value="#00BFF3"/>
    </inkml:brush>
  </inkml:definitions>
  <inkml:trace contextRef="#ctx0" brushRef="#br0">94133 5338 411,'-8'-30'1,"0"3"2,0 3 3,0 3 1,1 6 13,0 12 21,2 11 21,1 10 22,0 10 3,0 10-16,0 10-16,0 10-15,0 7-10,0 5-5,0 5-4,0 5-5,0 5-4,-2 8-6,0 6-5,-1 8-4,-2 3-3,0 5 2,-2 2 2,0 3 2,0-1-7,-1-3-15,0-5-17,0-3-15,0-8-7,1-12 3,-1-12 1,0-11 4,1-12 1,1-10 3,0-12 3,2-9 1</inkml:trace>
</inkml:ink>
</file>

<file path=ppt/ink/ink3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1"/>
    </inkml:context>
    <inkml:brush xml:id="br0">
      <inkml:brushProperty name="width" value="0.04785" units="cm"/>
      <inkml:brushProperty name="height" value="0.04785" units="cm"/>
      <inkml:brushProperty name="color" value="#00BFF3"/>
    </inkml:brush>
  </inkml:definitions>
  <inkml:trace contextRef="#ctx0" brushRef="#br0">96155 4713 459,'9'-15'0,"5"2"0,4 2 0,3 3 0,5 1 8,5 2 14,5 2 15,5 2 15,-1 3 2,-4 4-13,-5 4-11,-5 3-13,-5 4-7,-5 1-3,-5 3-4,-4 2-3,-9 1-5,-10 2-5,-11 3-6,-11 1-7,-7 3-2,-4 1-1,-4 2 0,-4 2 0,-2 1 1,-2 1 5,0-1 4,-1 0 4,1-2 5,4-4 5,4-4 6,4-3 5,5-4 4,7-1 4,7-2 3,7-2 4,11-4 1,14-3 0,15-4 0,15-4 0,8-5-2,0-4-6,2-5-5,1-5-6,-2-2-4,0 0-5,-3 2-3,-2 1-5,-3 1-4,-3 1-2,-5 1-2,-4 0-4,-4 1-1,-5 1 0,-4-1 1,-6 0-1,-3 0 2,0-1 3,-2-1 3,0-1 3,-2-1 3,-4 2 0,-2 1 2,-3 1 1,-2 0 4,0 2 9,0 1 8,1 1 8,-1 1 4,0 2 3,0 2 1,1 2 2,-2 4 2,0 6 0,-1 5 2,-1 7 0,-1 5 0,2 6-1,1 7-2,1 5-1,1 3-2,0 0-5,2 0-4,1 0-4,0 1-4,0 2-7,0 2-5,0 1-5,1 3-2,0 0 3,2 1 3,1 2 3,0-6-8,2-9-22,0-10-20,2-9-22,1-9-6,4-8 4,2-8 7,3-8 4,1-4 9,-2 0 9,-2 0 9,-2 1 10,-1-2 7,0 0 1,-1-1 4,1-1 2</inkml:trace>
</inkml:ink>
</file>

<file path=ppt/ink/ink3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1"/>
    </inkml:context>
    <inkml:brush xml:id="br0">
      <inkml:brushProperty name="width" value="0.05009" units="cm"/>
      <inkml:brushProperty name="height" value="0.05009" units="cm"/>
      <inkml:brushProperty name="color" value="#00BFF3"/>
    </inkml:brush>
  </inkml:definitions>
  <inkml:trace contextRef="#ctx0" brushRef="#br0">96328 7008 439,'-3'-13'61,"-6"6"-9,-5 6-12,-7 6-9,-4 4-5,-3 4 1,-3 2 0,-2 3 2,-3 2 0,1 1 0,0 1 0,0 1 0,0 1-1,3 1-3,1 1-2,3 1-2,2 1-4,3 1-2,3 1-5,3 1-2,4-3-4,8-6-4,7-5-3,6-6-3,6-6-5,7-4-7,6-6-4,5-4-7,8-7-5,10-9-7,10-9-4,10-8-7,1-4 1,-7 3 8,-7 4 6,-6 2 7,-6 3 4,-4 3 2,-4 3 2,-3 4 2,-6 1 5,-4 4 8,-5 3 9,-4 3 8,-5 5 13,-3 6 17,-2 7 17,-4 8 16,-2 3 3,-2 3-14,-2 2-12,-1 1-13,-2 1-10,2-1-6,0-1-6,2-1-7,3-6-20,8-14-32,6-12-33,7-13-33,1-4-4,-5 7 25,-4 5 24,-6 7 26,-1 1 14,0 0 6,1-2 6,2 0 5</inkml:trace>
</inkml:ink>
</file>

<file path=ppt/ink/ink3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2"/>
    </inkml:context>
    <inkml:brush xml:id="br0">
      <inkml:brushProperty name="width" value="0.05323" units="cm"/>
      <inkml:brushProperty name="height" value="0.05323" units="cm"/>
      <inkml:brushProperty name="color" value="#00BFF3"/>
    </inkml:brush>
  </inkml:definitions>
  <inkml:trace contextRef="#ctx0" brushRef="#br0">99011 5419 413,'7'-28'7,"-2"5"16,-3 7 15,0 5 15,-2 7 6,0 8-4,0 8-5,0 7-3,0 9-5,0 7-2,0 8-3,0 8-3,-1 7-3,0 7-6,-2 7-4,0 7-5,-2 7-7,0 8-11,-1 8-10,-2 8-9,1-1-3,-1-7 6,0-8 6,0-8 7,1-9-7,0-9-17,2-10-18,1-10-17,0-9-8,0-7 4,0-9 4,0-7 3</inkml:trace>
</inkml:ink>
</file>

<file path=ppt/ink/ink3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2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100042 6140 420,'1'-26'11,"0"9"21,2 10 23,0 10 21,1 9 6,0 7-12,0 9-11,0 7-12,-1 6-8,-1 2-5,0 4-6,-1 2-6,-3 2-6,-2 0-8,-4 0-8,-2 0-7,-2-3-9,-1-4-9,-2-5-9,0-5-10,1-6-4,1-6-3,2-5-2,2-6-2,2-6 0,1-2 2,0-6 3,2-2 2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21"/>
    </inkml:context>
    <inkml:brush xml:id="br0">
      <inkml:brushProperty name="width" value="0.05134" units="cm"/>
      <inkml:brushProperty name="height" value="0.05134" units="cm"/>
      <inkml:brushProperty name="color" value="#FED406"/>
    </inkml:brush>
  </inkml:definitions>
  <inkml:trace contextRef="#ctx0" brushRef="#br0">57786 27266 428,'-2'-12'13,"-2"8"25,-4 8 27,-2 8 24,-4 6 5,-3 7-18,-5 5-18,-3 6-18,-5 6-12,-5 4-4,-5 6-5,-4 4-6,-2 2-3,1 0-6,3-2-3,2 0-6,3-3-2,4-1-2,3-2-2,5-2-2,3-4-2,6-6-4,5-5-4,5-7-5,2-8-7,0-10-14,0-12-12,0-10-13,1-5-1,2 1 13,2 1 11,2 1 12</inkml:trace>
</inkml:ink>
</file>

<file path=ppt/ink/ink3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3"/>
    </inkml:context>
    <inkml:brush xml:id="br0">
      <inkml:brushProperty name="width" value="0.06307" units="cm"/>
      <inkml:brushProperty name="height" value="0.06307" units="cm"/>
      <inkml:brushProperty name="color" value="#00BFF3"/>
    </inkml:brush>
  </inkml:definitions>
  <inkml:trace contextRef="#ctx0" brushRef="#br0">100621 5178 348,'30'-14'2,"-3"3"3,-3 2 3,-3 4 4,-3 1 0,-1 0-1,-2 0-1,-2 1-2,0-2-1,3 2-1,3-1-1,3 0-2,1 0 1,-1 2 1,-1 0 2,-1 2 1,-1 0 2,-1 2 1,0 0 3,-2 2 1,-2 2 1,-3 5 3,-2 5 1,-4 6 2,-2 2 1,0 4 3,-2 3 1,0 3 3,-1 3 0,2 2 1,0 4 0,2 3-1,-1 1-1,-1 0-3,0 0-4,-1 0-2,-1-1-4,0-1-2,0 0-3,0-1-3,-1-2 0,-1-2 0,0-2 0,-1-1 0,-1-5-3,0-4-5,0-5-8,0-5-5,-4-4-10,-10-4-9,-8-5-12,-8-2-10,-5-7-2,1-6 6,2-7 6,0-7 6,0-5 5,-3-1 1,-1-2 3,-2-2 3,1-3 2,6 1 4,4-2 2,5 0 4,5 0 2,6 3 2,7 3 0,5 4 2,6 2 3,5 2 5,7 4 6,6 3 4,4 2 6,5-1 6,3 0 6,4 1 5,2-1 2,1 2-5,-1 1-4,0 1-4,-3 2-4,-5 6-4,-7 4-4,-5 6-4,-6 3-4,-3 3-4,-4 4-4,-4 2-5,-6 2-1,-10 1 0,-8 1-1,-8 1 0,-9 2 0,-5 3 0,-6 3 1,-6 3 1,-2 0 0,1-2 2,0-2 2,2-1 2,4-4 1,8-5 0,8-5 0,7-5 0,7-2 3,3-2 7,4-1 5,5 0 6,6-3 5,11-2 1,11-4 2,11-2 2,6-3-6,-1-2-12,0-2-12,1-1-13,-1-1-6,0 2-1,0 3 0,1 1-1,-3 0-1,-2-2-3,-3-2-3,-3-1-3,-4-1 0,-5 2 4,-4 3 3,-6 1 5</inkml:trace>
</inkml:ink>
</file>

<file path=ppt/ink/ink3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3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101134 5777 499,'-23'-6'0,"2"2"0,3 4 0,1 3 0,3 5 9,1 9 17,2 9 18,2 9 17,1 6 5,1 4-6,-1 4-8,0 4-6,0 3-7,2 3-6,1 3-5,0 4-6,0 2-9,-2 5-11,-1 3-13,-3 4-12,0-6-3,2-17 6,2-16 5,3-17 7,0-8-10,0-1-23,0 1-25,0 0-23</inkml:trace>
</inkml:ink>
</file>

<file path=ppt/ink/ink3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04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103466 4074 480,'18'-14'0,"6"1"0,7 2 0,5 2 0,3 3 7,1 2 13,-1 4 15,0 3 13,-3 1 2,-7 3-10,-7 2-9,-7 2-9,-4 1-10,-3 1-8,-1 1-8,-2 2-9,-4 0-6,-8 1-3,-6 1-3,-7 1-3,-6 0-2,-3-1 1,-4-1 2,-4 0 0,-2-1 2,-1 3 5,1 1 5,0 3 4,2-1 4,3-1 4,5-3 5,3-1 3,5-3 4,5-2 4,5-4 2,5-2 3,4-3 1,5-1-2,6 0-1,4-2-1,7-2-2,7-6-5,8-4-2,9-5-4,0-2-4,-2 1-1,-5 1-3,-4 1-3,-4 1 2,-5 4 3,-5 3 4,-4 3 3,-8 4 7,-7 7 9,-7 7 8,-9 8 9,-5 2 3,-3 1-2,-3-1-1,-3 1-3,0-1-2,3 1-4,3-1-5,3 1-4,3-2-2,3-3-1,2-3 0,4-3-2,8-3-7,12-4-13,13-4-13,13-4-14,5-3-7,-2-2 2,-2-2 0,-1-1 1,-5-1 4,-6 4 6,-5 2 5,-6 4 7,-8 3 5,-9 4 7,-8 4 5,-9 3 6,-4 3 7,-1 0 9,1-1 9,-1 1 9,1 0 2,-1 1-5,0 1-4,1 2-4,1-2-4,3 1-3,3-2-4,2-1-3,7-1-6,8-1-7,10-1-9,8 0-6,5-3-4,3-2 1,1-4 2,3-3 1,-1-1-2,-2-2-5,-1 0-5,-3-1-5,-5-1-3,-8 2 1,-10 0 0,-8 2 0,-7 1 4,-6 3 5,-3 4 8,-6 2 5,-4 1 6,-3 0 2,-3-2 4,-2-1 2,-2 1 6,1 2 4,2 2 7,0 1 5,4 2 4,5-2-1,7-1 0,5-1-1,9-1 0,10-2-3,12-2-3,10-2-3,9-2-3,6-1-2,8 0-4,7-2-4,2-1-4,1-2-8,0-2-8,0-1-8,-2-3-4,-4 0-2,-4-1 0,-4-1-3,-5-1-1,-7 2-3,-7 1-3,-7 0-3,-5 0 0,-4-1 1,-4-3 1,-4-2 2,-4-1 2,-2-1 4,-3-1 2,-3-1 5,-2-2 3,0-1 6,1-3 6,-1-1 5,1 0 3,2 3 1,3 3 0,1 3 0,1 2 4,2 2 7,1 3 7,0 1 6,2 6 10,0 11 11,2 12 13,0 10 12,1 8 1,-2 6-12,0 6-11,-1 6-11,-1 6-9,0 9-7,0 7-8,0 8-6,-1 7-5,0 4-1,-1 5-1,-2 6-2,1-3-5,-1-10-10,0-10-8,0-10-10,0-4-6,-2 1-2,0 1-4,-1 1-2,0-5-1,2-11-1,2-10 1,3-11 1</inkml:trace>
</inkml:ink>
</file>

<file path=ppt/ink/ink3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56"/>
    </inkml:context>
    <inkml:brush xml:id="br0">
      <inkml:brushProperty name="width" value="0.04003" units="cm"/>
      <inkml:brushProperty name="height" value="0.04003" units="cm"/>
      <inkml:brushProperty name="color" value="#FED406"/>
    </inkml:brush>
  </inkml:definitions>
  <inkml:trace contextRef="#ctx0" brushRef="#br0">24400 38650 549,'48'25'116,"-3"0"-27,-3 0-27,-2 0-27,2 1-16,9 4-2,10 3-3,10 3-2,-1 1-3,-9 1-3,-10-1-2,-8 1-3,-4 1 0,3 3 1,3 3 0,4 4 2,-3-3-1,-5-5 1,-7-7 0,-5-5-1,-1 0 1,6 10 0,7 10 0,6 9 1,1 1 0,-3-6-2,-3-6 0,-2-6-1,-3-4-1,1 1 1,-1-1 0,1 1 1,-1-3-1,1-2-1,-1-3-1,1-3-2,-1-2 1,1 0 0,-1 0 0,1 0 2,1 0 0,3 0 0,3 0 0,4 0 1,1 0-1,0 0-1,0 0 0,0 0 0,0 0 0,0 0 0,0 0 0,0 0 0,1-2 0,4-3 0,3-3 0,3-2 0,3-5 0,3-2 0,3-3 0,4-3-1,2-2 1,4 0-1,3 0 0,3 0 0,-1 0 0,-2 0-1,-3 0 1,-3 0-1,2 0 0,10 0 0,10 0 0,9 0-1,4-2 1,1-3 0,-1-3 0,1-2 0,1-3 0,3 1 1,3-1 0,4 1 0,4-3 1,6-2 2,7-3 1,6-3 1,3-2 0,0 0 0,0 0-1,0 0-1,0 0 0,0 0-1,0 0 1,0 0-1,1 0-1,4 0 1,3 0 0,3 0-1,-10 0 0,-21 0 0,-22 0 0,-22 0 0,-11 1-2,0 4-4,0 3-6,0 3-3,-5 1-3,-9 1 2,-10-1 2,-8 1 1,-6-1-4,1 1-9,-1-1-11,1 1-9,16-17 1,35-30 11,35-32 12,34-30 10,4-6 7,-24 22 0,-26 22 1,-24 23 0,-13 11 0,0 4-1,0 3-1,0 3-1,-4 6-3,-5 9-2,-7 10-4,-5 10-2,-9 2-2,-9-3 2,-10-3 1,-8-2 1,-6-8 4,1-8 6,-1-10 5,1-9 5,-3-12 5,-2-11 2,-3-14 4,-3-11 3,-2-9 2,0-3 1,0-3 0,0-2 2,0-5-2,0-2 0,0-3-3,0-3-1,3-4-1,6-3-4,7-3-1,6-2-3,3-3-2,0 1 1,0-1-1,0 1 0,0-3 1,0-2-1,0-3-1,0-3 1,-2 5-1,-3 17-1,-3 15-2,-2 16-1,-5 10 1,-2 7 1,-3 6 3,-3 7 2,-4 2 1,-3 1-1,-3-1 0,-2 1-1,-5-4-2,-2-6-2,-3-6-3,-3-6-2,-6-4-3,-5 1 0,-7-1-1,-5 1-1,-9-6 0,-9-8 2,-10-10 1,-8-9 1,-11-1 2,-8 10 1,-10 10 0,-9 9 1,-9 9 1,-5 9 1,-7 10 1,-5 10 2,-9 7-1,-9 6 1,-10 7-1,-8 6 1,-8 6-2,-2 6 1,-3 7-1,-3 6-1,-4 6 1,-3 6-1,-3 7 0,-2 6 0,-8 7 0,-8 10 2,-10 10 0,-9 9 1,-1 4-1,10 1-3,10-1-4,9 1-2,-2 2-1,-12 7 2,-13 6 2,-12 7 2,-1 5 1,14 7-1,11 6 0,14 7-1,11 0-1,14-2 0,11-3 0,14-3-1,2 2 1,-6 10 0,-6 10 0,-6 9 1,1 13 0,9 20-1,10 18 1,10 20 0,11 5 0,17-6 0,15-6 0,16-6 0,10-6 0,7-2-2,6-3-2,7-3-1,7-1-1,9 4-1,10 3 1,10 3-1,7 3 0,6 3 1,7 3-1,6 4 1,10-4 0,17-9-1,15-10 1,16-8-2,16-12-1,20-12-5,18-13-3,20-12-5,16-10-3,16-6-1,15-6-2,17-6-1,16-9 0,19-8-1,19-10 1,19-9 1,-18-10 2,-53-9 5,-53-10 5,-52-8 5</inkml:trace>
</inkml:ink>
</file>

<file path=ppt/ink/ink3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15:58"/>
    </inkml:context>
    <inkml:brush xml:id="br0">
      <inkml:brushProperty name="width" value="0.04145" units="cm"/>
      <inkml:brushProperty name="height" value="0.04145" units="cm"/>
      <inkml:brushProperty name="color" value="#FED406"/>
    </inkml:brush>
  </inkml:definitions>
  <inkml:trace contextRef="#ctx0" brushRef="#br0">32900 40450 530,'6'51'32,"13"4"1,12 3 2,13 3 1,6-1-4,0-2-10,0-3-9,0-3-10,-5-2-8,-9 0-5,-10 0-7,-8 0-6,-8 1-3,-2 4-3,-3 3-2,-3 3-3,-7-4 1,-9-8 5,-10-10 4,-8-9 3,-6-5 5,1 0 4,-1 0 3,1 0 3,-4 0 3,-6 0 1,-6 0 2,-6 0 0,-4 3 3,1 6 2,-1 7 3,1 6 2,2-1 2,7-5 0,6-7 0,7-5 0,10-8 4,16-5 8,15-7 8,17-5 9,13-4 1,13 0-7,12 0-7,13 0-6,4 0-4,-3 0-1,-3 0-2,-2 0 0,-5 4-3,-2 10-2,-3 10-4,-3 9-3,-6 6-1,-5 3 1,-7 3 0,-5 4 1,-8 5-1,-5 10-1,-7 10-2,-5 9-1,-6 2 0,-3-2 0,-3-3 1,-2-3 1,-6-4 0,-6-3 0,-6-3-2,-6-2 0,-6-8 0,-2-8-2,-3-10 0,-3-9-1,-2-9-1,0-5 0,0-7 1,0-5-1,3-8 1,6-5 1,7-7 0,6-5 1,6-8 1,6-5 0,7-7 0,6-5 0,9-4 1,13 0 1,12 0 0,13 0 2,7 4-1,4 10 1,3 10 0,3 9 1,1 6-1,1 3 1,-1 3 0,1 4 0,-3 4 1,-2 6 0,-3 7 2,-3 6-1,-4 3 1,-3 0-1,-3 0-1,-2 0-1,-8 4 0,-8 10 0,-10 10 0,-9 9-1,-7 7 1,-3 7 0,-3 6 0,-2 7-1,-8 0 0,-8-2-1,-10-3-2,-9-3-2,-9-4-1,-5-3 0,-7-3 0,-5-2 0,-4-3-1,0 1 1,0-1 0,0 1 1,3-4 1,6-6 2,7-6 1,6-6 1,20-15 5,34-21 8,35-22 7,35-22 7,43-19-3,53-16-11,53-15-14,54-15-11,15-1-8,-22 16 0,-22 15-2,-21 17 0,-3 8-5,20 4-6,18 3-7,20 3-7,-19 4-1,-52 7 4,-53 6 4,-53 7 4,-26 0 2,4-2 0,3-3-1,3-3-1</inkml:trace>
</inkml:ink>
</file>

<file path=ppt/ink/ink3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3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37600 4472 546,'1'-19'13,"4"7"15,2 8 14,4 8 14,1 6 3,1 4-11,1 3-9,1 5-11,1 3-6,0 6-1,-1 5-3,1 5-2,-2 4-1,-1 6-2,-2 4-2,-2 5-2,-2 3-1,-2 2-3,-3 0-3,0 1-2,-2 0-1,0-1-2,0-1-1,0-1-2,-2 3 0,0 5 0,-3 7-1,-2 5 0,-1 2-1,-2-2-1,0-2-1,-1-1-1,0-6-1,2-9 1,2-9 1,3-8 0,-1-9 0,2-6-1,-1-7-1,0-7-1,-1-6-1,0-6-5,-1-6-2,-2-6-4,1-7-2,-1-7-3,0-9-1,0-7-3,1-6 0,2-2 2,2-4 1,2-2 2,0 1 3,-2 7 6,-2 8 5,-1 6 5</inkml:trace>
</inkml:ink>
</file>

<file path=ppt/ink/ink3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4"/>
    </inkml:context>
    <inkml:brush xml:id="br0">
      <inkml:brushProperty name="width" value="0.03948" units="cm"/>
      <inkml:brushProperty name="height" value="0.03948" units="cm"/>
      <inkml:brushProperty name="color" value="#00BFF3"/>
    </inkml:brush>
  </inkml:definitions>
  <inkml:trace contextRef="#ctx0" brushRef="#br0">37066 4155 557,'1'-13'64,"2"6"-13,2 6-13,2 6-13,0 3-5,-2 0 3,-3 0 5,0-1 3,-2 2 1,0 4-3,0 2-2,0 3-4,-1 1-3,-1-3-5,0-1-5,-1-2-5,-2-1-3,-2 3-3,-2 2-3,-1 2-1,-3 0-2,0 1 1,-1-1 1,-1 1 1,-1-1-1,2-1 0,1-1-1,1-1 0,1-1 0,2-1 1,2 0 0,3-2 2,-1-1 0,-1-1 0,0 0 0,-1-2 1,-1 1-2,-2 2-4,0 2-3,-1 1-4,-2 3-7,0 1-9,-1 3-10,-1 2-10</inkml:trace>
</inkml:ink>
</file>

<file path=ppt/ink/ink3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4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37900 4650 558,'35'7'41,"-7"-1"-5,-9 0-3,-7-1-5,-3-1-1,3 3 3,4 2 2,2 2 3,1 0-1,-3-1-5,-1 0-3,-2-2-5,1 2-3,5 4-2,5 3-3,5 5-1,0-1-4,-5-3-5,-5-4-6,-5-4-6,-2-2-1,0 3 3,0 2 3,0 2 2,-2 0-5,-1-1-12,-2-1-14,-2-1-12,-2-1-8,-2 0-5,-2-2-3,-2 0-4</inkml:trace>
</inkml:ink>
</file>

<file path=ppt/ink/ink3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5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17405 4808 585,'-10'-11'-1,"-4"-4"-1,-4-5-1,-3-5-2,0 0 1,5 7 2,5 5 4,4 6 1,3 3 5,0 1 5,0-2 5,1 2 6,1-1 3,5 2 4,6 0 4,4 2 2,7-1 1,9-2-5,9-2-5,8-2-3,10-2-4,8-3-3,9-4-3,9-2-2,5-1-3,2 1-1,2 1-2,2 1-1,2 1-2,0 4 0,2 3-2,0 3-1,2 1-2,0 2-2,2 0-2,0 2-2,0 0-1,0 0-2,-2 0-1,0 0-2,-1-2 1,0 0 2,0-3 2,0-2 2,0-1 0,2 0-1,0 1 0,2-1-2,-6 1 1,-10 2 0,-11 2 0,-11 2 1,-4 1-2,3 2-4,3 0-4,4 2-4,-5 0-3,-11 2 1,-10 0-1,-11 1 1</inkml:trace>
</inkml:ink>
</file>

<file path=ppt/ink/ink3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5"/>
    </inkml:context>
    <inkml:brush xml:id="br0">
      <inkml:brushProperty name="width" value="0.03571" units="cm"/>
      <inkml:brushProperty name="height" value="0.03571" units="cm"/>
      <inkml:brushProperty name="color" value="#00BFF3"/>
    </inkml:brush>
  </inkml:definitions>
  <inkml:trace contextRef="#ctx0" brushRef="#br0">17022 3488 616,'5'-8'1,"-4"-2"5,-6 0 2,-4-1 5,-3 2 2,-2 6 3,0 6 2,-1 6 2,-4 4 1,-5 5-5,-6 4-2,-7 3-4,-4 3-2,-4 3-2,-4 1-2,-4 3-1,-2 0 0,-2 0 2,0 0 3,-1 1 2,-1-2-1,0-2-3,0-2-4,1-1-3,1-2-1,6 1 2,4-1 3,6 1 2,3-2 2,5-2 0,4-1 2,3-2 0,5-3 1,5-1-1,5-2-2,4-3 0,6 1-1,6 0-1,6 1-1,6 1-1,8 1-2,12 1-2,12 2-5,12 0-2,7 0-2,1 1-1,3-1-2,1 1-1,1 0-2,-1 1-1,-1 1-1,0 1-2,-3 1-2,-1 1-5,-3 1-4,-1 1-5,-7-1 0,-12-5 1,-12-3 2,-11-4 3,-6-4 0,-1 1 1,1-2 0,0 0 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21"/>
    </inkml:context>
    <inkml:brush xml:id="br0">
      <inkml:brushProperty name="width" value="0.06068" units="cm"/>
      <inkml:brushProperty name="height" value="0.06068" units="cm"/>
      <inkml:brushProperty name="color" value="#FED406"/>
    </inkml:brush>
  </inkml:definitions>
  <inkml:trace contextRef="#ctx0" brushRef="#br0">57239 27587 362,'-5'-32'20,"6"15"28,6 14 27,6 16 27,2 8 4,1 5-21,0 3-21,-1 4-22,2 4-12,3 2-5,4 4-6,2 3-5,2-1-6,2-2-10,3-4-9,1-2-9,0-2-8,-1 0-8,-3 1-8,-1-1-8,-4-2-1,-2-2 6,-2-3 5,-4-3 5,-2-2 0,-1-3-5,-1-1-7,0-2-5</inkml:trace>
</inkml:ink>
</file>

<file path=ppt/ink/ink3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7"/>
    </inkml:context>
    <inkml:brush xml:id="br0">
      <inkml:brushProperty name="width" value="0.03897" units="cm"/>
      <inkml:brushProperty name="height" value="0.03897" units="cm"/>
      <inkml:brushProperty name="color" value="#00BFF3"/>
    </inkml:brush>
  </inkml:definitions>
  <inkml:trace contextRef="#ctx0" brushRef="#br0">20127 15527 564,'8'-6'3,"0"2"4,0 4 5,-1 3 6,2 1 6,4 3 8,2 2 9,3 2 8,1 1 1,-1 1-8,-1 1-7,0 2-7,-3 0-7,-1 1-6,-2 1-5,-2 1-6,-3 2-6,-3 3-3,-2 3-4,-4 3-5,-2 2-3,-5 1-3,-4 1-2,-3 0-3,-3 0-1,2-5-2,1-4 0,1-3-1,0-5 0,1-7 4,-1-5 1,0-6 3,1-6 2,1-5 2,1-7 2,1-5 1,1-5 2,4-1 1,2-3 3,4-1 2,1 1 3,2 6 5,0 3 4,2 6 5,0 5 7,2 3 10,0 4 10,1 4 10,0 4 2,-2 6-3,-2 4-4,-2 5-4,-1 4-4,0 1-6,0 3-5,0 1-5,-1 3-5,-4 3-3,-2 3-3,-3 3-5,-1-1-3,2-2-6,2-3-6,2-3-5,4-7-11,6-9-17,6-10-17,6-10-17,1-6-1,-1-1 14,-3-3 15,-1-2 14</inkml:trace>
</inkml:ink>
</file>

<file path=ppt/ink/ink3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8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21421 15700 581,'14'1'24,"-4"2"8,-5 2 8,-3 2 8,-2 3 1,0 7-3,0 5-4,0 7-3,0 4-7,-2 2-8,0 4-8,-1 3-9,-2 1-3,0 0 0,-2 0 1,0 0 2,-1-3-9,0-4-14,0-5-16,1-5-15,-1-8-10,2-12-4,0-12-4,2-12-3,1-7 4,2-3 15,2-3 14,2-2 13,3-1 12,4 3 5,3 3 7,5 3 7,1 4 4,-1 3 3,0 4 2,-2 5 3,0 0 0,3 0 0,2-2-2,1 0 0,1 0-2,-1 1 0,-1 0 0,0 2-1,-3 1-4,-3 1-8,-3 0-8,-2 2-7</inkml:trace>
</inkml:ink>
</file>

<file path=ppt/ink/ink3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8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22398 15016 523,'-1'-12'10,"-1"8"19,0 8 21,-1 8 18,0 6 5,2 7-11,2 5-12,2 6-11,0 8-8,-1 8-6,0 9-6,-1 10-6,-2 7-6,-1 10-6,0 8-8,-1 10-5,-2-1-6,0-7-2,-2-8-4,0-7-3,0-7-3,2-2-6,2-3-4,2-2-6,1-8-2,0-11-1,0-10 0,0-11 0</inkml:trace>
</inkml:ink>
</file>

<file path=ppt/ink/ink3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8"/>
    </inkml:context>
    <inkml:brush xml:id="br0">
      <inkml:brushProperty name="width" value="0.04724" units="cm"/>
      <inkml:brushProperty name="height" value="0.04724" units="cm"/>
      <inkml:brushProperty name="color" value="#00BFF3"/>
    </inkml:brush>
  </inkml:definitions>
  <inkml:trace contextRef="#ctx0" brushRef="#br0">23250 15479 465,'11'-22'20,"7"3"8,7 3 6,7 2 7,4 3-1,3 1-9,1 0-9,2 2-8,0 0-9,-3 1-5,-3-1-8,-3 0-6,-5 1-5,-4 2-3,-4 2-3,-6 2-2,-6-1-3,-6-4-2,-8-4 0,-6-3-2,-3-3 2,1 1 8,0-1 7,2 0 6,0 1 8,-2-1 6,0 0 6,-1 1 8,2 3 11,5 8 17,4 8 17,6 8 17,1 6 0,1 5-13,0 5-16,0 4-14,-1 3-9,0-1-3,-1-1-4,-2-1-4,0 1-1,0 6 0,0 5-1,0 4 1,-1 0-6,-2-4-10,-2-5-12,-2-5-12,-2-5-7,-1-4-4,-3-3-5,-2-4-5,-2-4 0,-1-3 5,-3-3 5,-1-2 4,-1-5 4,1-6 2,1-6 2,0-6 1,3-2 3,3-1 2,3 1 4,3-1 3,3 0 3,6-1 3,4-1 3,5-1 2,6 1 5,4 5 5,5 3 5,5 4 6,2 3 2,1 2-2,-1 3-1,0 1-3,-1 2-1,-3 1 0,-3 3-2,-3 2-1,-3 2-7,-2 2-12,-4 2-12,-3 1-13,-2 1-4,-2-1 2,-2 0 4,-2-2 3,-2-1 2,-2-1 2,-2 0 2,-2-2 1</inkml:trace>
</inkml:ink>
</file>

<file path=ppt/ink/ink3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9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22872 17200 543,'-16'1'0,"1"2"0,-1 2 0,0 2 0,2 1 5,3-1 12,3 1 10,2 0 12,4 1 3,4 3-2,4 4-3,4 2-4,4 1-1,5 1 0,5 0-1,5-1-1,5-1-2,6-2-5,7-4-4,5-3-5,2-2-7,1 0-7,0-2-7,0 0-8,0-3-8,0-4-10,0-4-8,0-4-9,-6-1-6,-8 0-1,-11 2-3,-9 1 0</inkml:trace>
</inkml:ink>
</file>

<file path=ppt/ink/ink3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9"/>
    </inkml:context>
    <inkml:brush xml:id="br0">
      <inkml:brushProperty name="width" value="0.03466" units="cm"/>
      <inkml:brushProperty name="height" value="0.03466" units="cm"/>
      <inkml:brushProperty name="color" value="#00BFF3"/>
    </inkml:brush>
  </inkml:definitions>
  <inkml:trace contextRef="#ctx0" brushRef="#br0">25490 14703 634,'23'-49'9,"-1"12"15,-1 11 17,-1 12 17,-1 8 3,-2 2-10,-3 4-10,-1 3-10,-3 3-8,-2 5-7,-4 5-8,-2 5-5,-5 4-8,-6 3-7,-6 3-6,-5 3-8,-4 0-2,1-2 1,-1-1 1,1-3 1,-1-2 0,2-3 2,1-3 0,1-3 1,4-3 1,7-4 2,6-4 2,8-4 1,4-2 4,5 0 3,4 0 4,3 0 4,3 0 2,1 0-2,1 0-2,1 0-1,-2 1 0,-5 2 0,-4 2 0,-6 1 1,-4 4 0,-4 2 0,-4 3 0,-4 3 0,-5 4 0,-7 3 1,-8 5 0,-5 3 0,-4 0 1,1-5 0,1-5 2,1-5 0,1-4 0,2-1 1,0-2 0,1-2 0,1-2 1,3-2 2,1-3 3,3 0 3,1 0 5,4 7 12,3 6 10,3 6 11,1 2-1,2 1-14,1-1-12,0 1-13,1-2-7,0-1-3,0-3-1,1-1-1,1-5-9,5-8-15,6-8-14,4-8-15,2-3-2,-3 2 8,-1 3 11,-2 1 8</inkml:trace>
</inkml:ink>
</file>

<file path=ppt/ink/ink3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19"/>
    </inkml:context>
    <inkml:brush xml:id="br0">
      <inkml:brushProperty name="width" value="0.03323" units="cm"/>
      <inkml:brushProperty name="height" value="0.03323" units="cm"/>
      <inkml:brushProperty name="color" value="#00BFF3"/>
    </inkml:brush>
  </inkml:definitions>
  <inkml:trace contextRef="#ctx0" brushRef="#br0">26190 16431 662,'16'-7'0,"-1"1"0,1 0 0,0 2 0,0 0 2,3 2 3,1 0 5,3 2 4,1 1 4,-1 2 5,1 2 5,-1 2 5,-2 2 1,-3 5-3,-4 4-3,-4 3-3,-5 4-3,-2 1-3,-6 3-3,-2 1-3,-5 1-3,-2 1-5,-3-1-3,-3 0-5,-3-1-4,-3-1-4,-3-3-4,-3-1-3,-1-4-4,1-3-2,1-4-3,1-4-3,2-4 0,1-3-1,3-2 1,1-4 0,3-4 0,5-7-1,3-7 0,4-7-1,5-3 3,6 1 6,6 1 7,6 1 6,3 2 5,3 3 0,1 3 2,3 3 1,-1 4 5,-1 3 7,-3 4 8,-1 4 7,-4 3 6,-3 4 4,-4 2 2,-4 3 4,-4 3 0,-4 2 0,-4 1-1,-4 3-1,-2 0-4,-2-1-8,0-1-8,-1 0-8,0-3-5,-1-1-4,0-2-3,1-2-2,-1-3-13,2-1-22,1-2-20,1-2-21</inkml:trace>
</inkml:ink>
</file>

<file path=ppt/ink/ink3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0"/>
    </inkml:context>
    <inkml:brush xml:id="br0">
      <inkml:brushProperty name="width" value="0.0419" units="cm"/>
      <inkml:brushProperty name="height" value="0.0419" units="cm"/>
      <inkml:brushProperty name="color" value="#00BFF3"/>
    </inkml:brush>
  </inkml:definitions>
  <inkml:trace contextRef="#ctx0" brushRef="#br0">31681 15525 525,'16'-22'4,"2"3"9,0 3 8,1 3 9,0 2 1,1 0-6,-1 2-5,1 1-7,-2 1-4,-3 2-1,-2 2-3,-4 2-1,-2 3-1,-2 4-2,-3 4 0,0 3-1,-4 4 0,0 1 3,-3 3 1,-2 2 1,-1 0 2,0 1 0,1-1 0,-1 1 0,1-1-1,2-1 0,2-1-1,2-1-1,1-1-1,2 1-1,0 0-2,2-1 0,0 0-1,2-3 0,0-1 2,1-2 0,0-1 1,-2 0 1,-2-1 0,-2 1 1,-3 1 0,-2 1 0,-3 3-1,-3 2 0,-3-1-1,-2-3 0,-2-3-1,-1-2-1,-1-4 0,2-1-2,3-2-2,1-2 0,1-3-3,1-6-4,-1-4-3,0-5-3,2-5-2,2-5 0,4-5-1,3-4 0,1-3 0,2 3 0,0 2 2,2 1 0,-1 4 5,1 6 11,0 3 10,0 6 10,0 5 9,0 4 7,0 6 7,0 4 8,-1 6-1,-2 6-5,-2 5-7,-2 7-5,-2 3-7,0 2-3,-1 3-5,-2 1-4,1 0-4,1-4-7,0-2-4,2-3-6,0-3-3,2-3-2,0-3-2,2-3-1,2-3-6,4-4-8,4-5-9,3-2-8,4-7-3,1-8 3,3-8 3,2-7 2,-1-3 4,-3 3 4,-3 3 5,-3 3 4</inkml:trace>
</inkml:ink>
</file>

<file path=ppt/ink/ink3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1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32603 14531 541,'29'-29'3,"-5"5"6,-5 5 5,-5 5 6,-4 4 4,-4 6 3,-4 4 4,-4 6 3,-3 4 1,0 3-3,-1 5-3,-2 4-2,1 0-4,1 0-5,0-1-5,2 0-5,1-3-6,4-1-5,2-2-6,4-3-5,3-2-3,3-2-2,5-4 0,3-2-1,3-2-2,0 0-1,-1 0-2,1 0-1,-3 0 0,-3 2 3,-5 0 4,-3 2 3,-4 2 6,-4 5 9,-4 5 8,-4 6 8,-5 2 5,-5 2-3,-7 3-2,-5 1-1,-4 0-1,-1-1 0,-1-3 0,0-1 0,0-3-1,3-1-3,3-3-3,3-1-2,6-7-5,9-10-4,8-11-7,10-11-5,7-6-2,7 1-1,6-1 1,8 1 1,3 1 0,-1 3 2,-2 3 1,0 3 2,-3 3 4,-7 4 6,-5 4 8,-7 5 7,-4 1 4,-2 3 0,-4 2 1,-2 2 0,-5 3 1,-6 4 2,-6 3 0,-5 5 2,-4 2 1,-1 1-3,-1 1 0,-1 1-1,-1-1-2,1-2 0,0-1-2,-1-2-1,2-2-1,1 1-3,3-1-2,1 1-3,3-1 0,5-1 1,3-1 0,4-1 2,7-2-3,12-6-5,10-5-7,11-4-5,4-5-2,0-4 2,-1-4 3,-1-3 2,-1-3-2,2-1-4,1-1-5,1-1-5,-6 3-1,-10 8 1,-10 8 2,-12 8 1,-9 6 2,-7 6 3,-9 4 3,-7 5 2,-6 3 3,-3 1 6,-2 0 5,-4 2 4,0 1 3,4-1 0,2 0 1,4 1-1,0-3 2,1-2 1,0-3 1,-1-2 2,3-4 0,4-1-1,3-3-1,5-1-1,6-3 2,10-2 2,10-4 5,10-2 2,9-5-1,8-4-6,10-6-8,9-3-5,4-5-6,1 0-2,2-1-3,0-1-2,0 0-1,-3-1-1,-1 1 1,-2-1-1,-4 2-6,-6 3-14,-5 3-13,-7 3-14,-5 2-4,-5 2 7,-5 2 5,-4 3 6</inkml:trace>
</inkml:ink>
</file>

<file path=ppt/ink/ink3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1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33976 16345 501,'-15'-1'0,"4"0"0,3-2 0,2 0 0,1-1 3,-3 0 6,-4 0 5,-2 1 7,0 1 7,2 5 9,4 6 9,3 4 9,1 7 1,2 7-7,0 8-7,2 8-7,0 6-5,2 4-6,0 4-3,2 4-6,-1 5-5,0 9-7,-2 7-7,0 8-7,-1 4-8,0 0-11,0 0-11,0 0-10,-1-9-7,0-19-3,-2-18-4,0-19-4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29"/>
    </inkml:context>
    <inkml:brush xml:id="br0">
      <inkml:brushProperty name="width" value="0.05054" units="cm"/>
      <inkml:brushProperty name="height" value="0.05054" units="cm"/>
      <inkml:brushProperty name="color" value="#FED406"/>
    </inkml:brush>
  </inkml:definitions>
  <inkml:trace contextRef="#ctx0" brushRef="#br0">16561 32081 435,'-13'1'51,"8"2"1,7 2-1,6 2 0,5 1-4,1-1-8,3 1-7,2 0-7,0 0-6,1 2-2,-1 0-3,1 1-2,1 1-3,1 0-2,3-1-2,1 1-3,1-1 0,-1 0-1,-1-2 0,-1-1 1,0-1 0,-1-2 0,1-2 0,-1-2 1,5-3 0,9-2 1,8-3 1,10-3 1,1-1 0,-5 2-1,-4 2-1,-5 2 0,-5 2-1,-2 0 1,-3 2 0,-3 0 1,-2 1-2,1 0-1,-1 0-3,1 0-2,-2 0-1,0 0 0,0 0 0,-2 0 1,-1 0-1,3 0 0,0 0-1,1 0-1,0 0 1,0 0 1,1 0 1,-1 0 2,2-1 1,1-2 0,2-2-1,3-1 0,0-3 0,2-2 0,1-2 1,1-1 1,0-2-1,0 0-2,0 1-2,0-1-3,-1 0 0,-3 1-2,-3-1 0,-3 0-1,-3 1-1,0 1 1,-1 1 0,0 1 1,-3 0 0,-3 0 3,-3 0 1,-3 1 2,-2-2 2,-1 0 3,0-1 2,-2-1 2,1-1 2,0-2 0,1 0 1,2-1 0,-1-1 0,-1-1-2,-1-1-1,0-1-2,-1-3-2,-1-3 0,1-4-1,0-4 0,0-1-1,0 1-1,0 3-1,-1 2 0,0 1-1,-2 1 1,-2 1 0,-2 1 1,-2 2 0,-2 1 1,-2 3-1,-2 1 0,-1 2 1,-1-1 1,-2 1 0,0-1 2,-2 0-1,-1-1 1,-3-1 0,-1-1 0,-3 0 0,-2 1 0,-1 1 0,-3 1 1,-1 1 0,-2 2 0,-3 3 1,-1 1 1,-2 1-1,-3 1-1,-1-1-2,-2 0-1,-2 1-2,0 2 1,-2 3-1,0 1-1,-2 1 0,0 2 1,-2 0-1,0 2 0,-2-1 0,0 0 0,-1-2-1,-2 0-1,1 1 0,-1 4 0,0 4 1,0 4 1,0 1 0,2 1 0,1 0 0,0 0 1,2 0-1,0 3 1,2 2-1,0 2 1,2-1-1,2 0 1,2 0 0,2-2 1,2 0-1,3 1 2,3 1 1,4 1 1,2 2 2,2 0 0,4 0 2,3 3 1,2 0 1,1 2-2,1 3-1,0 1-2,2 2-1,1 1 0,0 1-1,2 0-1,1 2-1,0 3 1,2 1 0,1 2 1,0 1 0,0 0 1,0 0 2,0 0 1,1 0 0,0-2 1,2 0-1,0-1 0,2-2 0,2-2 0,2-2 1,2-1-1,3-3 0,3-2-2,5-1 0,4-3-2,2-1 0,4-1-1,3-1-1,3 0 0,3-3-1,5-1-1,2-3-2,6-1 0,0-1 0,-1 0 0,0-1 0,-1 1 2,-1-1-2,2-2 0,0-2-1,2-2-2,-2-1 0,-2 1 1,-4 2-1,-2 0 2,-2 0-1,0-2 2,0-3 1,1 0 1,-1-2 1,2 0-1,1 0 0,0 0 0,2-2 0,0 0 0,2-3 0,1-2 0,1-2 1,1-4 2,3-2 3,2-3 2,1-2 0,-2-1-2,-1-1-3,0-1-3,-2 1-1,-2 3-1,-2 3-2,-2 3 0,-2 1-2,-4 0-1,-2 0 0,-3 1-2,-3-1 0,-1 0-1,-3 0 0,-1 1 0,-3-1 0,-1 2 1,-3 1 0,-1 0 1,-2 0 1,-1-3 2,0-4 0,-2-1 2,0-4 1,0-2 2,-1-1 1,1-2 1,-1-4 1,-1-3 1,0-4 0,-2-4 0,0-3 1,-2 2 1,-1-2 1,0 1 0,-2 1 0,-1 2 0,0 2 0,-1 2-2,-3 1 1,0 1 1,-3 1 0,-2 2 1,-2 0 0,-2 1-1,-2 1 1,-1 1-2,-3 0 1,-3-1-1,-4-1 0,-1 0 0,-5-2 0,-3 1-3,-4 0-1,-4-1-1,-4 2-1,-3 3-1,-2 4 0,-3 2 0,-3 4-2,-2 6-2,-2 6-1,-1 6-2,-2 6-3,2 7-5,1 7-5,1 8-5,4 1-2,8-2 3,7-1 2,9-3 2,5-1-2,3-3-6,3-1-7,3-2-7</inkml:trace>
</inkml:ink>
</file>

<file path=ppt/ink/ink3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2"/>
    </inkml:context>
    <inkml:brush xml:id="br0">
      <inkml:brushProperty name="width" value="0.04251" units="cm"/>
      <inkml:brushProperty name="height" value="0.04251" units="cm"/>
      <inkml:brushProperty name="color" value="#00BFF3"/>
    </inkml:brush>
  </inkml:definitions>
  <inkml:trace contextRef="#ctx0" brushRef="#br0">35273 14971 517,'15'-16'5,"-1"-2"11,-1 0 10,0-1 10,-5 8 6,-8 16 0,-8 17 1,-8 17 1,-5 8-3,-1 2-6,-3 1-7,-1 0-6,0-1-7,3-4-8,2-4-9,4-3-8,4-6-8,3-6-5,4-5-6,4-6-5,3-6-3,2-3 3,2-4 2,2-4 2,1-2 4,1 0 7,2 0 5,0 1 8,1-1 5,1 2 6,2 0 6,0 2 6,-1 2 5,-3 5 5,-2 6 5,-4 4 5,-2 4 0,-2 5-1,-2 3-4,-2 5-1,-2 1-4,-2 0-3,-1 0-5,-3 1-3,-1-3-5,0-2-3,0-3-5,1-3-3,-1-3-12,2-5-20,1-3-20,0-4-19,3-5-4,0-6 15,4-6 14,1-6 13,1-2 7,2 1-3,0 1-3,2 0-2</inkml:trace>
</inkml:ink>
</file>

<file path=ppt/ink/ink3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2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35650 15683 529,'52'-51'4,"-6"8"7,-6 8 7,-5 8 8,-5 5 3,0 2 1,-1 4 1,-1 3 1,-2 2-3,-3 3-4,-3 1-4,-2 2-5,-7 5-9,-7 8-12,-8 7-13,-7 9-12,-5 1-6,0-3-1,1-4 1,-1-5 0,0 0 4,-2 0 6,0 1 6,-1 1 7,0 1 6,3-1 7,1 1 7,2 0 7,2 0 5,3 3 4,1 2 3,2 1 4,1 2 2,0 1 0,0 1 0,0 1 1,0 1-3,-2 2-3,0 3-6,-1 1-4,-2 0-4,0-1-4,-1-3-5,-1-2-4,0-6-8,2-12-14,2-12-14,2-12-13,4-7-2,4-3 8,5-3 9,6-3 8,2-1 8,1 2 5,1 0 5,1 1 5,2 1 6,1 3 4,3 1 4,2 3 5,0 1 0,0 1-4,1 0-3,-1 2-4,0 1-4,-3 1-4,-1 1-4,-2 1-5,-4 0-3,-1 2-1,-4 1-3,-2 0-1,-4 2-2,-3 1 0,-2 0 0,-4 2-1,-2 0 3,-2 0 4,-1 0 4,-3 0 5,-1 1 3,0 0 1,1 2 1,-1 0 0,1 1 3,0-2 1,2 0 4,1-1 1,0-1 10,2 4 15,1 0 16,0 4 15,2 2 4,0 5-7,2 5-7,0 5-8,2 4-6,2 1-4,2 3-6,2 1-4,1 4-4,2 4-4,0 6-3,1 5-3,2 1-7,2-1-7,1 0-9,3-2-7,0-1-9,-1-4-8,-1-2-8,0-3-7,-3-5 0,-1-6 10,-2-5 8,-2-6 10</inkml:trace>
</inkml:ink>
</file>

<file path=ppt/ink/ink3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2"/>
    </inkml:context>
    <inkml:brush xml:id="br0">
      <inkml:brushProperty name="width" value="0.03857" units="cm"/>
      <inkml:brushProperty name="height" value="0.03857" units="cm"/>
      <inkml:brushProperty name="color" value="#00BFF3"/>
    </inkml:brush>
  </inkml:definitions>
  <inkml:trace contextRef="#ctx0" brushRef="#br0">36155 17590 570,'-14'-8'0,"3"2"0,2 0 0,4 2 0,2 1 10,2 2 19,2 2 20,2 2 20,3 3 4,6 4-10,4 3-10,5 5-10,3 2-14,-1 3-17,1 1-19,-1 3-16,-1-1-11,-3-1-4,-3-3-4,-2-1-3</inkml:trace>
</inkml:ink>
</file>

<file path=ppt/ink/ink3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3"/>
    </inkml:context>
    <inkml:brush xml:id="br0">
      <inkml:brushProperty name="width" value="0.04457" units="cm"/>
      <inkml:brushProperty name="height" value="0.04457" units="cm"/>
      <inkml:brushProperty name="color" value="#00BFF3"/>
    </inkml:brush>
  </inkml:definitions>
  <inkml:trace contextRef="#ctx0" brushRef="#br0">38578 15965 493,'-7'8'-1,"-1"-2"-1,0-1-1,0 0-2,1-1 5,0 0 10,2-1 11,1 2 10,0 0 4,2 5-4,0 4-4,2 4-4,-1 2 0,-1 2 4,0 3 4,-1 2 5,-1-1-3,2 0-7,0-1-7,2-1-7,1-2-10,2-4-11,2-5-12,2-3-10,2-6-5,5-8 1,4-8 2,3-7 2,3-6 1,1-3-1,1-3 1,1-3 0,0 1 2,-3 5 7,-1 5 7,-3 5 5,-3 6 3,-5 6-1,-4 8-1,-6 7 0,-3 5 5,-3 5 13,-4 5 13,-2 5 12,-3 1 7,0-2 1,-1-1-1,-1-3 2,0-2-4,3-3-5,1-3-7,2-2-6,4-6-9,8-6-15,6-8-13,8-6-15,3-7-6,3-7 0,1-7 0,3-6 1,-1-5 2,0 1 3,-1 0 5,0 0 3,-3 2 3,-2 2 4,-1 3 2,-2 3 4,-1 5 4,1 5 6,1 7 6,1 5 6,0 3 7,-2 2 8,-3 1 8,-1 1 8,-1 1 4,2 3-2,0 4 0,1 2 0,-1 4-5,-1 4-5,-2 3-7,-2 5-6,-2 3-4,-2 5-4,-3 3-3,0 4-2,-5 4-3,-4 2-2,-6 4-2,-3 3-3,-5-1-1,-2-1-3,-1-2-3,-3-1-2,-1-5-3,-1-4-1,0-5-1,-2-5-2,1-6-1,5-5 0,3-6 1,5-6 1,3-6-7,4-4-11,4-6-11,5-3-13,1-6-2,1-3 5,2-5 5,0-3 5,1 0 7,0 5 9,0 5 7,0 5 9</inkml:trace>
</inkml:ink>
</file>

<file path=ppt/ink/ink3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3"/>
    </inkml:context>
    <inkml:brush xml:id="br0">
      <inkml:brushProperty name="width" value="0.04197" units="cm"/>
      <inkml:brushProperty name="height" value="0.04197" units="cm"/>
      <inkml:brushProperty name="color" value="#00BFF3"/>
    </inkml:brush>
  </inkml:definitions>
  <inkml:trace contextRef="#ctx0" brushRef="#br0">39385 16575 524,'35'-54'3,"-7"14"5,-9 17 7,-7 15 5,-5 9 5,-2 2 6,-3 2 4,0 2 6,-5 3 0,-2 7-3,-5 5-3,-4 7-3,-3 3-4,-3 2-4,-3 3-3,-3 1-5,-2 1-1,-1-2-1,-1 0 0,0-1-1,-1-4-6,3-4-17,1-4-15,3-6-15</inkml:trace>
</inkml:ink>
</file>

<file path=ppt/ink/ink3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4"/>
    </inkml:context>
    <inkml:brush xml:id="br0">
      <inkml:brushProperty name="width" value="0.02979" units="cm"/>
      <inkml:brushProperty name="height" value="0.02979" units="cm"/>
      <inkml:brushProperty name="color" value="#00BFF3"/>
    </inkml:brush>
  </inkml:definitions>
  <inkml:trace contextRef="#ctx0" brushRef="#br0">39750 17500 738,'31'2'16,"1"4"5,-1 4 5,1 3 4,-3 3 1,-2 0-4,-3-1-4,-2 1-3,-1 0-2,5 1-1,3 1-1,4 2-1,-1-4-13,-7-3-28,-7-6-27,-6-4-28</inkml:trace>
</inkml:ink>
</file>

<file path=ppt/ink/ink3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4"/>
    </inkml:context>
    <inkml:brush xml:id="br0">
      <inkml:brushProperty name="width" value="0.04645" units="cm"/>
      <inkml:brushProperty name="height" value="0.04645" units="cm"/>
      <inkml:brushProperty name="color" value="#00BFF3"/>
    </inkml:brush>
  </inkml:definitions>
  <inkml:trace contextRef="#ctx0" brushRef="#br0">41797 15702 473,'2'-15'4,"4"-1"7,4 0 6,3 1 9,4-2 3,2 0 1,1-1 2,3-1 1,0 0-4,-1 3-8,-1 1-7,-1 2-8,-2 2-6,-3 3-6,-2 1-4,-4 2-5,-5 5-1,-8 8 6,-8 8 5,-7 7 5,-4 4 5,4-1 2,3-1 5,3-1 2,3-2 3,2-1 0,4-3 0,2-1 0,2-1 0,0 0-1,0-1 0,0 1-2,2 0-3,2-1-5,4 1-5,2 0-6,1 0-3,-1 1-2,0 1-2,-2 1-2,-1 0 0,0 1 1,-2 0 2,0-1 2,-3 1 1,-4 0 0,-4-1 1,-4 1 0,-3-2 1,-2-1-2,-1-2 0,-3-3 0,0-1-2,1-2-3,1-2-1,1-2-2,0-4-1,0-4 0,1-6 0,-1-4 0,2-6 0,2-5 0,4-6 2,3-6 0,2-4 0,2 1 2,2 0 0,2 0 0,1 2 5,0 3 9,-1 5 7,2 4 10,-2 2 6,1 4 6,0 3 6,0 3 6,0 6 6,0 12 5,0 10 6,0 11 6,0 9-4,0 6-14,-1 8-14,2 6-14,-3 5-11,-1 2-8,-2 1-7,-1 3-10,-4 1-6,-2-1-8,-4 1-8,-2-1-7,1-3-3,3-10-2,4-9 0,4-8-1,2-7 2,0-7 5,0-5 4,0-6 5</inkml:trace>
</inkml:ink>
</file>

<file path=ppt/ink/ink3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5"/>
    </inkml:context>
    <inkml:brush xml:id="br0">
      <inkml:brushProperty name="width" value="0.04932" units="cm"/>
      <inkml:brushProperty name="height" value="0.04932" units="cm"/>
      <inkml:brushProperty name="color" value="#00BFF3"/>
    </inkml:brush>
  </inkml:definitions>
  <inkml:trace contextRef="#ctx0" brushRef="#br0">43061 15611 446,'-1'-13'8,"0"8"18,-2 7 17,0 6 17,-3 6 5,-4 5-9,-4 5-9,-3 5-8,-4 4-9,0 3-9,-1 2-8,0 4-9,-1-1-9,4-6-8,3-4-9,3-5-9,4-6-8,6-8-7,6-9-8,6-6-8,3-7 3,3-2 11,2-3 12,2-3 11,-1 0 8,-1 5 6,-2 2 4,-3 6 5,-1 4 5,0 6 7,-2 5 6,0 7 7,-4 4 3,-2 3 3,-6 3 2,-2 3 2,-4 1 0,-2 1-5,-2-1-2,-1 0-5,-2-1-3,0-5-3,1-3-3,-1-4-4,4-9-6,8-11-10,8-11-9,8-13-9,5-5-3,5 1 5,4 2 3,3 0 5,2 1 4,1 1 5,-1 1 3,1 1 4,-1 2 4,0 5 2,1 3 3,-1 4 1,-1 2 2,-3 0-2,-3 1 0,-3-1-2,-3 0-3,-3 2-6,-2 1-7,-4 0-6,-4 0-4,-4-4-1,-6-2-1,-4-3-1,-2-1 1,2 1 5,3 0 3,1 2 5,0-1 4,0-1 2,-2-3 3,0-2 3,-1 1 3,1 3 2,-1 3 2,0 3 2,-1 1 3,0 0 1,-1 0 1,-1 0 3,-1 1 2,2 0 7,1 2 5,0 1 5,2 3 2,1 7-5,0 8-4,2 6-5,0 4-3,2 1-4,0 1-4,2 1-3,0 5-3,0 10-1,0 10-1,0 10-2,0 3-2,0-3-4,0-3-3,0-2-3,-1-5-4,0-2-2,-2-5-3,0-4-2,-1-5-2,0-6 2,0-5 0,0-6 1,-1-5-4,-5-3-9,-4-3-11,-4-2-8,-2-4-3,-3-4 8,-1-4 6,-3-4 6,0-2 7,1-2 6,1 0 5,1-1 6,3 0 4,3-1 2,4 0 3,4 1 3,5-2 1,5 0 2,4-1 1,5-1 1,6-1-1,5-1-7,7-1-5,5-1-6,3 0-2,-1 1 1,-1 1 1,-1 1 0,-3 2-4,-5 4-9,-5 4-11,-5 5-10</inkml:trace>
</inkml:ink>
</file>

<file path=ppt/ink/ink3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7"/>
    </inkml:context>
    <inkml:brush xml:id="br0">
      <inkml:brushProperty name="width" value="0.04596" units="cm"/>
      <inkml:brushProperty name="height" value="0.04596" units="cm"/>
      <inkml:brushProperty name="color" value="#00BFF3"/>
    </inkml:brush>
  </inkml:definitions>
  <inkml:trace contextRef="#ctx0" brushRef="#br0">44895 14605 478,'43'-13'49,"-6"6"5,-7 6 6,-7 6 5,-6 5-5,-3 4-13,-4 3-15,-4 5-14,-4 2-11,-2 1-7,-4 1-8,-2 1-8,-5 1-6,-7 4-6,-8 3-6,-5 3-6,-4-1 0,1-2 5,1-3 4,2-3 4,-1-3 5,1-1 1,-1-3 3,1-1 3,2-3 4,3-3 8,5-3 6,3-2 7,8-6 8,12-6 9,12-8 9,11-6 9,8-4-3,1-1-14,2-1-15,3-1-14,-2 1-8,0 3-3,-3 3-1,-1 3-3,-4 2 0,-2 2 5,-3 2 3,-2 2 4,-4 3 7,-1 2 8,-3 4 9,-1 2 8,-2 2 4,0 2-4,-2 0-1,-1 1-3,1 2-1,2 0 2,2 1 2,1 1 2,2 1-2,0-1-4,0 1-5,-1 0-5,1-1-5,0-1-6,-1-1-4,1 0-7,-4-1-11,-5 3-18,-6 2-18,-5 1-18,-6 0-4,-4-4 9,-4-5 9,-3-3 10,-3-3 8,1-4 7,-1-2 6,1-3 8,0-4 5,3 0 3,1-3 4,2-1 4,3-1 3,1 4 5,2 3 4,2 2 4,1 4 10,-2 2 14,0 4 15,-1 2 14,-1 4 1,1 4-12,-1 3-13,0 5-12,0 1-9,-2-1-3,0-1-3,-1-1-3,3-2-11,6-3-18,8-2-18,6-4-18,7-4-6,6-6 8,5-6 7,6-6 7,2-1 6,-3 1 8,-3 2 6,-3 2 7,-4 3 5,-3 2 4,-4 4 4,-4 2 4,-5 4 4,-2 4 4,-6 4 3,-2 3 3,-5 4 3,-4 1-2,-4 3 0,-3 1 0,-4 1-1,-1-3 0,-3-1 0,-1-3 1,-1-1-4,2-2-4,0-3-7,1-1-4,1-2-6,3-2-4,1-3-4,3-1-6,3-2-1,6-4 0,6-2 1,6-3 0,5-2 3,4 2 5,3 1 3,5 0 6,3 0 2,1 0 0,3-1 1,1-1 0,3-2 1,1-2-1,2-2 0,3-1 0,2-5-2,2-4-3,4-5-3,2-4-3,2-5-1,-2-3 0,0-2 1,-1-4 1,-3 0 1,-2 2 2,-3 2 4,-3 2 2,-4 2 5,-6 1 5,-3 3 6,-6 2 5,-4 3 3,-2 5-2,-4 5-1,-2 5-2,-4 4 1,-2 4 3,-4 4 2,-2 4 3,-2 4 0,0 4-4,1 3-3,-1 5-3,1 1-2,2 1-1,2 0 0,3-1-2,1 0-3,3-1-2,4 0-5,2-2-3,4-2-2,4-1 0,4-2-1,3-2 0,3-2-2,-1-1-3,1 0-4,-1-2-3,-1 2-1,-3 2 3,-3 3 2,-2 4 3,-5 1 2,-3 3 1,-4 1 2,-4 3 1,-4 1 2,-7 3 5,-6 1 2,-5 3 4,-4-1 1,1-2-2,-1-1-3,1-3-1,-2-1-3,-1-3 0,-2-1-1,-2-2-2,-1-3-3,1-1-5,1-2-6,1-2-5,3-3-5,5-3-2,5-2-2,5-4-3,4-2 1,2-3 2,4-4 3,3-2 2,1-1 6,3-1 7,2 0 7,2 1 8,2 0 4,4 2 3,2 2 3,3 3 2,3 1 4,3 2 6,3 2 5,3 2 6,2 2 0,1 2-5,0 2-5,2 2-6,0 0-7,1-1-9,-1-1-9,0 0-10,-1-2-6,-3-2-7,-3-2-5,-3-2-6,-4 0-4,-3 0-2,-4 2-1,-4 0-2</inkml:trace>
</inkml:ink>
</file>

<file path=ppt/ink/ink3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7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48333 14208 589,'8'-9'0,"1"-2"0,2-2 0,0-1 0,1-1 7,1 4 13,2 3 15,0 3 13,-1 3 1,-1 5-11,-2 6-11,-2 4-12,-4 5-8,-6 5-8,-6 5-8,-6 5-7,-4 2-3,-3 0 2,-3 1 3,-3-1 2,0-2-1,3-6-3,3-3-3,3-6-4,2-4 0,2-1 0,2-2 0,3-2 2,2-3 1,6-2 1,4-4 2,6-2 2,2-3 2,3 0 1,1-2 2,3 0 1,1 0 2,1 0 4,1 2 3,2 1 3,-3 1 3,-5 2 3,-5 2 3,-5 2 3,-4 2 2,-4 5 1,-4 4 2,-3 4 2,-4 1 2,-2 1 5,-2-1 4,-1 1 5,-2-1 1,-1 1-2,-1 0-2,-1-1-2,0 0-3,4-3-4,3-1-5,3-2-5,5-3-5,6-2-6,7-4-6,8-2-7,4-4-7,1-2-7,3-4-7,1-2-9,2-1-1,-1 0 3,1 2 4,0 1 3,-2 1 3,-2 2 2,-1 2 3,-2 2 2,-4 2 7,-5 4 11,-4 2 12,-6 4 12,-4 1 4,-3 1 0,-5 1-2,-4 2 0,-2 0-3,-3 3-4,-1 1-4,-3 3-5,-1 1-3,-3 3 0,-1 1-1,-2 3-1,-3 0 0,-1 0-2,-2 1 0,-2-1-2,1-2 2,4-3 3,3-5 5,5-3 3,4-4 2,7-1 0,5-2 1,6-2-2,5-2 1,4-2-3,4-3-1,4 0-1,4-4-2,7-2-2,5-4-1,7-2-1,3-2-3,2-2-6,2 0-5,3-1-6,-2 0-1,-2 1 0,-3 1 2,-3 0 1,-4 3-5,-3 1-10,-5 2-12,-3 2-10,-4 0-3,-3 0 3,-3-1 4,-2-1 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30"/>
    </inkml:context>
    <inkml:brush xml:id="br0">
      <inkml:brushProperty name="width" value="0.05567" units="cm"/>
      <inkml:brushProperty name="height" value="0.05567" units="cm"/>
      <inkml:brushProperty name="color" value="#FED406"/>
    </inkml:brush>
  </inkml:definitions>
  <inkml:trace contextRef="#ctx0" brushRef="#br0">57900 34074 395,'37'9'142,"-6"2"-33,-4 1-33,-4 3-34,-5 1-18,1 1-3,-2 2-3,-1 0-3,-1 0-3,-1 1-1,0-1-3,-2 1-1,0 0-1,0 1-1,-1 1-1,1 1 0,-1-1-1,-1-3 1,0-3 0,-2-2 1,1-3 1,0-1 1,1 0 1,2-2 1,1-3 0,3-4-1,3-6-1,3-4-1,5-7 0,9-9-1,7-9 0,8-8-1,9-10-1,9-10-1,11-10-3,9-9-2,6-3-2,4 4-4,2 3-4,4 5-4,-4 4-1,-10 6 3,-10 6 2,-9 6 4,-12 7-13,-12 8-27,-14 7-26,-11 9-28</inkml:trace>
</inkml:ink>
</file>

<file path=ppt/ink/ink3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7"/>
    </inkml:context>
    <inkml:brush xml:id="br0">
      <inkml:brushProperty name="width" value="0.03653" units="cm"/>
      <inkml:brushProperty name="height" value="0.03653" units="cm"/>
      <inkml:brushProperty name="color" value="#00BFF3"/>
    </inkml:brush>
  </inkml:definitions>
  <inkml:trace contextRef="#ctx0" brushRef="#br0">48774 16520 602,'-15'-7'4,"4"-1"9,3 0 9,3 0 9,1 3 6,2 6 2,0 6 4,2 6 2,0 5-1,0 8-8,0 7-7,0 7-6,0 6-7,0 6-5,0 6-6,0 5-6,-2 5-6,-2 3-8,-4 3-7,-2 3-8,-2 1-3,1-1-1,-1-1 0,0-1 0,1-8-3,3-13-5,1-14-4,2-13-4</inkml:trace>
</inkml:ink>
</file>

<file path=ppt/ink/ink3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8"/>
    </inkml:context>
    <inkml:brush xml:id="br0">
      <inkml:brushProperty name="width" value="0.05041" units="cm"/>
      <inkml:brushProperty name="height" value="0.05041" units="cm"/>
      <inkml:brushProperty name="color" value="#00BFF3"/>
    </inkml:brush>
  </inkml:definitions>
  <inkml:trace contextRef="#ctx0" brushRef="#br0">56000 15005 436,'86'-13'47,"-15"6"-3,-16 6-3,-16 6-3,-10 3-3,-3 2-5,-5 0-4,-3 1-5,-4 2-4,-4 1-3,-5 3-3,-2 2-3,-7 2-2,-8 3-3,-8 3-2,-7 3-3,-5 0-1,-1 0-2,-1-1-1,-1-1-2,3-3 0,4-5-1,4-5 0,6-4-1,3-5-1,1-1-2,1-2-4,1-2-2,1-3-2,4-6-1,2-4-1,4-5-1,2-3 0,4-1 2,2-1 2,4-1 2,0 1 6,-1 5 7,-1 3 7,0 4 9,-1 5 11,-1 6 15,1 6 15,0 6 15,-1 5 3,-2 3-10,-2 5-9,-2 3-11,-2 3-6,-2 1-7,-2 0-4,-2 2-7,0 0-4,0 1-5,2-1-5,1 0-6,0-2-5,2-5-9,0-5-8,2-5-8,2-5-11,6-5-17,4-4-15,5-6-16</inkml:trace>
</inkml:ink>
</file>

<file path=ppt/ink/ink3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9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57300 15250 491,'14'1'43,"-3"4"5,-3 2 4,-2 4 4,-2 1 0,0 3-6,-1 1-4,1 3-6,-1 1-4,-2-1-7,-2 1-5,-2 0-6,-3 3-8,-5 8-10,-5 9-10,-5 7-12,-3 1-8,2-6-10,1-6-8,1-6-9,4-9-3,7-14-1,6-14 1,8-14 0,4-7 6,3-3 12,3-1 12,4-2 13,1 1 6,3 5 4,1 5 2,3 5 4,-1 3 3,-1 3 6,-3 1 4,-1 2 5,-2 2 2,1 0 1,0 2 1,-1 1 0,-1 0-3,-2 2-3,-4 0-6,-3 2-4,-1 0-8,0 0-9,0 0-10,0 0-10</inkml:trace>
</inkml:ink>
</file>

<file path=ppt/ink/ink3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29"/>
    </inkml:context>
    <inkml:brush xml:id="br0">
      <inkml:brushProperty name="width" value="0.05317" units="cm"/>
      <inkml:brushProperty name="height" value="0.05317" units="cm"/>
      <inkml:brushProperty name="color" value="#00BFF3"/>
    </inkml:brush>
  </inkml:definitions>
  <inkml:trace contextRef="#ctx0" brushRef="#br0">58119 14772 413,'-8'-24'27,"2"13"20,1 14 20,0 14 19,1 9 2,0 6-15,0 7-16,0 5-15,0 4-12,1 2-4,-2 2-7,2 2-5,-3 8-6,-2 14-5,-3 16-7,-4 14-6,-2 8-10,-1 0-13,-3-1-12,-1 1-14,0-12-1,6-24 11,5-23 10,5-24 11,2-11 1,0 0-10,0-1-8,0 1-9</inkml:trace>
</inkml:ink>
</file>

<file path=ppt/ink/ink3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0"/>
    </inkml:context>
    <inkml:brush xml:id="br0">
      <inkml:brushProperty name="width" value="0.05225" units="cm"/>
      <inkml:brushProperty name="height" value="0.05225" units="cm"/>
      <inkml:brushProperty name="color" value="#00BFF3"/>
    </inkml:brush>
  </inkml:definitions>
  <inkml:trace contextRef="#ctx0" brushRef="#br0">59350 14810 421,'3'-16'5,"6"1"9,5-1 11,7 0 10,2 2 2,-1 3-4,-1 3-3,-1 2-5,3 1-4,5-4-1,7-2-3,5-3-2,2-1-5,-2 2-7,-1 3-7,-3 1-7,-3 2-6,-5 2-3,-5 2-4,-5 2-2,-7 0-3,-8-2-3,-10-2-3,-8-1-2,-4-3 4,-1-2 8,0-2 10,1-1 9,1-1 8,2 2 6,4 2 7,3 3 5,1 6 13,2 13 16,1 13 17,0 13 18,2 4 0,0-2-16,2-3-16,0-3-16,0-1-11,-2 1-5,-2 0-7,-1 2-6,-3-2-2,0-3 0,-2-5 0,0-3 0,0-4-5,1-1-15,0-2-13,2-2-13,-2-2-6,-3-1 4,-5-1 3,-4 0 3,0-4 3,1-2 2,3-6 2,1-2 1,3-5 3,4-6 4,4-4 2,5-5 3,2-1 2,5 1 1,4 3 1,4 1 1,1 3 1,-1 5 1,-1 3 2,0 4 1,-1 2 3,1 0 6,1 0 5,2 1 5,0-1 3,3 2 1,2 0 2,1 2 0,1 1-1,-1 1-4,-1 4-5,0 0-4,-3 3-3,-3 2 0,-3 2-1,-2 1 0,-5 2-4,-2 0-6,-6-1-7,-2 1-7,-4-2-2,0-2 1,-2-4 1,0-3 1,-1-1 3,1 0 1,-1 0 3,0 0 3</inkml:trace>
</inkml:ink>
</file>

<file path=ppt/ink/ink3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0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58838 16200 486,'-57'14'29,"12"-1"6,12-2 3,11-2 5,9-1 1,3 2-2,4 0-2,4 1-3,4 3-2,6 5-3,4 5-2,5 5-2,6 3-3,5-1-5,6 1-3,7-1-5,2-1-5,0-3-9,0-4-9,0-1-7,4-4-10,8-3-9,8-3-9,8-2-9,-2-4-1,-9-3 8,-10-2 8,-10-4 8,-8-1 2,-7-2-2,-7 0-4,-6-1-3</inkml:trace>
</inkml:ink>
</file>

<file path=ppt/ink/ink3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0"/>
    </inkml:context>
    <inkml:brush xml:id="br0">
      <inkml:brushProperty name="width" value="0.04116" units="cm"/>
      <inkml:brushProperty name="height" value="0.04116" units="cm"/>
      <inkml:brushProperty name="color" value="#00BFF3"/>
    </inkml:brush>
  </inkml:definitions>
  <inkml:trace contextRef="#ctx0" brushRef="#br0">62172 13811 534,'8'-7'12,"0"1"23,0 0 24,0 2 23,1 0 4,3 0-16,3 0-15,4 0-17,-1 3-15,1 6-18,-2 6-16,-1 6-18,-4 4-10,-6 5-2,-8 3-4,-6 4-2,-6 2 0,-6-1 4,-3-1 4,-6-1 4,-1-3 4,3-3 2,3-5 4,3-3 2,2-4 4,2-3 2,2-3 4,3-2 2,2-3 9,4-2 16,4-2 16,4-2 15,3-1 5,2 2-8,2 0-7,2 2-8,0-1-8,1 0-10,0-2-9,0 0-10,-4 1-9,-5 2-12,-6 3-9,-5 4-11</inkml:trace>
</inkml:ink>
</file>

<file path=ppt/ink/ink3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0"/>
    </inkml:context>
    <inkml:brush xml:id="br0">
      <inkml:brushProperty name="width" value="0.03755" units="cm"/>
      <inkml:brushProperty name="height" value="0.03755" units="cm"/>
      <inkml:brushProperty name="color" value="#00BFF3"/>
    </inkml:brush>
  </inkml:definitions>
  <inkml:trace contextRef="#ctx0" brushRef="#br0">61320 15250 585,'-8'7'2,"0"-1"3,0 0 3,0-1 4,0-2 3,1 1 3,-1 0 4,0 0 3,0 2 2,0 2 0,0 3 0,1 3 1,-1 3-1,0 3-1,0 4 0,0 2-1,0 2-2,-2 2-4,0 3-2,-1 1-3,0 0-3,0-1-4,2-3-4,1-1-3,1-4-2,2-3 0,2-5 0,2-3 1,2-5-14,2-4-27,2-6-27,2-4-26</inkml:trace>
</inkml:ink>
</file>

<file path=ppt/ink/ink3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0"/>
    </inkml:context>
    <inkml:brush xml:id="br0">
      <inkml:brushProperty name="width" value="0.02339" units="cm"/>
      <inkml:brushProperty name="height" value="0.02339" units="cm"/>
      <inkml:brushProperty name="color" value="#00BFF3"/>
    </inkml:brush>
  </inkml:definitions>
  <inkml:trace contextRef="#ctx0" brushRef="#br0">62250 15487 940,'10'-8'0,"4"0"0,3 0 0,5 0 0,-1 1 2,-3 0 6,-5 2 4,-3 1 5,-2 0-2,0 0-9,0 0-11,0 0-8,-3 1-7,-2 2-1,-6 2-2,-2 2-2,-3 0-1,0 0 0,0-2 1,0 0-1</inkml:trace>
</inkml:ink>
</file>

<file path=ppt/ink/ink3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1"/>
    </inkml:context>
    <inkml:brush xml:id="br0">
      <inkml:brushProperty name="width" value="0.03998" units="cm"/>
      <inkml:brushProperty name="height" value="0.03998" units="cm"/>
      <inkml:brushProperty name="color" value="#00BFF3"/>
    </inkml:brush>
  </inkml:definitions>
  <inkml:trace contextRef="#ctx0" brushRef="#br0">62056 13695 550,'5'-3'9,"-6"11"20,-6 11 18,-6 11 19,-6 9 3,-7 6-14,-7 8-14,-6 6-13,-3-1-10,5-8-7,4-10-6,3-8-7,5-6-6,3-5-8,5-3-7,3-4-6,6-4-9,6-3-7,7-2-8,8-4-7,4-3 1,1-4 10,3-4 11,1-3 11,0-2 8,-3 4 6,-3 3 5,-2 3 6,-4 4 12,-3 7 18,-2 8 19,-4 6 18,-2 3 4,-4 1-9,-2-1-9,-3 1-10,-2-1-5,0 1-3,0-1-1,1 1-2,-1 2-5,0 7-7,0 5-7,1 6-6,-1 0-10,2-4-8,1-5-11,1-5-9,1-8-12,4-9-11,2-10-12,4-10-13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36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6274 27342 550,'-21'-41'0,"5"10"-1,5 11 1,5 11-1,3 6 5,3 2 12,4 2 10,2 2 12,3 3 3,2 7-7,2 6-6,1 5-6,1 3-5,0-3-2,-2-1-4,-1-3-4,1 1 0,0 1 0,1 3 2,1 1 0,0 2 0,-1-1-1,0 0 0,-2 1-2,0 2-2,1 7-3,2 5-4,0 6-3,0 1-2,-1-4 2,-1-4 0,0-4 2,-2-4 1,1-3 0,0-5 1,0-3 0,0-5 1,3-3 1,2-4 1,2-4 1,0-3 1,1-1 3,-1 0 3,1-1 2,1-4 1,3-6 1,3-6 0,3-5 0,3-6 0,5-5 0,3-5 0,4-5-1,2-2-1,0 0-2,0 0-2,0 0-3,0 0-1,0 2-2,0 0-2,0 2-2,-1 0 0,-2 1 0,-2 1 1,-1 2 1,-3 0-2,-2 3 0,-2 2-3,-1 1-1,-3 2 0,-2-1 2,-1 1 1,-2 0 3,-2-2 0,1 1 1,-1-2 0,1-1 1,-1 0 0,3 1-1,0 1 0,1 2-1,-1 0-1,-2 1-1,-1 1 0,-2 1-3,-3 1 0,1 2-3,-2 3-2,-1 1-1,-1 3-3,-1 1-3,0 2-3,-2 2-2,-1 2-3,-1 1-2,0 0 0,-2 2-3,0 0-2,0 2-4,0 0-4,0 2-3</inkml:trace>
</inkml:ink>
</file>

<file path=ppt/ink/ink3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2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62543 14460 589,'43'-36'26,"-7"9"0,-9 7-2,-7 9 0,-6 4-5,-1 2-7,-2 2-8,-2 2-8,-3 3-6,-3 4-7,-2 4-6,-3 3-7,-5 3-2,-4 2 2,-5 0 1,-5 1 3,-3 0 3,1-1 5,-1-1 5,1-1 6,-1-1 2,2-1 1,1 0 2,1-2 0,1 0 5,1 1 7,1 2 8,1 0 7,0 2 8,0 3 7,1 3 7,-1 3 7,1 2 1,0 1-5,2 1-6,1 1-6,0 0-5,0 2-4,1 1-4,-1 1-5,1-2-5,2-4-7,2-3-7,3-5-6,2-8-14,5-14-19,6-14-21,4-13-19,4-7-3,1 1 14,3 1 15,2 2 15,0 1 12,2 3 10,2 3 9,0 3 10,0 2 8,0 3 5,1 1 4,-1 2 7,1 1 0,1 1-1,1-1-1,1 0-3,-1 1-3,-3 3-7,-3 1-6,-3 2-7,-3 0-6,-3 0-7,-3-1-6,-2-1-8,-3-1-3,-1 0 0,0 0 1,-2 0-1,-1 0 3,-4-2 5,-2 0 4,-3-1 5,-2 0 4,0 0 2,0 2 2,0 1 1,1 4 13,2 8 20,2 8 22,2 7 20,1 7 7,0 5-7,0 5-9,0 4-7,1 6-9,0 4-12,2 5-10,0 6-11,2 2-8,0 3-6,1 2-5,2 1-4,1-3-8,1-9-8,3-8-9,2-9-8,1-9-2,-1-6 2,1-7 3,0-6 2</inkml:trace>
</inkml:ink>
</file>

<file path=ppt/ink/ink3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2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63200 16450 709,'31'52'139,"-1"-6"-44,-1-6-44,-1-6-45,-3-5-31,-5-7-18,-5-5-17,-4-6-17</inkml:trace>
</inkml:ink>
</file>

<file path=ppt/ink/ink3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65825 17175 333,'49'20'167,"16"14"-1,16 15 1,16 15 0</inkml:trace>
</inkml:ink>
</file>

<file path=ppt/ink/ink3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4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67341 13750 475,'-13'30'43,"6"-1"-5,6-3-6,6-1-6,6-3-4,6-3-6,5-3-4,7-3-5,1-2-5,0-2-4,-1-2-4,-1-2-4,-3-1-3,-7 1-3,-5 2-1,-6 0-2,-7 3 0,-6 4 1,-7 3 2,-7 5 1,-5 1 3,-3 1 2,-3-1 2,-3 1 3,-1-2 2,0-1 3,-1-3 2,1-1 1,2-3 3,5-1 2,5-2 2,5-2 2,7-2 4,8-2 5,9-3 6,10 0 5,5-3 1,3 0-7,3-2-6,3 0-7,0-1-4,-3 2-3,-4 0-3,-1 2-3,-8 3-3,-11 8-5,-10 6-4,-11 7-4,-8 3 0,-3 1 2,-5-1 3,-3 1 3,-1-2 2,2 0 0,2-1 2,1-1 0,2-1 1,1-3 2,1-1 2,1-2 1,3-3 2,5-3 3,5-3 2,5-2 3,4-2 1,4 0-2,4 0-1,4 0-1,4-2-1,3-1 0,5-2 0,4-1-1,1-3-2,3-2-5,0-2-5,1-2-6,-1-1-5,-2 1-4,-1-1-5,-2 0-4,-3 0-2,-3 1 3,-3-1 1,-2 0 2,-4 0 3,-3 1 3,-2-1 5,-3 0 3,-3 1 4,-2 1 4,-2 0 5,-2 2 3,0 1 5,1 2 5,0 2 5,2 2 6,-1 3 2,0 4 3,-1 4 1,-1 4 1,-1 4 1,2 5-3,1 5-3,0 5-1,2 2-3,-1 0 0,0 0-2,0 1-2,1-2-1,0-2-2,2-2-2,1-1-2,0-3-5,2-3-5,0-3-6,2-3-6,2-3-4,4-4-2,3-5-1,5-3-2,4-4-3,3-6-2,5-4-3,3-5-2,3-5-3,-1-7-2,0-5-1,1-6-3,-2-4 3,-1 0 5,-3-2 5,-1 0 6,-3 1 2,-1 4 2,-3 3 2,-1 5 0,-3 5 6,-2 5 9,-4 6 11,-3 7 9,0 4 10,2 4 11,2 4 11,2 4 10,0 3 1,-1 3-11,0 3-11,-2 4-10,-1 2-8,-2 5-4,-3 3-4,0 4-4,-5 6-4,-4 6-1,-6 8-3,-4 6-3,-3 2-3,-3-3-4,-1-2-6,-3-4-4,2-4-3,3-8-1,4-6-1,5-7-2,4-11-8,8-14-14,6-15-16,8-15-14,2-10-2,1-3 12,0-4 11,-1-4 12,0 3 9,-2 8 7,-3 9 7,0 9 7</inkml:trace>
</inkml:ink>
</file>

<file path=ppt/ink/ink3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4"/>
    </inkml:context>
    <inkml:brush xml:id="br0">
      <inkml:brushProperty name="width" value="0.05109" units="cm"/>
      <inkml:brushProperty name="height" value="0.05109" units="cm"/>
      <inkml:brushProperty name="color" value="#00BFF3"/>
    </inkml:brush>
  </inkml:definitions>
  <inkml:trace contextRef="#ctx0" brushRef="#br0">68953 15554 430,'37'-44'-5,"-6"7"3,-4 7 1,-5 7 3,-3 5 3,-1 3 5,0 3 5,-2 3 5,-2 2 5,-1 2 7,-2 2 4,-2 2 7,-2 3 0,-2 4-4,-3 4-4,0 3-4,-2 4-4,0 1-3,0 3-3,0 2-3,-1 1-1,-1 4 1,0 3-1,-1 3 0,-2 2-1,0 2-1,-1 2-2,-2 3-2,1-1-1,-1-2-2,0-2-3,0-2-1,0-3-6,0-5-10,0-5-11,1-5-10,-2-7-8,0-10-4,-2-10-5,0-9-3,0-10 0,3-7 8,1-8 6,2-8 8,2-1 5,2 6 4,2 6 2,2 6 4,1 4 4,2 5 3,0 3 5,2 5 3,-1 3 5,1 4 5,0 4 5,0 4 4,-1 4 3,-2 6-1,-3 4 1,0 5 0,-5 6 0,-4 5 1,-6 6 0,-4 7 1,-3 2 0,-3 0-2,-1 0-3,-3 0-1,1-2-3,3-2-2,3-3-1,3-3-3,2-4-2,3-6-4,1-3-3,2-6-4,6-6-3,10-6-5,10-8-4,9-6-4,4-4-4,-3-1-4,-3-2-4,-3 1-5,-2-1-2,-3 0 0,-1 2-2,-2 1-1</inkml:trace>
</inkml:ink>
</file>

<file path=ppt/ink/ink3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5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70374 14925 452,'1'-22'34,"4"3"-2,2 3-3,4 3-2,3 2-1,5 0 0,5 2 0,5 1 0,2 1-1,2 2-2,1 2-3,1 2-2,-2 1-6,-5 2-8,-5 0-9,-5 2-10,-5 1-6,-5 3-3,-4 4-4,-5 2-4,-6 3-1,-6 1 1,-6 3 2,-5 1 2,-4 1 1,-1-1 2,-1-1 2,-1 0 2,1-3 5,3-1 5,3-3 6,3-1 7,2 0 4,1 2 6,1 1 4,1 3 5,0 1 5,2 3 2,1 1 5,1 3 3,0 1 1,0 3 1,0 1 1,1 2 0,-1 2-2,2-1-5,1 0-3,1 1-6,0-3-1,2-4-1,0-3-1,2-5 0,5-8-10,11-12-17,12-13-18,10-13-18,3-9-8,-2-3 4,-3-4 3,-3-4 4,-2 0 4,1 4 4,-1 3 5,1 5 4,-3 5 7,-1 5 8,-4 7 7,-3 5 9,-3 6 7,-3 8 10,-2 6 9,-4 7 9,-2 4 3,0 0-1,-2-1-3,0 1-1,-1 0-4,0 1-6,0 1-6,0 1-7,-1 0-5,-2 1-4,-2 0-3,-2-1-5,-1 0-5,-2-1-7,0-1-5,-1-1-6,-1-1-4,1-3-1,-1-1-2,0-2-1,-1-6-3,-2-10-5,-1-10-6,-3-9-5,1-7 2,3 1 7,3-2 7,2-1 8,3 1 7,1 1 5,0 3 5,2 1 6,0 3 4,2 3 4,0 3 2,2 3 4,0 6 7,0 10 10,0 10 9,0 9 11,-1 4 0,-2-1-8,-2-3-10,-2-1-9,0-2-8,2-3-9,3-1-9,1-2-9,4-4-4,7-5 3,7-4 1,8-5 1,3-6-2,4-6-7,3-5-8,3-7-6,1-2-3,0 0 2,1-1 4,-1 1 3,-2 1 4,-2 5 8,-3 3 6,-3 5 8,-2 2 7,-1 4 8,-1 3 7,-1 3 8,-2 1 4,-1 2 0,-3 0 0,-1 2 1,-2 2 2,-2 4 3,-3 3 4,-1 5 3,-2 3-1,-2 1-6,-2 3-6,-2 2-6,-1 0-4,-2 1-3,-1-1-3,0 1-4,-4 1-2,-5 4-3,-7 5-3,-5 3-3,-4 0-3,1-3-4,-1-5-5,1-4-5,-1-3-4,-1-4-6,-1-5-5,-1-3-5,1-3-2,3-2 0,3-2 1,3-2 1,3-4 1,5-4 4,3-5 3,4-5 4,3-4 3,0 0 2,2-1 3,0-1 2,2 1 3,2 1 6,2 3 5,2 1 5,2 3 4,1 2 5,3 4 3,2 3 5,1 3 6,1 6 7,2 4 8,0 5 7,1 4 1,1 1-7,1 3-8,1 2-6,0 0-8,1 1-6,-1-1-7,1 1-7,0-1-2,-1-1 1,1-1 2,-1-1 0,-1-2-8,-3-1-19,-3-2-20,-2-2-20</inkml:trace>
</inkml:ink>
</file>

<file path=ppt/ink/ink3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7"/>
    </inkml:context>
    <inkml:brush xml:id="br0">
      <inkml:brushProperty name="width" value="0.03834" units="cm"/>
      <inkml:brushProperty name="height" value="0.03834" units="cm"/>
      <inkml:brushProperty name="color" value="#00BFF3"/>
    </inkml:brush>
  </inkml:definitions>
  <inkml:trace contextRef="#ctx0" brushRef="#br0">75100 13550 573,'0'38'130,"0"-2"-29,0-2-27,0-1-29,0-4-16,0-5-7,0-5-7,0-5-6,1-3-7,4-1-8,2 0-7,4-2-7,0-1-4,1-2 1,0-2 1,0-2 1,-2 0 5,-4 2 8,-5 2 8,-2 2 8,-4 1 4,2-1 0,-1 1 0,0 0 0,0 0-1,2 2-3,0 0-3,2 1-2,3-1-3,6-2-3,5-4-4,7-2-2,1-4-1,-1 0 1,-2-3 1,-2-2 0,-4 1-8,-5 4-21,-4 4-19,-6 4-20</inkml:trace>
</inkml:ink>
</file>

<file path=ppt/ink/ink3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8"/>
    </inkml:context>
    <inkml:brush xml:id="br0">
      <inkml:brushProperty name="width" value="0.04354" units="cm"/>
      <inkml:brushProperty name="height" value="0.04354" units="cm"/>
      <inkml:brushProperty name="color" value="#00BFF3"/>
    </inkml:brush>
  </inkml:definitions>
  <inkml:trace contextRef="#ctx0" brushRef="#br0">73914 14575 505,'9'-8'59,"4"1"-10,2-1-10,3 0-11,2 0-5,1 2-2,1 1-2,1 0-2,0 1-2,-3 1-2,-1-2-2,-2 2-2,-1-1-3,3 0-5,1 0-3,3 0-4,-2 0-5,-3 0-4,-4 0-5,-4 0-4,-2-2-6,-1-3-10,1-5-7,0-4-9,-1-2 1,-2-3 13,-3-1 12,0-3 12,-2 0 7,0 0 2,0-1 3,0 1 3,-2 1 1,0 3 3,-3 2 1,-2 5 3,-1 1 2,2 2 2,1 2 1,1 3 3,-1 0 2,2 2 4,-1 0 5,0 2 3,-1 1 5,0 2 2,-1 2 3,-2 2 4,0 2-1,1 4-3,-1 2-3,0 3-3,0 4-2,0 5-3,0 5 0,1 5-3,-2 4-1,-2 4-3,-2 4-2,-1 4-1,-2 6-5,2 8-6,1 7-7,1 9-6,-1 6-5,-2 6-5,-1 6-5,-3 6-4,0-3-4,1-9-1,1-10 0,1-9-2,1-9-1,2-6-1,2-8-1,3-6-2,0-8 1,2-8 0,0-7 2,2-8 1</inkml:trace>
</inkml:ink>
</file>

<file path=ppt/ink/ink3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39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74179 15660 496,'-31'-7'3,"1"2"5,1 2 6,1 2 5,3 1 2,5 2-3,5 0-3,5 2-3,-2 2 0,-6 4 2,-7 3 1,-7 5 2,-2 3 1,0 3 1,1 3 2,1 3 1,2 0 0,3-2-3,3-1-1,3-3-3,3-1-2,5-3-2,3-1-1,4-2-3,5-4-2,6-3-4,6-4-4,6-4-3,7-6-4,10-8-5,10-7-3,10-9-4,6-4-5,0 0-5,1-2-5,1-1-4,-1 1 0,-2 1 6,-4 3 8,-3 2 5,-4 2 7,-6 3 4,-5 3 5,-7 3 4,-4 2 4,-5 2 3,-3 2 1,-4 3 2,-3 1 8,-1 2 12,-1 2 13,0 2 12,-3 3 1,-1 4-11,-2 4-10,-2 3-11,-3 3-7,-6 2-6,-4 0-4,-5 1-5,-3 1-5,-1 1-4,-1 1-3,-1 1-4,-1-1-3,-1-3-3,-1-3-2,-1-2-4,1-4 1,5-1 2,3-2 3,5-2 2,2-4 2,2-4 2,2-5 1,2-6 1,2-2 1,2-1 1,2-1 1,2-1 1,1 0 2,0 2 3,0 3 3,0 1 2,0 2 4,0 2 3,0 3 3,0 1 4,-2 2 1,-2 2 0,-4 2-1,-2 2 1,-3 3 1,-4 5 6,-2 5 6,-3 6 5,-1 1 3,3-1-2,1-1-1,2-1 0,2 0-3,1 1-3,0 1-2,2 1-3,1 2-3,0 1-3,2 2-2,1 3-4,0 0-1,2 2-2,0 1-2,2 1-1,0-1-3,2-2-6,0-1-4,2-3-4,0-3-5,1-5-1,2-4-3,0-6-1,1-3-2,2-1 1,0 0 2,1-2-1,4-3 2,4-8 0,4-6 1,7-7 0,2-6 1,2-5 0,2-5 1,3-4 0,-1-3 2,-2 2 3,-2 0 2,-1 1 4,-4 3 3,-3 4 5,-5 3 5,-3 5 5,-7 4 6,-9 5 5,-8 5 6,-9 4 6,-6 5 0,-1 4-6,-3 4-7,-1 4-5,-2 1-4,1-1-2,-1 0 0,1-2-2,1-1-1,1 0 0,3-2-1,1 0 0,7 2 1,10 7 4,12 7 2,10 7 3,7 2 0,3-3-3,3-3-3,3-3-2,3 0-8,8 5-9,4 3-9,8 5-10,-2-1-8,-5-4-5,-6-3-7,-5-5-7,-7-3 2,-6-4 8,-5-5 7,-6-3 9</inkml:trace>
</inkml:ink>
</file>

<file path=ppt/ink/ink3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4"/>
    </inkml:context>
    <inkml:brush xml:id="br0">
      <inkml:brushProperty name="width" value="0.03634" units="cm"/>
      <inkml:brushProperty name="height" value="0.03634" units="cm"/>
      <inkml:brushProperty name="color" value="#00BFF3"/>
    </inkml:brush>
  </inkml:definitions>
  <inkml:trace contextRef="#ctx0" brushRef="#br0">78093 14681 605,'-8'-13'23,"0"3"5,0 4 4,0 4 6,0 3 1,-2 4-1,0 2-4,-1 4-1,-1 1-3,1 1-3,-1 1-4,0 1-3,-2 3-4,-5 5-6,-5 5-6,-5 5-7,-4 5-3,-3 6-1,-3 6-3,-2 6-2,-3 4 0,0 2 1,-2 1 2,0 3 1,3-5-6,11-12-15,10-12-13,9-11-14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13"/>
    </inkml:context>
    <inkml:brush xml:id="br0">
      <inkml:brushProperty name="width" value="0.05526" units="cm"/>
      <inkml:brushProperty name="height" value="0.05526" units="cm"/>
      <inkml:brushProperty name="color" value="#FED406"/>
    </inkml:brush>
  </inkml:definitions>
  <inkml:trace contextRef="#ctx0" brushRef="#br0">30761 51261 398,'14'-43'8,"-4"11"4,-5 10 4,-2 9 4,-3 5 3,0 0 0,0 1 1,0-1 2,-1-1-1,-1-2-2,0-2-2,-1-1-1,-3-2-1,-2 2-2,-3 1-2,-3 1-1,-4-1-1,-2 0-2,-3-1-2,-3-1-2,-2 0-1,-1 2 1,-1 3-1,0 1 0,-3 2 0,-1 2 0,-2 2 0,-2 2 1,-3 1-1,-1 0 0,-2 0 0,-2 0-2,-1 1 1,0 2 0,0 2-1,0 2 1,0 2 0,0 1 1,0 3 1,0 2 1,2 1 1,5-1-1,6 1 1,4 0-1,3 1 0,1 3-1,1 3-1,1 3-1,1 0-1,3 0 0,1 0 0,2-2-1,1 1 0,-1 6 0,-1 5 1,-1 5 0,1 1 0,2-2 0,4-2 1,3-1-1,1-3 1,0 0-2,1-1 0,-1-1 0,1-2-1,2 0 1,2-1 0,2-1 0,2 0-1,2 1 0,2 1 0,2 1-1,1 0-1,1 0 1,2 1-2,0-1 1,2-1 0,3-1-1,3-3 1,3-1 0,3-2-1,1-2 1,3 0-1,1 0-1,2-3 1,1-3 0,1-3 0,1-2 0,2-3 0,8-1 0,5-1 0,6 0-1,1-1-1,-3 0 1,-2 0-1,-4 0 0,-2-1 0,-2-1-1,-2 0 1,-1-1-1,-2-3 0,0 0 1,0-3 0,1-2 0,-2-2 0,0-2 1,-1-2-1,-1-1 1,-1-4-1,2-3 0,1-5 0,1-3 0,-1-3-1,0-1 1,-1-1 0,-1 0 1,-2-1 0,-2 1 0,-2 1 0,-1 2 0,-3 0 0,-3 1-1,-3 1 1,-3 1 0,-2 1-1,-1-1 0,0 1 1,-2 0-1,-2-2 0,-2 0 0,-4 0 0,-2-2 1,-2 0 0,0-1 1,0 1-1,0 0 1,-3-1 1,-2-1-2,-5-1 1,-4 0-1,-1-2 1,-1 1 2,0 0 1,1 0 2,-2 0 1,0 1 2,-1 1 1,-1 1 1,-2 2 0,-3 1 0,-3 3-1,-3 2-1,-2 1-1,-1 1 0,-1 1 0,0 1 0,-3 1-1,-1 2 0,-2 2-2,-2 3 0,-1 2-1,2 4-1,0 4 0,1 4-2,1 3 0,0 2-1,0 2 0,0 2 0,0 0 0,1 1 1,1 0 0,2 0 1,0 0-1,1 3-1,1 1-2,1 3-2,2 2-6,1 1-11,3 3-12,2 1-10,2 1-6,6-1 1,5-1 1,5-1 1,2-3 1,2-3-1,0-4 0,2-4 0</inkml:trace>
</inkml:ink>
</file>

<file path=ppt/ink/ink3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4"/>
    </inkml:context>
    <inkml:brush xml:id="br0">
      <inkml:brushProperty name="width" value="0.03657" units="cm"/>
      <inkml:brushProperty name="height" value="0.03657" units="cm"/>
      <inkml:brushProperty name="color" value="#00BFF3"/>
    </inkml:brush>
  </inkml:definitions>
  <inkml:trace contextRef="#ctx0" brushRef="#br0">79300 14700 601,'44'30'65,"-6"-1"-5,-5-3-5,-7-1-6,-1-2-5,3 1-7,3-1-7,3 1-6,2-1-7,0 1-5,2-1-7,1 1-5,-2-1-7,-6 1-10,-4-1-7,-5 1-10,-4-1-6,-4-2-5,-4 0-5,-5 0-4,-2-3 0,-4-3 7,-2-3 6,-3-2 6</inkml:trace>
</inkml:ink>
</file>

<file path=ppt/ink/ink3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5"/>
    </inkml:context>
    <inkml:brush xml:id="br0">
      <inkml:brushProperty name="width" value="0.04006" units="cm"/>
      <inkml:brushProperty name="height" value="0.04006" units="cm"/>
      <inkml:brushProperty name="color" value="#00BFF3"/>
    </inkml:brush>
  </inkml:definitions>
  <inkml:trace contextRef="#ctx0" brushRef="#br0">78725 16250 549,'-40'14'50,"13"-3"-5,15-2-6,13-4-5,9-3-6,7-2-4,6-3-6,5-4-4,2 0-4,-1 1-4,-3 0-3,-1 2-3,-4 2-4,-5 6-5,-5 4-4,-4 5-5,-7 5-2,-6 5 2,-7 5 1,-7 5 1,-6 1 3,-1-1 4,-4-3 3,-3-1 4,1-4 5,5-2 3,5-3 4,5-2 4,7-7-1,10-7-4,10-8-6,10-7-6,2-2-1,-3 6-1,-5 6 0,-3 6-1,-4 6 2,-6 5 3,-4 7 1,-5 5 3,-5 4 2,-2-1 3,-3 0 4,-3 1 3,0-3 1,3-6 1,3-4-1,3-4 0,6-7-1,11-8-6,12-8-3,10-8-6,6-4-5,2-3-7,3-1-8,1-3-7,-1 1-2,-4 3 5,-3 3 4,-5 3 4,-3 3 5,-1 5 6,-2 3 4,-2 4 6,-4 4 5,-3 4 7,-4 3 6,-4 5 7,-2 2 3,2-1 0,0 1 0,2 0 0,0-2-2,1-1-8,2-2-6,0-2-7,2-3-4,2-1 1,2-2 1,1-2 0,2-2-10,2-2-18,0-2-18,1-1-18,-1-2-10,-3 0-1,-3 0 0,-2 0 0</inkml:trace>
</inkml:ink>
</file>

<file path=ppt/ink/ink3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5"/>
    </inkml:context>
    <inkml:brush xml:id="br0">
      <inkml:brushProperty name="width" value="0.03015" units="cm"/>
      <inkml:brushProperty name="height" value="0.03015" units="cm"/>
      <inkml:brushProperty name="color" value="#00BFF3"/>
    </inkml:brush>
  </inkml:definitions>
  <inkml:trace contextRef="#ctx0" brushRef="#br0">81600 15452 729,'7'-14'0,"-1"3"0,0 2 0,-1 4 0,0 0 0,5 0 0,4-1 0,4-1 0,2-1 7,3 2 14,1 0 15,3 2 13,-1 1 3,-2 2-11,-1 2-10,-2 2-9,-4 2-11,-3 2-11,-4 1-9,-4 3-11,-4 1-7,-4 0-1,-4-1-2,-4 1-2,-1-1 2,0-2 5,2-2 5,1-2 6</inkml:trace>
</inkml:ink>
</file>

<file path=ppt/ink/ink3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5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80745 15026 490,'-14'-41'21,"3"15"7,2 13 9,4 14 7,1 9 2,0 6-3,0 4-4,0 5-3,0 4-4,-2 2-4,0 4-3,-1 3-4,0 1-3,2 0 0,2 0-2,2 0-1,1 1-2,0-1-2,0 0-2,0 0-3,2-2-3,6-6-3,4-4-3,5-5-3,3-3-2,0-3 0,-1-1 1,1-2 1,-1-2-3,1-1-3,0 0-5,-1-2-4,-2 2-1,-6 6 5,-6 4 4,-6 5 4,-6 1 4,-4-2 6,-5-1 5,-5-2 5,-4-2 1,-1 1-2,-3-1-4,-1 1-2,-1-1-7,-1-1-8,1-1-9,-1-1-10,1-2-6,1-4-5,2-5-5,0-2-4,3-3 0,4 0 4,6 0 4,5 0 6</inkml:trace>
</inkml:ink>
</file>

<file path=ppt/ink/ink3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5"/>
    </inkml:context>
    <inkml:brush xml:id="br0">
      <inkml:brushProperty name="width" value="0.03132" units="cm"/>
      <inkml:brushProperty name="height" value="0.03132" units="cm"/>
      <inkml:brushProperty name="color" value="#00BFF3"/>
    </inkml:brush>
  </inkml:definitions>
  <inkml:trace contextRef="#ctx0" brushRef="#br0">78950 17644 702,'3'-28'75,"6"7"-13,5 7-15,7 6-14,7 4-9,9 1-3,8-1-5,10 0-2,3 0-8,1 2-11,0 0-10,0 2-10,-4 0-3,-8 0 4,-8 0 5,-8 0 5,-5 0-4,-5 0-13,-3 0-13,-4 0-13</inkml:trace>
</inkml:ink>
</file>

<file path=ppt/ink/ink3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6"/>
    </inkml:context>
    <inkml:brush xml:id="br0">
      <inkml:brushProperty name="width" value="0.05068" units="cm"/>
      <inkml:brushProperty name="height" value="0.05068" units="cm"/>
      <inkml:brushProperty name="color" value="#00BFF3"/>
    </inkml:brush>
  </inkml:definitions>
  <inkml:trace contextRef="#ctx0" brushRef="#br0">83323 15106 434,'0'-22'4,"0"5"9,0 3 8,0 4 8,-1 7 12,-1 10 12,0 10 13,-1 9 12,-2 6-1,-2 1-14,-2 1-15,-2 0-15,0 4-11,-1 7-9,0 4-9,0 7-8,0 2-5,1-2-2,-1-2 0,0-2-2,1-4-8,1-6-17,0-6-15,2-5-16</inkml:trace>
</inkml:ink>
</file>

<file path=ppt/ink/ink3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6"/>
    </inkml:context>
    <inkml:brush xml:id="br0">
      <inkml:brushProperty name="width" value="0.03334" units="cm"/>
      <inkml:brushProperty name="height" value="0.03334" units="cm"/>
      <inkml:brushProperty name="color" value="#00BFF3"/>
    </inkml:brush>
  </inkml:definitions>
  <inkml:trace contextRef="#ctx0" brushRef="#br0">83300 16307 659,'30'-43'55,"-3"9"-7,-3 9-5,-3 9-5,-1 5-5,1 2-2,1 3-4,1 1-4,1 1-3,-1 2-7,1 0-5,-1 2-6,-1 0-13,-3 0-16,-3 0-19,-2 0-17</inkml:trace>
</inkml:ink>
</file>

<file path=ppt/ink/ink3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6"/>
    </inkml:context>
    <inkml:brush xml:id="br0">
      <inkml:brushProperty name="width" value="0.05194" units="cm"/>
      <inkml:brushProperty name="height" value="0.05194" units="cm"/>
      <inkml:brushProperty name="color" value="#00BFF3"/>
    </inkml:brush>
  </inkml:definitions>
  <inkml:trace contextRef="#ctx0" brushRef="#br0">84087 14998 423,'0'-18'0,"0"-2"0,0-3 0,0-2 0,0 0 4,0 4 9,0 6 8,0 5 9,0 6 8,2 8 10,0 8 8,2 7 10,-1 7-1,-1 3-8,0 4-9,-1 5-9,-2 6-8,-1 9-6,0 11-7,-1 10-6,-3 5-7,-2 2-5,-3 2-6,-3 3-6,-4 5-8,-4 11-13,-3 11-12,-5 11-12,2-4-1,7-20 8,7-20 8,7-19 9,3-14 1,0-8-6,0-8-5,0-7-7</inkml:trace>
</inkml:ink>
</file>

<file path=ppt/ink/ink3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6"/>
    </inkml:context>
    <inkml:brush xml:id="br0">
      <inkml:brushProperty name="width" value="0.03923" units="cm"/>
      <inkml:brushProperty name="height" value="0.03923" units="cm"/>
      <inkml:brushProperty name="color" value="#00BFF3"/>
    </inkml:brush>
  </inkml:definitions>
  <inkml:trace contextRef="#ctx0" brushRef="#br0">85605 14623 560,'-14'-15'0,"3"4"0,2 3 0,4 2 0,2 1 4,2-3 6,2-4 8,2-2 7,1-1 3,2 3 0,0 1 0,2 2 1,1 2 0,5 0 0,4 2 2,3 1 1,5-1-1,3 2-2,5-1-2,3 0-2,1 0-5,-4 2-8,-2 0-8,-3 2-8,-3 0-6,-3 2-7,-3 0-5,-2 2-5</inkml:trace>
</inkml:ink>
</file>

<file path=ppt/ink/ink3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6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86074 13680 554,'-8'-8'0,"0"0"0,0 0 0,0 1 0,0-1 4,-1 2 7,-2 0 9,0 2 7,0 5 9,3 11 8,1 12 8,2 10 10,2 4-2,0 0-10,1-2-12,2 0-11,0 2-12,-2 7-16,-1 4-16,0 8-14,-1-3-7,0-9 1,0-8 1,1-9 2,-1-6-4,0-3-7,0-3-7,0-2-8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7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50236 21030 598,'-14'0'-2,"3"2"-3,2 0-4,4 2-4,1 0 4,0 1 10,0 2 10,0 0 10,0 1 7,1 2 4,-2 0 3,2 1 5,-1 1-1,0 0-8,0 0-5,0-1-7,1 0-3,4-2 0,2-2 0,4-2 0,4-3-6,5-4-14,7-4-12,5-4-14,4-1-4,-1 1 3,0 0 5,1 2 4,-3 0 1,-6 2 0,-3 1-1,-6 0 0,-5 3 3,-5 4 6,-4 4 7,-5 4 5,-6 3 5,-6 3 4,-5 3 3,-7 4 3,-1 0 2,1-1 0,3-1 1,2-1 1,1-2-1,2-1 0,3-2-2,1-2 0,6-6-3,8-7-9,10-7-6,8-9-7,4-2-5,-3 5-3,-1 3-3,-2 4-2,-3 4-1,-5 6 3,-3 4 1,-4 5 2,-3 3 3,-1 0 2,-3-1 2,-2 1 4,-1 0 3,-2 0 7,0-1 5,-1 1 7,-1 0 4,-1-1 4,-2 1 3,1 0 4,0-2 2,4-1 0,4-2 1,5-2 1,3-3-2,5-3-2,6-2-2,4-4-3,5-3-4,5-7-8,5-6-6,5-5-9,3-5-6,1-1-6,0-2-7,2-3-7,-1 0-5,-2 0-3,-1-1-4,-3 1-4,-3 0 0,-3 0 2,-5-1 2,-3 1 1,-4 2 4,-4 7 5,-5 5 6,-2 7 5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28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30250 57250 537,'17'0'117,"1"2"-27,3 0-28,1 2-28,2 0-16,0 0-2,-1-1-3,1 2-3,-1-1-2,-1 1-2,-1 2-1,-1 0-1,-2 1-1,-1 2-1,-2 0-1,-2 1-1,-2 0-1,-1 0-2,-1-2-4,0-1-2,-2 1-1,-2 2 2,-3 2 1,0 1 1,-4 3 1,-2 2 1,-4 1 0,-2 3 2,-3 0-1,-1 1 1,-3-1 1,-2 1 0,0-2 0,-1-1 2,0-3 2,1-1 0,0-2 1,1-1-1,0 0 0,2-2-1,1-1 0,1-1 1,1 0 2,0-2 2,5 0 2,6-2 5,8-1 5,6 0 4,6-2-1,3-1-7,5 0-6,3-1-9,2-1-6,-1 0-10,-1 0-8,-1 0-9,1-1-5,3-1-3,2 0-2,4-1-2,-2-1 2,-9 0 9,-7 0 7,-8 0 9,-4-1 0,3 0-6,2-1-6,2-1-6</inkml:trace>
</inkml:ink>
</file>

<file path=ppt/ink/ink3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7"/>
    </inkml:context>
    <inkml:brush xml:id="br0">
      <inkml:brushProperty name="width" value="0.04332" units="cm"/>
      <inkml:brushProperty name="height" value="0.04332" units="cm"/>
      <inkml:brushProperty name="color" value="#00BFF3"/>
    </inkml:brush>
  </inkml:definitions>
  <inkml:trace contextRef="#ctx0" brushRef="#br0">86876 15192 507,'-32'-6'5,"-1"4"10,-1 4 10,-1 4 9,-2 4 4,-4 5-6,-4 6-4,-4 4-5,1 1-4,8-2-5,6-1-5,7-2-4,6-4-6,5-1-4,4-4-4,6-3-6,3-1-2,2 0-1,2 0-1,2 0-1,2-1 0,4-1 2,2 0 2,3-2 2,1 2 2,-1 4-1,0 3 0,-2 5 1,-1 4 4,-2 5 11,-2 5 10,-2 5 10,-3 2 7,-3 2 2,-2 1 2,-3 0 3,-3 0 0,0-2-3,-2-1-2,1-3-3,-1-3-4,2-5-6,2-5-6,2-5-6,3-5-11,4-5-16,4-4-16,4-6-15,2-5-8,1-7 4,1-7 2,2-7 3,-2-7 5,-1-5 8,-2-6 9,-2-5 7,-1-4 7,-1 2 2,1 0 4,0 2 3,1 2 3,3 4 1,4 4 3,2 4 1,2 4 5,3 5 10,1 5 8,3 5 8,0 3 5,1 2 0,-1 3 1,1 1-1,0 1-2,1 2-6,0 1-6,3 0-6,-3 2-6,-2 0-5,-3 2-4,-3 0-6,-2 1-7,-2 0-11,-3 0-10,-1 0-9,-4-1-4,-4-2 3,-6-2 5,-4-1 3,-3-3 4,-2-2 6,0-2 5,-1-1 6,0-2 4,0 2 7,2 1 5,1 1 5,0 1 7,2 2 6,0 2 6,2 3 7,-1 2 2,0 5-2,-1 6-1,-1 4-3,-3 4-1,-4 3 1,-4 3-1,-3 3 1,-3 2-2,1 3-4,-1 1-4,1 3-4,1-1-2,5 0 0,3-1-2,4-1 0,3-1-3,2-2-7,2 0-5,2-1-7,4-2-5,8-3-7,6-3-6,7-2-6,4-3-2,-1-1 1,0-1 3,1-1 2,-3 1 1,-5 0 3,-5 1 1,-4 1 1,-6 1 3,-5 0 3,-4-1 2,-5 1 4,-5 0 5,-4-1 8,-3 1 9,-5 0 8,-1-2 4,1-1-1,1-3-1,1 0 0,5-6-10,9-7-17,8-6-16,10-7-17,3-3-8,-1 3 1,0 1 1,-2 2 2</inkml:trace>
</inkml:ink>
</file>

<file path=ppt/ink/ink3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8"/>
    </inkml:context>
    <inkml:brush xml:id="br0">
      <inkml:brushProperty name="width" value="0.04707" units="cm"/>
      <inkml:brushProperty name="height" value="0.04707" units="cm"/>
      <inkml:brushProperty name="color" value="#00BFF3"/>
    </inkml:brush>
  </inkml:definitions>
  <inkml:trace contextRef="#ctx0" brushRef="#br0">88981 14481 467,'7'-7'0,"-1"1"0,0 0 0,-2 2 0,1 0 0,0 2 0,1 0 0,2 2 0,-3 3 11,-6 7 22,-6 8 23,-6 6 21,-6 5 5,-5 4-14,-7 4-12,-5 5-15,-3 1-9,-2 0-8,-1 0-7,0 0-8,-3 2-3,-1 4 1,-2 4-1,-2 4 1,2-2-6,8-7-15,6-6-14,7-7-14</inkml:trace>
</inkml:ink>
</file>

<file path=ppt/ink/ink3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8"/>
    </inkml:context>
    <inkml:brush xml:id="br0">
      <inkml:brushProperty name="width" value="0.04472" units="cm"/>
      <inkml:brushProperty name="height" value="0.04472" units="cm"/>
      <inkml:brushProperty name="color" value="#00BFF3"/>
    </inkml:brush>
  </inkml:definitions>
  <inkml:trace contextRef="#ctx0" brushRef="#br0">89650 15133 491,'66'-6'45,"-10"4"-8,-10 4-5,-10 4-8,-4 3 3,-1 1 10,0 3 11,1 2 11,-1 1 0,-2 3-11,0 2-11,0 1-11,-4 1-9,-1-1-7,-4-1-8,-3-1-7,-4 0-9,-5-1-9,-4 1-11,-6 0-9,-5-2-6,-7-1-3,-7-3-2,-7-1-2,-1-3 1,7-2 6,5-4 5,6-2 5</inkml:trace>
</inkml:ink>
</file>

<file path=ppt/ink/ink3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8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89441 16224 552,'-12'-1'58,"7"0"-9,6-2-9,8 0-9,2 0-6,1 2-2,0 2-3,0 2-3,-3 4-1,-3 6-1,-4 5-1,-4 7-1,-5 4-1,-7 2-2,-7 4-1,-7 3-1,-2-1-4,3-5-4,3-5-4,3-5-5,5-5-5,8-5-5,8-4-5,8-6-4,6-3-1,7-4 4,5-2 4,7-3 5,1-1 2,-1 4 1,-3 2 0,-1 4 0,-4 2 5,-5 2 5,-5 2 8,-4 2 5,-5 2 6,-3 1 3,-2 3 4,-4 2 3,-2 0 3,-5-1 1,-4-1 3,-4 0 1,-1-2-1,-1-1-4,0-1-5,1 0-3,0-2-16,2-1-27,2 0-27,3-2-26,2-1-9,4-4 9,4-2 10,4-3 8</inkml:trace>
</inkml:ink>
</file>

<file path=ppt/ink/ink3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49"/>
    </inkml:context>
    <inkml:brush xml:id="br0">
      <inkml:brushProperty name="width" value="0.04718" units="cm"/>
      <inkml:brushProperty name="height" value="0.04718" units="cm"/>
      <inkml:brushProperty name="color" value="#00BFF3"/>
    </inkml:brush>
  </inkml:definitions>
  <inkml:trace contextRef="#ctx0" brushRef="#br0">92134 14578 466,'6'9'65,"-1"3"-8,-2 4-8,-2 2-8,-2 4-6,-4 5-2,-2 4-2,-3 6-2,-3 1-6,0-1-8,-1-3-8,-1-2-8,0-3-5,1-5-1,0-5-1,2-5-2,8-7-3,16-10-5,15-10-6,17-9-6,6-4 0,-1 1 6,0 3 5,-1 1 5,0 2 5,3 1 4,4 1 3,2 1 5,-2 1 1,-10 4-1,-8 3 0,-9 2-1,-8 2 0,-7-2-2,-6 0-2,-8-1-1,-5-2-1,-3-2-2,-5-2-1,-4-1-2,-1-2 1,1 1-1,1-1 1,1 0 1,-1-1 1,0-3 1,-1-3 2,-1-3 2,0 0 3,3 5 3,1 3 4,2 5 4,3 3 6,2 6 8,4 4 9,3 6 8,1 4 2,0 5-5,0 5-3,0 5-5,-1 4-4,0 3-3,-2 3-5,0 3-3,-3 2-5,-2 4-5,-3 2-7,-3 4-5,-3 2-3,-2 1-2,-1 3-2,-3 2 0,0-3-5,-1-6-8,1-7-6,-1-8-8,2-5-2,1-7 2,2-5 3,3-6 3,1-7 2,4-5 5,3-5 3,3-7 4,1-5 4,3-5 3,2-5 3,3-5 3,3-2 3,7 2 3,7 0 3,7 1 3,5 2 2,3 3 1,2 3 1,4 3 2,-1 3-1,-3 5 1,-5 3 1,-4 4 0,-4 5 0,-7 4-2,-5 5-1,-6 6-2,-8 3-1,-8 5 1,-9 3-1,-9 5 1,-5 1-1,-3 2 1,-1 1 1,-2 1 0,-1-1 0,1-2 1,2-1 0,0-3 0,3-2 2,5-3 0,5-3 1,5-3 2,9-4-2,12-6-2,13-6-4,13-6-3,8-5-6,2-4-9,4-3-10,3-5-9,1-2-5,0-3-3,0-1-2,0-2-2,-4 1 2,-10 7 8,-7 5 7,-10 6 7,-5 3-1,-1-2-7,0 0-9,-2-1-8</inkml:trace>
</inkml:ink>
</file>

<file path=ppt/ink/ink3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0"/>
    </inkml:context>
    <inkml:brush xml:id="br0">
      <inkml:brushProperty name="width" value="0.0514" units="cm"/>
      <inkml:brushProperty name="height" value="0.0514" units="cm"/>
      <inkml:brushProperty name="color" value="#00BFF3"/>
    </inkml:brush>
  </inkml:definitions>
  <inkml:trace contextRef="#ctx0" brushRef="#br0">94309 14523 428,'25'-8'113,"5"-2"-23,3 0-24,4-1-24,4-2-15,2 0-6,4-1-7,3-1-5,-2 0-6,-6 3-4,-6 1-4,-6 2-4,-8 4-4,-12 6-4,-12 6-5,-12 6-5,-9 4 0,-7 3 6,-7 3 5,-6 3 6,-4 2 6,2 1 8,0 0 6,1 2 8,2 1 3,0-1-1,1 0 0,2 1 0,1-2-1,5-4 0,4-2-1,3-2 0,7-4-5,11-1-6,8-3-8,11-1-8,8-5-5,5-6-3,7-7-5,5-8-4,2-1-2,-3 1 1,-4 2-1,-1 2 1,-6 3 2,-3 2 5,-6 4 4,-5 3 4,-5 2 4,-6 5 4,-6 4 5,-5 4 4,-6 2 5,-4 3 6,-3 1 6,-5 3 5,-1-1 2,2-2-2,0-1-3,1-2-2,1-4-3,1-1-2,1-4-4,1-3-2,2-5-7,5-8-12,3-8-11,4-7-12,5-8-5,6-5 4,6-6 4,6-6 3,3-4 0,3-2 0,2-2-2,1-2-2,1-1 2,-1-1 2,-1-2 3,-1 0 3,-1 1 3,-1 5 3,0 2 4,-2 6 2,0 3 3,-1 5 1,1 5 1,0 5 1,0 5 7,3 5 15,2 5 13,1 5 15,3 5 7,3 7 0,3 7-1,3 8 0,0 7-3,-2 8-7,-1 10-7,-3 8-7,-3 10-6,-5 11-3,-4 11-5,-6 10-4,-3 8-2,-2 6 0,-3 4 0,0 5 0,-2-3-9,2-11-16,0-11-17,2-10-17,1-9-9,5-9-1,4-7 0,4-8-2,-1-9 5,-5-8 9,-5-9 10,-4-8 9,-3-7 4,2 1-2,0-2-1,2 0-1</inkml:trace>
</inkml:ink>
</file>

<file path=ppt/ink/ink3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0"/>
    </inkml:context>
    <inkml:brush xml:id="br0">
      <inkml:brushProperty name="width" value="0.04558" units="cm"/>
      <inkml:brushProperty name="height" value="0.04558" units="cm"/>
      <inkml:brushProperty name="color" value="#00BFF3"/>
    </inkml:brush>
  </inkml:definitions>
  <inkml:trace contextRef="#ctx0" brushRef="#br0">95812 15965 482,'-1'-14'0,"-1"1"0,0 2 0,-1 2 0,-1 1 7,0 1 14,0-1 14,0 0 14,-1 2 2,-2 6-7,-2 4-9,-1 6-8,-4 5-4,-4 7 1,-3 7 2,-5 7 0,-3 5 1,-4 6 0,-5 4 0,-3 5 0,-3 2-4,0-2-10,-2-2-7,0-2-10,1-5-8,4-6-8,3-7-8,5-7-7</inkml:trace>
</inkml:ink>
</file>

<file path=ppt/ink/ink3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0"/>
    </inkml:context>
    <inkml:brush xml:id="br0">
      <inkml:brushProperty name="width" value="0.03212" units="cm"/>
      <inkml:brushProperty name="height" value="0.03212" units="cm"/>
      <inkml:brushProperty name="color" value="#00BFF3"/>
    </inkml:brush>
  </inkml:definitions>
  <inkml:trace contextRef="#ctx0" brushRef="#br0">96800 13377 685,'10'-6'8,"5"2"16,6 4 18,4 3 15,1 7 3,1 13-14,-2 12-12,-1 14-14,-3 3-8,-5-4-4,-5-6-4,-4-4-5,-3-4-14,0-3-22,0-3-24,0-3-22</inkml:trace>
</inkml:ink>
</file>

<file path=ppt/ink/ink3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1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91880 19600 482,'0'29'120,"0"-5"-25,0-5-27,0-5-25,0 0-14,0 4-1,0 3-2,0 5 0,-1 3-3,0 4-2,-2 4-4,0 5-4,-2 1-5,0 2-8,-1 0-8,-2 2-9,1-3-10,1-4-14,0-5-13,2-5-12</inkml:trace>
</inkml:ink>
</file>

<file path=ppt/ink/ink3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1"/>
    </inkml:context>
    <inkml:brush xml:id="br0">
      <inkml:brushProperty name="width" value="0.03339" units="cm"/>
      <inkml:brushProperty name="height" value="0.03339" units="cm"/>
      <inkml:brushProperty name="color" value="#00BFF3"/>
    </inkml:brush>
  </inkml:definitions>
  <inkml:trace contextRef="#ctx0" brushRef="#br0">92200 20444 658,'8'-8'6,"2"0"9,0 0 11,1 0 10,1 1 4,2 1-1,0 0-1,1 2-2,2 0-4,3 0-5,3 0-6,3 0-5,1 0-7,-1 1-8,-1-1-9,-1 0-8,-3 0-1,-3 2 6,-4 0 6,-4 2 6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28"/>
    </inkml:context>
    <inkml:brush xml:id="br0">
      <inkml:brushProperty name="width" value="0.03936" units="cm"/>
      <inkml:brushProperty name="height" value="0.03936" units="cm"/>
      <inkml:brushProperty name="color" value="#F2395B"/>
    </inkml:brush>
  </inkml:definitions>
  <inkml:trace contextRef="#ctx0" brushRef="#br0">33031 56350 558,'52'0'123,"-8"0"-31,-6 0-32,-7 0-32,-4 0-19,-3 2-7,-1 0-8,-3 2-8,-1 0-6,-2 0-5,-3-1-5,-1 2-4,-3 0-4,-2 3 0,-4 3-1,-2 4-1,-5-1 3,-4-1 5,-6-2 7,-4-2 5,-3-1 5,-1-1 3,-1 1 3,-1 0 4,-1 0 3,-1 0 2,-1 0 3,-1-1 3,1 1 1,3-2 1,3-1 2,3 0 0,2-1 3,4 2 3,3 0 3,3 1 4,0 2 5,2 2 9,-1 2 9,0 1 8,0 3 0,2 1-10,0 3-8,2 2-10,0 3-5,2 8-1,0 7-1,2 7-2,-1-3-2,0-8-2,-2-11-3,0-9-3,-1-5-2,0 3-4,0 2-2,0 2-3,0 1-5,0 1-7,0 1-8,0 1-8</inkml:trace>
</inkml:ink>
</file>

<file path=ppt/ink/ink3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1"/>
    </inkml:context>
    <inkml:brush xml:id="br0">
      <inkml:brushProperty name="width" value="0.05167" units="cm"/>
      <inkml:brushProperty name="height" value="0.05167" units="cm"/>
      <inkml:brushProperty name="color" value="#00BFF3"/>
    </inkml:brush>
  </inkml:definitions>
  <inkml:trace contextRef="#ctx0" brushRef="#br0">92959 18915 425,'0'-22'4,"0"3"9,0 3 7,0 3 9,0 3 4,0 6 2,0 4 2,0 6 0,0 5 2,0 5-1,0 7-1,0 5-1,-2 6 1,0 5-2,-3 4-1,-2 6 0,-1 2-4,0 0-8,0-1-7,1 2-6,-1-2-9,0-1-6,0 0-7,0-2-8,0-1-5,0-3-2,0-4-2,1-2-3,-1-4-4,2-3-6,0-5-7,2-3-7</inkml:trace>
</inkml:ink>
</file>

<file path=ppt/ink/ink3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2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93300 20537 489,'10'-15'6,"4"2"15,3 2 13,5 3 14,1 0 5,-1 2-4,-1 0-2,-1 2-4,-1 1-4,-1 2-3,-1 2-5,0 2-5,-3 2-3,-3 4-4,-3 2-4,-2 3-4,-4 3-4,-4 1-5,-4 3-3,-4 2-4,-4 0-2,-3 1 1,-5-1-1,-3 0 1,-2 0 0,3-1 1,1-1-1,3 0 0,1-4 1,4-1 2,3-4 1,3-3 2,5-1-2,10-2-2,8-1-5,9 0-3,3-2-6,-1-2-8,-3-2-7,-1-2-8,-2-1-2,-3 0 0,-1 0 1,-2 0 1,-2 0 1,-1 0 2,-1 0 2,0 1 1</inkml:trace>
</inkml:ink>
</file>

<file path=ppt/ink/ink3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2"/>
    </inkml:context>
    <inkml:brush xml:id="br0">
      <inkml:brushProperty name="width" value="0.04837" units="cm"/>
      <inkml:brushProperty name="height" value="0.04837" units="cm"/>
      <inkml:brushProperty name="color" value="#00BFF3"/>
    </inkml:brush>
  </inkml:definitions>
  <inkml:trace contextRef="#ctx0" brushRef="#br0">95047 19166 454,'-2'-16'14,"0"16"26,-3 16 27,-2 15 27,-2 9 4,-4 2-19,-2 2-20,-3 2-19,-2 2-14,-1 0-8,-1 2-8,-1 0-9,-1-1-5,1-2-2,-1-3 0,1-4-2,1-3-6,4-5-8,5-5-9,3-5-9,4-6-4,4-7-2,4-6-1,4-8-1,4-6 1,5-5 2,5-7 2,5-5 2,0-1 4,-5 3 6,-4 5 5,-6 3 7</inkml:trace>
</inkml:ink>
</file>

<file path=ppt/ink/ink3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3"/>
    </inkml:context>
    <inkml:brush xml:id="br0">
      <inkml:brushProperty name="width" value="0.05066" units="cm"/>
      <inkml:brushProperty name="height" value="0.05066" units="cm"/>
      <inkml:brushProperty name="color" value="#00BFF3"/>
    </inkml:brush>
  </inkml:definitions>
  <inkml:trace contextRef="#ctx0" brushRef="#br0">95650 19537 434,'29'-58'5,"-5"12"5,-5 10 5,-5 11 5,-3 7 2,0 5 2,-2 3 2,0 4 0,-3 7 6,-1 10 10,-2 9 8,-2 11 9,-1 4 1,-2 0-11,0 0-8,-2 1-11,1-3-7,0-2-7,2-3-5,1-3-6,3-3-10,7-5-12,7-3-13,8-4-13,2-6-6,1-6-2,-1-8-1,0-6-1,0-5 1,-3-3 7,-1-3 6,-2-2 6,-3-2 5,-1 1 5,-2 1 5,-3 1 4,-1 2 5,-2 5 5,-2 3 6,-2 5 5,-2 3 7,-1 6 10,0 4 10,-1 6 11,-1 4 4,0 5 1,0 5 0,0 5 2,-2 3-5,-2 1-6,-4 1-9,-2 1-6,-2 1-9,1 0-6,-1 2-9,0 1-7,0-1-6,0-1-6,1-3-5,-1-2-5,1-2-4,2-3-4,2-3-3,3-2-5</inkml:trace>
</inkml:ink>
</file>

<file path=ppt/ink/ink3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3"/>
    </inkml:context>
    <inkml:brush xml:id="br0">
      <inkml:brushProperty name="width" value="0.05097" units="cm"/>
      <inkml:brushProperty name="height" value="0.05097" units="cm"/>
      <inkml:brushProperty name="color" value="#00BFF3"/>
    </inkml:brush>
  </inkml:definitions>
  <inkml:trace contextRef="#ctx0" brushRef="#br0">97442 20297 431,'-7'-12'11,"0"6"23,2 8 23,1 6 22,-1 5 4,0 2-12,-2 1-14,0 3-13,0 1-9,0-1-5,2 1-4,1 0-5,2-2-7,5 1-7,6-2-9,4-1-8,4-3-8,1-6-7,3-6-6,2-6-8,0-4-4,1-2 2,-1-2 0,1-1 2,-3-2 2,-3-2 6,-4 0 6,-4-1 6,-4 0 4,-3 1 5,-2 1 4,-4 1 5,-2 1 2,-3 4 4,-4 3 2,-2 2 3,-1 3 2,-1 0 0,0 2 0,0 0 0,4 1-9,5-2-15,6 0-17,6-1-16,3-2-4,-1 0 7,1-2 6,0 0 8</inkml:trace>
</inkml:ink>
</file>

<file path=ppt/ink/ink3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3"/>
    </inkml:context>
    <inkml:brush xml:id="br0">
      <inkml:brushProperty name="width" value="0.06137" units="cm"/>
      <inkml:brushProperty name="height" value="0.06137" units="cm"/>
      <inkml:brushProperty name="color" value="#00BFF3"/>
    </inkml:brush>
  </inkml:definitions>
  <inkml:trace contextRef="#ctx0" brushRef="#br0">99107 19056 358,'7'-8'0,"-1"2"0,0 1 0,-1 0 0,-2 0 2,1 0 5,0-1 4,0-1 4,-1 1 8,-2 4 10,-2 4 9,-2 4 12,-2 5 3,-4 7-2,-2 7-2,-3 7-1,-2 4-6,1 0-6,-1 2-7,0 1-8,1 0-4,-1 0-2,0 0-3,0 0-2,3-1-3,3-3-3,4-4-4,4-2-3,6-4-10,10-5-14,8-4-15,9-6-15,3-6-4,-2-8 7,-1-8 7,-3-7 5,-2-6 6,-3-3 2,-3-3 2,-2-3 4,-4-3 1,-3-2 4,-3-4 1,-2-2 3,-3 0 2,-1 5 2,0 6 0,-1 4 2,-4 3 2,-2 1 5,-5 1 3,-4 1 5,-2 2 2,-1 5 1,-2 3-1,1 4 0,-2 4 2,2 2 2,1 4 1,1 3 3,1 3-3,2 5-9,3 5-8,1 5-8,2 1-8,2-3-7,2-3-9,2-2-7</inkml:trace>
</inkml:ink>
</file>

<file path=ppt/ink/ink3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3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99888 20000 468,'-15'9'72,"1"1"-6,0 3-6,2 2-7,0 2-6,-1 1-4,-2 3-5,0 1-4,0 2-5,1 1-3,1 1-5,1 1-3,1 0-5,4-3-5,2-1-4,4-3-6,2-1-3,2-2-2,2-3 0,2-1-1,2-2-5,5-2-7,4-3-8,3-1-7,3-2-5,-1-4-3,1-2-2,-1-3-3,-1-2 0,-4 2 4,-5 1 3,-3 0 4,-3 0 3,0 0 4,-2-1 4,0-1 3</inkml:trace>
</inkml:ink>
</file>

<file path=ppt/ink/ink3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4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99934 20531 524,'-23'-13'54,"4"3"-5,3 4-5,3 4-3,2 3-3,1 4 0,0 2-1,2 3-1,0 4-3,0 2-3,0 3-4,1 3-3,-2 2-7,0 3-7,-2 1-7,0 3-9,-1 0-1,1 2 3,-1 1 5,0 1 2,1-3-13,3-6-30,1-5-32,2-6-30</inkml:trace>
</inkml:ink>
</file>

<file path=ppt/ink/ink3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4"/>
    </inkml:context>
    <inkml:brush xml:id="br0">
      <inkml:brushProperty name="width" value="0.05141" units="cm"/>
      <inkml:brushProperty name="height" value="0.05141" units="cm"/>
      <inkml:brushProperty name="color" value="#00BFF3"/>
    </inkml:brush>
  </inkml:definitions>
  <inkml:trace contextRef="#ctx0" brushRef="#br0">101392 17763 427,'7'-15'0,"-1"4"0,-1 3 0,0 3 0,-1 4 13,0 7 23,0 7 24,0 8 25,-1 5 4,-1 6-16,0 7-16,-1 5-15,-3 6-10,0 7-5,-3 7-5,-2 8-4,-2 1-5,0-2-8,-1-1-5,-1-3-7,-1-2-6,2-2-4,1-4-5,0-3-4,1-2-5,-2-4-6,0-3-5,-1-2-7,0-6 1,2-7 4,2-9 4,3-7 6,-1-5 0,0 1-1,-2 0-2,0 0-2</inkml:trace>
</inkml:ink>
</file>

<file path=ppt/ink/ink3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4"/>
    </inkml:context>
    <inkml:brush xml:id="br0">
      <inkml:brushProperty name="width" value="0.04316" units="cm"/>
      <inkml:brushProperty name="height" value="0.04316" units="cm"/>
      <inkml:brushProperty name="color" value="#00BFF3"/>
    </inkml:brush>
  </inkml:definitions>
  <inkml:trace contextRef="#ctx0" brushRef="#br0">100700 21050 509,'0'31'116,"0"-1"-24,0-2-24,0 1-24,0-1-14,0 1-5,0 0-5,0 2-4,0 0-4,2-3-1,0-2-3,2-1-1,1-3-1,1-5 2,3-3 2,2-4 1,3-5-5,4-4-8,3-6-9,5-4-10,3-6-8,6-7-6,5-7-6,5-7-6,-3 0-2,-10 7 4,-9 7 2,-11 7 4,-3 3 1,0 1 1,1-1 1,2 0 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29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33100 57082 607,'15'-8'33,"-1"0"-2,-1 0-2,0 1-2,1-1-3,7 0-4,5 0-4,7 0-3,2 1-5,-2 0-6,0 2-7,-1 1-5,-2 0-4,-3 2 0,-3 0 0,-3 2 0,-3 0 2,-2 2 2,-4 0 2,-3 2 3,-1 0 3,-2 1 4,-1 2 4,0 0 4,-2 2 2,-1 2 2,0 2 0,-1 1 1,-2 3 2,-1 1 4,0 3 4,-1 2 3,-1 0 2,0 1-5,0-1-2,0 1-3,-1 0-5,0 1-3,-1 1-6,-1 1-4,-1-2-2,2-1-2,0-4-1,2-3-1,-1-3-1,0-1 0,-1-2-1,-1-2 1,-2-2-2,0-1-2,-2 0-3,0-2-2,-2-2-3,-1-6-4,-3-4-5,-1-5-5,-2-7-1,2-9-1,1-9 1,1-8 0,2-8 1,2-6 4,4-6 3,3-5 2,1 1 5,2 8 3,0 10 5,2 8 4,0 8 5,2 8 7,0 6 5,2 7 7,-1 8 10,-2 11 14,-2 12 13,-2 10 15,-2 5-2,0 2-17,-2 1-17,0 1-16,0-2-12,0-5-4,2-5-3,1-5-5,0-3-4,2-1-4,0-1-5,2 0-3,2-3-6,4-1-6,3-2-7,5-2-5,3-4-1,1-4 7,3-5 6,2-5 8,0-3 4,-1 2 2,-1 1 2,-1 1 3,-2 1 3,-3 4 5,-3 3 4,-2 2 5,-4 4 5,-1 2 8,-2 3 6,-1 4 8,-4 1 4,-2 3-1,-4 2 1,-2 1 1,-1 1-2,0-1 0,2 0-1,1-2-2,-1 0-2,0 1-3,-1 1-2,-1 2-3</inkml:trace>
</inkml:ink>
</file>

<file path=ppt/ink/ink3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5"/>
    </inkml:context>
    <inkml:brush xml:id="br0">
      <inkml:brushProperty name="width" value="0.04613" units="cm"/>
      <inkml:brushProperty name="height" value="0.04613" units="cm"/>
      <inkml:brushProperty name="color" value="#00BFF3"/>
    </inkml:brush>
  </inkml:definitions>
  <inkml:trace contextRef="#ctx0" brushRef="#br0">91691 22700 476,'49'42'108,"-10"-8"-25,-11-9-24,-11-8-23,-6-5-15,1 1-7,0 1-5,0 1-7,-2 1-5,-4 2-2,-5 0-4,-2 1-2,-8 1-7,-8 1-6,-9 1-7,-9 1-8,-5 1-3,-2-1 1,-2 1 0,-2-1 1,-1-1 4,0-3 6,0-3 7,0-2 7,1-4 7,3-1 5,4-2 7,2-2 5,5-2 6,7 0 3,7-2 4,7 0 3,6-1 4,6 0 5,6 0 5,6 0 5,6 0-1,9 0-6,7 0-7,8 0-5,4-1-5,2 0-1,1-2-2,0 0-2,-2-1-4,-4 0-7,-5 0-7,-5 0-7,-5 0-6,-3 1-5,-5-2-6,-3 2-5,-4-2-3,-3 0 1,-3-2 0,-2 0 1,-4-2 3,-4-2 5,-4-1 6,-4-3 5,-2-1 3,1 1 2,-1-1 1,0 0 1,1 2 5,2 1 9,3 2 9,1 2 8,-1 6 10,-4 8 9,-4 9 11,-3 10 9,-5 4 1,-1 2-8,-4 3-10,-3 1-8,-2 2-7,-1 2-3,-1 2-3,0 3-4,-1-2-4,1-2-7,1-3-7,1-3-5,3-4-8,5-2-9,5-3-8,5-3-10,5-4-3,6-4-2,6-6 1,6-4-2,6-6 1,5-6-1,7-6 1,5-5-1,2-4 4,-3 2 6,-3 1 6,-3 1 6,-4 3 7,-3 3 4,-4 4 6,-4 4 6,-4 4 6,-1 4 7,-2 4 7,-2 4 7,-1 3 6,0 1 6,0 3 4,0 2 5,0 0 0,0-1-6,0-1-5,0-1-5,1-1-4,4-1-3,2 0-2,4-2-3,2-1-3,3-2-3,3-3-3,3-1-3,4-2-5,3-4-7,4-2-6,5-3-7,0-5-8,0-4-8,-1-5-8,-1-5-9,-2-4-3,-2-5 0,-2-3 2,-1-4 1,-5 1 3,-5 7 6,-6 7 6,-6 8 6</inkml:trace>
</inkml:ink>
</file>

<file path=ppt/ink/ink3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6"/>
    </inkml:context>
    <inkml:brush xml:id="br0">
      <inkml:brushProperty name="width" value="0.04237" units="cm"/>
      <inkml:brushProperty name="height" value="0.04237" units="cm"/>
      <inkml:brushProperty name="color" value="#00BFF3"/>
    </inkml:brush>
  </inkml:definitions>
  <inkml:trace contextRef="#ctx0" brushRef="#br0">94007 23284 519,'2'-17'1,"4"-2"4,4-2 4,4-1 2,0 1 3,-3 3 0,-3 4 1,-2 4 1,-3 7 6,-1 8 12,0 9 12,-1 10 12,-4 3-2,-4 1-14,-6-1-15,-4 0-16,-1 0-9,1-1-8,2-1-6,3-1-6,1-2-5,2-3-2,2-3-2,2-2-3,2-3-1,0-1-2,2 0 0,0-2-2,2 0 3,0 0 9,2 0 9,0-1 9,0 3 3,0 4-1,-2 3-1,0 5-1,-2 3 7,0 5 15,-2 3 15,0 4 15,-2 3 6,-2-1-2,-2 0-2,-1 0-2,-2-1-5,0-3-6,0-4-7,1-2-6,0-3-6,4-5-7,2-3-7,4-4-5,2-6-11,4-8-14,2-8-14,4-8-15,0-5-6,1-5 1,0-3-1,0-5 1,-2 2 6,-1 4 9,-2 4 11,-2 7 10</inkml:trace>
</inkml:ink>
</file>

<file path=ppt/ink/ink3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6"/>
    </inkml:context>
    <inkml:brush xml:id="br0">
      <inkml:brushProperty name="width" value="0.04641" units="cm"/>
      <inkml:brushProperty name="height" value="0.04641" units="cm"/>
      <inkml:brushProperty name="color" value="#00BFF3"/>
    </inkml:brush>
  </inkml:definitions>
  <inkml:trace contextRef="#ctx0" brushRef="#br0">94300 23597 474,'1'-23'0,"2"3"0,2 1 0,2 3 0,2-1 0,3 0 0,3-1 0,4-1 0,1 1 5,1 3 11,1 2 11,1 4 11,1 2 4,1 0-5,1 2-3,1 1-5,1 0-3,3 0-5,1 0-4,3 0-4,-2 0-6,-2 0-4,-3 0-6,-2 0-4,-7-2-11,-7-5-18,-8-5-15,-8-5-18,-4-2 1,0 2 16,0 3 18,1 1 17,-1 3 9,0 3 2,0 2 2,0 4 2,0 2 9,0 2 15,1 2 15,-1 2 15,-1 4 6,-2 6-5,-2 5-4,-1 7-4,-3 3-3,-2 0-5,-2 2-2,-1 1-5,-2 1-2,-1 1-5,-1 1-3,-1 0-4,0 1-3,3-3-4,1-2-2,3-1-5,2-4-4,4-3-9,4-5-8,5-3-8,4-5-6,7-4-3,8-6-3,6-4-3,4-4-1,3-4 3,1-2 1,3-3 3,-1 0 2,-3 5 5,-3 3 3,-3 4 4,-4 4 6,-5 2 7,-4 3 7,-6 4 8,-4 3 5,-4 5 6,-4 5 6,-3 5 4,-4 3 5,0-1 2,-1 1 2,-1-1 2,-1-1-1,1-1-6,-1-3-6,1-1-5,3-3-12,10-3-17,8-2-16,10-4-18,4-2-5,1-2 6,1-3 7,1 0 6,0-3 5,-1-1 3,0 0 4,-2-1 3,0-2 2,-1 0 1,1-1-1,0-2 1,0-1-1,-1-1-1,1-3-1,0-2-1,-2 1 0,-1 1 2,-2 2 2,-2 2 2</inkml:trace>
</inkml:ink>
</file>

<file path=ppt/ink/ink3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7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96141 22454 512,'7'-22'7,"1"5"16,0 3 16,0 4 15,-1 6 4,-1 8-7,0 8-6,-2 7-6,-1 5-12,-4 1-16,-2 1-16,-3 1-16,-5 0-8,-4 1-3,-5-1-1,-5 1-2,-3-2-3,1-1-2,-1-3-3,1-1-4,0-3 4,3-3 11,1-3 12,3-2 10,2-4 6,2-1 3,4-2 3,3-2 2,3-1 3,6 0 0,4 0 3,6 0 0,4-1 1,7-4-1,5-2-1,7-3-1,1-1-2,-3 2-2,-3 2-2,-3 2-3,-4 2 0,-3 1 1,-4 0 2,-4 2 0,-6 1 6,-7 1 6,-6 3 8,-7 2 8,-3 1 2,1 2 0,0 0-1,2 1-2,0 1-3,-1 0-5,-1 0-5,-1-1-6,1 0-4,2-2-5,4-2-5,3-2-3,4-3-7,8-4-6,6-4-8,7-4-6,4-1-1,2 1 3,-1 0 4,3 2 5,-2 1 4,-1 2 7,-3 2 6,-1 2 6,-2 2 6,-3 2 5,-1 2 5,-2 2 6,-3 1 1,-4 2-1,-4 0 0,-4 1-2,-3 1-3,-3 0-4,-4-1-5,-2 1-5,-2 0-4,-1 0-2,-1-1-4,-1 1-2,-2-1-3,-3-1-4,-3 0-3,-3-2-4,-1-1 0,0 0 4,-1-2 3,1 0 5,1-2 1,1 2-1,3-2 0,1 1-2,3 1 9,3 0 15,3 1 16,3 2 16,2 1 9,1 1-1,0 3 2,2 2 0,1 2-3,2 3-8,3 3-7,1 3-7,1 1-8,2-1-7,0-1-7,2-1-8,0-2-8,0-1-7,0-3-7,0-1-8,1-5-11,2-6-13,2-8-15,2-6-13</inkml:trace>
</inkml:ink>
</file>

<file path=ppt/ink/ink3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8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96732 24069 461,'27'0'1,"5"0"5,6 0 3,6 0 3,-1 2 4,-11 2 4,-10 4 3,-9 2 3,-6 3 2,-2 1 2,-2 3 0,-2 2 1,-3-1-2,-4 1-2,-4-2-4,-3-1-4,-4 0-2,0 1-2,-1 2-3,-1 0-2,-1 0-3,-1-1-2,-1-1-4,-1-1-1,-1-2-4,-2-2-4,0-4-3,0-3-3,-1-2-4,3-4-3,1-2-5,3-3-3,2-5-1,4-6 3,4-6 3,5-5 2,3-5 0,7-2-3,6-4-3,6-3-4,2 1 2,1 4 5,0 3 6,-1 5 5,-1 4 8,-2 7 12,-4 5 11,-3 7 12,-3 3 5,-4 6 1,-4 2 1,-4 5-1,-4 4 2,-3 4-1,-5 3 2,-3 5 0,-4 2-3,0 2-4,-1 3-6,0 1-4,0 0-5,2-2-2,4-1-2,3-3-3,4-2-5,3-5-6,4-3-6,4-4-7,5-4-3,6-5-3,5-3-3,7-4-1,5-5-5,5-7-6,5-7-6,4-7-5,3-5-3,1-3 2,-1-3 3,0-2 1,-1 0 6,-2 4 8,-2 3 9,-1 5 8,-3 3 7,-2 5 6,-1 3 4,-3 5 6,0 2 6,-1 2 6,0 2 7,1 2 7,-1 2 6,1 0 7,-1 2 6,1 0 6,0 3-1,2 2-9,3 4-8,1 2-8,-1 3-7,-5 5-4,-5 4-4,-5 3-4,-4 4-4,-4 5-3,-5 3-3,-2 4-3,-7 2-2,-6-2-3,-7 0-1,-7-1-2,-5-3-1,-1-6-2,-3-4-2,-1-5-2,0-5-1,3-4 0,3-6-2,4-4 0,2-6 0,4-2-1,5-5 1,3-4 0,4-4-1,6-5-2,4-5-1,6-5-3,6-4 0,9-2-1,9-4 1,8-2-1,6-1 0,0 3-2,2 4-2,0 2 0,0 3-2,-4 3 0,-2 3 1,-3 4-2,-5 2 4,-8 5 4,-6 3 5,-6 4 5</inkml:trace>
</inkml:ink>
</file>

<file path=ppt/ink/ink3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8"/>
    </inkml:context>
    <inkml:brush xml:id="br0">
      <inkml:brushProperty name="width" value="0.04184" units="cm"/>
      <inkml:brushProperty name="height" value="0.04184" units="cm"/>
      <inkml:brushProperty name="color" value="#00BFF3"/>
    </inkml:brush>
  </inkml:definitions>
  <inkml:trace contextRef="#ctx0" brushRef="#br0">101033 22924 525,'14'-1'3,"-1"0"7,-2-2 6,-2 0 6,0 0 6,3 2 5,4 2 6,2 2 5,-1 2-3,-3 2-11,-4 1-11,-4 3-11,-4 2-9,-2 2-8,-4 1-6,-2 3-7,-4 0-8,-6 1-6,-4 0-8,-4-1-8,-6 0 2,-1-1 8,-4 0 8,-3-2 10,0 0 6,3-1 7,4 1 5,2 0 5,3-2 3,5-3-3,3-3-2,5-2-2,5-3 7,10-3 17,8 0 16,9-3 17,6-2 1,3 0-15,3-2-13,3 0-15,0 0-8,-2 2-3,-1 2-2,-3 3-2,-2 0-1,-3 0 3,-3 0 2,-3 0 2,-2 1 5,-2 5 9,-3 4 8,-1 4 9,-1 2 2,-2 3 1,-1 2-2,0 1-1,-2 2-2,-2-1-5,-2 1-3,-2-1-5,-3 0-2,-4-1-1,-4-1 0,-3-1 0,-4-1-9,-3-1-21,-3 0-19,-3-2-19,0-2-6,3-3 11,3-3 8,3-2 11,3-2 0,2 0-6,4 0-7,3 0-6</inkml:trace>
</inkml:ink>
</file>

<file path=ppt/ink/ink3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5:59"/>
    </inkml:context>
    <inkml:brush xml:id="br0">
      <inkml:brushProperty name="width" value="0.04032" units="cm"/>
      <inkml:brushProperty name="height" value="0.04032" units="cm"/>
      <inkml:brushProperty name="color" value="#00BFF3"/>
    </inkml:brush>
  </inkml:definitions>
  <inkml:trace contextRef="#ctx0" brushRef="#br0">100279 24426 545,'24'-21'2,"1"5"3,1 5 4,1 5 4,-3 4 4,-7 5 7,-7 6 5,-6 4 7,-7 4 1,-6 1-1,-6 3-2,-5 1-2,-4 1-3,1-1-3,-1-1-5,1 0-4,-1-3-3,1 1-2,-1-2-3,0-1-2,2-1-5,3-3-8,3-1-9,3-2-7,5-3-8,10-2-9,8-4-10,9-2-9,6-3-1,3-2 5,3-2 6,3-1 5,0-1 7,-3 2 8,-3 2 9,-3 2 8,-2 2 4,-2 0 2,0 2 1,0 0 1,-4 2 7,-3 0 12,-4 2 12,-4 0 12,-3 3 9,-2 2 4,-2 3 4,-2 3 4,-3 2-1,-4 0-9,-4-1-9,-3 1-8,-4 0-7,-3-1-5,-3 1-6,-3 0-6,-2-1-4,-1 1-2,-1 0-5,0-1-2,-1 0-5,3-4-8,1-3-8,3-2-8,3-4-4,3-1-1,4-2 0,5-1-1,3-4 0,4-2 1,4-3 0,4-4 2,4-1 2,6-1 4,4-1 3,5-1 3,3 1 6,-1 2 6,1 4 7,-1 3 7,1 3 7,-1 2 8,1 4 8,-1 2 7,1 5 4,-1 4 1,1 5 1,-1 5 0,2 4-3,3 1-4,3 2-6,3 3-5,0-1-4,-2-3 0,-1-4-3,-3-1-1,-2-5-15,-5-3-28,-3-4-29,-4-4-29</inkml:trace>
</inkml:ink>
</file>

<file path=ppt/ink/ink3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0"/>
    </inkml:context>
    <inkml:brush xml:id="br0">
      <inkml:brushProperty name="width" value="0.04583" units="cm"/>
      <inkml:brushProperty name="height" value="0.04583" units="cm"/>
      <inkml:brushProperty name="color" value="#00BFF3"/>
    </inkml:brush>
  </inkml:definitions>
  <inkml:trace contextRef="#ctx0" brushRef="#br0">95000 27675 480,'2'-16'3,"4"2"8,4 1 8,3 1 7,11-1 3,17-2-5,16-1-3,17-3-4,3 0-2,-11 3-3,-11 1-2,-10 2-2,-6 2-4,-1 3-8,-2 1-6,0 2-7,-4 1-5,-7 0-3,-7 0-3,-7 0-3,-5 0 0,-6-2 2,-4 0 3,-5-1 3,-5-2 3,-4 0 4,-3-1 5,-5-1 3,-1-2 4,1 0 2,1-1 1,1-1 1,2 0 5,1 2 5,3 3 6,1 1 7,3 3 8,4 4 12,4 4 12,5 4 12,1 5 2,0 9-10,0 7-8,0 9-10,0 3-6,0 0-4,0 0-4,0 1-4,0-2-4,0 0-6,0-1-5,0-1-5,-2-1-6,0 0-5,-3 0-4,-2 1-5,-2-1-3,-4 0 1,-2 0 0,-3 1-1,-2-4 1,-1-4-1,-1-5 0,-1-4-1,0-5 1,1-3 4,1-3 3,1-2 4,1-4 3,4-4 4,3-4 4,3-4 4,3-4 1,4-5-2,4-5 0,4-5-2,7-5-3,11-5-3,11-4-3,10-6-4,8-3-3,4-2-3,4-1-2,3-3-4,2 1 2,-2 4 5,-3 4 4,-1 4 4,-5 6 4,-6 9 4,-7 9 2,-7 9 4,-7 5 4,-4 2 5,-5 2 5,-4 3 6,-5 1 2,-3 5 1,-2 4 1,-4 4 2,-3 2-3,-6 3-4,-4 2-3,-5 1-5,-2 1-3,1-3-2,1-1-2,1-2-2,3-3-11,8-1-22,6-2-20,8-2-22,2 0-2,-1 3 16,-1 3 16,0 4 16,-4-1 10,-6 1 6,-6-2 6,-6-1 4,-3-1 4,-1-1 1,-1-1 2,-1 0 1,-1-2 0,1-1-1,-1 0-2,0-2-1,2-1-2,1-2-1,2-2-2,3-2-1,3-4-4,8-4-6,6-5-5,7-5-7,6-2-2,4 4 2,3 3 1,5 3 1,0 1 2,0 2 2,-1 1 3,-1 0 2,-2 2 3,-3 0 0,-3 2 2,-3 0 1,-5 3 2,-8 4 3,-8 4 2,-8 4 3,-5 0 0,-3-1-3,-3-2-1,-3-2-4,-2-1 0,-3 1-1,-1 2-1,-2 0-1,-2 1 1,1-1 1,0 1 2,0 0 1,2-2 1,7-2 5,5-4 2,7-3 4,8-1 0,13 0-4,13 0-4,13 0-3,7-1-5,-1-3-5,0-4-5,0-2-5,-1-2-3,-2 0-2,-1 1 0,-3-1-2,-3 1 0,-3 0-1,-5 2-1,-3 1-1,-4 0 0,-4 0 2,-5 0 1,-2 0 2,-5 0 2,0-1 4,-3-2 5,-2 0 4,-2 0 3,-2 2 3,-2 3 2,-1 1 3,-1 1 4,1 2 4,0 0 4,2 2 4,0 1 6,1 4 8,-1 2 6,0 4 8,0 2 2,-2 3-4,0 3-4,-1 3-4,-2 2-5,-1-1-3,-3 1-6,-1-1-3,-3 1-6,-3-1-4,-3 1-5,-3-1-5,-1 0-6,0-1-6,-1-1-6,1-1-7,2-2-7,3-2-6,5-4-7,3-3-7,4-2-3,3 0 2,3-2 1,3 0 2</inkml:trace>
</inkml:ink>
</file>

<file path=ppt/ink/ink3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0"/>
    </inkml:context>
    <inkml:brush xml:id="br0">
      <inkml:brushProperty name="width" value="0.03085" units="cm"/>
      <inkml:brushProperty name="height" value="0.03085" units="cm"/>
      <inkml:brushProperty name="color" value="#00BFF3"/>
    </inkml:brush>
  </inkml:definitions>
  <inkml:trace contextRef="#ctx0" brushRef="#br0">97450 29850 713,'9'25'7,"3"5"15,4 3 14,2 4 15,0-2 3,-4-7-9,-5-9-10,-3-7-10,-1-2-13,2 4-20,2 3-19,2 5-19</inkml:trace>
</inkml:ink>
</file>

<file path=ppt/ink/ink3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2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39850 21398 518,'0'-29'1,"0"5"1,0 5 2,0 5 2,-1 4 9,-2 6 14,-2 4 15,-2 6 15,-5 8 2,-9 15-13,-9 13-11,-8 14-12,-4 5-9,3-3-5,3-3-4,4-2-5,2-6-3,3-8 0,3-7-1,3-9-1,6-10-4,10-14-7,10-14-8,10-13-8,8-9-2,6-5 1,8-3 1,7-4 2,1 1 3,-2 4 3,-3 5 3,-3 6 4,-4 5 6,-2 9 5,-3 7 7,-3 8 7,-4 6 5,-5 4 6,-5 4 6,-4 3 5,-4 4 2,0 3-2,-2 4-1,0 2-2,-1-1-2,0-1 0,0-4-2,0-3-1,2-4-4,4-5-8,3-4-8,5-6-8,3-4-3,3-7-1,3-6 1,3-5 0,3-5-4,1 1-9,2-2-10,3-1-8,-2 1-3,-4 1 5,-3 3 5,-5 1 4,-3 3 5,-2 3 5,-4 3 4,-3 3 5,-2 4 10,-2 6 19,-2 6 17,-2 6 17,-2 5 5,-2 5-10,-2 5-8,-2 5-10,-1 2-7,1-1-7,-1-2-5,0 1-7,-1-1-5,0 2-2,-1 3-4,-1 1-2,2-5-11,6-11-14,6-12-17,6-12-15,3-7-2,3-2 12,2-1 11,1-3 13,2 1 6,0 1 5,-1 2 4,1 3 4,-2 1 2,-1 2 2,-2 2 2,-2 2 0,-3 1-1,-1-2-6,-2 0-6,-2-1-6,-2-2 0,-1 0 5,0-1 5,-1-1 6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34616 57034 489,'-12'7'49,"8"-2"-5,8-3-4,8 0-5,5-2-5,5 0-4,3 0-6,5 0-6,1-2-4,-1 0-4,-2-3-6,1-2-4,-2-1-3,1 0 0,-1 1 0,1-1-1,-3-1-1,-3 0-1,-5-2-3,-3 0-1,-3 0-2,-2 1-1,-3 0-2,-1 2-1,-2-1 0,-4-3 1,-2-4 0,-3-2 2,-3-2 2,-2-3 3,-2-1 2,-1-3 3,-2 1 2,2 1-1,1 3 0,1 1 0,0 2 3,2 1 8,0 1 8,2 1 7,1 3 12,1 8 15,0 7 14,2 6 16,0 6-1,2 3-17,0 5-16,2 3-16,0 7-11,0 7-2,0 8-3,0 8-3,0 1-2,0-5-1,0-4-1,0-5 0,0-6-1,0-4-2,0-5 0,0-5-3,-1-2-2,0-1-3,-2 1-4,0 0-4,-2-3-4,-2-1-4,-2-4-6,-1-3-5,-4-7-3,-4-14-2,-3-11-2,-5-14-2,1-6 1,5 0 8,5-1 5,5 2 7,3-1 5,2 3 3,2 2 3,2 2 4,1 2 2,2 5 4,0 3 4,2 5 3,0 3 5,1 5 9,2 3 7,0 4 7,1 4 2,0 4-7,0 4-5,0 4-7,-2 3-4,-1 3-3,-2 3-3,-2 3-4,0 1-2,2-1-2,2-1-1,2-1-3,1-3-4,2-4-6,0-6-6,1-4-7,2-5-1,3-2 3,4-4 5,2-2 3,-1-1 0,-3 1-5,-4 0-5,-4 2-5</inkml:trace>
</inkml:ink>
</file>

<file path=ppt/ink/ink3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2"/>
    </inkml:context>
    <inkml:brush xml:id="br0">
      <inkml:brushProperty name="width" value="0.04588" units="cm"/>
      <inkml:brushProperty name="height" value="0.04588" units="cm"/>
      <inkml:brushProperty name="color" value="#00BFF3"/>
    </inkml:brush>
  </inkml:definitions>
  <inkml:trace contextRef="#ctx0" brushRef="#br0">42507 20618 479,'0'-28'3,"0"5"5,0 6 6,0 7 5,0 5 8,0 8 11,0 6 9,0 7 11,-1 6 1,-1 5-9,0 5-8,-1 5-8,-2 5-6,0 7-4,-1 8-3,-2 6-4,0 6-4,-2 7-3,0 5-4,-1 6-3,-1 1-5,1-3-6,-1-5-4,0-4-7,1-5-2,2-8-3,3-9-2,1-7-1,1-8-4,2-7-5,0-9-5,2-7-5,0-8-1,0-6 3,0-8 3,0-6 3,0-3 4,2 1 4,0 1 3,2 0 5</inkml:trace>
</inkml:ink>
</file>

<file path=ppt/ink/ink3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3"/>
    </inkml:context>
    <inkml:brush xml:id="br0">
      <inkml:brushProperty name="width" value="0.03356" units="cm"/>
      <inkml:brushProperty name="height" value="0.03356" units="cm"/>
      <inkml:brushProperty name="color" value="#00BFF3"/>
    </inkml:brush>
  </inkml:definitions>
  <inkml:trace contextRef="#ctx0" brushRef="#br0">42989 22495 655,'14'-29'1,"-1"5"2,-2 5 2,-2 5 2,-2 6 7,-2 10 11,-3 8 13,0 9 12,-4 5 1,-2 3-8,-4 1-9,-2 3-9,-1-3-7,1-4-4,0-5-3,2-4-5,3-6-9,6-7-14,6-4-14,6-7-13,3-4-5,1 0 2,1-1 4,1-1 2,1 0 5,-1 2 6,1 3 7,0 1 5,-4 3 6,-3 6 3,-6 4 3,-4 6 4,-6 2 2,-4 3 2,-6 2 2,-3 1 1,-4 1 2,0-1 0,1 0 1,-1-2 1,2-3-4,3-5-11,2-4-10,4-6-10</inkml:trace>
</inkml:ink>
</file>

<file path=ppt/ink/ink3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3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44650 22066 621,'8'-7'1,"0"2"2,0 2 2,-1 2 3,1 1 4,0 0 10,0 0 9,0 0 9,0 0 4,1 0-1,2 0-2,0 0 0,1 2-6,0 4-9,-1 4-9,1 3-9,-1 3-7,-1 2-3,0 0-3,-2 1-4,0-1-13,0-3-21,0-3-23,0-2-21</inkml:trace>
</inkml:ink>
</file>

<file path=ppt/ink/ink3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3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45616 21513 510,'14'-21'27,"-1"8"9,-2 7 8,-2 7 7,-2 5 2,-2 5-6,-3 5-7,0 5-4,-3 4-6,-1 3-1,0 3-4,-1 3-2,-2 2-4,0 2-4,-2 2-6,0 3-4,-1-3-4,0-4-7,1-5-4,-1-5-5,1-7-15,2-9-22,2-8-23,2-10-23</inkml:trace>
</inkml:ink>
</file>

<file path=ppt/ink/ink3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3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45650 22088 693,'8'-23'1,"0"1"4,0 1 4,-1 1 2,2 2 5,0 2 5,1 4 6,2 3 5,-1 1 2,1 2-4,0 1-3,0 0-2,0 1-4,1 1-2,1-1-4,2 0-2,-1 0-13,-1 2-22,-1 0-24,0 2-22</inkml:trace>
</inkml:ink>
</file>

<file path=ppt/ink/ink3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4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46328 21336 499,'0'-15'2,"0"2"5,0 3 5,0 1 4,0 4 7,0 6 8,0 6 10,0 6 8,-1 5 2,-3 7-3,-4 5-3,-2 6-4,-1 3-4,0 1-6,2-1-7,1 0-5,1-3-7,2-4-9,2-5-9,2-5-7,4-7-12,8-10-13,6-10-15,7-10-13,2-4-2,-1-1 9,-3 0 10,-1 1 9,-3 1 6,-3 2 6,-2 4 4,-4 3 5,-2 3 3,0 2 4,-2 4 3,0 2 4,-2 4 6,-1 2 9,0 3 10,-2 3 9,0 2 7,-2-2 7,0-1 4,-1-1 7,2-3-5,7-6-13,7-6-14,8-6-14,2-2-8,-1 3-5,-1 1-5,-1 2-4,-1 3-2,-1 4-2,-1 4 0,0 4-1,-3 3 4,-1 3 7,-2 3 9,-2 3 7,-3 0 7,-1-1 7,-2-3 7,-1-1 7,-1-3 5,5-4 1,4-5 2,4-2 3,2-5-10,-1-2-19,1-4-19,0-2-19,-2-2-10,-3 1 1,-3-1 1,-2 0 2,-3 0 2,-2-1 5,-2-2 4,-2 0 5,-2 0 2,-2-1 1,-2 0 2,-1 1 0,-3-1-1,0 2-1,-1 1-3,-1 1-1,-2 3-4,0 4-6,-1 6-6,-1 4-6,1 3-3,5 0-1,3 0-1,4-1 0</inkml:trace>
</inkml:ink>
</file>

<file path=ppt/ink/ink3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5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51980 20830 449,'-6'-1'9,"18"-4"15,19-2 17,18-3 17,9-2 2,-2 2-11,-2 1-11,-2 1-10,-4 1-11,-6 2-8,-6 2-8,-5 2-8,-6 1-8,-3 0-6,-5 0-6,-3 0-5,-6 2-5,-6 4 0,-8 3-2,-6 5-1,-6 3 2,-3 1 5,-5 3 4,-3 2 6,-2-1 4,-1-1 4,1-3 5,0-1 5,-1-1 4,1-1 3,0 1 5,-1 0 3,4-2 4,5-3 2,7-3 4,5-2 3,6-3 2,6-2 1,6-2 2,6-2 2,2-1-4,-1 2-6,-1 0-7,-1 2-7,-2 1-3,-4 2-1,-4 2 0,-4 2 0,-4 3 0,-4 5 1,-3 5 0,-5 5 2,-1 2 2,1 1 2,0-1 2,2 1 2,1-2 2,1-1 2,1-3 0,1-1 1,1-3 0,2-1-1,2-2-2,2-3-1,4-2-3,6-6-6,6-4-6,6-6-5,3-4-6,1-5-3,1-5-5,1-5-5,0-3-2,1-1-1,-1-1-1,1-1-1,-2-1 0,-1-1 1,-3 0 2,-1-2 2,-3 0 0,-2 0 0,-4-1-1,-2 1 1,-4 0 1,-1 1 6,-2 2 4,-1 0 5,-3 1 5,2 3 3,-1 2 5,0 1 3,0 3 1,2 1-4,0 2-3,2 3-5,2 3 13,6 8 27,4 7 27,5 6 28,3 6 6,1 3-16,1 5-15,1 3-14,1 5-13,1 5-6,1 4-7,1 6-8,0 7-7,-1 8-9,-1 9-7,-1 9-8,-1 1-9,-3-4-9,-1-5-10,-2-4-9,-3-8-5,-1-7 1,-2-8 0,-2-7 1</inkml:trace>
</inkml:ink>
</file>

<file path=ppt/ink/ink3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5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53640 21550 471,'-44'24'69,"7"1"-5,7 1-4,7 1-4,3 3-4,-3 5-6,-1 4-5,-3 6-4,-2 2-6,-2 0-5,-4 0-6,-3 0-6,-1-2-5,2-6-5,0-4-7,1-5-6,2-6-6,3-5-8,3-6-8,4-6-7,2-6-10,5-6-12,3-6-10,4-6-12</inkml:trace>
</inkml:ink>
</file>

<file path=ppt/ink/ink3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5"/>
    </inkml:context>
    <inkml:brush xml:id="br0">
      <inkml:brushProperty name="width" value="0.02932" units="cm"/>
      <inkml:brushProperty name="height" value="0.02932" units="cm"/>
      <inkml:brushProperty name="color" value="#00BFF3"/>
    </inkml:brush>
  </inkml:definitions>
  <inkml:trace contextRef="#ctx0" brushRef="#br0">53750 20140 750,'22'-22'24,"-1"5"-3,-3 3-3,-1 4-4,1 4 3,4 2 9,3 4 9,4 3 8,3 4-6,1 9-22,1 7-24,1 9-22,-3 0-14,-4-6-5,-5-5-4,-4-6-5</inkml:trace>
</inkml:ink>
</file>

<file path=ppt/ink/ink3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6"/>
    </inkml:context>
    <inkml:brush xml:id="br0">
      <inkml:brushProperty name="width" value="0.05434" units="cm"/>
      <inkml:brushProperty name="height" value="0.05434" units="cm"/>
      <inkml:brushProperty name="color" value="#00BFF3"/>
    </inkml:brush>
  </inkml:definitions>
  <inkml:trace contextRef="#ctx0" brushRef="#br0">56916 21305 404,'-49'36'86,"10"-6"-16,11-5-14,11-6-14,3-2-9,-5 7-2,-5 4-2,-5 4-2,-3 4-3,1 1-5,0 1-3,-1 0-5,3-1-2,4-5-2,3-5-1,4-5-2,8-8-9,10-10-14,12-12-16,10-10-16,7-9-4,2-7 5,4-6 5,3-8 6,0 1 5,-3 8 6,-4 8 4,-2 7 6,-2 6 5,-1 3 5,-1 2 5,-1 4 5,-3 4 6,-5 6 6,-4 6 5,-6 6 6,-3 4 7,0 5 7,-2 4 8,0 3 6,-2 2 1,0-1-6,-2-2-7,0 1-7,0-4-6,0-1-4,2-4-7,0-3-4,4-4-8,8-5-11,6-4-11,7-6-10,3-5-6,-1-9 0,-1-8-1,-1-7 0,-1-5 1,-1-1 2,-1 0 2,-1-2 2,-1 1 3,-1 1 5,0 3 5,-2 2 6,-1 2 7,-1 5 13,-1 3 11,0 5 12,-2 4 7,-1 6 4,0 6 3,-2 6 4,-2 5-3,-2 5-11,-4 6-9,-2 4-12,-4 4-6,-4 4-5,-4 4-3,-3 5-6,-2 0-2,0-2-3,2-2-1,1-1-2,2-5-5,1-6-6,2-5-7,2-6-6,5-11-6,8-14-3,8-15-4,8-15-5,4-5 3,2 4 8,3 4 9,1 3 8,2 5 6,-1 3 3,0 5 3,1 3 3,-3 4 2,-3 2 2,-5 4 1,-3 3 1,-4 2 0,-1 0-2,-2 1 0,-2 2-2,-4 0-3,-2 0-5,-6 0-4,-2 0-4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0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34740 57087 474,'20'-6'17,"-8"6"2,-9 4 0,-6 6 3,-7 2-2,-2 3-1,-3 2-2,-3 2-3,-1 1 0,0 1-1,2 1 1,1 1-1,0 0-1,1-1-3,-1-1-3,0-1-1,2-1-4,1-1 0,2-1-3,2-1-1,3 0-2,2-2 0,4-1-2,2-1-1,4-1-1,2 0-3,3-2-1,4 0-2,0-3-1,1-1-1,0-2 1,-1-2 0,-2 0-2,-8 0-3,-7 2-5,-6 0-3,-5 1 1,-3 0 6,-3 0 7,-3 0 6,-2-1 5,-2-1 1,0 0 2,0-1 3,-3-2 1,1-1 2,-2 0 3,-1-1 1,0-2 2,1 0 0,1-2 2,1 0 0,2 0 3,1 0 3,3 2 5,1 1 4,2 0 2,3 0 1,1 0 1,3 0 1,1 2 0,4 4 1,2 4 0,4 4 0,2 3-3,4 5-4,2 3-4,4 5-5,2 1-2,3 1-2,3-1-1,3 1-1,3 1-2,3 2-1,3 4-2,3 3-2,2-1-2,4-6-5,3-4-4,2-4-4,6-6-4,6-3-7,7-4-5,8-4-5,5-6-7,6-8-7,6-8-6,7-7-7,-7-3 2,-18 5 10,-17 3 11,-17 4 9,-11 2 5,0 1-2,0-1-1,-2 0-3</inkml:trace>
</inkml:ink>
</file>

<file path=ppt/ink/ink3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6"/>
    </inkml:context>
    <inkml:brush xml:id="br0">
      <inkml:brushProperty name="width" value="0.05724" units="cm"/>
      <inkml:brushProperty name="height" value="0.05724" units="cm"/>
      <inkml:brushProperty name="color" value="#00BFF3"/>
    </inkml:brush>
  </inkml:definitions>
  <inkml:trace contextRef="#ctx0" brushRef="#br0">59383 20184 384,'0'-22'0,"0"5"0,0 3 0,0 4 0,0 2 5,0 0 9,0 1 10,0-1 9,0 3 9,0 8 6,0 6 7,0 7 7,0 7-2,0 7-8,0 7-9,0 6-9,-2 7-6,-2 4-5,-4 5-4,-2 6-4,-2 5-3,-2 8 0,0 9 0,-1 7-2,-2 3-1,-1 1-5,-3 0-5,-1 0-4,-2 0-9,2 0-14,1 0-14,1 0-14,3-9-4,5-18 4,4-17 4,6-17 5</inkml:trace>
</inkml:ink>
</file>

<file path=ppt/ink/ink3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6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60628 21809 611,'15'-14'0,"-2"3"0,-3 3 0,-1 2 0,-1 4 10,0 4 20,0 4 20,0 4 21,-2 4 2,-2 5-15,-4 5-15,-2 5-15,-2 1-12,0-1-11,0-3-10,0-1-10,3-4-6,6-1-2,5-4-2,7-3-1,3-3 0,2-2 2,-1-4 1,3-2 3,-1-2 6,1 3 12,-1 2 13,1 2 12,-3 2 6,-3 3-1,-4 4 0,-4 2 0,-7 3-3,-9 3-5,-8 3-4,-9 3-4,-8 2-6,-6 4-3,-8 3-6,-6 2-4,0-1-1,9-7 2,9-7 2,10-7 3,3-4-12,2-1-25,1-1-25,1 0-26</inkml:trace>
</inkml:ink>
</file>

<file path=ppt/ink/ink3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7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45091 37350 521,'-42'78'34,"9"-15"2,11-16 3,9-16 2,6-7 0,1 1 0,0 1-2,2 1 0,0 0-3,2-1-5,0-1-3,2-1-5,2-4-3,4-7-6,4-6-3,3-8-5,4-6-7,3-9-7,4-8-7,2-7-9,0-4-2,-2-1-1,-1 1 2,-2 0 1,-5 1 1,-3 5 4,-6 4 4,-4 3 4,-5 4 3,0 3 2,-3 2 2,-2 4 3,-2 2 1,-2 2 2,-2 3 0,-1 1 2,-1 2-2,1 1-8,0 3-6,2 2-7,2 1-8,2 0-10,4 0-8,3 0-10</inkml:trace>
</inkml:ink>
</file>

<file path=ppt/ink/ink3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7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46500 38050 607,'9'15'130,"1"-1"-27,3-1-29,2 0-26,2-2-22,1-1-14,3 0-15,2-2-14,-2-1-15,-3 0-19,-4-2-17,-4 0-18</inkml:trace>
</inkml:ink>
</file>

<file path=ppt/ink/ink3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7"/>
    </inkml:context>
    <inkml:brush xml:id="br0">
      <inkml:brushProperty name="width" value="0.05189" units="cm"/>
      <inkml:brushProperty name="height" value="0.05189" units="cm"/>
      <inkml:brushProperty name="color" value="#00BFF3"/>
    </inkml:brush>
  </inkml:definitions>
  <inkml:trace contextRef="#ctx0" brushRef="#br0">47876 36342 423,'-8'-3'14,"0"8"25,0 9 26,0 10 26,1 5 6,0 4-16,2 4-15,1 5-16,0 5-13,0 7-13,0 9-11,0 8-14,-1 11-9,0 16-11,-1 15-8,-2 17-10,1-8-2,1-27 3,0-29 5,2-28 3,0-14-4,2 1-12,0 1-12,2 1-12</inkml:trace>
</inkml:ink>
</file>

<file path=ppt/ink/ink3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8"/>
    </inkml:context>
    <inkml:brush xml:id="br0">
      <inkml:brushProperty name="width" value="0.04452" units="cm"/>
      <inkml:brushProperty name="height" value="0.04452" units="cm"/>
      <inkml:brushProperty name="color" value="#00BFF3"/>
    </inkml:brush>
  </inkml:definitions>
  <inkml:trace contextRef="#ctx0" brushRef="#br0">49861 37556 494,'-28'0'0,"5"0"0,7 0 0,5 0 0,5 0 9,4 0 20,4 0 18,4 0 20,7-2 5,11 0-9,11-3-8,10-2-9,8-1-8,2-2-7,3 0-8,4-1-8,-2 0-7,-2 2-5,-6 2-7,-3 3-6,-5 1-5,-7 3-6,-7 4-5,-7 2-5,-6 2-5,-3 2-5,-4 0-5,-4 2-4,-4-2-2,-4 1 1,-4-2 2,-4 0 0</inkml:trace>
</inkml:ink>
</file>

<file path=ppt/ink/ink3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8"/>
    </inkml:context>
    <inkml:brush xml:id="br0">
      <inkml:brushProperty name="width" value="0.04486" units="cm"/>
      <inkml:brushProperty name="height" value="0.04486" units="cm"/>
      <inkml:brushProperty name="color" value="#00BFF3"/>
    </inkml:brush>
  </inkml:definitions>
  <inkml:trace contextRef="#ctx0" brushRef="#br0">50857 36565 490,'-22'-15'6,"6"1"14,5 1 12,5 1 13,2 5 8,2 11 4,0 12 3,2 10 3,-1 8-5,0 8-12,-2 6-13,0 8-13,-2 5-9,-2 5-5,-2 5-7,-1 5-6,-1 1-6,0-2-7,2-1-7,1-3-7,1-6-4,2-12 2,2-12-1,2-12 1,1-7-3,0-3-6,0-3-7,0-2-7</inkml:trace>
</inkml:ink>
</file>

<file path=ppt/ink/ink3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9"/>
    </inkml:context>
    <inkml:brush xml:id="br0">
      <inkml:brushProperty name="width" value="0.04496" units="cm"/>
      <inkml:brushProperty name="height" value="0.04496" units="cm"/>
      <inkml:brushProperty name="color" value="#00BFF3"/>
    </inkml:brush>
  </inkml:definitions>
  <inkml:trace contextRef="#ctx0" brushRef="#br0">53406 37740 489,'-14'-5'12,"6"8"23,4 6 23,6 7 24,1 5 2,-2 3-16,-2 3-18,-2 3-17,-1 0-11,0-1-2,0-3-4,0-1-3,1-6-3,2-9-4,2-8-5,2-10-3,0-3-6,-2-1-6,-2 0-6,-2 0-7,0 1-5,2-1-2,2 0-3,2 0-3</inkml:trace>
</inkml:ink>
</file>

<file path=ppt/ink/ink3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09"/>
    </inkml:context>
    <inkml:brush xml:id="br0">
      <inkml:brushProperty name="width" value="0.04904" units="cm"/>
      <inkml:brushProperty name="height" value="0.04904" units="cm"/>
      <inkml:brushProperty name="color" value="#00BFF3"/>
    </inkml:brush>
  </inkml:definitions>
  <inkml:trace contextRef="#ctx0" brushRef="#br0">52705 36695 448,'10'-13'10,"5"4"19,6 6 21,4 5 18,0 2 5,-3 1-12,-5 2-12,-3 0-11,-2 2-9,0 3-2,-1 4-4,1 2-4,-1 2-1,-2 1-3,-3 1 0,0 1-2,-5 1-4,-2 3-4,-5 1-5,-4 3-4,-5 2-4,-4 4-1,-5 4-2,-4 4 0,-3 1-2,3-4-1,1-2-1,3-3-2,0-3 2,-2 0 3,0-1 3,0-1 3,5-6 2,16-9 2,14-10 1,16-10 1,8-7-1,4-4-6,4-3-4,4-5-5,1 0-2,-1 1 1,-3 3 0,-2 1 1,-2 2-4,-2 4-6,-1 3-8,-3 3-7,-4 1-3,-5 2 2,-6 0 1,-6 2 1</inkml:trace>
</inkml:ink>
</file>

<file path=ppt/ink/ink3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0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54828 37041 445,'-8'-16'4,"2"2"9,1 1 8,0 1 8,-1 2 7,-3 4 3,-5 4 6,-4 4 3,-2 5-1,-3 7-6,-1 7-8,-3 8-6,1 3-4,1 2-1,2 2-3,3 3 0,1 0-3,3 2-2,1 0-3,2 2-2,2-3-2,3-4 2,1-5 0,2-5 2,7-8-8,12-11-16,11-10-15,12-11-16,4-8-6,-3-3 0,-5-4 1,-3-5 1,-4 0 4,-2 2 4,-1 1 7,-2 3 4,-4 2 5,-5 3 4,-5 3 4,-4 3 4,-4 3 12,-2 6 22,-2 5 20,-2 4 21,0 5 6,0 4-8,2 4-9,1 3-8,0 4-8,4 1-7,0 3-6,4 1-7,0 3-6,1 1-5,2 2-6,0 3-6,1 0-7,0 0-11,0 0-9,-1 1-11,1-4-4,-2-6 1,-1-5 1,0-6 1,-1-4 0,0-1 1,0-1 0,0 0-1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2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43504 56800 562,'31'14'99,"-2"-3"-22,0-2-22,-1-4-22,-1 0-13,-1 0-4,-1 1-5,-1 2-4,1-1-4,1-1-3,3 0-3,1-2-3,-1-1-4,-3 0-5,-5-2-4,-3 0-5,-7 0-6,-8 4-8,-10 2-7,-8 4-8,-6 0 1,-3 1 9,-3 0 9,-3 0 9,-2-1 7,-2-1 4,-3-1 3,-1 0 5,-1-1 3,2-1 0,0 1 1,1 0 1,3 0 3,4 2 5,3 0 5,5 1 6,1 0 4,2 0 6,1-2 4,1-1 4,2 0 2,2 0-2,4 0-1,3 0-3,1 1-2,2 1-2,0 3-2,2 2-3,0 1-1,2 3-2,0 2-2,2 1-1,0 2-1,0 1-1,-1 1 1,2 1-1,-2 1-2,1 1-4,0 1-4,0 1-5,-1-1-1,0-2-3,-2-1-1,0-3-1,0-5-14,2-10-25,2-10-26,2-10-25</inkml:trace>
</inkml:ink>
</file>

<file path=ppt/ink/ink3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0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56329 37650 507,'-9'0'11,"12"0"24,13 0 22,14 0 23,2 0 4,-6 0-17,-5 0-16,-6 0-16,0 0-11,9 0-4,7 0-6,8 0-3,4 0-7,-3 2-9,-2 0-8,-2 2-8,-2 0-8,-3 0-8,-3 0-7,-3 0-9,-4-1-4,-3-1 0,-4 0-2,-4-1-1</inkml:trace>
</inkml:ink>
</file>

<file path=ppt/ink/ink3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1"/>
    </inkml:context>
    <inkml:brush xml:id="br0">
      <inkml:brushProperty name="width" value="0.0332" units="cm"/>
      <inkml:brushProperty name="height" value="0.0332" units="cm"/>
      <inkml:brushProperty name="color" value="#00BFF3"/>
    </inkml:brush>
  </inkml:definitions>
  <inkml:trace contextRef="#ctx0" brushRef="#br0">57465 36485 662,'-7'-15'0,"2"2"0,2 3 0,2 1 0,0 0 8,0 0 17,-2-1 17,0-1 16,-1 2 4,2 6-10,0 6-8,2 6-10,-1 2-21,0-1-36,-2-1-34,0 0-34</inkml:trace>
</inkml:ink>
</file>

<file path=ppt/ink/ink3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1"/>
    </inkml:context>
    <inkml:brush xml:id="br0">
      <inkml:brushProperty name="width" value="0.05891" units="cm"/>
      <inkml:brushProperty name="height" value="0.05891" units="cm"/>
      <inkml:brushProperty name="color" value="#00BFF3"/>
    </inkml:brush>
  </inkml:definitions>
  <inkml:trace contextRef="#ctx0" brushRef="#br0">57192 36253 373,'-3'-18'13,"-4"14"27,-6 12 27,-4 13 26,-4 8 5,-5 3-18,-3 3-19,-4 3-17,-4 1-12,-1 2-6,-2 0-5,-2 2-6,0 0-3,3 0-2,3 0-2,4 0-1,0 3-10,-1 6-15,-1 6-17,-1 6-16,4-3-9,8-11-1,7-10-2,8-11-1</inkml:trace>
</inkml:ink>
</file>

<file path=ppt/ink/ink3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1"/>
    </inkml:context>
    <inkml:brush xml:id="br0">
      <inkml:brushProperty name="width" value="0.06204" units="cm"/>
      <inkml:brushProperty name="height" value="0.06204" units="cm"/>
      <inkml:brushProperty name="color" value="#00BFF3"/>
    </inkml:brush>
  </inkml:definitions>
  <inkml:trace contextRef="#ctx0" brushRef="#br0">56331 36987 354,'-13'-35'45,"3"7"-7,4 9-8,4 7-7,3 4 3,2 2 11,2 1 12,2 1 12,2 1 3,5 3-10,4 4-8,3 2-8,5 4-6,3 4-5,5 3-4,3 5-3,2 3-6,2 3-3,1 3-5,1 3-5,0 2-7,0 4-11,0 2-12,0 4-10,-3-2-8,-5-6 0,-7-5-2,-5-7-1,-5-4-3,-3-3-4,-3-3-6,-2-2-3</inkml:trace>
</inkml:ink>
</file>

<file path=ppt/ink/ink3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2"/>
    </inkml:context>
    <inkml:brush xml:id="br0">
      <inkml:brushProperty name="width" value="0.05613" units="cm"/>
      <inkml:brushProperty name="height" value="0.05613" units="cm"/>
      <inkml:brushProperty name="color" value="#00BFF3"/>
    </inkml:brush>
  </inkml:definitions>
  <inkml:trace contextRef="#ctx0" brushRef="#br0">59497 36461 391,'-1'-15'2,"-1"4"3,0 3 3,-1 3 4,-1 3 12,0 5 23,0 6 22,0 4 22,-1 6 3,0 9-18,-1 7-17,-1 8-17,-3 6-12,0 2-7,-3 3-8,-2 4-6,0 3-6,1 7-9,1 5-6,0 7-7,3-3-9,1-8-11,2-8-10,2-10-11,2-8-6,2-10-1,2-8-3,2-8-1</inkml:trace>
</inkml:ink>
</file>

<file path=ppt/ink/ink3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2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60434 37128 412,'-9'-24'100,"0"15"-10,-1 14-11,-1 16-9,-1 7-10,0 2-10,0 2-10,0 3-11,1 0-7,3 0-4,1 0-6,2 1-4,2-2-3,2 0-2,2-1-2,2-1-1,3-5-3,4-7-6,3-8-4,5-8-6,4-9-4,3-8-6,4-9-6,5-9-5,0-5-1,-3-1 3,-3 0 4,-3-2 4,-4 1 3,-3 2 4,-4 2 4,-4 1 4,-4 4 4,-3 4 2,-2 3 3,-4 4 3,-3 3 1,-5 1 1,-5 1 1,-5 1 0,-4 1 1,0 4-1,-1 2 0,-1 4 0,2 1-1,5 0 1,5 0 0,5 0 1</inkml:trace>
</inkml:ink>
</file>

<file path=ppt/ink/ink3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3"/>
    </inkml:context>
    <inkml:brush xml:id="br0">
      <inkml:brushProperty name="width" value="0.0534" units="cm"/>
      <inkml:brushProperty name="height" value="0.0534" units="cm"/>
      <inkml:brushProperty name="color" value="#00BFF3"/>
    </inkml:brush>
  </inkml:definitions>
  <inkml:trace contextRef="#ctx0" brushRef="#br0">61769 35550 411,'2'18'135,"2"3"-25,4 5-24,2 3-24,1 2-17,1-2-7,0 0-9,0 0-9,-1-3-4,-1 0-3,0-1-3,-2-1-1,-1-1-2,-2-1-2,-3-1-3,0 0 0,-4-2-5,0 1-7,-3-1-5,-2 1-7,-3-1-4,-3-1-4,-5-1-3,-4-1-4,-2-1-2,-3-1 0,-1 0-1,-2-2 1,0-2 1,3-2 3,3-4 4,3-2 3,3-2 1,2 0-3,4 0-1,3 0-2</inkml:trace>
</inkml:ink>
</file>

<file path=ppt/ink/ink3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3"/>
    </inkml:context>
    <inkml:brush xml:id="br0">
      <inkml:brushProperty name="width" value="0.03076" units="cm"/>
      <inkml:brushProperty name="height" value="0.03076" units="cm"/>
      <inkml:brushProperty name="color" value="#00BFF3"/>
    </inkml:brush>
  </inkml:definitions>
  <inkml:trace contextRef="#ctx0" brushRef="#br0">62500 35516 715,'17'-1'7,"3"0"15,3-2 16,3 0 14,0-1 2,-5 2-10,-3 0-10,-4 2-11,-1 0-12,3 2-15,3 0-15,3 2-14,0 0-11,-3 0-6,-3 0-5,-2 0-6</inkml:trace>
</inkml:ink>
</file>

<file path=ppt/ink/ink3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8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37090 44800 506,'-77'16'95,"18"1"-21,20 1-21,18 2-21,9 4-11,2 12-1,1 11-1,1 10-2,1 1-2,2-8-4,2-10-4,2-8-5,2-3-1,2 3 0,2 2 0,2 4 0,0 1 0,-1-1 2,-1-2 0,0 0 1,-1-2 1,0-1 1,0-3 2,0-1 1,0-4 0,0-3 0,-1-5-1,1-3-1,0-1 0,-2 5-1,0 4 0,-2 3-1,-1 3 0,-2-1 1,-2 0 0,-1 1 0,-3 0-2,-2 1-3,-2 0-6,-1 2-3,-4 3-4,-4 3-3,-3 4-3,-4 4-4,-3 1-3,-1-2-6,-1-2-6,-1-1-5,1-5-2,2-4 0,1-5-1,3-5 1,3-4 3,5-5 6,4-3 6,6-4 6,3-2 4,-1 0 3,0 0 1,0 0 3</inkml:trace>
</inkml:ink>
</file>

<file path=ppt/ink/ink3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8"/>
    </inkml:context>
    <inkml:brush xml:id="br0">
      <inkml:brushProperty name="width" value="0.04612" units="cm"/>
      <inkml:brushProperty name="height" value="0.04612" units="cm"/>
      <inkml:brushProperty name="color" value="#F2395B"/>
    </inkml:brush>
  </inkml:definitions>
  <inkml:trace contextRef="#ctx0" brushRef="#br0">36700 49850 477,'8'9'37,"0"3"-7,0 4-8,-1 2-8,1 2 1,-2 3 10,-1 1 10,0 3 9,-1 2 3,0 5-7,0 3-5,0 4-5,-1 6-5,-1 10-3,0 8-4,-1 9-2,-1 4-3,0 2-1,0 1-2,0 1 0,0-1-2,0-3-2,0-3-1,0-3-1,0-5-6,0-7-8,0-7-9,0-6-9,-1-1-6,-1 6-5,0 5-4,-1 7-5,-1-2 1,0-10 9,0-10 7,0-10 8,0-6 0,0-5-7,0-3-7,0-4-7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2"/>
    </inkml:context>
    <inkml:brush xml:id="br0">
      <inkml:brushProperty name="width" value="0.04541" units="cm"/>
      <inkml:brushProperty name="height" value="0.04541" units="cm"/>
      <inkml:brushProperty name="color" value="#F2395B"/>
    </inkml:brush>
  </inkml:definitions>
  <inkml:trace contextRef="#ctx0" brushRef="#br0">43750 57650 484,'8'-14'3,"2"1"8,0 2 6,1 2 7,3 1 3,6 1-3,3-1-1,7 0-3,3-1-1,6-2-3,5-2-2,4-1-2,3-1-2,0 1-3,0 0-3,0 2-1,-2 2-3,-3 2 1,-5 4-2,-4 3 1,-4 3-1,-3 3-2,-5 5 0,-3 4-1,-5 2 1,-3 1 3,-4 1 5,-4 1 2,-3 2 5,-2 1 3,-2 3 4,-2 1 3,-3 1 2,-2-1-1,-3-1 0,-3-1-2,-3 0 0,0 1-1,-1 1-2,-1 1-1,-1 0-2,-1 1-2,-1-1-4,-1 1-3,-1-3-2,1-3-3,-1-5-2,1-3-2,-1-4-4,2-4-3,1-4-5,1-4-3,1-6-4,1-6-3,1-7-3,1-7-4,1-6-4,2-8-5,2-7-5,3-6-4,2-4-1,6-2 6,4 0 6,5-1 6,3 3 5,0 6 6,0 8 4,-1 7 5,0 5 3,-2 5 2,-2 5 0,-2 5 2,-1 3 4,0 4 7,-1 3 8,2 3 8,-2 2 5,-1 3 7,0 4 5,-2 2 6,-1 6 1,-4 8-4,-2 7-3,-3 8-4,-3 5-3,-2 1-5,-1 0-3,-3 2-3,-1-1-5,-1-2-3,-1-2-5,-1-2-3,0-2-7,1-3-9,1-3-8,0-3-9,3-4-7,3-3-5,3-4-4,3-4-6</inkml:trace>
</inkml:ink>
</file>

<file path=ppt/ink/ink3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9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41298 44723 527,'-7'-5'91,"0"3"-21,2 4-23,0 3-21,0 6-11,-1 4 1,-3 5 1,-2 5 2,-1 3-1,-2 3 0,0 1-1,-1 3-1,0-1 0,3-2 1,1-2-1,2-1 1,5-5-1,8-5-5,8-6-4,7-6-5,7-8-5,3-8-8,5-10-9,3-7-7,1-6-4,-2-1 1,-1-1 1,-3 0 1,-4 0 3,-7 3 3,-7 3 4,-6 3 4,-5 2 3,-2 1 3,-2 1 3,-2 1 2,-3 1 3,-2 2 3,-3 2 2,-3 3 3,-3 1 1,-2 2-1,-2 2 0,-1 3-1,0 2-2,1 5-6,2 6-4,3 4-6,1 3-5,2-1-6,2 1-6,3 0-7</inkml:trace>
</inkml:ink>
</file>

<file path=ppt/ink/ink3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9"/>
    </inkml:context>
    <inkml:brush xml:id="br0">
      <inkml:brushProperty name="width" value="0.03162" units="cm"/>
      <inkml:brushProperty name="height" value="0.03162" units="cm"/>
      <inkml:brushProperty name="color" value="#F2395B"/>
    </inkml:brush>
  </inkml:definitions>
  <inkml:trace contextRef="#ctx0" brushRef="#br0">42700 45450 695,'22'15'95,"-1"-1"-18,-3-1-19,-1 0-17,-2-2-17,0-1-15,-2 0-14,-1-2-14,-1 0-15,-2 0-12,-2 0-14,-2 0-12</inkml:trace>
</inkml:ink>
</file>

<file path=ppt/ink/ink3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19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44163 44840 460,'-7'-13'10,"2"6"20,2 6 20,2 6 20,1 4 4,0 3-12,0 4-13,0 2-12,-1 2-9,0 3-4,-2 1-6,0 3-4,0-1-3,0-3 0,2-3 1,0-3 0,3-3-2,2-2-2,4-4-2,2-3-3,4-2-4,5-4-7,5-2-7,5-3-7,2-4-5,-1-4-3,-1-4-2,-1-3-4,-3-3 0,-3 1 4,-5-1 2,-3 1 3,-5 0 3,-4 2 2,-6 3 4,-4 1 2,-5 3 5,-6 3 4,-4 2 5,-5 4 4,-3 2 3,-1 2 1,0 2 0,-2 2 0,1 1-2,3 2-5,3 0-7,3 2-5,3-1-6,2-1-8,4-1-8,3 0-7</inkml:trace>
</inkml:ink>
</file>

<file path=ppt/ink/ink3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0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45410 43024 426,'1'-28'0,"0"5"0,2 6 0,0 7 0,1 2 9,0 2 18,0 1 17,0 0 18,-1 4 5,-1 6-7,0 6-9,-1 6-7,-1 5-5,0 8-4,0 7-3,0 7-3,-2 7-5,0 7-5,-3 9-4,-2 7-6,-2 7-4,-2 3-3,-2 4-2,-1 4-4,-2 3-6,2 4-7,1 2-9,1 4-8,1-6-2,4-10 0,2-13 3,4-11 1,1-12-5,2-10-12,0-12-10,2-9-13</inkml:trace>
</inkml:ink>
</file>

<file path=ppt/ink/ink3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0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47200 44610 506,'1'-29'10,"2"7"17,2 5 19,2 6 19,-3 9 5,-7 12-7,-6 12-6,-7 11-8,-4 5-8,-1-3-11,-1-4-9,-1-2-10,1-3-8,5-5-5,3-3-5,4-4-6,7-5-8,10-7-12,10-4-11,9-7-12,5-3 0,-1 0 9,-1 0 11,-1 1 10,-3 0 8,-1 2 6,-4 2 5,-3 2 6,-5 4 5,-6 6 7,-8 6 5,-6 6 6,-3 1 2,0-3 0,2-3-1,1-2-1,3-4-5,7-3-8,8-2-8,6-4-8,4-2-8,3-3-5,2-4-6,1-2-5,1 0-1,-3 1 4,-1 2 6,-3 2 4,-2 2 5,-3 2 6,-2 2 6,-4 3 7,-2 1 4,-2 3 4,-2 4 5,-2 2 3,-2 2 4,-2 0 2,-2-1 3,-2 1 2,2-3-3,8-6-11,6-6-12,8-6-10,3-4-7,1-1-6,1-3-4,1-2-5,-2 2-1,-3 3 1,-5 4 1,-2 4 1,-4 4 14,-1 4 24,-1 4 26,0 4 25,0 1 5,4-1-13,2 0-16,3-2-13,2-1-13,1-2-10,2-2-10,0-2-9,0-2-5,-1 0 2,-1-2 2,-1 0 1,-3-2-3,-6-2-9,-6-2-8,-6-1-9,-5-2 0,-4 2 10,-3 1 11,-5 1 9,0 0 7,1 0 4,3 0 3,1 0 4,2 1 4,2 2 3,3 2 4,1 2 3,5 0-6,10-3-15,8-4-15,9-2-15,2-3-8,-3 0 0,-4-1-1,-5-1-1,-2 0 3,0 2 6,-2 3 6,0 1 6</inkml:trace>
</inkml:ink>
</file>

<file path=ppt/ink/ink3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1"/>
    </inkml:context>
    <inkml:brush xml:id="br0">
      <inkml:brushProperty name="width" value="0.05036" units="cm"/>
      <inkml:brushProperty name="height" value="0.05036" units="cm"/>
      <inkml:brushProperty name="color" value="#F2395B"/>
    </inkml:brush>
  </inkml:definitions>
  <inkml:trace contextRef="#ctx0" brushRef="#br0">50116 43458 436,'15'-30'2,"-1"1"4,-1 3 3,0 2 3,-3 6 12,-2 12 17,-4 12 18,-2 12 18,-3 8 3,-1 6-14,0 6-12,-1 7-13,-2 3-10,0 5-6,-2 4-6,0 4-7,-1 0-6,-2-1-8,0-2-7,-1-2-8,0-3-9,4-2-11,2-4-12,4-2-12,1-6-6,2-7 0,0-9 1,2-7-1</inkml:trace>
</inkml:ink>
</file>

<file path=ppt/ink/ink3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1"/>
    </inkml:context>
    <inkml:brush xml:id="br0">
      <inkml:brushProperty name="width" value="0.04878" units="cm"/>
      <inkml:brushProperty name="height" value="0.04878" units="cm"/>
      <inkml:brushProperty name="color" value="#F2395B"/>
    </inkml:brush>
  </inkml:definitions>
  <inkml:trace contextRef="#ctx0" brushRef="#br0">52407 43152 450,'5'-22'9,"11"5"15,11 3 16,11 4 16,2 5 3,-7 6-11,-7 6-11,-7 6-11,-5 4-7,-3 3-3,-3 3-4,-2 3-3,-3 2-1,-2 2 0,-2 3 0,-2 1 0,-4 1-1,-4 1-4,-5-1-3,-5 0-4,-2-2-3,-1-3-1,0-5-2,1-3-2,0-4-2,3-3-4,1-3-4,3-2-2,0-5-4,2-2-2,1-6-1,1-2-2,1-6 0,4-6 4,2-5 3,4-7 3,1-2 4,0 0 5,0-1 5,0 1 5,0 1 6,0 3 4,0 3 6,0 3 6,0 6 9,0 9 15,0 8 15,0 9 14,-1 8 2,0 5-12,-2 7-12,0 5-12,-1 5-8,0 4-6,0 4-4,1 4-6,-2 3-5,0 2-5,-2 1-4,0 3-5,-1 2-5,0 1-7,1 3-5,-1 2-7,1-3-6,2-5-10,2-6-9,2-6-9,1-8 2,0-10 11,0-10 12,0-9 11,0-5 5,2 0-2,0 0-1,2 0-2</inkml:trace>
</inkml:ink>
</file>

<file path=ppt/ink/ink3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2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53980 42721 462,'0'-28'0,"2"5"0,1 7 0,0 5 0,0 8 10,0 10 19,-2 9 19,0 11 20,-2 9 4,0 8-13,-2 10-12,0 8-12,-3 4-8,-2 1-6,-3-1-6,-3 1-5,-2-3-4,0-7-2,1-5-2,-1-6-2,1-6-3,2-5-4,3-7-3,1-5-5,4-9-3,6-9-4,6-10-3,6-9-5,4-8-1,3-3 3,3-5 1,3-3 3,1-1 3,-1 5 5,-1 4 7,-1 3 4,-2 4 3,-3 3-1,-3 3-1,-3 3-1,-2 3 5,-2 4 10,-2 4 10,-2 4 10,-2 3 5,-1 3-1,0 3 1,-1 3-1,-3 2-2,0-1-3,-3 1-3,-2 0-4,-1-2-3,-2 1-4,0-2-3,-1-1-3,-2 0-2,-2 1 0,-1 1-1,-3 2 1,-1-2-7,-1 1-9,-1-2-10,-1-1-11,1-2-10,2-1-9,4-2-10,3-2-10,2-2-2,1-2 8,0-3 7,2 0 8</inkml:trace>
</inkml:ink>
</file>

<file path=ppt/ink/ink3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2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55135 42781 575,'16'-7'0,"1"1"0,2 0 0,0 2 0,-1 0 3,1 2 7,-2 0 6,-1 2 7,-2 1 7,-4 4 5,-5 2 7,-2 3 6,-5 4 0,-1 4-7,-2 3-7,-1 5-6,-4 0-6,-4 0-4,-4-1-5,-3 0-4,-3-2-4,-1 0-6,-1 1-3,-1-1-5,2-1-2,3-3 0,4-3 1,5-2 1,4-3-1,6-1 1,6 0 0,6-2 0,5-1-2,5-2-3,5-3-3,5 0-5,2-4 0,-1-2-1,-2-4 2,1-2-1,-5-1-2,-4 2-5,-4 3-7,-6 1-4,-3 1-1,0 0 6,-2 0 6,0 0 5</inkml:trace>
</inkml:ink>
</file>

<file path=ppt/ink/ink3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2"/>
    </inkml:context>
    <inkml:brush xml:id="br0">
      <inkml:brushProperty name="width" value="0.03227" units="cm"/>
      <inkml:brushProperty name="height" value="0.03227" units="cm"/>
      <inkml:brushProperty name="color" value="#F2395B"/>
    </inkml:brush>
  </inkml:definitions>
  <inkml:trace contextRef="#ctx0" brushRef="#br0">55750 43163 681,'22'-22'57,"-1"6"-8,-2 5-9,-2 5-7,-1 2-5,1 2-1,1 0 1,1 2-1,1 0-6,0 0-12,-1 0-14,1 0-12,-2 0-12,-1 0-9,-2 0-11,-2 0-9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2"/>
    </inkml:context>
    <inkml:brush xml:id="br0">
      <inkml:brushProperty name="width" value="0.03055" units="cm"/>
      <inkml:brushProperty name="height" value="0.03055" units="cm"/>
      <inkml:brushProperty name="color" value="#F2395B"/>
    </inkml:brush>
  </inkml:definitions>
  <inkml:trace contextRef="#ctx0" brushRef="#br0">44850 58500 720,'21'14'38,"-5"-1"-3,-5-2-4,-4-2-2,-1 0-2,5 1 2,5 3 1,6 2 1,2 0-8,3-1-17,1-1-16,3 0-18,-2-3-6,-4-1 5,-3-2 4,-4-2 4,-4-1-2,-1 0-9,-2 0-8,-2 0-10</inkml:trace>
</inkml:ink>
</file>

<file path=ppt/ink/ink3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2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56279 42311 537,'-15'-15'4,"4"4"8,3 3 9,2 3 8,3 3 9,0 5 6,2 6 9,0 4 7,1 5-1,0 3-10,0 5-11,0 3-10,0 5-10,0 8-9,0 7-9,0 6-8,0 1-3,-2-6 3,0-6 4,-1-6 3,-2-5-12,0-3-29,-2-5-28,0-3-28</inkml:trace>
</inkml:ink>
</file>

<file path=ppt/ink/ink3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4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41269 52465 490,'-16'-21'0,"1"5"0,-1 4 0,0 6 0,0 3 0,-1 0 0,-2 2 0,1 0 0,-2 3 7,0 4 14,1 4 14,-1 4 15,1 3 3,1 3-5,1 3-5,1 3-7,1 3-4,2 2-5,2 4-4,3 3-4,0 1-3,2 2 0,0 1 0,2 0 0,1 1-2,2-2-1,2 0-3,2-1-2,5-3-3,8-4-4,7-3-2,9-5-4,5-5-2,6-7-1,4-6 1,6-8-1,2-5-1,0-5-2,0-5-2,-1-5-2,-1-4-1,-4 0 1,-4-1 0,-3 0 1,-5-1 0,-4 1 2,-4 1 1,-3 1 1,-5 0 1,-3-1 2,-4-1 1,-4-1 3,-3-1 0,-1-1 0,0-1 1,-2 0 0,-2-3 1,-6-1 1,-4-2 1,-5-2 1,-3-1 1,-2-1-1,0 1 0,-1 0-1,-1 2-1,-1 5 0,-1 6-2,-1 4-2,-1 5-1,-1 6-2,-1 6-3,-1 6-3,-1 6-4,-3 4-6,-1 5-8,-2 5-6,1 1-1,5-1 5,5-3 6,5-1 6,2-2 2,2 0-1,1-2 0,1-1-1</inkml:trace>
</inkml:ink>
</file>

<file path=ppt/ink/ink3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4"/>
    </inkml:context>
    <inkml:brush xml:id="br0">
      <inkml:brushProperty name="width" value="0.0325" units="cm"/>
      <inkml:brushProperty name="height" value="0.0325" units="cm"/>
      <inkml:brushProperty name="color" value="#F2395B"/>
    </inkml:brush>
  </inkml:definitions>
  <inkml:trace contextRef="#ctx0" brushRef="#br0">42150 53140 676,'14'-8'0,"-1"2"0,-2 0 0,-2 2 0,0 1 7,1 2 12,3 2 13,2 2 13,-1 2 4,-1 2-6,-2 1-6,-2 3-6,-3 3-6,-2 2-7,-4 3-6,-2 3-7,-4 2-4,-4-1-4,-4 1-2,-3-1-4,-2-1 2,2-3 4,3-3 4,1-2 4,8-6 2,16-8-2,14-8-1,15-8-1,5-2-7,-2 3-14,-4 2-12,-2 4-12,-5 2-5,-7 2 6,-7 2 6,-7 3 5,-3-1 1,0-1-2,0 0-2,0-1-3</inkml:trace>
</inkml:ink>
</file>

<file path=ppt/ink/ink3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5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55739 50767 508,'-7'-30'0,"2"1"0,2 3 0,2 1 0,0 4 8,0 3 14,-2 4 16,0 5 15,0 6 4,0 11-6,2 11-7,0 11-6,0 10-5,-2 7-4,-2 7-4,-1 9-3,-4 6-4,-4 7-3,-4 5-2,-3 7-3,-3 1-3,-1-2-2,-1-2-2,-1-2-2,2-1-4,3-3-4,4-2-3,5-1-4,4-6-4,6-9-6,6-9-6,6-8-5,4-9-3,5-9 0,4-9 1,3-9 0,1-6 1,-3-6 4,-3-4 2,-3-5 4,-2-2 0,0 0 0,-2 2-3,-1 1 0</inkml:trace>
</inkml:ink>
</file>

<file path=ppt/ink/ink3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5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56429 52380 523,'28'-31'5,"-4"4"10,-5 4 11,-4 2 10,-7 5 4,-8 10-3,-8 9-3,-8 8-2,-6 6-3,-5 5-2,-5 3-2,-4 5-1,-5 1-3,-3 2-3,-2 1-1,-4 1-3,0-1-1,2-1-1,2-3 0,2-2-1,3-2-1,6-3-2,4-3-2,5-2-3,5-3-2,5-1-1,4-1-1,6 0-1,6-3-1,8-1-2,8-2 0,7-2-2,7-2-2,5-1-5,4 0-4,6-1-5,1-2-3,-2-1-1,-2 0 0,-2-1-2,-2-1-3,-3 0-6,-3 0-7,-3 0-5,-5 0-1,-3 0 7,-6 0 7,-5 1 7</inkml:trace>
</inkml:ink>
</file>

<file path=ppt/ink/ink3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6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57691 52984 443,'5'-15'5,"-5"2"10,-4 3 9,-5 1 10,-4 3 2,-2 6-4,-1 4-5,-3 6-5,-2 3-2,-5 3 0,-3 3-1,-5 3 0,2 1-2,5-3-3,7-1-3,5-2-3,6-3-2,4-1-1,6-2 1,4-2 0,5-3-1,6-1-3,4-2-2,5-2-2,3-1-3,1 0-1,1 0-2,1 0-2,-3 2-1,-7 2 1,-7 4 0,-7 2 0,-8 3 2,-10 3 2,-9 3 3,-11 3 3,-5 2 0,0 1 2,-2 1-1,-1 1 2,2 0 0,4-1 0,3-1 1,5-1 1,4-2 1,5-3 1,4-3 1,6-2 1,8-7-1,12-9-4,11-8-4,12-9-5,6-6-3,-1-1-4,-2-3-2,0-1-4,-1-1-1,-2 2-1,0 0 0,-1 1 1,-3 1 0,-5 3 2,-5 1 2,-5 3 2,-3 1 2,-1 2 3,0 3 4,-2 1 3,-2 2 4,-2 1 6,-4 0 6,-2 2 6,-3 3 8,-1 8 7,0 6 8,-1 7 8,-2 7 1,-2 5-9,-2 6-6,-2 7-9,0 5-5,1 8-5,0 6-3,2 7-4,-1 6-5,-2 7-5,-1 5-6,-3 6-6,-1 3-6,1-2-9,-1 0-10,0-2-8,3-3-5,3-7-2,4-7-2,4-7-1,2-9 0,2-12 3,0-12 2,2-11 3</inkml:trace>
</inkml:ink>
</file>

<file path=ppt/ink/ink3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6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59266 53178 604,'1'-15'5,"1"1"11,3 1 11,2 0 11,1 3 3,0 3-3,0 2-4,0 4-4,1 1-2,1 2-3,3 0-4,2 2-2,1 1-3,1 3-1,1 4-2,1 2-2,-2 2-1,-4 1-4,-6 1-3,-4 1-4,-6 1-4,-4 1-8,-6 1-7,-4 1-7,-4 1-5,-3 1-1,-3 1-1,-3 1-1,2-2-3,5-5-5,7-5-4,5-4-5</inkml:trace>
</inkml:ink>
</file>

<file path=ppt/ink/ink3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7"/>
    </inkml:context>
    <inkml:brush xml:id="br0">
      <inkml:brushProperty name="width" value="0.02742" units="cm"/>
      <inkml:brushProperty name="height" value="0.02742" units="cm"/>
      <inkml:brushProperty name="color" value="#F2395B"/>
    </inkml:brush>
  </inkml:definitions>
  <inkml:trace contextRef="#ctx0" brushRef="#br0">60913 52860 802,'-4'-9'5,"6"0"11,8-2 10,6 0 11,6 0 1,5-1-7,4 0-8,6 0-8,0 2-9,-3 3-9,-5 2-11,-3 4-9,-6 3-8,-5 4-7,-6 4-6,-6 3-6,-7 3 1,-6 1 10,-7 2 9,-7 0 9,-5 1 6,-1 1 3,-2 1 4,-2 1 3,-1-1 2,1-3 1,1-3 0,1-3 1,2-2 1,1 0-1,3-2 1,2-1 0,2-1 1,5-2 2,3-2 2,4-2 3,6-1 6,8 2 11,8 0 11,7 2 11,9-1-1,9-1-14,8 0-14,10-1-12,-1-2-10,-8-1-5,-10 0-4,-8-1-5,-5-1-4,-3 0-3,-1 0-2,-2 0-3</inkml:trace>
</inkml:ink>
</file>

<file path=ppt/ink/ink3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29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65800 50726 636,'8'-8'5,"0"2"8,0 1 10,-1 0 9,2 0 4,0 0-2,1-1-1,2-1-3,0-2 1,3 0 0,2-2 1,1 0 0,-2 1-8,-8 2-17,-8 4-16,-8 3-18,-1 1-6,4 0 8,6 0 5,4 0 8,3-1-1,2 0-4,0-2-5,1 0-5,0-1-5,0 2-5,-2 0-6,0 2-5</inkml:trace>
</inkml:ink>
</file>

<file path=ppt/ink/ink3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0"/>
    </inkml:context>
    <inkml:brush xml:id="br0">
      <inkml:brushProperty name="width" value="0.04771" units="cm"/>
      <inkml:brushProperty name="height" value="0.04771" units="cm"/>
      <inkml:brushProperty name="color" value="#F2395B"/>
    </inkml:brush>
  </inkml:definitions>
  <inkml:trace contextRef="#ctx0" brushRef="#br0">65451 50604 461,'8'-9'3,"0"0"6,0-2 7,0 1 7,-1-3 1,1-2-1,0-2-3,0-1-2,-1-1-1,-2 2-1,-3 3 0,0 1 0,-4 2-1,0 2-1,-3 3 1,-2 1-1,-2 1-1,-4 2 0,-2 0-1,-3 2-1,-3 2 0,-1 4 0,-3 4 0,-1 3 0,-3 4 0,-3 1 0,-3 3 0,-2 2-1,-3 2 0,-1 5-1,0 3 0,-2 4-1,1 5-1,2 6 2,1 6 1,3 6 0,2 3 0,2 1 1,1 1-1,3 1-1,3-2 0,7-5-1,5-4-2,6-6 0,6-4-3,6-6-4,6-4-2,6-5-4,4-5-2,5-5-1,3-4 0,4-6 0,5-5-4,5-2-5,4-6-7,6-2-4,2-5-6,-1-2-2,1-3-3,0-3-4,-2-1 0,-6 1 0,-4 0 0,-6 3 2,-5 0 2,-7 2 8,-7 2 6,-6 2 6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3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47290 56681 568,'-5'-7'95,"8"1"-16,6 0-18,7 2-17,5 0-10,3 2-2,3 0-3,3 2-2,0 0-6,-2 0-12,-1 0-9,-2 0-12,-4 2-10,-1 4-11,-4 4-11,-3 3-11,-5 4-4,-6 2 3,-8 1 1,-6 3 2,-3-1 6,1-3 9,1-3 9,0-2 9</inkml:trace>
</inkml:ink>
</file>

<file path=ppt/ink/ink3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0"/>
    </inkml:context>
    <inkml:brush xml:id="br0">
      <inkml:brushProperty name="width" value="0.04538" units="cm"/>
      <inkml:brushProperty name="height" value="0.04538" units="cm"/>
      <inkml:brushProperty name="color" value="#F2395B"/>
    </inkml:brush>
  </inkml:definitions>
  <inkml:trace contextRef="#ctx0" brushRef="#br0">67220 51944 484,'8'-16'0,"0"1"0,-1-1 0,1 0 0,0 3 6,2 3 10,0 4 10,1 4 12,2 2 2,0 2-3,1 0-5,1 2-4,1 1-3,0 3-3,0 4-2,-1 2-4,-1 3-2,-2 1-3,-4 3-3,-3 1-3,-2 3-2,-4 1-1,-2 3 0,-3 1-1,-5 1-1,-4-2 1,-5 0 1,-5-1 0,-2-1-1,1-3-2,1-1-2,1-3-3,2-2-4,2-4-7,4-5-8,3-3-7,2-3-4,1-2-2,0-2-1,2-2-3,1-3 3,2-3 5,2-5 5,2-4 5,1-3 5,0-3 4,0-3 4,0-2 3,0-1 3,0 5-1,0 3-1,0 5 0,0 2 7,0 2 16,0 2 15,0 3 15,1 4 11,0 11 6,2 10 6,0 10 7,0 5-5,-2 2-14,-2 2-13,-2 3-15,-2 3-10,-2 7-4,-2 8-4,-1 6-5,-3 8-5,-2 7-8,-2 8-5,-1 8-8,0 0-6,5-6-9,3-7-7,4-7-9,2-10 0,2-13 8,0-12 6,2-13 8,0-8 1,2-3-6,0-3-4,2-2-5</inkml:trace>
</inkml:ink>
</file>

<file path=ppt/ink/ink3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1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68654 51555 514,'8'-50'0,"2"10"0,0 10 0,1 9 0,0 7 7,0 2 15,-2 4 15,-1 3 14,-1 6 3,-2 11-5,-2 12-8,-2 9-7,-3 10-5,-6 8-4,-4 8-3,-5 8-5,-4 2-3,-1-1-2,-3-3-4,-1-1-3,-1-4-2,3-5-4,1-4-4,3-5-2,2-7-3,4-8 1,4-7-1,5-9-1,4-8 1,7-10-2,7-10-1,8-9 0,4-6-2,5-1-5,3-1-2,4-1-4,0 1 0,-3 1 5,-5 3 4,-3 2 5,-3 2 3,-1 6 1,-1 5 1,-1 5 1,-2 5 9,-3 8 14,-2 6 16,-4 7 14,-4 4 5,-6-1-8,-6 1-8,-6-1-6,-3 1-6,-1-1-4,-1 1-4,-1-1-3,-2 0-5,0-1-5,-1-1-6,-1-1-5,0-2-3,1-3 1,1-2 1,1-4 0,1-2-9,3-2-16,1-3-18,2 0-16</inkml:trace>
</inkml:ink>
</file>

<file path=ppt/ink/ink3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1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70060 51447 622,'15'-21'0,"1"7"0,0 5 0,-1 6 0,0 3 5,0 0 12,-2 0 11,-1 0 10,0 2 6,0 4-1,-1 4-2,1 3 0,-2 4-4,-4 1-7,-4 3-7,-4 2-7,-5 1-6,-6 2-5,-5 3-6,-7 1-4,-3 0-3,-1-1-1,-1-3 0,0-1 0,0-3 0,5-3-2,3-3 0,5-3-1,5-3 0,8-2 0,8-4 0,8-2 0,5-3-2,5-1-4,3 0-5,5-1-4,1-2-5,0 0-1,1-1-4,-1-2-2,-3 1 0,-7 1 7,-7 0 5,-6 2 6</inkml:trace>
</inkml:ink>
</file>

<file path=ppt/ink/ink3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1"/>
    </inkml:context>
    <inkml:brush xml:id="br0">
      <inkml:brushProperty name="width" value="0.02677" units="cm"/>
      <inkml:brushProperty name="height" value="0.02677" units="cm"/>
      <inkml:brushProperty name="color" value="#F2395B"/>
    </inkml:brush>
  </inkml:definitions>
  <inkml:trace contextRef="#ctx0" brushRef="#br0">70700 51929 821,'22'-15'29,"-3"4"-4,-3 3-3,-2 2-3,-1 2-2,5-2 2,4 0 0,3-1 0,2 0-9,-3 2-23,-1 2-21,-2 2-21</inkml:trace>
</inkml:ink>
</file>

<file path=ppt/ink/ink3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1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71192 51177 680,'-15'-6'8,"4"2"16,3 4 18,2 3 15,2 4 3,0 7-12,0 7-11,1 7-12,-2 5-11,0 6-9,-2 5-11,0 4-10,-1 1-4,0-6 4,0-4 2,0-5 4,1-5-7,-1-3-17,0-5-18,0-3-16</inkml:trace>
</inkml:ink>
</file>

<file path=ppt/ink/ink3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7"/>
    </inkml:context>
    <inkml:brush xml:id="br0">
      <inkml:brushProperty name="width" value="0.04192" units="cm"/>
      <inkml:brushProperty name="height" value="0.04192" units="cm"/>
      <inkml:brushProperty name="color" value="#F2395B"/>
    </inkml:brush>
  </inkml:definitions>
  <inkml:trace contextRef="#ctx0" brushRef="#br0">74440 50442 524,'15'-16'0,"-1"0"0,-1 1 0,0-1 0,-2-1 2,1-1 5,0-3 3,0-1 5,-1-2 0,-1 1-2,0-1-2,-2 1-3,-1 0-1,-2 2 0,-3 3 1,0 1 1,-4 2 1,-2 1 0,-4 1 1,-2 0 2,-3 3-1,-3 3-1,-3 2-1,-3 4 0,-3 2-1,-2 4 3,-1 2 1,-2 3 2,-3 4 0,-1 2 0,-2 3-1,-2 3 0,-3 4-2,-1 5 0,-2 4-2,-2 6 0,0 4-2,4 4 2,2 4-1,4 4 0,2 1 1,3 1-1,3 0 1,3 0 0,4-3-1,7-3 0,5-4-1,6-4-1,6-5 0,6-6-3,5-5 0,7-6-2,5-5-2,7-1 0,5-3-1,6-1-1,4-3-3,0-2-3,2-4-5,0-2-4,-1-4-5,-2 0-5,-3-3-7,-4-2-5,-3-1-4,-3 0 0,-5 1-1,-3-1-1,-5 0 1,-3 2 3,-4 1 3,-4 0 3</inkml:trace>
</inkml:ink>
</file>

<file path=ppt/ink/ink3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8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77052 51624 566,'-2'-11'8,"-4"10"16,-4 10 16,-3 10 16,-2 3 3,2 0-9,2-1-11,3 0-9,-2 0-5,-2 2-3,-3 4-1,-3 3-1,-2 2-3,1-1-5,-1 0-5,0 1-3,1-2-6,1-2-3,1-1-5,1-3-4,5-6-11,8-10-17,9-12-19,10-10-17,4-7-3,3-5 15,1-3 13,3-4 14,-2-1 11,-3 5 6,-5 3 8,-3 5 7,-3 3 3,-2 2 0,-3 4 1,-1 3-1,0 2 9,0 2 16,1 2 15,2 2 17,-1 3 4,-2 4-6,-3 4-6,0 4-7,-2 1-5,2 1-2,0 0-4,2-1-2,-1 0-2,1 0-3,0-2-3,0-1-1,2-2-7,2-2-10,3-4-9,3-2-9,3-5-5,2-4 3,1-6 1,3-3 2,0-5-2,1-2-7,-1-1-6,1-2-8,-2 0 0,-3 5 3,-3 3 5,-3 4 3,-2 3 8,-2 3 9,-2 1 11,-2 2 9,-2 3 10,-1 2 10,0 3 8,-1 4 10,-1 1 4,0 1-3,0 2-2,0 0-1,0 1-6,0 1-7,0 1-9,0 2-8,0-1-5,0 1-2,0 0-1,0-1-1,0 1-7,0 0-10,0-1-10,0 1-10,0-1-8,0-1-5,0-1-5,0 0-5</inkml:trace>
</inkml:ink>
</file>

<file path=ppt/ink/ink3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8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79344 51875 537,'-8'-6'17,"0"6"8,1 5 8,-1 4 10,0 3 1,0 3-3,0 2-4,0 2-3,1 0-4,1 1-2,0-1-4,2 1-2,0-1-3,2-1-1,0-1-3,2 0-3,1-3-2,4-1-3,2-2-3,4-2-5,1-3-3,3-3-6,1-2-5,3-4-6,0-2-2,-1-1 1,0-3 2,-2-2 0,-1-1 2,-1-2 0,-1 0 1,0-1 1,-2-1 2,-1-1 2,0-1 2,-2-1 3,-1-2 2,-2 0 4,-3-1 1,0-1 4,-3 2 1,-1 3 0,0 4 1,-1 5 0,-2 1-2,-2 2-2,-2 1-3,-2 0-3,-1 3-2,-3 4-2,-2 4-3,-1 4-1,0 1-1,2-1 2,4 0 2,3-2 3,1 0-6,0 0-13,0 0-12,0-1-12</inkml:trace>
</inkml:ink>
</file>

<file path=ppt/ink/ink3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9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81491 51228 481,'-8'-7'7,"2"1"14,1 0 14,1 2 14,-2 3 3,0 7-6,-3 8-6,-2 6-7,0 4-5,1-1-3,0 1-3,2-1-3,0 2-2,0 5 0,1 3-1,-1 4 0,1 0-1,2-5-3,2-5-3,2-5-2,3-4 0,6-3-1,4-3 2,5-2 0,3-5-5,1-2-7,1-6-8,1-2-9,1-5-6,1-4-4,1-4-3,1-3-5,-1-4 1,-3-1 3,-3-2 4,-3-3 4,-3-1 4,-4 0 7,-5-2 6,-2-1 6,-4 2 4,-1 4 2,0 3 1,-1 5 1,-2 2 2,-2 4 3,-2 3 2,-1 3 3,-3 2 0,-2 2-4,-2 2-3,-1 2-3,-1 2-5,2 4-5,3 2-5,1 4-6,2 1-4,2 1-3,3 1-1,1 1-3,2 0 0,2-2 1,2-3 2,2-1 1,1-1 1,2-2 2,0-1 2,1 0 2</inkml:trace>
</inkml:ink>
</file>

<file path=ppt/ink/ink3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9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82697 51650 534,'-23'44'76,"1"-6"-13,1-6-13,1-5-12,1-4-7,0-1-2,2-1-2,1-1-1,1-1-3,3-1-3,1-1-3,2-1-3,6-1-2,10 0-1,10-2 1,9-1-1,6-2-5,-1-2-13,0-4-12,1-2-11,-2-2-8,-2 0-1,-1 0-2,-3 0-2,-2 0 0,-4 0 2,-5 0 3,-3 0 2,-3-2 1,-2 0 2,-3-3 1,0-2 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3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47092 57650 514,'-9'7'0,"0"-1"0,-2 0 0,0-1 0,-1-1 2,1 1 5,-1 2 6,0 0 4,1 1 5,2 2 4,2 0 4,3 1 5,0 2 1,2 1 0,0 3 0,2 2 0,0 2-2,0 3-3,0 3-2,0 3-2,0 2-4,0 4-6,0 3-3,0 3-6,-1 1-4,0 2-1,-2 0-4,0 2-2,-1-3-6,2-6-12,0-6-11,2-5-12,0-8-9,0-9-8,0-8-7,0-10-9</inkml:trace>
</inkml:ink>
</file>

<file path=ppt/ink/ink3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39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82648 52027 514,'-15'-6'10,"2"2"18,2 4 19,3 3 19,1 3 5,2 7-9,2 5-10,2 7-8,0 4-9,0 5-7,-2 3-8,0 4-6,-2 5-7,-2 4-6,-1 5-5,-3 6-6,-3 5-7,-2 7-12,-3 6-9,-3 8-10,0 0-5,1-7 2,3-7 3,1-7 1,2-10 3,2-13 2,3-11 4,1-14 2</inkml:trace>
</inkml:ink>
</file>

<file path=ppt/ink/ink3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0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84300 50313 669,'16'-28'6,"1"9"11,1 7 12,2 8 12,-2 5 3,1 4-3,-2 2-3,-1 3-3,-1 4-6,-3 2-6,-1 3-7,-2 3-8,-3 1-4,-4 1-5,-4-1-3,-4 1-3,-3-2-2,-2-1-1,-1-3-1,-3-1 0,1-3 1,2-1 1,4-2 3,3-2 1,6-2-1,10-2-4,9-3-4,11 0-4,1-2 1,-4 0 3,-5 0 4,-4 0 5,-5-1-6,-1-1-15,-2 0-14,-2-1-14</inkml:trace>
</inkml:ink>
</file>

<file path=ppt/ink/ink3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0"/>
    </inkml:context>
    <inkml:brush xml:id="br0">
      <inkml:brushProperty name="width" value="0.02921" units="cm"/>
      <inkml:brushProperty name="height" value="0.02921" units="cm"/>
      <inkml:brushProperty name="color" value="#F2395B"/>
    </inkml:brush>
  </inkml:definitions>
  <inkml:trace contextRef="#ctx0" brushRef="#br0">85750 50413 753,'1'-15'0,"4"4"0,2 3 0,4 3 0,2 0 8,3 2 18,3-1 16,3 0 17,3 0-1,5 2-21,3 0-20,4 2-21,0 1-13,-3 4-5,-5 2-5,-3 4-6,-5-1-4,-5 1-5,-5-2-3,-4 0-4</inkml:trace>
</inkml:ink>
</file>

<file path=ppt/ink/ink3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5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76693 55715 480,'8'-16'0,"-2"2"0,-1 1 0,0 1 0,-2 5 13,-2 10 24,-2 10 25,-2 9 26,-2 5 2,0 1-17,-1-1-19,-2 1-18,-1 1-11,-1 5-6,-3 3-6,-2 4-4,-1 3-8,-1 4-11,-1 2-11,-1 4-9,0 1-6,1-1 2,0 1 1,2 0 1,2-3 0,3-6-1,2-6-2,4-6-2,2-5 0,2-7 0,2-5-1,2-6 1,1-5 2,2-3 5,0-2 6,2-4 6</inkml:trace>
</inkml:ink>
</file>

<file path=ppt/ink/ink3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6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77981 56302 456,'14'-14'1,"-2"1"0,-4 2 0,-2 2 2,-4 4 10,-1 4 21,-2 6 21,-1 4 21,-3 4 3,0 3-15,-2 3-14,0 4-15,-1 0-9,0-2-4,1 0-4,-1 0-4,1-1-2,2 1-1,2 1 0,2 1-2,1-1-2,2-3-6,0-3-4,2-2-6,1-4-4,3-1 0,4-2-2,2-2 0,2-2-2,1-2 1,1-2-1,2-2-1,0-3 1,1-2 0,1-3 2,1-3 0,0-3 1,-1-2 1,-1-1 1,-1-3 1,-2 0 1,-3-1 2,-2 1 3,-4-1 1,-2 2 2,-2 1 1,-3 3 2,0 1 1,-2 2 1,0 0-3,0 2 0,0 1-2,-2 1 1,-2 2 3,-4 2 2,-2 3 4,-2 0-1,-2 0-3,0 0-3,-1 0-4,-2 1-4,-1 2-4,-3 2-5,-1 2-5,-1 1-3,3 2-4,1 0-3,2 2-4</inkml:trace>
</inkml:ink>
</file>

<file path=ppt/ink/ink3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6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79466 55797 457,'-12'-8'46,"8"2"8,8 1 10,8 0 8,3 2-1,1 0-13,0 2-12,-1 1-13,0 0-7,0 0-4,-2 0-4,-1 0-3,1-1-5,2-1-4,1 0-4,3-1-6,1-1-1,1 2-2,1 0 1,1 2-2,-1 0 0,-3 0-3,-3 0-3,-2 0-1</inkml:trace>
</inkml:ink>
</file>

<file path=ppt/ink/ink3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7"/>
    </inkml:context>
    <inkml:brush xml:id="br0">
      <inkml:brushProperty name="width" value="0.04642" units="cm"/>
      <inkml:brushProperty name="height" value="0.04642" units="cm"/>
      <inkml:brushProperty name="color" value="#F2395B"/>
    </inkml:brush>
  </inkml:definitions>
  <inkml:trace contextRef="#ctx0" brushRef="#br0">80700 55005 473,'0'-13'8,"0"6"13,0 6 16,0 6 13,-1 6 7,-1 5-3,0 7-3,-1 5-2,-1 2-5,2-1-9,0-3-7,2-1-9,0-3-4,0-1-3,0-3-1,0-1-2,1-1-1,2 0-2,2-1 0,2 1-1,0 0-3,1-1-6,0 1-5,0 0-5,-1-1-2,-2 1 0,-3 0 1,0-1 1,-5 1 1,-4-2 2,-6-1 1,-4-1 1,-4 1 0,-3 0-3,-3 1-1,-3 1-3,0 1-3,1 0-4,3-1-4,2 1-4,1-1-1,4-1 0,3-1 0,3 0 1</inkml:trace>
</inkml:ink>
</file>

<file path=ppt/ink/ink3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47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81350 55563 598,'16'-22'57,"-1"6"-5,1 5-5,0 5-5,1 2-4,5 2-6,3 0-4,5 2-5,2 0-3,1 0-1,0 0-2,2 0 0,-2 0-7,-7 0-13,-5 0-12,-7 0-12,-3 0-13,0 2-13,-2 0-14,0 2-13</inkml:trace>
</inkml:ink>
</file>

<file path=ppt/ink/ink3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4"/>
    </inkml:context>
    <inkml:brush xml:id="br0">
      <inkml:brushProperty name="width" value="0.03584" units="cm"/>
      <inkml:brushProperty name="height" value="0.03584" units="cm"/>
    </inkml:brush>
  </inkml:definitions>
  <inkml:trace contextRef="#ctx0" brushRef="#br0">46548 52503 613,'8'-10'88,"0"-6"-18,0-4-18,-1-4-18,1-1-10,-2 4-4,-1 6-3,0 5-3,-2 0-1,0-3 0,-2-5 0,0-4 1,-1 0-3,0 1-8,0 3-5,0 1-8,-1 3-2,-2 2 2,-2 4 2,-2 3 1,-1 1 1,-2 0-2,0 0-2,-1 0 0,-2 1-1,-2 2 0,-1 2 2,-3 2 0,-1 4 2,-1 6 0,-1 5 2,-1 7 2,0 2 1,1 1 4,1-1 2,1 1 4,1-3 0,4-3-1,3-5-2,3-3 0,2-1-2,2 3-1,2 3 1,2 4-2,1-1-1,0-2-4,0-1-4,0-2-4,0-3-2,2-1 2,0-2 2,2-2 0,1-2 0,3-1-5,4 0-3,2-2-5,2-2 2,-1-4 5,1-3 6,0-5 6,0-3 3,1-2-1,1-1 0,1-3-1,0-1 0,-1 1-1,0-1-1,-2 1-1,-2 0 2,-3 4 2,-2 3 2,-4 3 4,-2 3 2,0 4 2,-2 4 4,0 4 2,-1 3 4,2 1 1,0 3 4,2 2 2,0 1 0,2-1-4,0 1-3,1 0-4,2-2-2,0-1-4,1-2-3,2-2-3,-1-2-4,-1 1-6,-1 0-5,0 0-6,-1 0-3,1 0-1,2-1 0,0 1-2,0 0 0,-1-2-2,0-1-2,-2 0-2,0-2 1,0-1 2,0 0 1,0-1 3</inkml:trace>
</inkml:ink>
</file>

<file path=ppt/ink/ink3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5"/>
    </inkml:context>
    <inkml:brush xml:id="br0">
      <inkml:brushProperty name="width" value="0.03709" units="cm"/>
      <inkml:brushProperty name="height" value="0.03709" units="cm"/>
    </inkml:brush>
  </inkml:definitions>
  <inkml:trace contextRef="#ctx0" brushRef="#br0">42786 55250 593,'-22'0'0,"1"0"0,3 0 0,1 0 0,2 0 6,0 0 13,2 0 12,1 0 13,4 0 4,6 0-8,7 0-5,8 0-7,5 0-4,7 0-2,5 0-1,7 0-1,3 0-3,2 0-2,2 0-2,2 0-3,0 0-3,0 0-2,-2 0-4,0 0-1,-3 0-4,-3 0-2,-5 0-2,-4 0-4,-2 0-2,-3 2-3,-1 0-5,-2 2-2,-1 0-1,2 2 5,3 0 3,2 1 4,1 0 3,4-2 2,3-2 3,3-2 2,1-1 1,2 0 2,1 0 1,0 0 0,1 0 1,1 0-2,-1 0-1,0 0-1,-1 0-2,0 0-1,-1 0-2,-1 0 0,-1 0-2,0 0 0,0 0 0,0 0 0,0 0 2,1 0 0,-1 0 3,0 0 2,-2 0 1,-3 0 0,-5 0 2,-4 0-1,-2 0 1,-1 0 0,-1 0 0,0 0 0,-2 0 0,-1 0-1,-1 0 0,-1 0 0,-1 0 0,-1 2-2,0 0 1,-2 2-2,-1-1 1,-1-1 0,0 0 0,-2-1 1,0-2 0,0-1 0,0 0 0,0-1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7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51463 19950 530,'-21'-26'22,"8"10"15,7 12 13,7 11 14,4 7 1,3 7-11,3 5-10,4 7-12,1 3-6,1 4-4,1 2-3,2 4-3,-1 5-5,1 8-4,-1 7-6,1 9-6,-1 4-3,1 2-3,0 2-3,-1 3-2,2-3-5,1-6-9,3-5-10,2-7-7,-3-8-4,-3-10 2,-6-11 4,-5-11 2,-2-7 3,0-3 4,0-3 4,0-2 3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4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47200 57829 489,'17'-15'4,"1"4"10,3 3 9,1 3 9,3-1 2,3-2-3,3-3-4,3-4-5,2-1-5,1-1-7,0-1-8,2-1-7,-2 1-4,-5 5-2,-5 3-1,-5 4-2,-5 4 1,-5 6 2,-4 4 3,-6 5 3,-3 5 4,-4 4 7,-2 3 6,-3 4 6,-3 2 6,0-3 5,-1-2 6,-1-1 5,0-1 0,2-1-5,2 1-5,3-1-6,0 0-3,2-3-5,0-1-3,2-2-4,-1-2-4,0-1-4,-1-1-5,-1 0-3,-2-3-5,0-3-5,-2-3-3,0-2-5,-1-5-1,-1-6 1,-2-6 1,0-5 1,-1-7-2,-1-7-4,-1-7-5,-1-6-5,1-5-1,2 0 3,4-1 3,3-2 2,1 3 5,2 4 8,1 6 6,0 4 8,2 6 7,0 7 6,2 7 6,0 7 7,1 5 3,0 6 2,0 4 2,0 6 2,0 5 1,-2 7 1,0 7 2,-1 7 1,-2 3-2,0 0-3,-2 0-5,0 0-5,0-1-2,2-3-1,2-3-2,2-3-1,3-6-9,2-7-16,4-8-17,2-8-15,3-8-8,3-6 2,3-7 1,4-7 1,-1-3 5,0-1 6,-1 1 6,0 0 6,-3 2 6,-3 5 7,-3 5 6,-2 5 7,-4 6 9,-1 8 13,-2 8 13,-2 7 12,-3 7 3,-3 3-7,-5 4-7,-4 5-7,-2 0-7,1-2-4,-1-1-6,0-3-4,2-2-3,1-5-2,2-3-1,2-4-1,5-5-6,6-3-9,7-4-8,8-4-10,5-5-4,7-7-1,5-7 1,6-7-1,2-4 0,-1-1-3,-3-1-1,-2 0-2,-2 0 3,-3 5 9,-3 3 8,-3 5 8,-4 3 6,-5 5 3,-5 3 2,-4 4 3,-5 3 10,-4 4 18,-4 2 17,-4 4 19,0 1 4,2 3-8,4 2-7,3 2-8,1 1-7,0 1-4,0 1-6,0 1-5,0 1-4,0 1-2,0 1-1,0 2-3,0 0-1,0 4-3,0 3-1,0 3-3,-2 0-5,-1-1-7,-2-3-9,-1-2-8,-2-2-5,0-4-1,0-5-2,1-3-2,-1-6-3,2-8-4,0-8-5,2-8-5,0-3 0,0 3 4,0 1 3,0 2 3</inkml:trace>
</inkml:ink>
</file>

<file path=ppt/ink/ink3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5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44586 56600 595,'-2'41'140,"0"4"-35,-3 4-36,-2 4-34,-2-2-20,0-8-3,-1-8-3,-1-7-4,-5 2-1,-6 16-1,-7 14 1,-6 15 0,0 0-8,10-13-14,11-14-14,9-14-14,5-9-6,0-5 2,0-5 3,0-4 2</inkml:trace>
</inkml:ink>
</file>

<file path=ppt/ink/ink3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6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45807 57005 539,'-8'-7'6,"0"0"13,0 2 11,1 1 13,-1 1 2,2 4-6,0 2-6,2 4-8,-1 3-3,0 7-1,-1 5-3,-2 7-1,1 3 0,-1 2-2,0 3-1,0 1-1,0 0 0,0-2-2,1-2-1,-1-1 0,1-4-2,2-3 1,2-5 0,2-3-1,4-5-2,8-5-7,6-4-6,7-6-7,4-5-3,1-7-1,1-7-2,1-7 0,-2-5-1,-2-3 3,-3-3 3,-2-2 1,-4-1 3,-3 4 2,-3 2 2,-2 3 1,-4 4 4,-3 3 5,-2 5 3,-4 3 6,-2 4 0,-5 3-4,-4 2-3,-4 4-4,-2 2-4,-1 2-5,-1 2-6,-1 2-5,1 1-2,5 2 2,3 0 2,4 2 2,2-1-5,1 1-11,-1 0-11,0 0-11</inkml:trace>
</inkml:ink>
</file>

<file path=ppt/ink/ink3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6"/>
    </inkml:context>
    <inkml:brush xml:id="br0">
      <inkml:brushProperty name="width" value="0.03671" units="cm"/>
      <inkml:brushProperty name="height" value="0.03671" units="cm"/>
    </inkml:brush>
  </inkml:definitions>
  <inkml:trace contextRef="#ctx0" brushRef="#br0">47324 56716 599,'-11'-1'10,"10"-1"22,10 0 21,10-1 22,3-1 1,0 2-18,-1 0-18,0 2-18,-2 0-10,1 2-2,-1 0-3,1 2-2,-1-1-7,-1-1-15,-1 0-12,0-1-14,-3-1-10,-1 0-4,-2 0-6,-2 0-6</inkml:trace>
</inkml:ink>
</file>

<file path=ppt/ink/ink3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6"/>
    </inkml:context>
    <inkml:brush xml:id="br0">
      <inkml:brushProperty name="width" value="0.0408" units="cm"/>
      <inkml:brushProperty name="height" value="0.0408" units="cm"/>
    </inkml:brush>
  </inkml:definitions>
  <inkml:trace contextRef="#ctx0" brushRef="#br0">48064 56024 539,'-1'-11'38,"-1"10"5,0 10 5,-1 10 5,-1 3-2,2 0-8,0-1-9,2 0-9,0-1-4,0 1-3,0 1-3,0 1-1,0-1-2,0-1-2,0-3 0,0-1 0,0-1-3,2-1-2,0 1-2,2 0-2,-1 0-4,-2 3-2,-2 2-2,-2 1-4,-3 1-2,-4-1-2,-4-1-2,-3-1-2,-4 0-3,-1-1-2,-3 1-3,-1 0-3,-1-2-2,1-1 0,1-3 0,1-1 0,2-3 1,5-2 2,3-4 3,4-2 1</inkml:trace>
</inkml:ink>
</file>

<file path=ppt/ink/ink3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6"/>
    </inkml:context>
    <inkml:brush xml:id="br0">
      <inkml:brushProperty name="width" value="0.03133" units="cm"/>
      <inkml:brushProperty name="height" value="0.03133" units="cm"/>
    </inkml:brush>
  </inkml:definitions>
  <inkml:trace contextRef="#ctx0" brushRef="#br0">48550 56446 702,'0'-15'0,"2"4"0,0 3 0,2 2 0,1 3 6,3 0 13,4 2 13,2 1 13,3-1 2,3-1-8,3 0-7,3-1-8,1-1-6,-3 2-3,-1 0-3,-2 2-3,-3-1-16,-3 0-25,-3-2-25,-2 0-27</inkml:trace>
</inkml:ink>
</file>

<file path=ppt/ink/ink3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9"/>
    </inkml:context>
    <inkml:brush xml:id="br0">
      <inkml:brushProperty name="width" value="0.04044" units="cm"/>
      <inkml:brushProperty name="height" value="0.04044" units="cm"/>
    </inkml:brush>
  </inkml:definitions>
  <inkml:trace contextRef="#ctx0" brushRef="#br0">50513 54889 543,'-9'-5'54,"0"6"-4,-2 6-3,0 6-5,-1 3-4,-3 3-4,-2 1-4,-1 3-4,-3 1-3,-2 3-1,-1 1-1,-2 3-1,-4 1-1,-3 4-6,-4 3-3,-4 2-4,-3 3-5,1 0-3,0 2-4,0 1-3,3-3-7,5-4-8,7-6-7,6-4-8,6-7-8,10-9-8,9-8-8,8-9-8</inkml:trace>
</inkml:ink>
</file>

<file path=ppt/ink/ink3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6:59"/>
    </inkml:context>
    <inkml:brush xml:id="br0">
      <inkml:brushProperty name="width" value="0.05167" units="cm"/>
      <inkml:brushProperty name="height" value="0.05167" units="cm"/>
    </inkml:brush>
  </inkml:definitions>
  <inkml:trace contextRef="#ctx0" brushRef="#br0">50416 54789 425,'-7'-29'0,"2"5"0,2 5 0,2 5 0,1 6 10,0 6 18,0 7 20,0 8 19,0 3 5,0 3-9,0 2-10,0 1-10,1 3-6,2 1-6,2 2-5,2 3-4,1 1-4,1 0-2,2 2-1,0 1-2,1 0-3,1 1-7,2-1-7,0 0-6,1 1-7,-1 0-7,1 2-6,0 1-6,-3-3-3,-3-8 4,-4-6 3,-4-6 3,-2-3 0,2 3-3,1 3-4,0 3-4,1 0-1,0-3 0,0-3 0,0-2 1</inkml:trace>
</inkml:ink>
</file>

<file path=ppt/ink/ink3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7:00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52653 55813 506,'-3'-23'31,"-2"16"13,-5 18 11,-4 16 12,-1 6 0,1-4-11,1-3-11,1-5-11,0 0-8,2 3-5,0 3-3,2 3-5,2-1-5,2-3-2,4-5-4,3-3-2,1-4-3,3-2-1,2-4 0,2-3 0,2-2-2,5-4-4,3-2-3,5-3-3,1-4-3,-1-4-2,-1-4-2,-1-3-3,-2-3 1,-1 1 1,-3-1 2,-1 1 2,-3-1 3,-4 1 2,-5-1 2,-2 1 2,-5 0 4,0 1 2,-3 1 3,-2 1 3,-2 1 2,-2 4 3,-2 3 1,-1 3 2,-2 2-1,-2 2-4,0 2-6,0 2-3,-1 2-6,2 4-4,2 2-4,3 4-6,2 0-3,2 1-5,4 0-4,2 0-4</inkml:trace>
</inkml:ink>
</file>

<file path=ppt/ink/ink3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7:00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53850 56650 628,'1'15'7,"2"-1"17,2-1 15,2 0 15,1-2 5,-1 1-9,1 0-7,0 0-7,0 0-9,0 1-7,0 1-10,-1 2-8,1-1-5,0-1-4,0-1-4,0 0-3</inkml:trace>
</inkml:ink>
</file>

<file path=ppt/ink/ink3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7:01"/>
    </inkml:context>
    <inkml:brush xml:id="br0">
      <inkml:brushProperty name="width" value="0.04142" units="cm"/>
      <inkml:brushProperty name="height" value="0.04142" units="cm"/>
    </inkml:brush>
  </inkml:definitions>
  <inkml:trace contextRef="#ctx0" brushRef="#br0">54787 55955 531,'23'-13'-29,"1"6"34,-1 6 33,1 6 34,-1 3 9,1 2-13,-1 0-13,1 1-13,-2 1-10,-1 2-4,-3 0-7,-1 1-4,-4 2-5,-6 1-3,-6 3-3,-6 1-3,-6 3-3,-8 3-2,-6 3-1,-6 3-2,-4 0 0,3-2 0,1-1 0,3-3 1,2-2 0,1-3 3,3-3 0,1-3 2,5-2 1,7-1 4,6 0 3,8-2 2,4-2-1,5-2-5,4-4-7,3-2-6,3-2-9,1 0-9,1 0-12,1 0-9,1-1-6,-1-1 1,0 0 1,1-1 1,-3-1 3,-5 2 8,-5 0 8,-4 2 7,-3-1 4,1 0 2,1-2 1,2 0 2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4"/>
    </inkml:context>
    <inkml:brush xml:id="br0">
      <inkml:brushProperty name="width" value="0.05868" units="cm"/>
      <inkml:brushProperty name="height" value="0.05868" units="cm"/>
      <inkml:brushProperty name="color" value="#F2395B"/>
    </inkml:brush>
  </inkml:definitions>
  <inkml:trace contextRef="#ctx0" brushRef="#br0">49450 56631 374,'43'-7'26,"-8"1"-7,-7 0-5,-9 2-5,-1 0-3,4 2-1,3 0 0,5 2 0,0 0-1,-2 0-3,-1 0-1,-3 0-2,-1 0-1,-3 0 2,-1 0 0,-2 0 1,-3 1 1,-3 2-1,-3 2 1,-2 2 0,-3 1 3,0-1 6,-2 1 7,0 0 6,-1 1 3,0 3 3,0 4 0,0 2 3,0 2-1,2 1-2,0 1-2,2 1-1,-1 2-2,-1 3-1,0 3 0,-2 3-1,1 2-1,0 2-2,2 2-1,0 2-2,1 0-2,0-2 0,0-1-1,0-3-1,0-1-2,2 1-1,0-1-3,1 0-1,2 2-3,2 2 0,2 4-3,1 3-1,1-3-1,-4-6-3,-3-7-2,-2-7-3,-6-7-8,-8-7-16,-8-6-15,-7-8-15,-3-4-4,2-3 8,4-4 8,3-2 8,3 0 4,3 1 0,3 2 0,2 3-1</inkml:trace>
</inkml:ink>
</file>

<file path=ppt/ink/ink3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1T16:07:02"/>
    </inkml:context>
    <inkml:brush xml:id="br0">
      <inkml:brushProperty name="width" value="0.06578" units="cm"/>
      <inkml:brushProperty name="height" value="0.06578" units="cm"/>
    </inkml:brush>
  </inkml:definitions>
  <inkml:trace contextRef="#ctx0" brushRef="#br0">57260 56407 334,'-2'-11'7,"-1"10"12,-2 10 14,-1 9 13,-4 6 2,-4 1-9,-4 1-10,-3 1-9,-2 0-7,1-3-2,1-1-2,1-3-3,6-5-7,14-8-11,12-10-11,13-8-11,5-4-3,-5 1 4,-3 0 5,-5 2 3,-1 1 6,-2 3 6,-1 1 6,-1 2 6,-1 2 5,-2 4 3,-2 2 3,-2 4 4,-2 2 2,-3 1-1,0 3 1,-3 2-1,-1-1-1,0-1 1,0-2-1,0-2-1,2-3-3,6-3-9,4-2-7,6-3-9,2-4-2,3-2 1,1-3 3,3-4 2,-2 1 0,-3 3-2,-4 3-2,-4 2-1,-4 4 4,-1 2 9,-2 4 11,-2 2 9,-2 2 5,-2 0 0,-2 0 0,-1-1-1,1 0-3,8-2-8,6-2-8,7-2-8,3-2-5,-1 0 2,0-2-1,-2 0 1,-2 0 0,-1 0 0,-2 2 0,-2 0 1,-2 3 3,-1 4 7,0 4 6,-2 4 8,0 1 3,-2 1-1,0 0 0,-2-1-1,0 0-1,0 0 1,0-2 0,0-1 0,2-3-3,4-6-5,4-6-6,4-6-6,-1-3-2,-3-1-1,-4-2 0,-4 0 0,-2-2 1,2-1-1,0-3 1,2-1 0,-1 0 1,-2 1 1,-2 2 2,-2 3 1,-2 2 1,-2 4 0,-2 4 1,-2 4 1,-1 3 0,-1 0 2,-1 2 1,-1 0 1,-1 2 1,2 2-1,1 2-2,1 2 0,1 0-3,2 1-6,2 0-6,2 0-6,4-2-2,4-3 1,5-2 0,6-4 1,4-3 0,5-6-2,5-4-1,5-5-3,3-3 1,2-1 1,2-1 2,3-1 1,0 0 2,0 1 1,0 1 3,0 1 1,-1 0 2,-3 2 1,-4 1 0,-2 1 1,-5 1 1,-5 3 2,-6 1 2,-6 2 1,-5 2 11,-3 0 18,-2 2 19,-4 1 19,-2 3 7,-1 7-1,-3 7-2,-2 8-2,-1 4-8,-2 5-11,0 3-12,-1 4-12,1 3-7,2 2-4,4 2-3,3 2-3,2 1-2,0-2-2,1 0-1,2-1-2,1-2-7,4 0-14,2-2-14,4 0-14,-1-4-6,-1-6 3,-2-5 2,-2-6 4,-1-5-3,2-1-7,0-2-7,2-2-8</inkml:trace>
</inkml:ink>
</file>

<file path=ppt/ink/ink3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1"/>
    </inkml:context>
    <inkml:brush xml:id="br0">
      <inkml:brushProperty name="width" value="0.03459" units="cm"/>
      <inkml:brushProperty name="height" value="0.03459" units="cm"/>
      <inkml:brushProperty name="color" value="#F2395B"/>
    </inkml:brush>
  </inkml:definitions>
  <inkml:trace contextRef="#ctx0" brushRef="#br0">42785 9942 636,'-8'-14'78,"0"3"-18,0 3-19,0 2-19,0 3-11,-2 0-4,0 2-4,-1 0-3,-1 1-3,1-2 2,-1 0-1,0-1 2,-1 0 0,-2 3 1,-1 4 2,-3 2 1,0 3 1,3 2 0,1 2 0,3 1 0,-1 2 0,0 2 0,-1 0 0,-1 1-1,0 0 1,2-1 0,2-1-1,3-1 1,1 0-1,2 0 0,2-1 0,2 1 1,0 0-1,0-1 0,-2 1-2,0 0 1,0-1-1,2-1-1,2-1 0,2 0 0,1-2 0,0-1-2,0-1 0,0 0-1,0-2 0,1-1 0,2-1 0,0 0 1,2-1 0,2 0 0,2 0-1,1 0 1,3-1-2,1-1 0,3 0-1,2-1 0,0-3-2,1-2-1,-1-4-1,1-2-1,-1-3 0,1-3-1,-1-3 0,1-3 0,-2-2-1,-1-1-2,-2-1-1,-3-1-1,0 0-1,-2 1 1,-1 1 1,-1 1 0,-1 2 2,0 1 1,-2 2 2,0 3 1,-3 0 3,-1 2 2,-2 1 2,-2 1 4,-1 0 1,0 0-2,0 1 0,0-1-2,0 1 2,0 0 3,0 2 2,0 1 3,0 2 5,0 4 5,0 4 6,0 4 7,0 3-1,0 3-3,0 3-5,0 4-4,0 0-3,0 1-2,0-1-2,0 1-2,0 0-2,-2 1-4,0 1-3,-2 1-4,0 1-1,-2 1 2,0 1 0,-1 1 1,-1-1-2,2-1-6,1-3-4,0-1-6,1-3-3,0-3-3,0-3-2,1-2-2,-1-5-3,2-2-6,0-6-5,2-2-5,0-4 0,2-2 7,0-2 7,2-1 7,-1-2 5,1 0 5,0 1 4,0-1 5,0 1 4,0 1 1,0 0 3,0 2 2,0 1 5,0 1 7,0 0 7,0 2 6,-1 1 4,2 0-3,-2 2-1,1 1-3,1 0-2,2 0-1,2 0-3,2 0-1,0 0-2,1 2 1,0 0-1,0 2 0,-1 0-3,1 0-7,0 0-7,0 0-6,-1 0-6,1 2-3,0 0-2,0 2-3,-1-1-1,-1 0 4,0-2 2,-2 0 3,-1-3-3,0-2-6,-2-4-7,0-2-7</inkml:trace>
</inkml:ink>
</file>

<file path=ppt/ink/ink3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1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44760 9496 610,'7'-23'-26,"-2"2"7,-2 3 7,-2 1 7,-1 3 6,2 1 5,0 2 5,2 2 4,-1 2 5,-1-1 2,0 0 3,-1 0 3,-1 3 0,0 6-2,0 6-2,0 6-3,-1 3 0,-1 3-1,0 1-1,-1 3 0,-2 1-1,0 3-2,-2 1-2,0 3 0,-1 1-2,0 2 1,1 2 1,-1 3 1,0 0-2,0 2-4,0 0-3,0 2-5,1 1-3,0 2-8,2 2-5,1 2-7,0-1-3,0-4 1,0-4 0,0-4 2,0-4-2,2-3-5,0-5-3,2-3-5,0-4-1,2-3-1,0-3 0,2-2 0</inkml:trace>
</inkml:ink>
</file>

<file path=ppt/ink/ink3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2"/>
    </inkml:context>
    <inkml:brush xml:id="br0">
      <inkml:brushProperty name="width" value="0.02547" units="cm"/>
      <inkml:brushProperty name="height" value="0.02547" units="cm"/>
      <inkml:brushProperty name="color" value="#F2395B"/>
    </inkml:brush>
  </inkml:definitions>
  <inkml:trace contextRef="#ctx0" brushRef="#br0">45300 10316 863,'14'-7'-25,"-1"2"13,-2 2 13,-2 2 15,-1 1 4,2 0-2,0 0-2,1 0-4,0 1 0,-2 2 1,-2 2 1,-2 2 0,-2 1-2,-1 1-5,0 2-6,-1 0-6,-3 0-2,-2 1-2,-4 0-1,-2 0-2,-1-1 0,0 1-1,2 0-1,1 0 1,0-2-1,0-1 3,0-2 2,0-2 2,1-1 1,1 0 3,0 0 1,2 0 1,1-1 3,2 2 1,2-2 1,2 1 2,2-1 1,1 0 0,3-1 0,2-2 0,1 0 1,2 0-1,0 0 0,1 0-1,0 0 1,-1 0 1,0 0 1,-2 0 0,-2 2 0,-2 4 1,-4 4 1,-2 4-1,-5 2-1,-2 3-2,-5 1-3,-4 3-3,-1 0-3,-1-1-5,0-1-4,0-1-6,2-2-4,1-3-8,2-3-6,2-2-7</inkml:trace>
</inkml:ink>
</file>

<file path=ppt/ink/ink3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2"/>
    </inkml:context>
    <inkml:brush xml:id="br0">
      <inkml:brushProperty name="width" value="0.02423" units="cm"/>
      <inkml:brushProperty name="height" value="0.02423" units="cm"/>
      <inkml:brushProperty name="color" value="#F2395B"/>
    </inkml:brush>
  </inkml:definitions>
  <inkml:trace contextRef="#ctx0" brushRef="#br0">46100 10433 907,'37'0'33,"-6"0"-8,-4 0-7,-4 0-8,-4 0-6,1 0-1,-1 0-4,1 0-2,0 0-5,1 0-7,1 0-6,1 0-7,0-1-3,-1 0-2,-1-2 0,0 0-2</inkml:trace>
</inkml:ink>
</file>

<file path=ppt/ink/ink3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3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47504 10031 671,'13'-1'-52,"-3"-2"26,-4-2 25,-4-1 26,-3-1 10,-4 2-5,-2 2-6,-3 2-5,-3 2-2,0 2-1,-1 2-1,-1 2 1,-1 1-2,2 3-1,1 2-1,1 2-1,0 0-2,0 1 0,0 0-2,1 0-1,0 0 1,0 3 0,2 1 0,1 3 2,1-1-1,2-1-2,2-2-1,2-2-3,2-3-1,4-1-1,2-2 0,4-2-2,1-3 0,3-3 0,1-2 0,3-4 1,1-2-1,1-1-4,1-3-3,1-2-4,1-1-2,1-2-1,1 0-2,1-1-1,-1-1-1,-3 1 0,-3-1 0,-3 0 0,-2 1 2,-4-1 1,-3 0 3,-2 1 2,-3-1 2,1 0 0,0 0 2,0 1 1,-1-1 3,0 2 3,-2 1 5,0 1 4,-1 4 9,2 8 15,1 8 14,0 8 14,0 3 1,0 1-14,-2-1-13,0 1-14,-2 0-8,0 1-2,-2 1-2,0 1-2,-1 0-6,0-3-8,0-1-10,0-2-9,0-3-3,0-1 2,0-2 3,1-2 2,-1-5-4,4-6-8,0-8-9,4-6-9,-1-2 1,1 1 12,0 2 11,0 3 12,0 0 11,0 2 12,0 1 11,0 0 12,0 2 4,0 1-3,0 0-3,0 2-3,0 0-4,3 0-4,2 0-4,2 0-4,1 0-5,-1 0-4,1 0-5,0 0-4,0 0-3,-1 1 0,1-2 0,0 2-1,-1-1-1,-1 0-3,0 0-2,-2 0-2,-1 0 0,0 0 3,-2 0 2,0 0 4</inkml:trace>
</inkml:ink>
</file>

<file path=ppt/ink/ink3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4"/>
    </inkml:context>
    <inkml:brush xml:id="br0">
      <inkml:brushProperty name="width" value="0.03397" units="cm"/>
      <inkml:brushProperty name="height" value="0.03397" units="cm"/>
      <inkml:brushProperty name="color" value="#F2395B"/>
    </inkml:brush>
  </inkml:definitions>
  <inkml:trace contextRef="#ctx0" brushRef="#br0">49348 9583 647,'0'-22'-26,"0"3"10,0 3 11,0 3 11,-1 7 14,-1 14 17,0 12 19,-1 13 17,-1 6 0,0 0-17,0 0-17,0 0-18,0 1-10,2 0-5,0 2-4,2 1-5,-1 0-7,0 2-8,-2 0-10,0 2-9,-1-2-5,2-6-1,0-4-1,2-5-2,0-6 3,2-5 3,0-6 5,2-6 3</inkml:trace>
</inkml:ink>
</file>

<file path=ppt/ink/ink3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4"/>
    </inkml:context>
    <inkml:brush xml:id="br0">
      <inkml:brushProperty name="width" value="0.02503" units="cm"/>
      <inkml:brushProperty name="height" value="0.02503" units="cm"/>
      <inkml:brushProperty name="color" value="#F2395B"/>
    </inkml:brush>
  </inkml:definitions>
  <inkml:trace contextRef="#ctx0" brushRef="#br0">49850 10300 879,'52'0'41,"-6"0"-9,-6 0-8,-5 0-8,-5 0-9,0 0-8,-1 0-9,-1 0-8,-2 0-6,-3 0-4,-3 0-3,-2 0-3,-4 0-1,-1 0 4,-2 0 3,-2 0 4</inkml:trace>
</inkml:ink>
</file>

<file path=ppt/ink/ink3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4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51635 9389 585,'4'-13'13,"-6"5"6,-7 4 8,-7 6 8,-4 2 1,2 3-7,1 2-5,1 2-5,0 2-5,1 1-1,-1 3-1,0 2-3,1 1-1,1 1-2,1 1-2,1 1-2,1 0-1,4-1-1,2-1-1,4-1 0,1-1 0,0-2 0,0-3 2,0-1 0,2-2 0,6-2 2,4-3-1,5-1 2,3-2-4,1-4-6,1-2-5,1-3-7,1-3-4,-1-2-1,1-2-1,-1-1-2,1-4 1,1-2 2,1-3 3,1-3 2,0-1 2,-1 1 2,-1 1 1,-1 1 2,-2 0 2,-3-1 4,-3-1 3,-2-1 3,-3 2 4,-1 3 1,-1 5 3,0 3 1,-3 6 9,-2 6 13,-4 7 13,-2 8 14,-3 4 0,0 5-10,-2 3-12,0 5-10,-1 0-8,1-1-3,-1-3-3,0-1-4,0-2-3,2-1-6,1-1-3,0-1-5,1-1-5,1-3-4,-2-1-4,2-2-4,0-4-7,2-5-10,2-4-8,2-5-10,1-5 1,3-2 10,2-3 9,2-3 11,1-1 8,0 2 6,-1 3 5,1 1 6,-1 2 3,-1 0-2,0 2-1,-2 1-1,0 0 5,2 2 9,0 1 10,1 0 10,2 1 4,0 0-1,1 0-1,1 1-1,0-1-1,-1 2-3,0 0-2,-2 2-2,-1-1-7,-1 0-13,0-2-13,-2 0-13,0-1-8,0 0-6,0 0-5,0 0-4</inkml:trace>
</inkml:ink>
</file>

<file path=ppt/ink/ink3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5"/>
    </inkml:context>
    <inkml:brush xml:id="br0">
      <inkml:brushProperty name="width" value="0.03912" units="cm"/>
      <inkml:brushProperty name="height" value="0.03912" units="cm"/>
      <inkml:brushProperty name="color" value="#F2395B"/>
    </inkml:brush>
  </inkml:definitions>
  <inkml:trace contextRef="#ctx0" brushRef="#br0">53843 8272 562,'-1'-19'5,"-1"7"11,0 8 10,-1 8 10,-1 7 4,0 5-2,0 7-4,0 5-3,-1 6-1,0 3-2,-1 4-1,-1 4-1,-1 1-2,2 0-3,0-2-3,2 0-3,0 0-3,0 2-5,0 2-3,0 2-5,0 1-3,1 0-2,-2 0-1,2 0-2,-1-2-4,2-2-8,0-4-7,2-2-8,-1-5-5,0-8-3,-2-6-4,0-6-2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35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49628 57597 557,'15'-21'48,"-1"7"-9,-1 5-9,0 6-8,-1 5-8,-1 4-5,1 4-5,0 3-7,-2 5-4,-4 4-4,-4 3-5,-4 4-3,-4 2-1,-4-1 2,-4-1 1,-3-1 2,-2-3 2,4-5 1,3-5 1,3-4 2,3-5 2,6-1 3,4-2 4,6-2 4,3-1 1,3 0 1,3 0 1,3 0 0,0 2 2,-1 4 3,-2 4 2,-2 4 4,-3 2 0,-3 1 0,-3 1-1,-2 1 0,-5 1 0,-6-1 1,-6 1 0,-6 0 2,-2-2 0,-1-1 0,0-2 0,1-3 0,0-1-1,1-2 1,0-2 1,2-2 0,2-3-2,3-4-2,3-4-3,2-4-3,4-4-3,4-3-4,4-5-5,4-3-3,4-4-8,7-1-11,5-3-10,7-1-12,-1 2-7,-7 7-6,-7 7-6,-7 7-5</inkml:trace>
</inkml:ink>
</file>

<file path=ppt/ink/ink3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5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53923 9863 762,'9'-9'0,"1"0"0,3-2 0,2 0 1,-1 1 3,-1 3 8,-2 2 7,-2 4 8,-2 2 3,-2 4-1,-3 2-1,0 3-2,-3 4-4,-1 2-6,0 3-6,-1 3-6,-2 0-3,0-1 1,-1-3 0,-2-1 1,1-1-2,2 0-1,3-1-4,1 1-2,2-2-1,1-1-2,3-2 0,2-2-2,1-2 1,2-1 3,0 0 1,2-2 2,-1 0 2,-1-2 0,-1 0 0,0-2 1,-2 2 0,-1 6 0,0 4 0,-2 5-1,-3 5-1,-8 3-2,-6 5-4,-7 3-1,-6 3-2,-5 0 0,-5 2 2,-4 1-1,0-3 2,7-8 2,7-6 0,7-6 2,3-5-4,0 1-11,1 0-11,-1 0-9</inkml:trace>
</inkml:ink>
</file>

<file path=ppt/ink/ink3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6"/>
    </inkml:context>
    <inkml:brush xml:id="br0">
      <inkml:brushProperty name="width" value="0.03118" units="cm"/>
      <inkml:brushProperty name="height" value="0.03118" units="cm"/>
      <inkml:brushProperty name="color" value="#F2395B"/>
    </inkml:brush>
  </inkml:definitions>
  <inkml:trace contextRef="#ctx0" brushRef="#br0">47581 11491 705,'14'-4'-6,"-4"8"16,-5 8 16,-2 7 16,-5 6 6,0 3-5,-3 3-4,-2 3-6,-1-1-6,2-3-8,1-5-8,1-3-8,-1-2-6,2 1 0,-1 1-2,0 1-2,0 0 0,2 1 1,0-1 0,2 1 0,0-3-10,0-3-18,0-4-20,0-4-18</inkml:trace>
</inkml:ink>
</file>

<file path=ppt/ink/ink3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6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46948 13432 596,'0'-21'34,"0"3"-4,0 4-6,0 5-5,-1 1-3,-2 2 1,-2 0 0,-2 2 2,-1 1-2,-2 0 0,0 1-2,-1 2-1,-2 1-1,0 2-1,-1 2-2,-1 2 0,-1 1-1,1 1-2,-1 2-1,0 0 0,1 2-2,-1 1 0,0 3 1,1 2-2,0 1 0,2 1 0,2 1-2,3 1-1,1 0 0,2-1-2,2-1-2,2-1 0,2-2-2,4-3 0,2-2-1,4-4 0,1-3-1,3-2-1,1-4 0,3-2-2,2-4-1,1-2 0,3-3 0,1-3 0,1-3 0,-1 0 0,-1-1 2,-1-1-1,-2-1 2,-3-1-1,-3-1 0,-2-1 1,-4-1 0,-1 1 2,-2-1 1,-2 1 2,-2 0 1,-2 3 2,-2 1 2,-2 2 1,-2 3 3,-2 3 0,-2 3 3,-1 2 1,-2 3 0,0 0 1,0 2-1,1 0 0,-1 2-1,2 0-2,1 2-3,1 0-2,2 0-5,4 0-6,4-2-5,4 0-6,4-3-3,5-4 2,5-4 3,5-3 1,2-3 2,-1 2 1,-1 1 1,-1 1 2,-2 1 3,-1 0 6,-3 2 6,-1 1 6,-2 1 2,-2 2 1,-3 2-2,-1 2 1,-1 3 4,0 6 11,0 4 9,0 5 10,-2 3 1,-3-1-7,-2 1-8,-3 0-8,-3 2-5,-2 6-1,-2 7-1,-2 5-1,-1 3-2,1 0-3,-1 0-1,0 1-4,1-5-5,1-6-9,0-7-10,2-7-10,1-7-9,2-6-7,2-8-7,2-6-8,3-6 1,2-3 10,3-5 8,4-3 10,0-2 6,1 1 4,0 0 3,0 3 3,0 0 4,1 4 3,1 3 1,2 3 4,-1 2 5,-1 0 10,-1 2 11,0 1 9,-2 0 4,-1 2 0,-1 1-3,0 0 0,-1 2-2,1 0-2,2 2-2,0 1-1,0 0-9,-1 0-12,0 0-15,-2 0-13,0-1-8,2-1-2,0 0-1,1-1-3,0-1 1,-2 0 5,-2 0 3,-2 0 5</inkml:trace>
</inkml:ink>
</file>

<file path=ppt/ink/ink3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31:17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49261 12963 588,'7'-16'-4,"-2"2"-6,-2 1-8,-2 1-7,-1 4 11,2 8 30,0 8 29,2 8 30,-1 4 8,-1 1-13,0 1-13,-1 1-13,-2 5-11,-1 10-7,0 10-8,-1 10-8,-2 9-6,0 11-3,-1 9-3,-2 10-3,0 8-9,-2 5-13,0 7-13,-1 6-14,0-10-2,2-23 9,2-23 9,3-24 10,0-13 2,0-1-3,0-3-5,0-1-3</inkml:trace>
</inkml:ink>
</file>

<file path=ppt/ink/ink3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0"/>
    </inkml:context>
    <inkml:brush xml:id="br0">
      <inkml:brushProperty name="width" value="0.05217" units="cm"/>
      <inkml:brushProperty name="height" value="0.05217" units="cm"/>
      <inkml:brushProperty name="color" value="#FED406"/>
    </inkml:brush>
  </inkml:definitions>
  <inkml:trace contextRef="#ctx0" brushRef="#br0">34424 20029 421,'-35'-8'1,"9"2"1,9 0 2,9 2 2,4-1 5,0 0 11,0-1 11,0-2 9,3 1 5,6 1-3,6 0-2,6 2-3,2 0-5,1 2-5,-1 0-7,1 2-5,-1 0-5,1 0-1,0 0-1,-1 0-2,0 0-2,-1 0 0,0 0-1,-2 0-1,0 0 0,1 2 0,1 0 1,2 2 0,-1-1 0,1 0 0,-1-2 1,1 0-1,-1-1 0,1 0-1,0 0 0,-1 0 0,0 0-1,-1 0 2,0 0 0,-2 0 1,0 0 0,-1 0 0,1 0-2,0 0-1,0 0 0,1 0 1,1 0-1,1 0 0,1 0 1,-1 0-1,1 0-1,0 0 0,0 0 0,1 0-1,1 0-2,1 0 0,0 0 0,1 0 1,0 0-1,-1 0 2,1 0 0,-1 0-1,1 0 1,-1 0-1,0-1 1,-1 0-1,-1-2 0,-1 0 0,0-1 0,0 2 0,-1 0 0,1 2 0,-1 0 0,1 0 0,-1 0 0,1 0-1,0 0 0,-1 0 0,1 0 0,0 0 0,-1 0 1,1 0-1,-1 0 1,1 0-1,-1 0 1,1 0 0,0 0 0,-1 0 0,0 0 0,-1 0-1,0 0 1,-2 0-1,0 0 1,-1 0-1,1 0 0,0 0 0,-1 0 0,1 2-1,0 0 0,-1 2-2,1-1 0,0 0 0,0-2 0,-1 0-1,-4-1-15,-8 0-30,-10 0-31,-8 0-30</inkml:trace>
</inkml:ink>
</file>

<file path=ppt/ink/ink3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2"/>
    </inkml:context>
    <inkml:brush xml:id="br0">
      <inkml:brushProperty name="width" value="0.02349" units="cm"/>
      <inkml:brushProperty name="height" value="0.02349" units="cm"/>
      <inkml:brushProperty name="color" value="#00BFF3"/>
    </inkml:brush>
  </inkml:definitions>
  <inkml:trace contextRef="#ctx0" brushRef="#br0">67290 11412 936,'-5'-30'4,"7"6"8,8 5 8,6 5 8</inkml:trace>
</inkml:ink>
</file>

<file path=ppt/ink/ink3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4"/>
    </inkml:context>
    <inkml:brush xml:id="br0">
      <inkml:brushProperty name="width" value="0.05556" units="cm"/>
      <inkml:brushProperty name="height" value="0.05556" units="cm"/>
      <inkml:brushProperty name="color" value="#00BFF3"/>
    </inkml:brush>
  </inkml:definitions>
  <inkml:trace contextRef="#ctx0" brushRef="#br0">34234 20050 395,'-8'7'0,"-2"-1"-1,0 0-2,-1-1 0,1-2 11,6-1 23,4 0 23,6-2 23,3 0 4,3-2-15,4 0-15,2-1-15,2-1-9,1 2-4,1 0-2,1 2-3,-1 0-3,-1 0-2,-2 0-4,-3 0-2,0 0-2,0 0 0,-1 0-1,1 0 0,0 0-1,1 2 0,2 0 1,0 2-1,0-1-1,1-1-1,-1 0-1,1-2-2,-1 0 0,-1 0 1,-1 0 1,0 0 0,-2 0 1,1 0 0,0 0 1,-1 0 0,1 0 0,2 0 0,0 0 0,1 0 0,1 0 0,1 0 0,1 0-1,1 0 1,0 0-1,-1 0 0,-1 0 0,-1 0 0,-1 0-1,-1 0 1,0 0-1,-2 0-1,0 0 1,-1 0-2,1 0-1,0 0-1,0 0 1,1 0 1,1 0 1,1 0 2,0 0 1,-1 0 1,-1 0 1,0 0 0,-1 0 0,1 0-1,1 0-1,1 0 0,1 0 0,-1 0 0,1 0-1,0 0 2,-2 0-2,1 0 0,-2 0 0,-1 0-2,0 0 0,1 0 0,2 0 0,0 0 0,0 1 0,1 0 0,-1 2 0,1 0 1,-1 0-1,-1 0 1,-1-2 0,0 0 0,-1-1-1,1 0 0,1 0 0,1 0-1,1 0 0,-1 0 0,1 0 1,0 0-1,-2 0 1,1 0 1,-2 0-1,-1 0 0,2 0-1,3 0 1,5 0-1,3 0-1,0 0 1,-3 0-1,-5 0 1,-3 0 0,-2 0 0,0 0 0,-1 0 0,1 0 1,1 0-1,1 0-1,3 0 0,1 0 0,-4 0-10,-10 2-20,-12 0-18,-10 2-20,-5-1-7,3-1 4,1 0 5,2-1 4</inkml:trace>
</inkml:ink>
</file>

<file path=ppt/ink/ink3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6"/>
    </inkml:context>
    <inkml:brush xml:id="br0">
      <inkml:brushProperty name="width" value="0.03225" units="cm"/>
      <inkml:brushProperty name="height" value="0.03225" units="cm"/>
      <inkml:brushProperty name="color" value="#00BFF3"/>
    </inkml:brush>
  </inkml:definitions>
  <inkml:trace contextRef="#ctx0" brushRef="#br0">19250 12666 682,'21'-7'119,"-3"2"-29,-4 2-29,-4 2-29,-2 2-20,1 2-8,2 2-10,0 2-10,-1 1-7,-2 3-10,-4 2-7,-2 2-10,-2 0 0,0-1 5,0-1 6,0-1 6,-1-1 4,-1-2 4,0-2 2,-1-2 4</inkml:trace>
</inkml:ink>
</file>

<file path=ppt/ink/ink3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8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19105 13079 593,'-13'6'3,"6"-1"11,6-2 11,6-2 12,3-1 0,0 0-12,0 0-12,-1 0-12,1 1-8,0 0-3,0 2-4,0 0-2,-2 2-2,-1 0-1,-2 1-2,-2 2 0,0 0 0,0 1 4,2 2 2,0 0 4,0 1 3,0 3 4,-2 2 5,0 2 4,-2 1 3,0 3 1,-2 1 2,0 3 1,0-1 1,0-2 2,2-1 1,0-2 1,1-3 1,-2 1 0,0-2 0,-1-1 0,-1-4 3,3-6 6,2-8 6,3-6 7,1-10-6,5-11-17,4-12-17,4-12-18,-1-1-6,-3 10 3,-4 10 3,-4 9 3,-1 4 2,3-5-1,3-3-1,4-4-1,-1 1 2,-3 7 3,-3 6 3,-2 8 4,-2 5 6,2 5 9,0 2 9,1 5 9,0 3 2,-2 0-6,-2 1-5,-2 2-6,-2 1-4,0 3-3,-2 3-3,0 3-1,-1 1-2,0-1 2,0-1 1,1-1 1,0-7-4,6-12-13,2-13-10,5-13-12,2-7-4,0 1 6,-1 0 4,1-1 5,0 2 6,0 1 5,-1 3 7,1 2 6,-1 1 4,0 2 3,-2 3 2,-1 1 2,0 3 2,0 3 4,0 3 1,0 2 4,0 4-1,-1 4-1,1 4-2,0 4-2,-1 3-2,-2 3-5,-2 3-3,-2 3-4,-2 2-2,0 1-1,-2 1 0,0 1 0,-2 0-1,-2 1 0,-2-1-1,-1 1 0,-2-2-1,2-1-1,1-3 0,0-1-2,2-3-1,-1-3 0,0-3-1,0-2 0,1-6-5,0-4-5,2-7-7,1-6-6,0-5-1,2-5 3,0-5 5,2-5 4,0-2 2,0 2 4,0 0 1,0 1 4,0 3 2,2 3 3,0 5 4,2 3 3,-1 3 3,1 2 6,0 3 3,0 1 6,-1 3 5,-2 6 7,-2 4 7,-2 6 7,-1 3-1,0 5-9,0 4-9,1 3-9,-1 3-5,0 3-2,0 1-1,0 3-2,0-1-1,2 0-2,0-1 0,2-1-1,-1-2-1,0 0-2,-2-1 0,0-1-3,0-2-1,0-3-3,2-3-2,0-3-3,4-2-4,4-4-7,5-3-6,6-2-6,0-5-2,1-5 1,-2-4 2,-1-5 1,1-5 3,1-3 2,3-5 2,1-3 2,1-1 4,-3 1 6,-1 3 7,-2 1 7,-3 3 2,-3 3 2,-3 3 0,-2 3 1,-4 3 3,-4 4 7,-4 4 8,-4 4 6,-2 3 1,-1 2-4,-1 2-6,-2 2-4,2 0-7,1-1-6,2-1-6,2 0-7,2-2-2,-1-1 4,0 0 4,0-2 4,2 1 4,4 0 3,4 1 5,4 2 3,2-1 1,2-1-3,0 0-2,1-2-4,2-1-4,0 0-6,1-2-6,1 0-6,1-1-4,-1 0-1,1 0-3,0 0 0,-1 0-4,-1 0-3,-1 0-5,0 0-2,-3-1-2,-1-2 3,-2-2 2,-2-2 2,-1 0 4,0-1 3,0 0 5,0 0 4</inkml:trace>
</inkml:ink>
</file>

<file path=ppt/ink/ink3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8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21447 13174 585,'-8'-11'27,"2"10"16,1 10 16,1 10 16,0 4 0,2 1-17,0-1-17,2 1-18,-1-1-12,-1 2-8,0 1-9,-1 1-8,-1 0-6,2-3-6,0-1-4,2-3-4,0-1-5,0-3-4,0-1-3,0-2-4,0-5 1,0-8 5,0-8 7,0-8 5,0-4 6,0 1 6,0-1 5,0 1 6,0 0 6,0 1 3,0 0 5,0 2 3,0 2 7,2 1 5,0 2 8,2 2 6,0 2 3,2-1-2,0 0-1,1 0-2,1 1-3,0 0-3,0 2-3,0 1-3,0 0-4,-1 0-6,1 0-5,0 0-6,0 1-7,0 0-11,0 2-11,-1 0-10,1 0-4,-2-2 0,-1-2 2,0-1 1,-2-2 4,-1 0 9,0 0 8,-1 0 7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50"/>
    </inkml:context>
    <inkml:brush xml:id="br0">
      <inkml:brushProperty name="width" value="0.0511" units="cm"/>
      <inkml:brushProperty name="height" value="0.0511" units="cm"/>
      <inkml:brushProperty name="color" value="#F2395B"/>
    </inkml:brush>
  </inkml:definitions>
  <inkml:trace contextRef="#ctx0" brushRef="#br0">57777 51616 430,'-6'-5'6,"2"6"13,4 6 13,3 6 13,1 3 2,1 1-8,2 1-6,0 1-8,2 3-5,1 3-2,3 5-1,2 3-3,-1 2-1,-1-2 0,-2 0-2,-2-1 0,-1 0-1,2-1-1,0 0 0,1 1-1,0 1-1,0 6-1,-2 5-2,-1 4-1,0 5-1,-2 4-1,-1 3-1,0 5-1,-1 0 1,2-5 0,0-3 2,2-4 0,-1-4 2,1-4-1,0-4 1,0-4 0,0-4 1,0-7-1,-1-5 0,1-7 1,0-3-1,2-2 1,0-2 0,1-2 1,3-3 0,4-4 0,3-4 1,5-4 1,5-6 0,6-7 0,8-8 1,6-9-1,7-5-1,4-6-1,5-4 0,5-5-2,4-5-1,3-5 0,3-5-2,3-5 1,1-1-3,2 3-3,1 3-2,0 4-3,-2 2-4,-5 6-4,-7 5-3,-5 5-5,-10 6 0,-13 10 2,-12 8 4,-13 9 3,-1-1-4,7-8-6,10-8-9,9-9-8,0-2-3,-8 7 3,-8 7 1,-7 8 2,-6 4 3,-3 5 3,-3 3 4,-2 4 4</inkml:trace>
</inkml:ink>
</file>

<file path=ppt/ink/ink3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9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21831 12787 552,'0'-22'-2,"0"3"-4,0 3-4,0 3-4,0 1 2,0 2 6,0 1 7,0 0 7,1 3 11,0 2 11,2 4 14,0 3 12,0 2 2,0 3-9,-2 3-8,0 4-9,-2 2-7,0 3-1,-2 3-4,0 3-3,-1 2-1,0 3 0,0 1-2,1 2 0,-2 0-4,2-3-6,-1-3-8,0-3-7,0-3-5,2-3-5,0-3-4,2-2-6,2-5-4,4-5-7,4-4-6,3-5-6,2-5 2,0-2 9,-2-3 10,-1-3 10,-1 0 7,0 4 5,-2 4 4,0 5 5,-3 3 8,-1 5 11,-2 6 12,-2 4 10,0 1 0,2-4-13,2-5-12,2-3-12,1-4-7,1-3-2,2-5-1,0-4-1,1-3-2,2-3-3,0-3-2,1-3-3,1-2-1,-1 1 1,1-1 0,0 1 0,-2 0 2,-1 1 0,-2 1 1,-2 1 1,-2 2 6,-2 5 7,-3 3 9,0 4 9,-4 5 10,0 4 12,-3 6 13,-2 4 13,0 4 0,2 1-11,2 3-11,2 2-11,1 1-7,0 1-4,0 1-2,0 1-3,1-1-2,0-3-4,2-3-2,0-2-2,1-2-5,2 1-5,0 1-6,2 2-5,-1-1-2,1-1 2,0-1 0,0 0 2,-1-2 1,-2 1 1,-3 0 1,0 0 0,-3-1 2,-1 1 1,0 0 0,-1 0 1,-3 0 2,-2 1 0,-3 1 3,-3 2 1,-2-2 0,2-3 0,1-3-1,1-2-1,0-2-1,0 0-3,0-1-1,1 1-3,0-1-4,2-4-6,2-2-6,2-3-7,2-2 0,0 0 2,2 0 5,0 0 4,2 0 2,0-2 3,2 0 3,0-1 2</inkml:trace>
</inkml:ink>
</file>

<file path=ppt/ink/ink3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49"/>
    </inkml:context>
    <inkml:brush xml:id="br0">
      <inkml:brushProperty name="width" value="0.03847" units="cm"/>
      <inkml:brushProperty name="height" value="0.03847" units="cm"/>
      <inkml:brushProperty name="color" value="#00BFF3"/>
    </inkml:brush>
  </inkml:definitions>
  <inkml:trace contextRef="#ctx0" brushRef="#br0">23250 12748 571,'7'-6'4,"-1"4"8,0 4 7,-1 4 8,-2 2 6,-1 3 3,0 2 4,-2 2 2,0 1 0,0 3-5,0 1-5,0 3-5,0 0-5,0-1-3,0-1-4,0-1-4,0-1-4,0-3-3,0-1-5,0-2-3,2-5-5,4-6-6,4-8-6,4-6-5,1-5-3,-1-3 2,-1-3 2,0-3 0,-2-3 2,1-1-2,0-2 0,0-3-1,-2 1 1,-1 0 4,-2 1 4,-2 1 4,-2 2 4,-1 3 2,0 3 3,-1 3 3,-4 3 5,-2 5 7,-5 3 7,-4 4 7,-1 4 1,1 4-6,1 4-6,1 4-6,0 2-3,2 1 0,0 1 1,2 2-1,1-1-3,2-1-8,3-1-8,1 0-8,1-2-5,2 1-5,0 0-4,2 0-4</inkml:trace>
</inkml:ink>
</file>

<file path=ppt/ink/ink3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0"/>
    </inkml:context>
    <inkml:brush xml:id="br0">
      <inkml:brushProperty name="width" value="0.03544" units="cm"/>
      <inkml:brushProperty name="height" value="0.03544" units="cm"/>
      <inkml:brushProperty name="color" value="#00BFF3"/>
    </inkml:brush>
  </inkml:definitions>
  <inkml:trace contextRef="#ctx0" brushRef="#br0">24016 13000 620,'-1'14'28,"-1"-1"-1,0-2 0,-1-2 0,-1-1 1,2 0 1,0-1 2,2 1 1,0 0-1,0 2-3,0 0-3,0 1-4,1 2-3,2 0-4,2 1-5,2 1-5,1-1-3,1-1-7,2-2-5,0-2-5,1-2-3,1-2-2,1-3-1,2 0-2,-1-3-2,1-1-6,0 0-5,-1-1-5,0-2-1,-2-2 2,-3-2 2,-1-1 3,-1-2 4,0 2 7,0 1 6,0 0 7</inkml:trace>
</inkml:ink>
</file>

<file path=ppt/ink/ink3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0"/>
    </inkml:context>
    <inkml:brush xml:id="br0">
      <inkml:brushProperty name="width" value="0.03851" units="cm"/>
      <inkml:brushProperty name="height" value="0.03851" units="cm"/>
      <inkml:brushProperty name="color" value="#00BFF3"/>
    </inkml:brush>
  </inkml:definitions>
  <inkml:trace contextRef="#ctx0" brushRef="#br0">24506 12940 571,'-8'-21'4,"2"5"6,1 4 5,0 6 7,0 2 2,0 0-1,-1 0-1,-1 1-1,-1 0 2,2 3 2,0 4 4,2 2 3,-1 3 0,0 4-3,-1 2-3,-2 3-4,1 4-3,-1 5-2,0 5-3,0 5-2,0 5-4,2 6-9,1 6-6,0 6-8,1-2-2,1-7 4,-2-8 3,2-7 4,-1-6-10,0-3-23,0-4-24,0-1-23</inkml:trace>
</inkml:ink>
</file>

<file path=ppt/ink/ink3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2"/>
    </inkml:context>
    <inkml:brush xml:id="br0">
      <inkml:brushProperty name="width" value="0.0247" units="cm"/>
      <inkml:brushProperty name="height" value="0.0247" units="cm"/>
      <inkml:brushProperty name="color" value="#00BFF3"/>
    </inkml:brush>
  </inkml:definitions>
  <inkml:trace contextRef="#ctx0" brushRef="#br0">20000 18800 890,'7'8'58,"0"2"-21,-2 0-22,0 1-22,-2 2-14,-1 2-5,0 1-7,-1 3-5,-1-1-1,0-3 7,0-2 6,0-4 5,-1-2 5,-1 0 2,0-2 1,-1 0 3</inkml:trace>
</inkml:ink>
</file>

<file path=ppt/ink/ink3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3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19831 19499 645,'-7'15'1,"1"-2"0,0-3 1,2-1 1,0 0 4,2 0 8,0 1 6,2 2 8,0 1 1,0 3-2,0 3-3,0 3-2,0 1-3,0-1-3,0-1-1,0-1-3,0 1-1,0 3 0,0 3 0,0 3 0,0-1-2,0-3-1,0-5-4,0-3-2,1-7-9,2-8-15,2-10-16,2-8-15,1-8-4,3-7 5,2-6 6,2-8 6,-1-1 5,-1 6 5,-2 4 4,-2 5 5,-2 6 4,-1 5 5,0 6 4,-2 7 5,0 0 4,0-4 3,0-4 3,0-3 4,0-2 0,0 4 0,0 3-1,0 3-1,-1 1 3,1 2 4,0 1 5,0 0 4,-1 3 4,0 2-1,-2 3 1,0 4 0,-1 2-2,0 3-5,0 4-7,0 2-4,-1 1-5,0-1-3,-2-1-2,0-1-4,0-1-1,0-2-1,2-3-1,0-1-1,3-4-3,4-8-6,4-6-6,4-7-5,2-4-3,1-1 4,1-1 2,1-1 2,1 0 3,0 1 2,-1 1 1,1 1 2,-2 1 0,-1 4 0,-2 3 0,-3 3 0,-2 4 10,-6 8 20,-4 6 20,-6 7 20,-3 4 3,-1-1-11,-3 1-13,-2 0-12,0 0-9,1 1-5,1 1-6,0 1-6,1-1-2,1-3 2,-1-3 1,0-3 1,1-2 0,1 0 0,0-2-2,2-1 0,1-3-5,2-6-7,2-6-9,2-5-7,2-6-2,2-3 4,2-5 4,2-3 5,1-2 5,0 3 4,0 2 5,-1 1 6,1 3 2,-2 5 3,-1 3 1,0 4 2,-2 4 5,0 5 9,-2 2 9,0 5 10,-2 4 0,0 6-6,-2 4-8,0 5-6,-2 3-5,0 1-2,-1 0-4,-2 2-2,1 1-3,1-1-1,0 0-1,2 1-2,1-2-2,0-3 0,1-4 0,2-1-1,0-4-1,0-1-5,0-2-2,0-3-4,1-1-3,2-2-1,2-2-2,2-2-1,2-2-1,1-1-1,3 0 0,2-1-1,1-4 0,1-2 0,1-5-1,1-4-1,1-1 2,0-1 5,-1 0 4,1 1 4,-3 0 4,-3 2 0,-4 2 1,-4 2 2,-3 2 1,-1-1 4,0 0 3,-1 0 4,-3 1 1,0 2-1,-3 2 0,-2 2-1,-2 1 0,-2-2-2,-2 0-2,-1-1 0,-1-1-2,0 2 1,2 0 0,1 2-1,1 0 4,0 0 5,2 0 7,1 0 6,1 1 1,4 2-4,3 2-4,2 1-5,3 2-2,2 0-1,1 0 0,3 0-2,2-1-1,2-1-4,1 0-4,3-2-4,1 0-5,-1 0-6,1 0-6,-1 0-7,-1 0-2,-2 0-2,-4 0 1,-3 0-2,-1-2 2,0-1 3,0-2 4,0-1 4</inkml:trace>
</inkml:ink>
</file>

<file path=ppt/ink/ink3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3"/>
    </inkml:context>
    <inkml:brush xml:id="br0">
      <inkml:brushProperty name="width" value="0.03421" units="cm"/>
      <inkml:brushProperty name="height" value="0.03421" units="cm"/>
      <inkml:brushProperty name="color" value="#00BFF3"/>
    </inkml:brush>
  </inkml:definitions>
  <inkml:trace contextRef="#ctx0" brushRef="#br0">21716 19603 643,'0'-18'69,"0"14"-6,0 12-5,0 13-7,-1 7-7,-1-1-11,0 1-11,-1-1-9,-1 1-10,2-1-5,0 0-6,2 1-6,0-3-4,0-3-2,0-4 0,0-5-3,0-2-2,0 0-6,0-2-5,0 0-6</inkml:trace>
</inkml:ink>
</file>

<file path=ppt/ink/ink3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21700 20115 999,'0'-15'-64,"2"4"14,0 2 16,2 4 14</inkml:trace>
</inkml:ink>
</file>

<file path=ppt/ink/ink3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4"/>
    </inkml:context>
    <inkml:brush xml:id="br0">
      <inkml:brushProperty name="width" value="0.03181" units="cm"/>
      <inkml:brushProperty name="height" value="0.03181" units="cm"/>
      <inkml:brushProperty name="color" value="#00BFF3"/>
    </inkml:brush>
  </inkml:definitions>
  <inkml:trace contextRef="#ctx0" brushRef="#br0">21800 19947 691,'29'-15'111,"-3"4"-28,-5 3-28,-3 3-28,-2 1-15,-1 2-3,1 0-2,0 2-2,-1 0-9,-1 0-13,-1 0-12,0 0-14</inkml:trace>
</inkml:ink>
</file>

<file path=ppt/ink/ink3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4"/>
    </inkml:context>
    <inkml:brush xml:id="br0">
      <inkml:brushProperty name="width" value="0.03659" units="cm"/>
      <inkml:brushProperty name="height" value="0.03659" units="cm"/>
      <inkml:brushProperty name="color" value="#00BFF3"/>
    </inkml:brush>
  </inkml:definitions>
  <inkml:trace contextRef="#ctx0" brushRef="#br0">22432 19061 601,'-7'-13'29,"2"8"8,2 7 9,2 6 9,0 6 0,0 7-9,-2 5-9,0 7-9,-1 4-7,2 2-3,0 4-5,2 3-5,0-1-3,0 0-5,0-3-2,0-2-5,0-3-7,0-6-11,0-4-11,0-4-11,1-7-7,2-3-2,2-6-2,2-4-3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59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78366 2400 580,'-12'0'68,"8"2"-6,8 0-5,8 2-7,5 0-7,5 0-5,3-1-8,5 1-6,2 0-5,2-2-5,3 0-5,1-2-4,0 0-4,-2 0-6,-1 0-5,-3 0-4,-3 1-5,-3 0-4,-5 2-5,-3 0-3,-4 2-4,-4 0-4,-5 1-4,-2 2-3,-7 0 0,-6 3 4,-7 2 4,-7 2 5,-4 0 5,-1-1 5,-1-1 5,-1-1 6,3-1 4,5-2 1,6-2 2,7-2 3</inkml:trace>
</inkml:ink>
</file>

<file path=ppt/ink/ink3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5"/>
    </inkml:context>
    <inkml:brush xml:id="br0">
      <inkml:brushProperty name="width" value="0.04208" units="cm"/>
      <inkml:brushProperty name="height" value="0.04208" units="cm"/>
      <inkml:brushProperty name="color" value="#00BFF3"/>
    </inkml:brush>
  </inkml:definitions>
  <inkml:trace contextRef="#ctx0" brushRef="#br0">22691 19521 522,'7'-35'-31,"0"9"8,-2 8 8,0 10 7,-2 6 15,-2 2 21,-2 4 21,-2 2 21,-2 5 2,-2 5-17,-2 7-16,-2 6-18,-1 1-8,-1-2-3,-1-2-2,-2-1-2,1-2-1,1-1-3,1-1-2,1-1-1,1-4-7,4-8-12,2-8-11,4-8-12,3-6-3,6-3 4,4-5 5,5-3 4,2-2 5,-1 3 6,0 1 6,-2 3 5,-1 1 7,-1 4 7,-1 3 8,0 3 8,-2 1 9,-1 2 12,0 1 12,-2 0 12,-1 4 1,-2 6-13,-3 6-10,0 6-12,-2 3-9,0 1-4,0 1-5,0 1-5,0-1-2,0-1 2,0-3 0,0-1 1,2-4-8,4-5-16,3-4-18,5-5-17,1-5-4,-1-4 7,-1-4 7,0-3 9,-1-2 4,0 2 4,-1 3 3,1 1 3,-1 2 5,-2 0 5,-3 2 6,0 1 6,-3 3 10,1 6 15,0 6 16,0 5 14,-1 4 3,0 2-11,-2 0-10,0 1-11,-1 0-7,0 1-5,0 0-5,0-1-4,0 0-4,0-3-1,0-1-1,0-2 0,3-7-5,6-12-8,5-12-6,7-11-7,1-6-1,-3-1 3,-3 1 5,-2 0 4,-4 1 3,-1 3 1,-2 3 2,-2 4 1,-2 1 2,0 4 0,-2 3 1,0 3 0,-3 5-4,-4 6-9,-4 7-11,-3 8-8,-2 3-6,2 3 0,2 2 1,3 1-1,1 0 3,2-1 3,2-2 3,2-3 5,2-1 4,3-2 4,4-3 6,2-1 4,2-2 5,0-2 3,0-2 4,-1-2 3,1-1 5,0 0 8,0 0 6,0 0 8,-1 1 3,-1 2-1,-1 2-1,0 2-1,-2 2-3,-1 3-3,0 3-4,-2 4-5,-1 0-4,0 1-5,-1-1-5,-2 1-5,0-2-2,0-1 0,0-2 1,0-2-1,0-2 1,2 1-2,1 0 0,0 0-2,1-2 2,2-1 2,0-2 3,2-2 2,-1-1 3,1 2 2,0 0 2,0 1 2,-1 2 1,-1 2-2,0 2-1,-2 1-2,-1 3-1,-4 3-1,-2 4-1,-3 2-1,-4 3-4,-4 6-6,-4 5-6,-3 4-6,-2 0-5,1-6-5,1-5-5,1-7-5,1-3-4,2-3-3,2-1-2,3-2-4</inkml:trace>
</inkml:ink>
</file>

<file path=ppt/ink/ink3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0:56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21974 21399 464,'-8'7'67,"-1"1"-14,-2 0-15,0 0-14,-1 1-9,1 1 0,-1 3-3,0 2-1,0 1-1,-1-1-1,-1 1-1,-1 0-2,-1-2 0,2-1 1,1-2-1,1-2 0,1-1 0,0 1-2,2 2 0,1 0-2,3 1-1,8 1-4,6 1-2,7 2-4,4-2-1,-1-3 1,1-3 0,-1-2 1,1-3 1,0-1 1,-1 0 1,1-1 1,-2-2 2,1-1 0,-2 0 0,-1-1 1,-2-1 2,-1 0 4,-2 0 4,-2 0 4,-2-1 6,-2-4 8,-3-2 9,0-3 8,-4-2 0,0 1-10,-3-1-8,-2 0-9,-1 0-6,0-1-1,1-1-3,-1-1-3,0-2-4,0 0-10,0-1-8,0 0-10,1-1-13,1 4-19,0 3-18,2 3-18</inkml:trace>
</inkml:ink>
</file>

<file path=ppt/ink/ink3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2"/>
    </inkml:context>
    <inkml:brush xml:id="br0">
      <inkml:brushProperty name="width" value="0.036" units="cm"/>
      <inkml:brushProperty name="height" value="0.036" units="cm"/>
      <inkml:brushProperty name="color" value="#00BFF3"/>
    </inkml:brush>
  </inkml:definitions>
  <inkml:trace contextRef="#ctx0" brushRef="#br0">4141 14177 611,'-9'-6'28,"0"2"5,-2 4 5,0 3 4,0 1-1,1 3-6,0 2-6,2 2-7,-1 0-3,-2 1-3,-1 0-1,-3 0-3,-2 0-2,-1 3-2,-3 2-2,-1 2-3,-2 0 0,1 1-1,-1-1 0,0 1 1,1-1-1,-1-1 1,1-1 0,-1-1 0,2-1 0,1-1 0,2 0-1,3-2 0,5-2-8,8-2-17,9-4-17,10-2-17,4-4-6,1 0 7,1-3 5,1-2 6,-2 0 6,-3 0 4,-4 2 5,-4 1 5</inkml:trace>
</inkml:ink>
</file>

<file path=ppt/ink/ink3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3"/>
    </inkml:context>
    <inkml:brush xml:id="br0">
      <inkml:brushProperty name="width" value="0.04708" units="cm"/>
      <inkml:brushProperty name="height" value="0.04708" units="cm"/>
      <inkml:brushProperty name="color" value="#00BFF3"/>
    </inkml:brush>
  </inkml:definitions>
  <inkml:trace contextRef="#ctx0" brushRef="#br0">5150 14331 467,'8'-7'70,"0"1"-13,0 0-14,-1 2-14,2 0-7,0 2 0,1 0 1,2 2 0,-1 1-2,1 2-4,0 2-2,0 2-5,-1 1-1,1 3-2,0 2-2,0 2 0,-1 0-2,1-1 0,0-1 0,0 0 0,0-3-1,3 1-2,2-2-2,1 0-2,1-1-1,-1 1-2,0 2-1,-2 0-2,0 0 0,1 1 1,1 0 1,2 0 1,-2-2 0,-1-1 1,-3-2 1,-1-2 1,-1-1 0,0 0-1,-1 0 1,1 0-1,1-1-1,0-1 0,1 0-2,1-1-1,-1 0 2,-2 1 7,-4 3 7,-3 2 5,-2 1 7,-4 2 4,-2 0 6,-3 2 4,-2 0 1,2 1-5,1 1-3,0 1-5,2 0-3,0-1-4,2 0-4,0-2-3,1 2-4,0 5-1,0 5-4,0 5-1,0 1-2,0-3 0,0-3 1,0-3 0,1 0-1,0 1-1,2 3-1,0 1-2,0 1-2,0-3-4,-2-1-3,0-3-3,-1 0-1,2-1 0,0 1 1,2 0 0,-1-1-2,-1 1-4,0-1-4,-1 1-5,-1-2-2,2-3 0,0-3 0,1-2 0</inkml:trace>
</inkml:ink>
</file>

<file path=ppt/ink/ink3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4"/>
    </inkml:context>
    <inkml:brush xml:id="br0">
      <inkml:brushProperty name="width" value="0.04824" units="cm"/>
      <inkml:brushProperty name="height" value="0.04824" units="cm"/>
      <inkml:brushProperty name="color" value="#00BFF3"/>
    </inkml:brush>
  </inkml:definitions>
  <inkml:trace contextRef="#ctx0" brushRef="#br0">3681 15600 456,'-13'2'9,"3"4"14,4 4 14,4 3 14,2 3 3,2 0-10,0-1-9,2 1-9,-1 0-6,-1 1-3,0 1-3,-1 2-3,-1 0-1,0 1-3,0 1-2,0 1-3,0 1 0,0 1-2,0 1 0,0 1-1,0 0-2,2 0 1,0 1-1,2-1-1,-1 0 0,-1-1 1,0-1 0,-2-1 1,1-1 0,0-1-2,2-1 0,0-1-1,0-1-1,0-3 0,-2-1 0,0-2 0,-1-1-2,0 1-1,0 2-2,0 0-2,-1-1-1,0-1 2,-2-2 0,0-2 1,1-3 9,2-2 17,3-4 17,4-2 16,2-3 5,2 0-9,1-2-8,3 0-9,0 0-6,-1 2-4,-1 3-4,0 1-4,0 2-2,3 1-3,3 3-1,4 2-1,-1 1-2,-3 0 1,-3 0-1,-3 0 1,0-1-2,2 1-1,1 0-1,3 0-1,0 0-2,-1 0-1,-1-1-1,0 1-1,-2 0 0,-1 0 2,-1 0 0,-1 0 2,0-1 0,0 1 0,0 0-1,0 0 1,-1 0-1,-1 0 2,-1 0 0,0-1 1,-1 1 0,1-2 0,2-1-1,0 0-1,1-2 0,0-1 0,-1 0 0,1-1-1,0-4 1,0-2 1,-1-5 1,1-4 1,0-1 0,2 1-1,0 1 0,1 0-1,2 1-1,1-1-3,3-1-1,1-1-2,1-1-4,-3 2-6,-1 1-4,-2 1-5,-1 1-4,-1 0-2,1 2-2,0 1-1</inkml:trace>
</inkml:ink>
</file>

<file path=ppt/ink/ink3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6"/>
    </inkml:context>
    <inkml:brush xml:id="br0">
      <inkml:brushProperty name="width" value="0.0293" units="cm"/>
      <inkml:brushProperty name="height" value="0.0293" units="cm"/>
      <inkml:brushProperty name="color" value="#00BFF3"/>
    </inkml:brush>
  </inkml:definitions>
  <inkml:trace contextRef="#ctx0" brushRef="#br0">4519 15070 750,'-1'-11'-18,"-1"8"24,0 9 26,-1 10 23,-2 2 7,0 1-15,-2-2-14,0-1-15,-3 2-8,-3 5-6,-5 5-4,-4 5-4,0 0-6,1-2-7,2-3-6,3-3-6,1-2-2,2-3 1,2-1 3,3-2 2,0-3-1,2-1-3,0-2-3,2-2-4</inkml:trace>
</inkml:ink>
</file>

<file path=ppt/ink/ink3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6"/>
    </inkml:context>
    <inkml:brush xml:id="br0">
      <inkml:brushProperty name="width" value="0.03131" units="cm"/>
      <inkml:brushProperty name="height" value="0.03131" units="cm"/>
      <inkml:brushProperty name="color" value="#00BFF3"/>
    </inkml:brush>
  </inkml:definitions>
  <inkml:trace contextRef="#ctx0" brushRef="#br0">4450 17450 702,'22'0'112,"-3"2"-27,-3 0-27,-2 2-27,-1 1-20,3 5-13,3 4-14,3 4-14,0 0-7,-1-1 1,-2-2-1,-2-3 1,-3-1-1,-1-2 0,-2-2-2,-2-2-1</inkml:trace>
</inkml:ink>
</file>

<file path=ppt/ink/ink3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07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6150 15900 628,'0'17'120,"2"3"-28,0 3-29,2 3-29,0 2-15,0 1-2,-1 1-3,2 1-3,-1 0-9,1 2-18,2 1-18,0 1-17,0-3-5,-2-7 4,-2-7 6,-2-7 5,-1-3 4,2 0 2,0 0 2,2 0 1</inkml:trace>
</inkml:ink>
</file>

<file path=ppt/ink/ink3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0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5050 12105 526,'0'-13'16,"0"6"19,0 6 19,0 6 21,0 5 2,0 4-13,0 3-14,0 5-12,0 1-11,0 3-7,0 0-8,0 0-7,0 3-7,2 1-7,0 2-7,2 3-8,0 1-7,0 4-7,0 2-7,0 4-7,0-3-4,0-10 1,0-8 0,0-8 1</inkml:trace>
</inkml:ink>
</file>

<file path=ppt/ink/ink3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7109 15179 502,'-14'-1'2,"3"-1"4,3 0 5,2-1 4,4-1 9,4 0 14,4 0 14,4 0 15,2 0 0,1 0-11,1 0-12,2 0-12,-1 1-8,1 0-4,0 2-4,0 0-4,0 1-5,3-2-3,1 0-3,3-1-5,0-1-4,1 2-5,0 0-6,-1 2-4,0-1-2,-1 0 1,-1-2 2,-1 0 2,0-1-4,0 2-6,-1 0-8,1 2-7,-2 0-2,-3 0 3,-3 0 3,-2 0 2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7:59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77747 3200 538,'-57'14'0,"14"-3"1,12-2 1,13-4 0,7 0 5,2 4 10,2 2 10,2 3 8,2 3 5,0 3-3,2 3-1,0 3-3,2 3-2,0 1-3,2 2-3,0 3-2,0 1-3,0 2-3,-2 2-3,0 2-3,-2 4-2,-4 4 2,-2 5 0,-3 6 2,-2 1-4,0-1-6,0-1-8,0 0-7,1-5-6,-1-5-4,0-6-4,0-5-6,1-7-2,3-6-4,1-5-2,2-6-2</inkml:trace>
</inkml:ink>
</file>

<file path=ppt/ink/ink3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2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9004 13949 470,'-15'-13'26,"2"3"2,3 4 3,1 4 2,0 3 0,0 2-3,-1 2-1,-1 2-3,-1 1-3,2-1-4,1 1-4,0 0-4,2 0-2,-1 2-2,0 0 0,0 1-1,1 2 0,0 3-1,2 4-1,1 2 0,-1 0 0,2-1 0,-1-3 1,0-1-1,0-1 1,2 0-2,0-1-2,2 1 0,0-1-1,2-1 0,0-1 0,2 0 1,1-3-1,3-1 1,4-2 1,2-2 0,2-2-2,-1 0-5,1-2-5,0 0-5,-1-1-3,1 0-1,0 0 0,0 0 0,-1-2-3,1-2-1,0-4-3,-1-2-2,1-3 1,2-3 4,0-3 4,1-3 4,-1-2 3,-1 1-1,-2-1 1,-2 1-1,-2-2 2,-1-3 0,-1-3 1,0-3 1,-2-1 0,-1 0 1,0-1-1,-2 1-1,0 2 4,0 3 5,0 5 6,0 3 5,-1 4 4,0 3-1,-2 3 1,0 3 0,-2 1 6,-2 2 11,-2 0 13,-2 2 11,-1 4 2,1 8-5,-1 8-7,0 7-6,1 4-6,2 1-4,2-1-6,2 1-5,1 0-4,0 1-2,0 0-2,0 2-2,1 1-3,2-1-3,2 0-5,2 1-4,1-1-1,1 0 1,2 1 0,0-1 2,1 1-6,1 1-12,2 1-12,0 0-11,-1-1-5,-3-7 4,-2-5 5,-4-7 3,0-3 1,0 0-3,1-2-3,2 0-3</inkml:trace>
</inkml:ink>
</file>

<file path=ppt/ink/ink3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3"/>
    </inkml:context>
    <inkml:brush xml:id="br0">
      <inkml:brushProperty name="width" value="0.04219" units="cm"/>
      <inkml:brushProperty name="height" value="0.04219" units="cm"/>
      <inkml:brushProperty name="color" value="#00BFF3"/>
    </inkml:brush>
  </inkml:definitions>
  <inkml:trace contextRef="#ctx0" brushRef="#br0">5627 18900 521,'-6'17'127,"2"3"-29,4 3-27,3 3-29,0 2-16,-1 1-2,0 1-4,-2 1-2,1 0-3,0 2-1,2 1-3,0 1-2,1-1-6,0-1-7,0-3-8,0-2-8,0-2-6,0-3-5,0-3-5,0-2-5</inkml:trace>
</inkml:ink>
</file>

<file path=ppt/ink/ink3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3"/>
    </inkml:context>
    <inkml:brush xml:id="br0">
      <inkml:brushProperty name="width" value="0.04477" units="cm"/>
      <inkml:brushProperty name="height" value="0.04477" units="cm"/>
      <inkml:brushProperty name="color" value="#00BFF3"/>
    </inkml:brush>
  </inkml:definitions>
  <inkml:trace contextRef="#ctx0" brushRef="#br0">5180 20841 491,'-27'-2'10,"9"0"19,8-3 16,10-2 19,8-2 5,8-2-6,7-1-7,8-3-6,4 1-8,-3 3-10,-2 2-8,-1 4-9,-2 1-7,-1 0-7,-1 0-5,-1 0-6,-1 0-7,1 1-7,-1-1-7,1 0-7,-2 0-2,-3 2 4,-3 0 4,-3 2 4,-2 1-1,-2 2-3,-2 2-5,-2 2-4,-2 0 0,-1 1 3,0 0 5,-1 0 2</inkml:trace>
</inkml:ink>
</file>

<file path=ppt/ink/ink3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4"/>
    </inkml:context>
    <inkml:brush xml:id="br0">
      <inkml:brushProperty name="width" value="0.04866" units="cm"/>
      <inkml:brushProperty name="height" value="0.04866" units="cm"/>
      <inkml:brushProperty name="color" value="#00BFF3"/>
    </inkml:brush>
  </inkml:definitions>
  <inkml:trace contextRef="#ctx0" brushRef="#br0">5369 21250 452,'-11'8'1,"-4"0"3,-5 0 2,-5-1 3,0 0 3,5-2 6,4-2 5,6-2 5,4 1 7,2 4 11,4 4 9,3 3 10,0 4-1,1 3-12,0 4-13,0 2-11,1 3-9,0 6-5,1 5-5,2 4-4,0 4-2,-1 0 0,1 2 2,0 0 0,0 1-9,2 0-17,0 0-19,1 0-16,0 1-9,0 2 5,-2 1 3,0 3 3,-1 0 5,-1-2 5,1-2 6,0-2 5,-1-7 5,-2-8 5,-2-11 4,-2-9 5,-1-4 3,2 1 2,0 3 1,2 2 1</inkml:trace>
</inkml:ink>
</file>

<file path=ppt/ink/ink3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14"/>
    </inkml:context>
    <inkml:brush xml:id="br0">
      <inkml:brushProperty name="width" value="0.03901" units="cm"/>
      <inkml:brushProperty name="height" value="0.03901" units="cm"/>
      <inkml:brushProperty name="color" value="#00BFF3"/>
    </inkml:brush>
  </inkml:definitions>
  <inkml:trace contextRef="#ctx0" brushRef="#br0">5445 22773 563,'-13'-23'46,"4"4"-1,6 3 0,5 3-1,3 2-3,3 0-4,3 2-5,4 1-5,1 0-3,3 0-2,2 0-1,1 0-2,3 1-3,1 1-6,3 0-5,1 2-4,1 0-4,-1 2 2,-1 0 1,-1 2 0,-2 0 1,-1 0 0,-3 0 0,-1 0 2,-3 1-16,-1 2-29,-2 2-29,-2 2-30</inkml:trace>
</inkml:ink>
</file>

<file path=ppt/ink/ink3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25"/>
    </inkml:context>
    <inkml:brush xml:id="br0">
      <inkml:brushProperty name="width" value="0.03434" units="cm"/>
      <inkml:brushProperty name="height" value="0.03434" units="cm"/>
      <inkml:brushProperty name="color" value="#00BFF3"/>
    </inkml:brush>
  </inkml:definitions>
  <inkml:trace contextRef="#ctx0" brushRef="#br0">33366 10855 640,'-1'-13'33,"-1"6"4,0 6 6,-1 6 5,-3 4-2,-2 1-8,-3 3-7,-3 2-8,-3 1-5,-2 1-4,-2 2-3,-1 0-4,-2 1-2,1 1-1,-1 1-3,1 1 0,0-1-2,4-3 0,3-3 1,3-2-1</inkml:trace>
</inkml:ink>
</file>

<file path=ppt/ink/ink3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2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33750 11200 333,'49'20'167,"16"14"-1,16 15 1,16 15 0</inkml:trace>
</inkml:ink>
</file>

<file path=ppt/ink/ink3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26"/>
    </inkml:context>
    <inkml:brush xml:id="br0">
      <inkml:brushProperty name="width" value="0.02472" units="cm"/>
      <inkml:brushProperty name="height" value="0.02472" units="cm"/>
      <inkml:brushProperty name="color" value="#00BFF3"/>
    </inkml:brush>
  </inkml:definitions>
  <inkml:trace contextRef="#ctx0" brushRef="#br0">32782 11094 890,'6'-8'-57,"-3"2"25,-2 1 25,-4 0 24,-2 3 11,-3 4-2,-4 4-4,-2 4-3,-1 2-2,1 1-3,1 1-1,0 2-2,1-1-2,1-1-1,-1-1-1,0 0-1,0-2-2,1 1-1,-1 0-2,0 0-1,1-1 0,2-1-1,2 0 0,3-2 0,-1 1-2,-2 1-2,-2 3-3,-2 2-3,-1 0 0,-2-1 2,0-1 3,-1 0 1,0-1 2,1 0 0,1-1 0,0 1 0,2-1 3,1-2 2,0-3 5,2-1 2,3-2-2,6-4-10,6-2-10,6-3-10,1-2-2,-1 2 3,-2 1 5,-2 0 3,-2 1 0,-1 0-3,0 0-5,-2 0-3</inkml:trace>
</inkml:ink>
</file>

<file path=ppt/ink/ink3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27"/>
    </inkml:context>
    <inkml:brush xml:id="br0">
      <inkml:brushProperty name="width" value="0.03754" units="cm"/>
      <inkml:brushProperty name="height" value="0.03754" units="cm"/>
      <inkml:brushProperty name="color" value="#00BFF3"/>
    </inkml:brush>
  </inkml:definitions>
  <inkml:trace contextRef="#ctx0" brushRef="#br0">33809 11000 586,'-15'7'-1,"4"-1"17,3 0 16,3-1 18,2-1 2,3 1-9,4 1-10,2 2-10,2-1-8,0-1-3,0 0-5,0-1-5,0-2-1,1 1 1,2 0 1,0 0 0,1 0 1,-1 0-1,1 0 0,0 0 1,0 0-2,0 0-1,-1-1-1,1 2-2,0-1 0,0 1 0,-1 2 1,1 0 1,0 1-1,0 0-2,-1 0 0,1-1-2,0 1-1,0-2-1,-1-1 0,1 0 0,-1 0-1,0 2 0,-2 1 0,-1 3-1,0 0 2,0-2 2,0-2 2,0-2 2,0-1 0,0 1-2,-1 2-1,1 0-2,0 0-1,2 0 0,0-2-2,1 0 0,0-2 1,0-1 0,-2 0 2,0-2 0,-3 1 6,-1 2 11,-2 2 9,-2 2 10,-1 1 3,-2 2-5,0 0-6,-2 1-6,1 2-2,1 3-1,0 4 0,2 2 0,0 0-2,0-1-2,0-3-2,0-1-1,0-1-1,0 1-1,0 2 1,0 0 0,0 0 0,0-1-3,0-1-2,0-1-1,0 0-2,0 0-1,0-1-2,0 1-1,0 0-2,2 1 0,0 1-1,1 1-2,1 0 0,0-2-3,0-3-1,0-1-2,0-1-1,0 0 1,0-1 1,0 1-1,-1-1 0,-1-1-4,0 0-2,-1-2-4,-1 0 1,0 0 3,0 0 3,0 0 4</inkml:trace>
</inkml:ink>
</file>

<file path=ppt/ink/ink3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28"/>
    </inkml:context>
    <inkml:brush xml:id="br0">
      <inkml:brushProperty name="width" value="0.04052" units="cm"/>
      <inkml:brushProperty name="height" value="0.04052" units="cm"/>
      <inkml:brushProperty name="color" value="#00BFF3"/>
    </inkml:brush>
  </inkml:definitions>
  <inkml:trace contextRef="#ctx0" brushRef="#br0">32616 12400 543,'-7'8'87,"2"0"-20,2 0-21,2-1-21,1 2-10,2 2 0,0 2 1,2 1 0,0 2-1,0 2-1,-1 0-3,2 1-1,-2 0-2,-1 1-3,0 0-1,-2-1-4,1 1-1,0-1 0,2 1-1,0 0 0,0 0 0,0 1 0,-2 1 1,0 1 1,-1 0-1,0 1 0,0-1 0,0 1-2,0-1 0,0-1 0,0-1-1,0-1-2,0-1 1,0-1-1,0-1-1,0 0 1,0-2-2,0 1-1,0 0 0,0-1-2,1-2 4,2-4 9,2-6 9,2-4 9,1-3 3,1 0-1,2 0-1,0 0-2,1 1-1,3 0-3,2 2-1,2 0-2,-1 1-3,1 0-2,-2 0-2,-1 0-2,0 1-2,1 2 0,2 2-1,0 2 1,0 0-2,1-1-1,-1 0-1,1-2-2,-1 1 0,-3 0-1,-1 1 1,-2 2-1,-2-1-1,1-1 1,0 0-1,0-1 0,-1-2-1,1 1 1,0 0-1,0 0 0,0 0 1,1 0 0,1 0 0,2 0 0,-1-1 1,-1-1 1,-1 0 2,0-1 1,-2-3 1,-1 0 2,-1-3 1,0-2 2,-1-2-1,1-2 1,2-2-1,0-1 0,0-1-1,-1 1-1,0 0 1,-2 2-1,0 0-1,2 1-1,0-1 0,1 0-2,1 0-2,0-2-5,-1 0-5,1-1-5,0 0-2,0 1 1,-1 1 1,1 0-1,-1 2 1,-2 1 0,-2 0 0,-2 2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0"/>
    </inkml:context>
    <inkml:brush xml:id="br0">
      <inkml:brushProperty name="width" value="0.04572" units="cm"/>
      <inkml:brushProperty name="height" value="0.04572" units="cm"/>
      <inkml:brushProperty name="color" value="#F2395B"/>
    </inkml:brush>
  </inkml:definitions>
  <inkml:trace contextRef="#ctx0" brushRef="#br0">78165 3581 481,'37'-13'54,"-5"3"-8,-5 4-8,-5 4-7,-2 3-6,1 2 0,1 2-2,1 2-2,-1 1-3,-1 3-4,-3 2-5,-1 2-4,-2 0-5,-4 1-5,-3 0-5,-2-1-4,-4 1-3,-3 0-2,-2-1 0,-3 1-2,-5 0-3,-6 1-5,-5 2-6,-7 0-6,-2-1 0,0-1 6,-1-2 6,1-3 5,-1-1 5,-1 0 4,-1-2 5,0 0 4,-1-2 2,3-1 2,2-1 1,1 0 2,4-1 2,5 0 4,5 0 3,5 0 5,2 0 3,2 0 2,1-1 2,0 1 3,4-1 1,6-2-2,6-2 0,6-2-3,5-2 0,6-1 0,7-3-1,5-2-1,2-1-2,-2 1-2,-2-1-3,-1 0-2,-4 2-2,-2 2-1,-3 4-1,-3 3 0,-3 1-3,-4 1-4,-5 2-3,-3 0-3,-5 3-3,-4 2 2,-6 3 1,-4 4 0,-5 2 0,-5 3 0,-5 3 0,-5 3-1,-2 1 2,1 1 2,1-1 2,1 1 4,1-2 1,1-2 2,1-1 2,2-2 1,0-3 2,4-1-1,3-3 0,3-1 1,4-4-4,4-4-8,6-5-7,4-6-7,5-4-3,6-3 1,4-5 1,5-4 1,1 1 2,-2 3 0,-1 4 0,-2 5 1,-3 2 2,-1 2 5,-2 2 4,-3 2 4,-1 3 6,0 6 7,-2 4 6,0 5 8,-3 2 3,-1-3-2,-2-1-2,-2-2-1,0-1-2,0 0-1,2-1-3,0 1-1,4-1-2,7-3-3,7-1-2,8-2-3,2-4-4,2-8-5,1-6-6,1-7-5,-1-4-4,-2-1-1,-1-1-3,-3-1-1,-1-1-5,-1-3-7,-1-1-6,-1-2-7,-2-2-1,-5 1 5,-3 0 7,-4 0 4,-3 1 7,-1 3 6,0 3 7,-2 3 6,0 3 3,-2 3 2,0 3 1,-2 3 1,1 4 10,0 8 20,2 6 18,0 7 20,1 4 2,0 2-12,0 0-14,0 1-14,-1 1-8,-1 3-3,0 1-3,-1 3-4,-2 0-3,-1-1-7,0-1-5,-1-1-5,-2 0-2,0 1-1,-1 1 0,-2 1 0,1-2-4,1-3-9,0-5-10,2-3-8,-1-5-7,0-4-5,-1-6-4,-2-4-4,1-3 1,1-2 5,0 0 8,2-1 5</inkml:trace>
</inkml:ink>
</file>

<file path=ppt/ink/ink3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0"/>
    </inkml:context>
    <inkml:brush xml:id="br0">
      <inkml:brushProperty name="width" value="0.02662" units="cm"/>
      <inkml:brushProperty name="height" value="0.02662" units="cm"/>
      <inkml:brushProperty name="color" value="#00BFF3"/>
    </inkml:brush>
  </inkml:definitions>
  <inkml:trace contextRef="#ctx0" brushRef="#br0">32910 12016 826,'-2'-12'32,"-2"8"0,-4 8-1,-2 8 0,-3 5-6,-3 3-9,-4 3-9,-2 3-11,-2 1-7,-1 1-5,-1-1-6,-1 1-6,0-1-3,1 0 0,1 1 0,1-1-1,3-2 3,3-7 4,4-5 5,5-6 5,1-3 2,2 0 1,0 0 1,2 0 0</inkml:trace>
</inkml:ink>
</file>

<file path=ppt/ink/ink3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1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33050 13900 696,'15'0'93,"-1"2"-20,-1 0-20,0 2-20,-1 1-13,3 1-5,2 3-4,2 2-6,1 1-5,1 0-6,1-1-7,1 1-7,1 0-8,1 0-9,1-1-9,1 1-9,-3-1-1,-5-2 8,-6-2 7,-6-2 8</inkml:trace>
</inkml:ink>
</file>

<file path=ppt/ink/ink3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1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34627 12647 696,'-6'-7'5,"2"0"11,4 2 11,3 1 11,0 3 4,-1 7-2,0 7-3,-2 8-3,1 2-4,0 1-10,2-1-8,0 1-9,1 1-9,0 2-9,0 4-9,0 3-9,0-1-2,0-5 4,0-5 6,0-5 5,-1-2-2,-1-1-8,0 1-8,-1 0-7</inkml:trace>
</inkml:ink>
</file>

<file path=ppt/ink/ink3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3"/>
    </inkml:context>
    <inkml:brush xml:id="br0">
      <inkml:brushProperty name="width" value="0.042" units="cm"/>
      <inkml:brushProperty name="height" value="0.042" units="cm"/>
      <inkml:brushProperty name="color" value="#00BFF3"/>
    </inkml:brush>
  </inkml:definitions>
  <inkml:trace contextRef="#ctx0" brushRef="#br0">33500 9041 523,'0'-16'4,"0"2"6,0 1 7,0 1 7,1 2 5,4 4 4,2 4 3,4 4 4,-1 4 0,-1 4-6,-2 3-5,-2 5-4,-2 2-4,0 1-3,-2 1-1,0 1-3,-1 1-1,2-1-3,1 1 0,0-1-2,0 2 0,0 1 1,-2 3 1,0 1 2,-1 2-6,0 3-14,0 1-12,0 2-14,0 3-9,2 2-4,0 4-5,2 2-4,-1-2-1,-1-10 3,0-8 4,-1-8 3</inkml:trace>
</inkml:ink>
</file>

<file path=ppt/ink/ink3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7"/>
    </inkml:context>
    <inkml:brush xml:id="br0">
      <inkml:brushProperty name="width" value="0.0325" units="cm"/>
      <inkml:brushProperty name="height" value="0.0325" units="cm"/>
      <inkml:brushProperty name="color" value="#00BFF3"/>
    </inkml:brush>
  </inkml:definitions>
  <inkml:trace contextRef="#ctx0" brushRef="#br0">35250 11944 676,'22'-8'94,"-1"2"-21,-3 1-20,-1 0-20,-1 1-13,0 0-3,-1 0-3,1 1-4,0-2-3,1 0-5,1-2-2,2 0-4,-2 0-5,1 0-3,-2 2-3,-1 1-5,0 0-3,-1 2-1,1 0-1,0 2-2,-1 0-3,-1 0-6,-1 0-4,0 0-6</inkml:trace>
</inkml:ink>
</file>

<file path=ppt/ink/ink3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37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37141 10876 564,'-1'-14'62,"-2"4"-9,-2 5-9,-2 3-9,0 3-6,-1 3-5,0 4-3,0 2-3,0 3-4,0 1-2,1 3-1,-1 2-2,0 0-2,0 1-3,0-1-2,0 1-3,1 0-1,1-1 0,0 1 0,2-1 0,0 0 0,2-2 0,0-3 0,2-1 0,0-1 0,0 0-1,0-1-1,0 1 0,1-1-1,4-1-2,2 0 0,4-2-2,1-1 0,1-2 0,1-2 1,1-2 0,1-2-1,2 0-3,0-2-3,1 0-4,1-3-1,1-4 0,1-3 0,1-5-1,0-2 1,-1-1 2,-1-1 1,-1-1 1,-2-2 1,-2-1 3,-4-3 2,-3-1 1,-2 0 3,-2 1 0,-2 3 3,-2 2 1,-1 1 3,0 2 4,0 3 4,0 1 3,0 2 4,0 1 2,0 1 2,0 1 1,0 4 6,0 10 8,0 8 9,0 9 8,0 4-2,0-1-9,0-1-10,0-1-10,0 2-7,0 7-1,0 5-3,0 6-2,0 4-4,2 2-3,0 2-6,2 2-4,-1-2-10,-1-8-15,0-6-13,-1-7-16,-1-5-4,0-3 4,0-3 5,0-2 4</inkml:trace>
</inkml:ink>
</file>

<file path=ppt/ink/ink3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0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34650 15182 615,'0'-19'1,"0"9"20,0 8 19,0 10 20,0 4 4,0 1-11,0 1-11,0 1-11,0 1-8,0 0-4,0-1-4,0 1-5,0-1-5,0-1-6,0-1-6,0 0-7,0-2-5,2-1-2,0 0-2,2-2-4,0 0 1,0 0 1,0 0 2,0-1 1,0 1-3,0 0-10,0 0-8,0 0-9</inkml:trace>
</inkml:ink>
</file>

<file path=ppt/ink/ink3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1"/>
    </inkml:context>
    <inkml:brush xml:id="br0">
      <inkml:brushProperty name="width" value="0.03969" units="cm"/>
      <inkml:brushProperty name="height" value="0.03969" units="cm"/>
      <inkml:brushProperty name="color" value="#00BFF3"/>
    </inkml:brush>
  </inkml:definitions>
  <inkml:trace contextRef="#ctx0" brushRef="#br0">34154 16326 554,'-16'7'2,"2"-2"4,1-2 3,1-2 5,3-2 8,6 0 13,6-2 12,6 0 13,2-1 1,1 0-9,0 0-11,0 0-11,1 1-7,3 1-5,3 0-5,3 2-5,2-1-4,1-1-3,1 0-3,1-1-3,0-1-5,-1 0-6,-1 0-7,-1 0-7,-2 0-4,-1 0-1,-3 0 0,-1 1 0,-3 1-3,-4 5-6,-5 6-5,-2 4-5,-5 1 3,0-3 11,-3-3 12,-2-2 11,-1-2 6,0 0 3,1 0 3,-1 0 1</inkml:trace>
</inkml:ink>
</file>

<file path=ppt/ink/ink3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1"/>
    </inkml:context>
    <inkml:brush xml:id="br0">
      <inkml:brushProperty name="width" value="0.03812" units="cm"/>
      <inkml:brushProperty name="height" value="0.03812" units="cm"/>
      <inkml:brushProperty name="color" value="#00BFF3"/>
    </inkml:brush>
  </inkml:definitions>
  <inkml:trace contextRef="#ctx0" brushRef="#br0">34529 16783 577,'-22'-1'-9,"4"0"12,4-2 11,5 0 11,2 3 10,2 10 9,2 8 10,2 9 10,1 4-2,0 1-13,0-1-12,0 0-13,0 2-10,0 2-8,0 4-7,0 3-8,0 1-5,2 0-1,0 0-1,2 0-3,0 1-2,0 0-5,0 2-6,0 1-4,-1-1-3,1-1 0,0 0-1,0-1-1,-1-3 2,0-4 4,-1-4 4,-2-3 5</inkml:trace>
</inkml:ink>
</file>

<file path=ppt/ink/ink3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1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34433 17726 647,'-6'-22'12,"4"6"9,4 5 10,4 5 10,3 1 2,1 0-5,3-2-4,2 0-4,1 0-4,1 0-3,1 2-1,1 1-3,4-1-7,5 2-12,6-1-13,7 0-13,1 0-7,-2 2-2,-2 0 0,-1 2-1,-5 0-3,-6 0-3,-5 0-4,-6 0-4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80850 3016 440,'24'-22'0,"1"3"1,1 3 1,1 3 1,2 1 3,2 2 5,4 1 6,3 1 5,2 0 5,2 2 6,3 0 5,1 2 5,-1 1-1,-4 0-6,-4 2-6,-3 0-6,-5 3-6,-2 4-3,-3 4-5,-3 4-4,-4 1-2,-4 1-2,-6 0-1,-4-1-1,-7 2-3,-6 3-3,-7 3-4,-7 4-3,-7 0-1,-5 0-2,-6 1 0,-6-1 0,-2-1 0,2-5 2,2-3 1,2-4 1,3-4 1,5-1 1,5-2 2,6-2 0,3-4 0,4-4 1,5-5 1,3-6-1,6-2 1,10-1 1,8-1 1,9-1 0,5-1 2,3 1 1,1-1 1,2 1 1,1 1 1,-3 4 1,-2 4 0,-1 5 1,-4 2 1,-3 3 0,-4 4 1,-5 2 0,-4 4 1,-4 4-3,-6 3 0,-4 5-1,-6 2-2,-5 1-1,-7 1 0,-5 1-2,-4 0 0,1 1 1,0-1-1,-1 1 1,1-3 0,0-1 0,-1-4-1,1-3 0,1-3 1,5-3 2,3-3 1,5-2 2,4-4 0,8-2 1,6-3 0,8-4 0,3-1 0,3-2-2,2 0-1,2-1-2,1-1-1,1 1-2,1-1-1,1 0-2,0 0-2,-1-2-3,-1 0-4,-1-1-4,-1 0 0,-1-1-1,-1 0 0,0 0 0,-3-1 0,-3-5-1,-3-3-1,-2-5 0,-4-3 1,-2-6 3,-4-5 3,-2-4 4,-2-3 2,-2 0 2,0 0 1,-1 0 1,0 3 3,2 6 3,2 5 2,2 7 2,1 5 5,1 7 6,-1 5 5,0 7 7,0 3 3,2 3 1,0 4 1,2 2 2,0 5-1,0 8 1,0 6 0,0 7 0,-1 6-1,0 6-4,-2 6-2,0 6-3,-1 2-1,0 1-1,0 0-1,0 0 0,-1 0-2,-1 1-2,-3 1-2,-2 2-2,0-1-3,2-1-4,2-1-2,3 0-3,0-7-3,2-8-1,0-11-2,2-9 0,4-15-10,9-18-17,9-19-17,9-19-18,2-6-2,-5 6 11,-5 6 12,-5 6 11,-3 3 3,0 3-4,-2 1-5,-1 3-5</inkml:trace>
</inkml:ink>
</file>

<file path=ppt/ink/ink3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4"/>
    </inkml:context>
    <inkml:brush xml:id="br0">
      <inkml:brushProperty name="width" value="0.03369" units="cm"/>
      <inkml:brushProperty name="height" value="0.03369" units="cm"/>
      <inkml:brushProperty name="color" value="#00BFF3"/>
    </inkml:brush>
  </inkml:definitions>
  <inkml:trace contextRef="#ctx0" brushRef="#br0">32428 14809 653,'7'-15'-53,"-1"4"16,0 3 15,-2 3 15,-1 2 17,-4 3 17,-2 4 19,-3 2 17,-2 2 4,0 0-13,0 0-12,0 0-13,1 0-7,1 0-3,0-1-3,2 1-3,-1 0-3,0 2 1,-1 0 0,-2 2 0,1-2-2,1 1-4,0-2-5,2 0-3,-1-1-3,0-1 1,-1 1 0,-2 0 1,0 0 1,1 0 0,-1 0 2,0 0 0,2-2-3,6-3-10,4-2-9,6-4-8,1-1-4,1 1 0,0-1 2,0 0 1,-1 0-1,-1 0-2,0 0-2,-2 0-3</inkml:trace>
</inkml:ink>
</file>

<file path=ppt/ink/ink3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5"/>
    </inkml:context>
    <inkml:brush xml:id="br0">
      <inkml:brushProperty name="width" value="0.03318" units="cm"/>
      <inkml:brushProperty name="height" value="0.03318" units="cm"/>
      <inkml:brushProperty name="color" value="#00BFF3"/>
    </inkml:brush>
  </inkml:definitions>
  <inkml:trace contextRef="#ctx0" brushRef="#br0">30947 15255 663,'0'-13'15,"0"6"13,0 6 15,0 6 12,0 3 1,0 2-11,0 0-11,0 1-12,0 1-7,0 2-5,0 0-3,0 1-3,-1 0-3,0-1 0,-2 0-1,0-2 0,-2 0 0,0 0-3,-1-1-1,-1 1-3,0 0-3,2 0-6,2-1-7,2 1-5,2-3-8,4-4-9,2-6-9,3-4-11,1-2 3,-2 0 14,-2 2 14,-2 1 13</inkml:trace>
</inkml:ink>
</file>

<file path=ppt/ink/ink3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5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31250 15293 626,'14'8'104,"-3"2"-22,-2 0-21,-4 1-22,-1 1-13,0 2-4,0 0-6,0 1-4,0 0-4,0-1-5,0 0-3,0-2-4,-1-1-1,1-1 0,0 0 0,0-2 1,0 0 0,0 0 0,0 0-2,0 0 1,0-2 0,2-3 4,0-2 4,2-4 4,-1-1 0,-1-2-1,-1 0-1,0-1-3,0-2 0,0 0 0,1-1 0,2-1 0,0-2-1,-1-2 0,1-1 0,0-3-1,0 0 0,0 1 0,0 0 0,-1 2 0,1 2 0,0 1 0,0 2 0,0 2 0,-3 3-13,-2 2-26,-6 4-26,-2 3-26</inkml:trace>
</inkml:ink>
</file>

<file path=ppt/ink/ink3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6"/>
    </inkml:context>
    <inkml:brush xml:id="br0">
      <inkml:brushProperty name="width" value="0.03214" units="cm"/>
      <inkml:brushProperty name="height" value="0.03214" units="cm"/>
      <inkml:brushProperty name="color" value="#00BFF3"/>
    </inkml:brush>
  </inkml:definitions>
  <inkml:trace contextRef="#ctx0" brushRef="#br0">29897 15478 684,'-1'-12'23,"0"6"5,-2 8 7,0 6 6,-1 5 0,0 0-9,0 1-7,1 1-8,-2 0-5,2-1-2,-1 0-2,0-2-1,0 0-2,2 0 1,0-1-1,2 1 1,0 0-1,0 0-1,0-1-1,0 1-1,2-1-1,4-2-2,4-3-2,3-1-1,2-2-1,-2-4 0,-3-2-2,-1-3 0,0-3-1,2-2-1,2-2-1,1-1-1,2-2 1,0 2 0,-1 1 1,1 1 1,-2 1 1,-3 0 0,-2 2 0,-4 1 1,-1-1 0,0 0 1,0-2 0,0 0 2,-1 0 1,-1 1 1,0 0 1,-1 2 1,-3 0-1,0-2-1,-3 0-1,-2-1-1,-1 0-1,0 2 0,1 3 0,-1 1 0,-1 1-1,0 2-2,-2 0-2,1 2-3,-2 1-2,2 4 0,0 2-2,2 4 0,1 0-2,1 1-3,0 0-2,2-1-3</inkml:trace>
</inkml:ink>
</file>

<file path=ppt/ink/ink3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1:4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30350 16331 615,'16'-7'88,"-1"1"-21,1 0-21,0 2-20,-2 0-11,-1 2-3,-2 0-3,-2 2-2,-1 0-2,-1 2-1,1 0-1,0 2-2,-1 1-1,-2 1-2,-2 3-2,-2 2-2,-2 2-1,0 2 0,-2 1 1,0 3 0,-3 0-1,-2-1 1,-3-1 0,-3 0-1,-2-2 1,2-1 0,1-1 2,1-1 0,1-1 2,0 0 0,2-2 3,1 0 0,2-3 5,6-3 7,4-2 7,6-4 7,2-1 3,3-2-5,1 0-3,3-1-3,2-2-5,3 0-6,3-1-5,3-1-5,1-1-3,-1 0-3,-1 0-1,-1 1-2,-2 0-5,-1 2-8,-3 2-8,-1 2-8,-3 1-6,-3 0-4,-3 0-3,-2 1-5</inkml:trace>
</inkml:ink>
</file>

<file path=ppt/ink/ink3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0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70000 8324 999,'7'-69'-33,"0"22"-1,-2 20-1,0 21 0</inkml:trace>
</inkml:ink>
</file>

<file path=ppt/ink/ink3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4"/>
    </inkml:context>
    <inkml:brush xml:id="br0">
      <inkml:brushProperty name="width" value="0.02271" units="cm"/>
      <inkml:brushProperty name="height" value="0.02271" units="cm"/>
      <inkml:brushProperty name="color" value="#00BFF3"/>
    </inkml:brush>
  </inkml:definitions>
  <inkml:trace contextRef="#ctx0" brushRef="#br0">61883 8147 968,'-1'-15'2,"0"2"4,-2 3 4,0 1 3</inkml:trace>
</inkml:ink>
</file>

<file path=ppt/ink/ink3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6"/>
    </inkml:context>
    <inkml:brush xml:id="br0">
      <inkml:brushProperty name="width" value="0.04115" units="cm"/>
      <inkml:brushProperty name="height" value="0.04115" units="cm"/>
      <inkml:brushProperty name="color" value="#00BFF3"/>
    </inkml:brush>
  </inkml:definitions>
  <inkml:trace contextRef="#ctx0" brushRef="#br0">52277 6037 534,'0'-15'3,"0"2"7,0 2 7,0 3 7,-3 3 9,-4 8 9,-6 6 11,-3 7 10,-4 4-1,2-1-11,1 1-12,1-1-12,0 0-9,-1-1-5,-2 0-5,1-2-5,-3 0-4,0 1-1,-1 1-1,-1 1-1,0 1-1,1-1 0,1 1 0,1 0-1,1-2 0,1 1-2,1-2-2,1-1-1,0-2-2,2-1 0,1-2-1,1-2-2,3-4-9,6-4-18,6-6-18,6-4-19</inkml:trace>
</inkml:ink>
</file>

<file path=ppt/ink/ink3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6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53166 6300 442,'-12'0'40,"8"2"1,8 0 0,8 2 1,3 0-2,-1 2-8,-1 0-7,0 1-6,-1 1-4,1 0-2,1 0-1,1 0 0,1 0-2,0-1-2,0 1-2,-1 0-2,1 0 0,1 0-2,2 0-1,0-1-1,0 2 0,1 0-1,-1 1 0,1 2-1,-1-1-1,-1 1 0,-1 0-1,0 0 0,-2-1 0,1-1-1,0-1-1,0 0 0,-1-1-1,-1-1-1,-1 1-1,-1 0 0,-1 0-1,0 0 3,-2 0 2,0-1 2,-3 2 6,-3 0 9,-2 1 10,-4 2 9,-1-1 4,-2 1-4,0 0-4,-1 0-3,0 1-3,2 3-1,2 3-3,2 3-1,1 0-3,0-1-4,0-2-4,0-2-4,0-1-1,0 1-1,0 1-1,0 1 0,0 1-1,0 1-2,0 1-1,0 1-2,0 1-1,0-1-1,0 1-3,0-1 0,0 1-2,0-1 0,0 1 0,0-1 0,0 1-3,0-1-5,0 1-4,0-1-5,0 0-4,0-3-2,0-1-1,0-2-3</inkml:trace>
</inkml:ink>
</file>

<file path=ppt/ink/ink3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8"/>
    </inkml:context>
    <inkml:brush xml:id="br0">
      <inkml:brushProperty name="width" value="0.05001" units="cm"/>
      <inkml:brushProperty name="height" value="0.05001" units="cm"/>
      <inkml:brushProperty name="color" value="#00BFF3"/>
    </inkml:brush>
  </inkml:definitions>
  <inkml:trace contextRef="#ctx0" brushRef="#br0">51450 7500 439,'0'17'97,"2"3"-17,0 3-17,2 3-16,-1 1-11,-1-1-8,0-1-7,-1-1-6,-1 1-5,0 1 1,0 2-1,0 3 0,0 0-2,0 0-3,0 1-3,0-1-3,0 0-3,0 1-1,0-1-1,0 1-2,0-3-1,0-2 1,0-3 0,0-3 0,0-2 0,0-1 1,0 0 0,0-2 0,0-1 0,0-1 1,0-1-1,0 0 1,0-2 0,0 1-2,0 0 0,0 0-1,1-2 6,3-3 17,4-2 14,2-4 15,2 0 4,0 0-10,-1 2-10,1 0-9,0 1-6,0 0-2,-1 0-3,1 0-2,1 0-2,0 2 0,1 0 1,1 1-1,1 1-1,1 0-2,2 0-2,0 0-3,0-1 0,1 1 0,-1 0 1,1 0 1,0 0 1,-1 2-2,1 0 0,0 1 0,-2 0-1,-1-2 0,-2-3 1,-3 0-1,0-2 0,0 1 1,0 1 0,-1 2-1,1-1 1,0-2 1,0-3 0,-1 0 1,0-4 1,0-2-1,-2-4 1,0-2 0,1-3 0,5-1-1,5-3-1,5-2-2,3-1 1,1-1 0,1-1 0,1-1 1,0 0-1,-2 1-2,0 1-3,0 1-2,-3 1-4,-2 3-5,-1 1-4,-2 2-6,-4 2-3,-3 1-3,-4 0-2,-4 2-1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2"/>
    </inkml:context>
    <inkml:brush xml:id="br0">
      <inkml:brushProperty name="width" value="0.05575" units="cm"/>
      <inkml:brushProperty name="height" value="0.05575" units="cm"/>
      <inkml:brushProperty name="color" value="#F2395B"/>
    </inkml:brush>
  </inkml:definitions>
  <inkml:trace contextRef="#ctx0" brushRef="#br0">83048 3050 394,'8'7'35,"1"-1"-1,2 0-2,0-1-3,1 0 2,2 3 4,0 3 4,1 4 3,-1 1-1,-1 1-7,-2 1-7,-2 1-7,-3 1-10,-2 1-16,-4 1-15,-2 1-16,-4 1-6,-4-1 3,-4 1 2,-3-1 2,-4-1 1,-1-2-2,-3-4-1,-1-3-2,-1-2 4,1-3 6,1-1 9,1-2 6,2-1 6,3-2 1,3 0 3,2-2 2,5 0 7,6 0 12,6 0 13,6 0 12,4 0 5,2 0-3,1 0-1,3 0-3,0 1-4,-1 2-6,-1 2-6,0 2-7,-3 2-5,-3 1-4,-3 3-5,-2 2-5,-4 2-2,-2 5 2,-4 4 0,-2 3 1,-3 3-2,-4 2-6,-2 3-6,-3 1-6,-2 0-1,-1-2 5,-1-1 3,-1-3 5,0-2 5,1-3 4,1-3 6,1-3 4,2-3 4,4-3 1,4-3 2,5-2 2,4-7 1,7-10 4,7-10 4,8-9 2,4-7-2,2-1-10,5-2-10,1-2-8,4-3-8,3-3-5,2-2-3,4-3-6,1-2-1,2 2 1,0 0 2,2 2 0,-1 1 2,-2 5 3,-2 4 2,-2 4 2,-4 3 3,-6 5 3,-5 3 3,-7 5 4,-5 7 10,-6 14 18,-6 12 19,-6 13 18,-6 8 3,-4 4-12,-5 4-10,-5 4-13,-1-1-8,3-8-5,3-6-7,2-7-4,2-4-4,1-3 1,-1-1 0,0-2-1,0-5-11,1-7-27,-1-6-26,0-7-26,2-8-5,2-6 13,4-7 14,3-6 15,1-4 7,0 1 4,0 1 2,0 2 4,0 1 5,0 5 9,0 3 9,0 5 9,1 5 10,2 8 12,2 8 11,1 8 12,2 5 4,-2 3-3,-1 4-3,0 2-4,-2 2-3,0 1-5,-2 1-6,0 1-5,-2 0-5,0 1-7,-2-1-7,0 0-7,-2 0-4,-2-3-2,-2-1-2,-1-2-3,-2-4-5,0-1-8,0-4-8,1-3-9,-1-3-3,0-4 3,0-4 2,1-4 3,0-1 4,2-1 8,2 0 6,2 0 7,1 0 4,0 0 1,0 1 1,1-1 1</inkml:trace>
</inkml:ink>
</file>

<file path=ppt/ink/ink3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8"/>
    </inkml:context>
    <inkml:brush xml:id="br0">
      <inkml:brushProperty name="width" value="0.03435" units="cm"/>
      <inkml:brushProperty name="height" value="0.03435" units="cm"/>
      <inkml:brushProperty name="color" value="#00BFF3"/>
    </inkml:brush>
  </inkml:definitions>
  <inkml:trace contextRef="#ctx0" brushRef="#br0">52211 7182 640,'-2'-19'73,"0"9"-10,-3 8-10,-2 10-9,-3 5-9,-4 5-6,-3 3-6,-5 5-5,-2 2-6,-1 0-5,-1 2-4,-1 1-6,0 1-8,1-1-9,1 0-11,1 0-11,3-2-3,5-5 3,5-5 2,5-4 3,1-4 1,-1-1 1,0-1 0,-1 0 0</inkml:trace>
</inkml:ink>
</file>

<file path=ppt/ink/ink3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8"/>
    </inkml:context>
    <inkml:brush xml:id="br0">
      <inkml:brushProperty name="width" value="0.03102" units="cm"/>
      <inkml:brushProperty name="height" value="0.03102" units="cm"/>
      <inkml:brushProperty name="color" value="#00BFF3"/>
    </inkml:brush>
  </inkml:definitions>
  <inkml:trace contextRef="#ctx0" brushRef="#br0">51650 9700 709,'8'7'-39,"2"-1"30,0 0 30,1-1 29,1-1 10,2 1-8,0 1-9,1 2-7,1 0-8,-1 2-7,1 0-6,0 1-6,0 1-5,1 2-7,1 0-6,1 1-5,0 1-7,-1-1-10,-1 1-9,0 0-8</inkml:trace>
</inkml:ink>
</file>

<file path=ppt/ink/ink3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19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54100 8100 550,'0'37'155,"0"-3"-36,0-5-37,0-4-35,0-1-23,0 1-8,0 1-9,0 1-9,0 1-11,0 3-11,0 1-13,0 3-12,0-4-7,0-6-5,0-7-3,0-6-4</inkml:trace>
</inkml:ink>
</file>

<file path=ppt/ink/ink3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0"/>
    </inkml:context>
    <inkml:brush xml:id="br0">
      <inkml:brushProperty name="width" value="0.04344" units="cm"/>
      <inkml:brushProperty name="height" value="0.04344" units="cm"/>
      <inkml:brushProperty name="color" value="#00BFF3"/>
    </inkml:brush>
  </inkml:definitions>
  <inkml:trace contextRef="#ctx0" brushRef="#br0">53433 4850 506,'0'16'169,"0"-1"-42,0 1-42,0 0-40,0-1-24,0-1-4,0-1-4,0-1-4,0 4-4,0 5-3,0 8-1,0 7-4,0 5-2,0 2-3,0 4-3,0 2-2,0 2-9,0-2-14,0 0-15,0-2-14,-1-4-5,0-10 6,-2-8 4,0-8 6</inkml:trace>
</inkml:ink>
</file>

<file path=ppt/ink/ink3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1"/>
    </inkml:context>
    <inkml:brush xml:id="br0">
      <inkml:brushProperty name="width" value="0.03938" units="cm"/>
      <inkml:brushProperty name="height" value="0.03938" units="cm"/>
      <inkml:brushProperty name="color" value="#00BFF3"/>
    </inkml:brush>
  </inkml:definitions>
  <inkml:trace contextRef="#ctx0" brushRef="#br0">54600 7213 558,'8'-7'105,"2"2"-21,0 2-22,1 2-21,2 0-13,2 0-3,1-2-3,3 0-3,1-1-2,3 0-4,1 0-2,3 1-3,0-2-3,-1 2-3,-1-1-4,-1 0-4,1 0-7,1 2-15,2 0-13,3 2-13,-1 0-5,-3 0 4,-4 0 4,-1 0 5,-4 0 3,-3 0 6,-3 0 3,-2 0 6</inkml:trace>
</inkml:ink>
</file>

<file path=ppt/ink/ink3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1"/>
    </inkml:context>
    <inkml:brush xml:id="br0">
      <inkml:brushProperty name="width" value="0.05039" units="cm"/>
      <inkml:brushProperty name="height" value="0.05039" units="cm"/>
      <inkml:brushProperty name="color" value="#00BFF3"/>
    </inkml:brush>
  </inkml:definitions>
  <inkml:trace contextRef="#ctx0" brushRef="#br0">56775 6161 436,'-1'-20'50,"-4"7"0,-2 7 0,-3 6 0,-2 5-5,0 2-9,0 2-10,1 2-9,0 1-6,0 3-3,2 1-2,1 3-3,1 1-2,2-1 0,2 1-1,2-1 0,1 0-1,0-3 1,0-1 1,0-2 0,1-1-2,4 0-3,2-1-5,4 1-3,1-2-2,3-2-2,1-4 0,3-2-2,2-4 0,3-2 0,3-4 1,3-2-1,1-3 1,1-3 0,-1-4 1,0-1 0,0-4 0,-1-1 2,-1-3 0,-1-1 1,-3-2 2,-3-1 2,-4-1 3,-5 0 3,-3 0 2,-2 3 1,-4 3 3,-2 3 2,-2 3 3,0 3 6,0 3 5,0 3 6,0 5 7,0 6 9,0 7 10,0 8 10,0 5-1,0 5-9,0 5-10,0 5-10,0 2-7,0 2-5,0 1-3,0 0-5,1 2-4,2 1-4,2 0-3,2 2-4,0 1-11,-1 2-17,-1 2-18,0 2-18,-1-4-7,0-8 1,0-10 2,0-7 1</inkml:trace>
</inkml:ink>
</file>

<file path=ppt/ink/ink3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3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53366 11037 489,'-7'-6'22,"2"6"19,2 4 21,2 6 19,1 2 1,2 1-17,0 1-16,2 2-18,-1 0-10,-1 3-2,0 1-3,-1 3-2,-1 1-6,0 1-11,0 1-10,0 1-10,0-1-8,0 0-5,0 0-6,0-2-5,0-1-2,0-2 0,0 0 2,0 0 0,0-3 3,0-3 4,0-3 4,0-2 4</inkml:trace>
</inkml:ink>
</file>

<file path=ppt/ink/ink3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4"/>
    </inkml:context>
    <inkml:brush xml:id="br0">
      <inkml:brushProperty name="width" value="0.04366" units="cm"/>
      <inkml:brushProperty name="height" value="0.04366" units="cm"/>
      <inkml:brushProperty name="color" value="#00BFF3"/>
    </inkml:brush>
  </inkml:definitions>
  <inkml:trace contextRef="#ctx0" brushRef="#br0">53207 12805 503,'-15'1'121,"2"0"-27,3 2-28,1 0-26,1 2-15,0 0-4,0 1-2,0 2-4,1 0-2,-1 1 0,0 2-1,0 0-2,0 1 0,0 3-1,1 2 0,-1 2-2,1-1-1,2-1-2,2-2-2,2-3-1,1 0-3,0 0 1,0 0 0,0-1-1,1 1 0,4 0-1,2 0 0,4 0-1,0-2-1,1-1-2,0-2-2,0-2-3,-1-2-1,1-2-4,0-2-3,0-2-3,0-2-1,1-2 3,1-2 3,2-1 3,0-5 2,5-4 2,2-5 3,3-5 3,-1 0 1,-5 3 2,-5 5 2,-5 3 1,-2 3 1,-2 3 0,-1 1 0,0 2 0,-2 1 0,-2 0-1,-2 1-1,-2-1 0,-1 0 0,0 0 0,0 0 0,0 0 0,0 1 1,-2 0 2,0 2 1,-1 1 3,-2 0-2,-2 0-3,-2 0-3,-1 0-4,-2 1-5,0 2-5,1 2-5,-1 2-5,1 2-3,0 2 2,2 1 2,1 3 0,1 0 0,2 0-4,2-2-4,3 0-3</inkml:trace>
</inkml:ink>
</file>

<file path=ppt/ink/ink3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7"/>
    </inkml:context>
    <inkml:brush xml:id="br0">
      <inkml:brushProperty name="width" value="0.03886" units="cm"/>
      <inkml:brushProperty name="height" value="0.03886" units="cm"/>
      <inkml:brushProperty name="color" value="#00BFF3"/>
    </inkml:brush>
  </inkml:definitions>
  <inkml:trace contextRef="#ctx0" brushRef="#br0">53994 13483 566,'-1'13'-43,"0"-5"10,-2-4 10,0-6 10,-1-2 10,0-2 11,0 0 10,0-1 12,2 1 7,4 4 7,4 4 7,4 4 6,1 1-2,1-1-10,0 0-10,0-2-10,0 0-6,3 0 0,2 0-2,2 0-1,-1 0-1,1 2-3,-2 0-3,-1 2-2,0-1-2,-1-1-1,1-1-2,0 0-1,-1 0-1,-1 4 0,-1 2 0,0 3-1,-2 2 2,1 0 0,0-1 2,0 1 1,-1-1 1,1-1-3,0-1 0,0 0-2,-1-2-1,-1-1-2,-1 0-1,0-2-3,-1 0 1,0 0 0,-1 0 2,1-1 1,0 0 0,2-2 0,0-2 1,1-2-1,0 0-8,-2 4-15,-2 2-17,-2 4-14</inkml:trace>
</inkml:ink>
</file>

<file path=ppt/ink/ink3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8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55800 13472 608,'1'-16'40,"2"0"0,2 1-2,2-1-1,2 0-2,3 1-4,3-1-4,4 0-4,1-1-3,3-1-1,1-3 0,3-1-2,-1-1-2,0 1-2,-1 1-4,0 1-3,-1 0-3,4 1-6,3-1-3,3 0-5,-1 2-3,-3 3-3,-5 3-1,-3 3-2,-4 1-6,-3 2-11,-3 0-11,-2 2-11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2"/>
    </inkml:context>
    <inkml:brush xml:id="br0">
      <inkml:brushProperty name="width" value="0.05791" units="cm"/>
      <inkml:brushProperty name="height" value="0.05791" units="cm"/>
      <inkml:brushProperty name="color" value="#F2395B"/>
    </inkml:brush>
  </inkml:definitions>
  <inkml:trace contextRef="#ctx0" brushRef="#br0">83955 4342 379,'-7'-28'1,"0"5"1,2 7 0,1 5 2,0 3 3,0 0 7,0 1 6,0-1 7,1 2 4,2 4 2,2 4 1,2 4 2,1 4 1,0 3-2,0 5 0,0 3-1,-1 4-2,-1 1-1,0 3-2,-1 1-1,-1 2-2,0 3-4,0 1-2,0 2-2,0 1-3,0-2-1,0 0-2,0-1-2,1-2-2,1-2-4,3-1-5,2-3-3,2-2-5,4-3-4,2-3-4,3-3-4,4-3-1,5-4 0,5-5 3,5-2 0,4-5-2,6-2-6,4-4-6,6-2-6,0-2-4,-4-1 1,-4-2-2,-4 0 1,-6 1 0,-8 1 2,-7 2 1,-8 2 2</inkml:trace>
</inkml:ink>
</file>

<file path=ppt/ink/ink3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28"/>
    </inkml:context>
    <inkml:brush xml:id="br0">
      <inkml:brushProperty name="width" value="0.05143" units="cm"/>
      <inkml:brushProperty name="height" value="0.05143" units="cm"/>
      <inkml:brushProperty name="color" value="#00BFF3"/>
    </inkml:brush>
  </inkml:definitions>
  <inkml:trace contextRef="#ctx0" brushRef="#br0">55705 14700 427,'-13'0'3,"6"0"27,6 0 27,6 0 28,4 1 7,3 2-14,4 2-13,2 2-13,0 1-12,-1 3-9,-2 2-10,-2 2-8,-2 1-8,1 3-4,0 2-5,0 1-4,0 2-3,1 1-2,1 1-2,1 1-2,1 1-6,2 3-14,0 1-14,1 2-12,-1-2-5,-3-7 2,-3-7 3,-2-6 3</inkml:trace>
</inkml:ink>
</file>

<file path=ppt/ink/ink3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51583 10197 999,'-1'-15'-45,"0"2"3,-2 3 6,0 1 5</inkml:trace>
</inkml:ink>
</file>

<file path=ppt/ink/ink3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2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50900 10027 542,'-8'-6'56,"0"2"-4,0 4-3,0 3-5,0 1-4,1 1-6,-1 2-5,0 0-6,-1 1-3,0 2-3,-1 0-2,-1 1-3,-2 1 0,0 0 1,-1-1-1,-1 1 2,0 0-4,2 0-5,2-1-5,3 1-5,0 0-5,0 0-1,0-1-2,0 1-2,1 0-3,0 0-5,2 0-5,1-1-6,0 0-6,0 0-10,0-2-8,0 0-10</inkml:trace>
</inkml:ink>
</file>

<file path=ppt/ink/ink3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2"/>
    </inkml:context>
    <inkml:brush xml:id="br0">
      <inkml:brushProperty name="width" value="0.03718" units="cm"/>
      <inkml:brushProperty name="height" value="0.03718" units="cm"/>
      <inkml:brushProperty name="color" value="#00BFF3"/>
    </inkml:brush>
  </inkml:definitions>
  <inkml:trace contextRef="#ctx0" brushRef="#br0">48829 10600 591,'-2'25'162,"0"3"-43,-3 3-42,-2 3-41,-2 1-25,0 2-8,-1 1-6,-1 1-7,0-2-3,4-4 1,2-4 1,4-3 0,1-4-5,0-3-11,0-3-11,0-2-11</inkml:trace>
</inkml:ink>
</file>

<file path=ppt/ink/ink3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3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49000 10672 590,'7'16'137,"-1"-2"-34,0-1-33,-1-1-33,-2 3-19,1 5-3,0 7-3,0 5-3,-1 2-4,0-5-2,-2-3-3,0-5-2,-1-2-3,2-3 0,0-1-1,2-2-1,2-5 1,4-8 2,3-8 2,5-8 2,0-5 0,-1-3 0,-2-3-1,-2-3-1,-1-2 0,3-3 0,2-1 1,1-2-1,2 0 1,0 2 0,-1 1 0,1 3 0,-2 3 0,-3 3 1,-3 5-1,-2 3 0</inkml:trace>
</inkml:ink>
</file>

<file path=ppt/ink/ink3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3"/>
    </inkml:context>
    <inkml:brush xml:id="br0">
      <inkml:brushProperty name="width" value="0.0401" units="cm"/>
      <inkml:brushProperty name="height" value="0.0401" units="cm"/>
      <inkml:brushProperty name="color" value="#00BFF3"/>
    </inkml:brush>
  </inkml:definitions>
  <inkml:trace contextRef="#ctx0" brushRef="#br0">47138 10993 548,'-8'-7'-9,"1"0"17,-1 2 17,0 1 17,0 1 6,2 3-8,1 4-6,0 2-7,1 3-5,-2 4-1,0 2-2,-1 3-2,-2 3-1,0 1-1,-1 3 0,-1 1 1,-1 2-2,2-1 0,1 1 0,0-1-1,2-1-1,1-3-2,0-3-2,2-2-3,0-3-1,2-1-3,0-1-1,2-1-1,2-1-4,6-2-4,4-2-5,5-2-5,2-3-2,-1-4 2,0-4 2,-2-4 0,0-4 2,-1-3 1,1-5 1,0-3 1,-1-3 1,-1 1 2,-1-1 1,0 1 2,-3-1 1,-1 1-1,-2-1 0,-2 1-1,-2 1 1,-2 5 1,-2 3 2,-2 5 2,-2 2-1,0 2-1,-1 2-2,-2 2-2,1 3-3,-1 2-4,0 3-4,0 4-5,0 2-2,-2 1-3,0 3-2,-1 2-1,-1 0 0,2-3 5,1-1 4,1-2 6</inkml:trace>
</inkml:ink>
</file>

<file path=ppt/ink/ink3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2:34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47650 12266 546,'16'-7'82,"-1"2"-15,1 2-14,0 2-15,-1 1-9,-1 0-3,-1 0-3,0 0-4,-2 0-1,1 2-2,0 0 0,0 2-1,-2 1-2,-3 1-3,-2 3-3,-4 2-4,-1 2-3,-2 0-3,0 1-3,-1 1-3,-2 1-3,-2 0-2,-2-1-1,-2 1-3,-1-1-1,1-2 1,-1-3 1,0-1 1,0-1 1,0-2 5,1-1 4,-1 0 3,3-2 7,4-2 11,5-2 11,6-2 10,3-1 2,3 0-7,4 0-7,2 0-7,4-1-8,7 0-10,5-1-8,7-1-9,-1 0-6,-4 2-5,-5 2-4,-5 2-4,-4 0-6,-3 0-8,-3-2-9,-2 0-7</inkml:trace>
</inkml:ink>
</file>

<file path=ppt/ink/ink3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1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72182 4415 999,'-8'-15'0,"0"4"0,0 2 0,0 4 0</inkml:trace>
</inkml:ink>
</file>

<file path=ppt/ink/ink3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34"/>
    </inkml:context>
    <inkml:brush xml:id="br0">
      <inkml:brushProperty name="width" value="0.02941" units="cm"/>
      <inkml:brushProperty name="height" value="0.02941" units="cm"/>
      <inkml:brushProperty name="color" value="#F2395B"/>
    </inkml:brush>
  </inkml:definitions>
  <inkml:trace contextRef="#ctx0" brushRef="#br0">93183 15355 747,'9'-8'78,"3"1"-20,4-1-17,2 0-19,1-1-10,1-2-2,-1-2-3,1-1-1,-1-1-2,-1 2 0,-1 3-1,0 1 1,-2 1-2,-1 0-1,-1 0-1,0 1-1,-4 0-2,-5 3 0,-4 4 0,-6 3-1,-4 2 0,-5 5 0,-5 4 0,-5 4-1,-2 1 1,1-1 2,1-1 1,1-1 2,1 0 0,-1 1 0,1 2 0,-1 0 0,1-1 0,3-3 1,1-3 0,3-2 1,3-4 0,6-3 0,6-2 0,6-4 0,5-2-1,5-5 0,5-4-1,6-4-1,0-1-1,0-1 1,-1 1 0,-1-1 0,-1 1 0,-1 3-1,-1 1-1,0 2-1,-4 2 0,-1 1 0,-4 0 2,-3 2 1,-1 2-1,-2 4 0,-1 4 0,0 4 0,-4 2-1,-4 2 0,-5 0 1,-6 1 1,-2 1-1,-1 0 1,-1-1-1,-1 1 1,0-1 0,2 0 0,3-2 1,1 0 1,2-2 0,1-1 0,0-1 1,2 0 0,2-3 1,6-2-1,4-3 1,6-4-1,4-3 0,5-3-2,5-5-2,5-3-1,1-2-2,-3 2 1,-3 3 1,-3 1-1,-3 3 1,-3 2 0,-3 4 0,-2 3 0</inkml:trace>
</inkml:ink>
</file>

<file path=ppt/ink/ink3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3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92738 12997 649,'-7'-8'-9,"1"0"7,0 0 5,2 0 6,-1 2 4,-2 4 2,-2 4 2,-2 4 1,0 3 0,1 2-4,0 2-4,2 1-3,0 3-2,-2 1 0,0 3 1,-1 2-1,0 0 1,2 1-1,2-1 0,3 1-1,-1-1 0,2-1-1,-1-1 0,0-1 0,0-1-1,2-1-1,0-1-1,2-1-1,0-1 0,0-2 0,0-3-1,0-1 1,1-1 0,4-2 0,2-1 1,4 0 0,2-3-2,3-4-1,3-4-3,3-4-1,2-3-2,1-1-2,1-3-1,1-1-1,0-4-1,-1-2-1,-1-2 0,-1-4-1,-1-2 0,-3 1 0,-1 0 2,-2-1 1,-3 2 1,-1 1 2,-2 3 3,-2 2 2,-2 1 4,-2 4 4,-3 3 6,0 3 4,-2 2 1,0 1 0,0 0-2,0 2-2,-1 2 5,-1 6 11,0 4 11,-1 6 10,-2 3 1,0 5-9,-1 3-9,-2 5-9,0 2-5,1 1-3,-1 1-2,0 1-3,0-1-2,2 0-1,1-1-1,0-1-1,1 0-2,0-1-2,0 0-2,1 1-2,-1-1-5,2-1-5,0-1-7,2-1-5,0-3-2,0-3 6,0-5 5,0-3 5,0-1 3,2 0-1,0 1 1,2 2 1,-1-1-7,1 1-11,0 0-12,0 0-12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7"/>
    </inkml:context>
    <inkml:brush xml:id="br0">
      <inkml:brushProperty name="width" value="0.04034" units="cm"/>
      <inkml:brushProperty name="height" value="0.04034" units="cm"/>
      <inkml:brushProperty name="color" value="#00BFF3"/>
    </inkml:brush>
  </inkml:definitions>
  <inkml:trace contextRef="#ctx0" brushRef="#br0">51802 21427 545,'-8'-6'7,"0"2"12,0 4 14,0 3 13,0 3 5,-2 7-4,0 5-4,-1 7-3,-2 4-4,-1 5-5,-3 3-3,-2 4-4,-2 3-4,-3 0-5,-3 2-6,-2 0-4,-3-1-5,3-6-8,0-4-7,1-5-7,1-5-7,3-7-5,1-5-6,3-6-6,2-4-5,2-1-1,4 0-3,3-1-3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2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86800 3805 534,'10'-14'5,"4"3"11,3 2 11,5 4 10,1 2 10,-1 2 7,-1 2 7,-1 2 8,-1 3-5,-3 4-17,-1 3-19,-2 5-17,-3 2-12,-2 1-4,-4 1-5,-2 1-3,-5 1-11,-2-1-13,-5 1-14,-4-1-14,-1-2-1,3-5 10,1-5 11,2-4 11,1-3 5,0 0 1,1 0 1,-1 0 1</inkml:trace>
</inkml:ink>
</file>

<file path=ppt/ink/ink3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2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95279 14805 716,'-8'-13'8,"2"6"7,0 6 7,2 6 7,1 4 2,2 3-5,2 4-5,2 2-4,0 1-3,0 1-1,-2-1-1,0 1-1,-2-1-1,0-1-2,-2-1-2,0 0-2,0-2 0,0 1-1,2 0-1,0-1 0,1 0 0,-2-1 0,-1 0 1,0-2 0,0 0 0,0 2-1,2 0-2,0 1 0,1 0-1,-2-1 1,0-1 1,-1 0 1,-1-2 0,2-1 0,0 0 0,2-2 0,-1 0-2,0 0 0,-2 0-1,0-1-2,-1 1-5,2 0-12,0 0-12,2 0-12</inkml:trace>
</inkml:ink>
</file>

<file path=ppt/ink/ink3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4"/>
    </inkml:context>
    <inkml:brush xml:id="br0">
      <inkml:brushProperty name="width" value="0.02439" units="cm"/>
      <inkml:brushProperty name="height" value="0.02439" units="cm"/>
      <inkml:brushProperty name="color" value="#F2395B"/>
    </inkml:brush>
  </inkml:definitions>
  <inkml:trace contextRef="#ctx0" brushRef="#br0">95010 17250 901,'-8'16'12,"0"1"-4,0 1-2,0 2-4,0 0 1,-2 3 2,0 1 3,-1 3 2,0-1 2,0-1-3,2-3 0,1-1-2,0-3-2,0-1-3,0-2-3,0-2-3,1-2-2,-1-1 0,0-1 0,0 0-1,2-4-6,6-2-11,4-6-13,6-2-12</inkml:trace>
</inkml:ink>
</file>

<file path=ppt/ink/ink3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5"/>
    </inkml:context>
    <inkml:brush xml:id="br0">
      <inkml:brushProperty name="width" value="0.02394" units="cm"/>
      <inkml:brushProperty name="height" value="0.02394" units="cm"/>
      <inkml:brushProperty name="color" value="#F2395B"/>
    </inkml:brush>
  </inkml:definitions>
  <inkml:trace contextRef="#ctx0" brushRef="#br0">95028 16966 919,'8'-7'4,"2"2"1,0 2 0,1 2-1,0 2 0,0 2-1,-2 2-2,0 2 0,-3 1-2,-1 1 0,-2 2 0,-2 0 0,-1 0-1,-2 1-2,0 0-2,-2 0-2,-1-1 0,-3 1 1,-4 0 1,-2 0 1,-2-1 0,-1 1-4,-2 0-2,1 0-3,-1-2 0,2-1 4,2-2 4,3-2 3,3-2 3,8 0 3,6-2 3,8 0 3,2-1 1,-1 0-3,-1 0-1,0 0-2,-1 0-1,1 0 1,1 0 1,2 0 1,-1 0 0,1 0-1,0 0 0,-1 0-1,0 1 0,-1 2 1,0 2 1,-2 2 0,-2 0 0,-2 1 0,-4 0-1,-2 0 0,-2 0 0,0 2 0,0 0-1,0 1 1,-2 0-1,0-1 0,-3 0 1,-2-2-1,-1 0-1,-2 0 0,0 0 0,-1 0-2,-2-1 1,0 1-2,-1 0 1,-1 0-1,-1 0 0,-2 0 1,0-1-2,-1 1 1,0 0-1,1-2-2,1-1-3,1 0-1,0-1-2,2 0-2,1-1 0,1 1-2,2-1-3,6-4-5,4-2-7,6-3-6,2-2 1,0 2 5,-1 1 5,1 0 6</inkml:trace>
</inkml:ink>
</file>

<file path=ppt/ink/ink3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5"/>
    </inkml:context>
    <inkml:brush xml:id="br0">
      <inkml:brushProperty name="width" value="0.02705" units="cm"/>
      <inkml:brushProperty name="height" value="0.02705" units="cm"/>
      <inkml:brushProperty name="color" value="#F2395B"/>
    </inkml:brush>
  </inkml:definitions>
  <inkml:trace contextRef="#ctx0" brushRef="#br0">96348 17550 813,'-15'0'-26,"2"0"5,2 0 5,3 0 4,-1 0 8,0 2 10,-2 0 10,1 2 10,-3 1 4,0 1-2,-1 3-2,-1 2-2,0 1-2,2 0-4,2-1-4,3 1-3,-1 0-3,0 2 0,-2 0-2,1 1-1,-2 1-1,2-1 0,0 1 0,2 0 0,1-1-2,1 1-4,0 0-3,2-1-4,0 1-3,2 0-1,0-1-3,2 1-1,1-1-1,4-1 0,2-1 0,4 0 1,0-3-2,1-1-1,0-2-3,0-2-2,-2-1 0,-1 0 1,-2 0 1,-2 0 3</inkml:trace>
</inkml:ink>
</file>

<file path=ppt/ink/ink3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6"/>
    </inkml:context>
    <inkml:brush xml:id="br0">
      <inkml:brushProperty name="width" value="0.02615" units="cm"/>
      <inkml:brushProperty name="height" value="0.02615" units="cm"/>
      <inkml:brushProperty name="color" value="#F2395B"/>
    </inkml:brush>
  </inkml:definitions>
  <inkml:trace contextRef="#ctx0" brushRef="#br0">97023 17970 841,'-15'0'-18,"2"0"14,2 0 12,3 0 13,0 1 5,0 2-5,0 2-4,0 2-4,1 1-3,0 1-1,2 2-1,1 0-3,-1 1 1,0 0-1,-2-1 0,0 1-1,0-1 0,0-1-2,2 0-2,1-2-2,3-2-4,7-2-4,7-4-6,8-2-4,2-3-2,-1-2 2,-1-2 3,-1-1 2,-1-2 2,-3 0 0,-1 0 1,-2 1 0,-2-1 2,-1 0 2,0 0 4,-2 1 1,-1 1 6,-2 6 8,-2 4 6,-2 6 9,0 1-3,2-1-12,2 0-12,1-2-13,3 0-4,0-2 0,1 0 2,2-2 1,0 0 0,1-2 2,1 0 0,2-2 0,-1 0 2,-1-2 0,-1 0 1,-1-1 1,-1-1 2,-2 2 2,-2 1 1,-2 0 3,-2 1 5,-1-2 8,0 0 9,-1-1 8,-3 2 5,0 6 2,-3 6 1,-2 6 2,-1 2-4,0 1-7,0 0-9,1-1-7,-1 1-6,2 0-1,0-1-1,2 1-2,1-1-3,0-1-1,2-1-3,0 0-2,1-2-3,-2-1-2,0-1-4,-2 0-2</inkml:trace>
</inkml:ink>
</file>

<file path=ppt/ink/ink3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6"/>
    </inkml:context>
    <inkml:brush xml:id="br0">
      <inkml:brushProperty name="width" value="0.02941" units="cm"/>
      <inkml:brushProperty name="height" value="0.02941" units="cm"/>
      <inkml:brushProperty name="color" value="#F2395B"/>
    </inkml:brush>
  </inkml:definitions>
  <inkml:trace contextRef="#ctx0" brushRef="#br0">98244 17197 747,'8'-8'0,"0"0"0,0 0 0,0 1 0,0 0 0,1 2 0,2 2 1,0 2-1,0 2 3,-1 2 8,0 2 7,-2 2 7,-1 2 3,0 3-2,-2 3-2,0 3-2,-1 2-3,0 0-4,-1-1-3,1 1-5,-1 0-1,-4 1 2,-2 1 1,-3 1 2,-3-1-4,-2-1-8,-2-3-10,-1-1-8,-3-1-7,0 1-2,-1 1-3,-1 2-3,0-2 0,0-1 1,2-3 3,1-1 0,1-3 3,2-2 2,3-4 2,1-2 2</inkml:trace>
</inkml:ink>
</file>

<file path=ppt/ink/ink3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3:47"/>
    </inkml:context>
    <inkml:brush xml:id="br0">
      <inkml:brushProperty name="width" value="0.0288" units="cm"/>
      <inkml:brushProperty name="height" value="0.0288" units="cm"/>
      <inkml:brushProperty name="color" value="#F2395B"/>
    </inkml:brush>
  </inkml:definitions>
  <inkml:trace contextRef="#ctx0" brushRef="#br0">99521 18350 763,'16'0'-3,"1"0"-6,1 0-7,2 0-7,-3 1 8,-3 2 20,-4 2 21,-4 2 20,-3 1 6,-1 1-7,0 2-8,-2 0-7,-2 2-7,-6 3-6,-4 3-4,-5 4-7,-2-1-3,1-2-6,1-1-4,1-2-4,1-3-1,2-1 0,2-2 1,3-2 1,3-2 1,8-2 0,6-3-1,7 0 1,6-4-3,5 0-4,5-3-4,5-2-4,-1-1-4,-8 2-3,-6 1-3,-6 0-3</inkml:trace>
</inkml:ink>
</file>

<file path=ppt/ink/ink3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11"/>
    </inkml:context>
    <inkml:brush xml:id="br0">
      <inkml:brushProperty name="width" value="0.04887" units="cm"/>
      <inkml:brushProperty name="height" value="0.04887" units="cm"/>
      <inkml:brushProperty name="color" value="#FED406"/>
    </inkml:brush>
  </inkml:definitions>
  <inkml:trace contextRef="#ctx0" brushRef="#br0">82950 17249 450,'21'-70'56,"-5"17"-11,-5 16-10,-4 17-12,-3 6-4,2-2 0,0-3 1,2-3 0,-1-1-1,-1 1 0,-1 1 0,0 1-2,-2 0 0,0 1-1,-2-1-1,0 1-1,-2 0-1,0 1 1,-2 0-2,0 2 1,-2 1 0,-2-1 0,-2 0 1,-1 1 1,-4-2 0,-2-2-2,-3-1-1,-3-3-1,-2 1-3,-1 3-4,-1 3-4,-1 3-5,-2 2-1,-3 2 1,-2 2 1,-4 3 0,-1 0 1,0 3 0,-1 2 0,1 3 0,-1 0 0,0 3 2,-2 2 1,0 2 2,-1 1-1,1 3 1,1 2-1,2 2 0,-2 1 0,-1 4-1,-2 3 0,-2 3-1,-1 1 1,0-1-1,0-1 0,0-1 0,1-1-1,2 1 1,2-1 1,2 1-1,1-1 1,-1 2 0,1 1 0,0 1 0,0 1 1,2 2 0,0 3 0,1 1 1,3 1 0,3 0 0,5 1 0,3-1 0,3-1 0,1 0 0,1-2-1,1 1 1,1-3 0,2 0 1,3-1-1,1-1 1,2-2 0,4 0 0,2-1 0,4-1-1,3-1 0,4 1-2,3-1-1,5 1-2,2-1 0,1 1 1,1-1 0,1 1 1,2-2 0,1-2-1,2-1-1,3-2-1,0-1 1,1 2 1,-1 3 0,0 2 2,1-1 0,1-2 1,1-1 2,1-2 0,-1-3 0,0-1-1,-1-3 1,-1-1-2,2-1 1,6 0 0,6-1 1,6 1 0,2-2 0,-2-2 0,-2-4-2,-2-2-2,0-4 1,0 0-1,2-3 0,0-2 0,2-2 0,0-2 0,1-2 0,2-1 1,-2-2-1,0-2 0,-4 0-1,0 0-1,-3-3 0,0-2 0,-2-1 0,0-2 0,-2-1 1,-2 1 0,-2 0 0,-1 3 1,-2-1 0,0 1 0,0-1 0,1 1-1,-3-1 1,-1 1 0,-5-1 2,-1 1-1,-3-1 1,1 1 0,-1-1 0,1 1-1,-2-2 1,-1-1-1,-3-3 0,-1-1 0,-1-3 0,-1-1-1,1-2 0,0-2 0,-1-1 0,-1 0 0,-1 0 0,0-1 0,-3 1 0,-1 2-2,-2 0-1,-2 2-1,-2 0 0,-2 3 0,-2 1 2,-2 3 2,-2 1-1,-2-1 1,-2 1-1,-1 0 0,-3 0 1,-2 1 2,-2 0 2,-1 3 3,-3-1 0,0 1 1,0-1 0,-2 1 0,-2-1 0,-1 3-1,-3 0 0,-1 1-2,-2 0 0,-1 2-2,-1 1 0,0 1-1,-2 1 0,-1 1-1,-1 0 0,0 2 0,-2 0 0,1 1 0,0-1 0,0 0 0,0 1 0,-1 1 0,1 0-1,0 2 0,0 0-1,0 0 1,-1 1 0,1-1 0,0 1 0,0 2-1,0 2 0,-1 2 0,1 1-1,0 0 0,0 0 0,0 0 0,-1 1-1,-1 2 1,-1 2-1,0 2 0,-1 2 0,0 3 0,0 3 1,0 4-1,0 1 0,1 1 1,1 0 0,2 3 1,0-1-1,1 1 1,2-1 0,0 1 0,1 0 0,-1 2 0,1 3 0,0 1-1,0 1 2,1-1 0,1-1 2,2-1 0,0 1 2,3 2-1,1 4 0,3 3 0,1 1 0,1 0 0,1 1 1,1-1 0,0 0 1,2 0-2,1 0 1,1 0-1,2 1 0,2 2 1,4 3 0,3 1 1,1 0 0,2-1-1,0 0-1,2-1 0,1-2-1,2 0-2,2-1-1,2-2-2,4 1-2,9-1-2,7 0-4,9 0-2,6-1-1,8-2 0,6-2 2,7-1 0,5-4-3,1-5-9,3-5-9,2-5-8,-6-3-7,-11-2-3,-12-2-4,-12-2-3</inkml:trace>
</inkml:ink>
</file>

<file path=ppt/ink/ink3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13"/>
    </inkml:context>
    <inkml:brush xml:id="br0">
      <inkml:brushProperty name="width" value="0.05237" units="cm"/>
      <inkml:brushProperty name="height" value="0.05237" units="cm"/>
      <inkml:brushProperty name="color" value="#FED406"/>
    </inkml:brush>
  </inkml:definitions>
  <inkml:trace contextRef="#ctx0" brushRef="#br0">83285 16857 420,'-7'-63'17,"2"14"-2,2 16 0,2 14-1,0 6 0,-2-2 0,-2-1 0,-1-3 1,-2-1 0,0 1-2,0-1-2,0 1-1,0 0 0,-2 2-1,0 3 0,-1 1 0,-2 2-1,0 2 1,-1 3-1,-1 1 0,-2 1 0,-1 2 0,-3 0 0,-1 2-1,-2 0 1,1 0-1,-1 0-1,1 0-1,-1 0-1,1 0 0,-1 0-1,0 0-1,0 0 0,-3 2 0,-1 0 0,-2 2 0,-2 0 0,1 2 1,0 0-1,-1 1 1,1 1 0,1 0 0,2 0 1,0 0-1,1-1 1,1-1 0,1-1 0,1 0 0,0 0 0,1 2 0,-1 2-1,1 1 0,-1 2-1,2 0 1,1 0-1,1-1-1,0 2 1,-3 2 1,-1 1-1,-3 3 2,0 0-1,1-1 0,1-1-1,1 0 0,1-1-1,1 1 1,1 1 0,1 1 0,0 1 0,-1-1-1,-1 1 0,-1-1-1,-1 1 0,1 1 1,-1 1 1,1 2 0,-1-1 0,1 1 1,-1-1 1,1 1 0,0-1 0,2 1 0,3-1 0,1 1 0,2-1 0,1 2-1,0 1 1,2 1 0,1 1-1,1-1 0,0 0-1,2 1 0,0-1-1,0 1 1,1-1-1,-1 1 1,1-1 0,2 0 0,2 1 0,2-1 0,1 0 0,0-1 0,0-1-1,0-1 0,0-1 0,2-1-1,0-1-1,2-1-1,1 0 0,1 1 0,3 1-1,2 1-1,1 0 0,0-1 0,-1-1 0,1 0 0,1-1 0,2 1 0,1 1 1,3 1 0,0 0 1,1-1 0,0-1 0,-1-1 2,1-1-1,1 1 1,1-1 0,2 1 0,-1 0 0,1 1 0,-1 1 0,1 1-1,0 0 1,1-3 0,1-1 0,1-2-1,0-2 1,1-1 0,-1-1 0,0 0 0,2-3 0,1-1 1,2-2-1,3-2 1,0-2 0,1-1-1,-1 0 1,0-1-1,0-1 0,1 0 0,-1 0-1,0 0 1,1-2-1,3 0 2,1-3 0,2-2 1,1-2 0,0-4-1,0-2-1,1-3-1,-2-2 0,0 1-2,-2-1 0,0 1-1,-1-1 0,-2-1 1,0-1 0,-1-1 1,-1 0 0,-1 1 1,-1 1 0,-1 1 0,-2 0 0,0 0 0,-1 1 0,-1-1 0,-1 1 0,-1-1 0,-1 0 1,-1 1-1,0 0 0,1 1 1,1 0 0,1 2 1,0 0 0,-1-3-1,-1-2 1,-1-1-1,0-1 1,1-1-1,1 1 0,1-1 1,-1-1-1,-1-1 0,-3-2 0,-1-3 0,-1 0 1,1-2-1,1-1 0,1-1 0,-1 2 1,-5 4 2,-3 3 3,-4 5 2,-3 2 1,-2 0-1,-3 2 0,0 1-1,-3 1 1,-1-1 2,0 0 2,-1 1 2,-2-3 1,0-4 0,-1-3 0,-2-4 0,0-2-5,-2 3-7,0 1-9,-1 3-9,-1 1-2,-2 3 2,0 1 1,-1 3 3,0 0 2,-1 0 1,0 1 3,0-1 1,0 0 2,-3 1 0,-2-1 0,-1 0 0,-1 1 0,-1 1 2,1 1 0,-1 0 1,0 2 0,1 1-2,-1 0-1,1 2-2,-2 0 0,-3 1 0,-3-1-1,-3 0 1,0 0-1,1 0 0,3 0 0,2 1 0,0-1 0,1 2 0,-1 1 0,1 0 0,-1 2 0,-1 0-1,-1 2 0,-1 0-2,0 1 1,2 0 0,0 0 1,1 0 0,0 2-1,1 2-3,-1 3-3,1 4-3,-2 3-3,-5 5-4,-3 5-4,-4 5-3,0 1 1,7-3 5,6-4 5,5-1 5,5-4-2,1-1-6,2-2-8,3-3-6</inkml:trace>
</inkml:ink>
</file>

<file path=ppt/ink/ink3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19"/>
    </inkml:context>
    <inkml:brush xml:id="br0">
      <inkml:brushProperty name="width" value="0.04898" units="cm"/>
      <inkml:brushProperty name="height" value="0.04898" units="cm"/>
      <inkml:brushProperty name="color" value="#FED406"/>
    </inkml:brush>
  </inkml:definitions>
  <inkml:trace contextRef="#ctx0" brushRef="#br0">89731 26443 449,'-22'0'-1,"5"0"0,3 0 0,4 0-1,2 0 1,1 0 5,-1 0 3,0 0 4,3-1 10,6-2 13,6-2 13,6-2 15,3 0 0,3 0-14,1 2-13,3 1-13,1 0-8,1 0-1,1 0-1,1 0-1,0 0-1,1 2-2,-1 0-2,1 2-2,-1 0 0,-1 2-1,-1 0-1,-1 2-1,0 0 0,1 0 0,1 0 1,1 0 0,0-1 0,1-1 0,-1 0-1,1-1 0,-2-1 0,0 0-2,-1 0 0,0 0-1,-2-1 0,2-1 0,2 0 0,-1-1 0,0-1 1,-4 0-1,-5 0 1,-3 0 0,-7 0-2,-8 0-6,-10 0-4,-8 0-6,-5 1-2,-3 0 2,-1 2 1,-2 0 2,-2 2 0,-1 0 2,-1 2 0,-1 0 1,-1 1 1,-1 0 0,0 0-1,-2 0 0,0 1 3,0 2 3,0 1 4,-1 3 3,2 0 3,2-2 1,2-2 1,1-2 1,3-2 0,1-1 0,3 0 0,1-1-1,3-1 1,3 0 2,3 0 3,3 0 1,3-2 3,6-2 5,4-4 4,6-2 4,4 0 1,3 2-5,5 4-5,4 3-4,2 1-3,4 0-1,3 0-1,3 0-1,2 0-1,1 0 0,0 0 0,2 0 0,1 0-1,1 0 0,0 0-1,2 0-1,-2 0 0,-2 0-1,-3 0-1,-3 0-2,-1 0 0,1 0-3,1 0-2,0 0-2,1 0-1,-3 1 1,-2 2 1,-1 0 1,-4 1-1,-3-2-1,-4 0-1,-5-2-1,-4 0-2,-8-2-1,-6 0-1,-7-2-2,-6 0 0,-2 1-1,-3-2 0,-3 2-1,-5-1 0,-6 2 0,-8 0 0,-6 2 0,-3 0 0,1 0 2,4 0 1,1 0 2,1 0 1,1 2 1,2 0 1,0 2 1,3-1 3,6 2 4,4-2 5,5 1 3,5-1 5,8-4 4,7-2 4,7-3 4,7-2 1,9 2-5,9 0-3,9 2-4,4 0-3,2 0-1,1 0-2,1 0-2,0 1-1,2 0 1,0 2 0,2 0 0,-1 1-1,0 0 1,-1 0-2,-2 0 0,-1 0-1,-3 0 0,-3 0-1,-4 0 0,-1 0-2,-3 0-1,-2 0-3,-1 0-1,-3 0-1,-3 0-3,-3 0-1,-2 0-2,-6-1-11,-8-2-19,-8-2-21,-8-1-19,-2-2-2,3 2 15,2 0 15,4 2 16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2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86148 4964 491,'-62'21'36,"32"-4"16,33-6 18,31-5 17,17-3 0,-2-4-18,0-2-17,-2-3-18,1-2-16,0 0-15,2 0-14,1 0-15,-1 1-11,-1 0-10,0 2-8,-1 0-9,-6 1 1,-10 1 11,-9-1 10,-11 0 12,-3 0 4,0 0-2,1 0 0,2 0-1</inkml:trace>
</inkml:ink>
</file>

<file path=ppt/ink/ink3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22"/>
    </inkml:context>
    <inkml:brush xml:id="br0">
      <inkml:brushProperty name="width" value="0.05467" units="cm"/>
      <inkml:brushProperty name="height" value="0.05467" units="cm"/>
      <inkml:brushProperty name="color" value="#FED406"/>
    </inkml:brush>
  </inkml:definitions>
  <inkml:trace contextRef="#ctx0" brushRef="#br0">85357 23288 402,'-2'-15'10,"-1"2"5,-2 3 5,-1 1 5,-2 1 1,2 0-3,1 1-3,0-1-3,0 0-1,-3 0 0,-4 0 1,-2 0 2,-1 1-2,1 1-1,0 0-2,2 2-2,0 0-2,-1 2 0,-2 0-1,0 2 0,-2-1-1,-1 0 0,-3-2-1,-1 0-1,-1 0 0,1 0 0,1 2 0,1 0 0,-1 2-1,0 2-1,-1 2 0,-1 2-1,0 1-1,-1 2 1,1 0 0,-1 1 0,1 1 0,1 2 0,1 0 0,1 1 0,0 0 0,1-1 0,-1-1 0,1 0 0,0-2 0,0 1 0,2 0-1,1 0 0,1-1-1,1 1 1,1 0 0,0 0 0,2 0 0,1 1 0,0 1 0,2 2 1,0 0-1,0 1 0,1 1 1,-1 1-1,0 1 0,0-1 0,0 1 0,0 0-1,1-1 1,1 1 0,0-1 0,2 1 0,0 0 0,2 3 2,0 1 1,2 3 1,0-1 0,0-3 0,0-3-1,0-3-1,1-1-1,2-1 0,2 1-1,2 0-1,1-1 0,1-1-1,2-1 0,0 0 0,0-2-1,1 1 1,0 0 0,0 0 0,0 0 0,1 1 0,1 1 0,2 1-1,-1 0 1,1-2-1,0-3 1,0-1-1,-1-1 2,1 0 0,0 0 1,-1 0 2,1 0 0,1-1 0,2 1-1,0 0 1,0 0 0,-1 0 0,-1 0-1,-1-1 0,0 1-1,0-2 1,-1-1-2,1 0 1,0-1-1,1 2-1,2 0-1,0 1 0,1 1 0,1-2 1,1-1 0,1 0 1,1-1 0,1 0 0,1-1 0,1 2-1,-1-2 1,-1 1 2,-3 0 0,-1 0 1,-2 0 0,1 0 1,0 0-1,-1 0 0,1-1-1,0-1-2,-1 0-3,1-1-1,-1-1-2,1 0 0,-1 0 0,1 0 0,-1 0 0,-1 2 0,-1 0 1,0 2 0,-2-1 0,1 1 0,0 0 1,-1 0-1,1-1 2,2 0 0,0-2 1,1 0 1,1-1 0,1 0 1,1 0-1,1 0 1,0 0 0,-1 0 0,-1 0-1,-1 0 1,1 0 0,0 0-1,0 0 1,3 0-1,-1 0 1,-1 0-1,-1 0 0,-1 0 1,-1 0-1,-1 0 0,-1 0 1,-1 0-1,1-1 0,2-2 0,1-2 1,3-2-1,0 0 0,1-1 1,-1 0-1,1 0 0,-1 0 0,1 0 0,0 1 0,-1-1 0,1 0 0,-1 0 0,1 0 0,-1 0 0,0 1 0,-1-1-1,-1 0-1,-1 0 1,-1 0-1,-1 0-1,0 1 1,-2-1 0,0 0 0,-1 2 0,1 1 0,0 0 1,0 0-1,1 0 1,1-1-1,1-1 0,1-2 1,-1 0 0,1-2 1,0 1 1,-2-2 0,1 0 1,-2 0 0,-1 1 0,-1-1 1,-1 2-1,0 0-1,-2 2 1,0 1 0,0-1-1,-1 0 0,1 0 0,0-1-1,0-2 0,-1-2 0,1-1-1,-1-1-1,-1 1 1,0 0-2,-2 2 1,0 0-1,-2-2 1,-1 0 1,0-1 0,-2 0 0,-1-1 0,0 0 0,-1 1 1,-1-1 0,0 0 0,0 1-1,0-1 1,0 0 0,0 1 0,0-1 0,0 0 1,0 1-1,0-1 0,0 0 0,0 1 0,-2-2 1,0-2 2,-3-1 3,-2-3 2,-1 1 0,0 1-1,0 3-3,1 1-1,-3 1-1,-4-2-1,-4 0 0,-3 0 0,-3-1-1,1 2 0,-1 2 0,1 3 0,0 0 0,1 0-1,1 0 1,1 1 0,-1 0 0,-2 0 0,-1 2-1,-2 1 1,-2 0-1,1 0 0,-1 0 0,1 0 1,0 1-1,1 1 0,1 0 1,1 2-1,-1-1 1,-1 0 0,-3-1-1,-1-2 0,-1 1 0,1 2-1,1 3 1,1 1-2,0 0 1,-1-1-1,0 0 1,-2-1-1,0-1 0,1 2 0,1 0 0,1 2 1,0 0 0,-1 0 0,-1 0 0,0 0 0,-1 0 0,1 0 0,1 0 0,1 0 0,0 0 0,1 0 1,0 0 0,-1 0 1,0 0 0,-1 0 0,-1 0 0,0 0 0,-1 0 0,1 0 1,1 0-1,1 0 0,1 1 1,-1 2-1,1 2 0,-1 2 0,1 1-1,-1-1 1,1 1-1,0 0 0,-2 0 0,1 0 0,-2 0-1,-1-1 1,0 2 0,1 2 0,1 2 0,1 1 1,1 1-1,1-1 1,1 0 0,1-2-1,1 0 1,1 2 0,1 0 1,1 1 0,0 1 0,1-1 0,-1 1 1,1 0 0,-1-1 1,1 1 0,-1 0 0,0-1 1,1 1 0,1 0-1,1-1 0,1 1 0,0 1-1,2 1 0,1 3 0,1 1-1,1 1 0,0-3 0,2-1-1,1-2 0,0-1 0,2 3 0,1 1 0,0 3 0,2 0-1,0-1 1,2-1 0,0-1 0,1-1 1,0-1-1,0-1 0,0 0 0,1-2 0,0 1 0,2 0 0,0-1 0,2 1 0,2 0 0,2-1-1,2 1 1,0 0-1,1-1 0,0 1 1,0 0 0,0-1-1,3-1-1,2-1 0,1 0-1,2-1-1,0 1 1,-1 1 0,1 1 1,-1 0 0,1-1 0,-1 0 1,1-2 0,0 0 0,1 0 1,1-1-1,1 1 0,1-1 0,-1-1 1,1 0-1,-1-2 0,1 0 0,1 0 1,1 0-1,1 0 1,0 0 0,-1-1 0,-1 1 0,-1 0-1,0-1 1,1-1 0,1 0 0,1-1 0,0-2 0,-1 1 1,-1 0-1,-1 0 0,1 0 1,1 0-1,3 0 1,1 0-1,1-1 1,1-1 0,-1 0-1,0-1 1,0-1 0,-1 0-1,-1 0-1,-1 0 1,0-1-1,3-1-1,1 0-1,2-1-1,2-1-1,-1 0 0,0 0-2,1 0 0,-2 1-3,-2 0-2,-2 2-4,-1 0-2,-2 1-4,1 0-2,-1 0-3,1 0-2,-3 0-3,-3 0 0,-5 0-2,-3 0-1,-3 0-1,-1 0-2,0 0-1,-2 0-2</inkml:trace>
</inkml:ink>
</file>

<file path=ppt/ink/ink3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27"/>
    </inkml:context>
    <inkml:brush xml:id="br0">
      <inkml:brushProperty name="width" value="0.02667" units="cm"/>
      <inkml:brushProperty name="height" value="0.02667" units="cm"/>
      <inkml:brushProperty name="color" value="#00BFF3"/>
    </inkml:brush>
  </inkml:definitions>
  <inkml:trace contextRef="#ctx0" brushRef="#br0">77223 2597 824,'-20'-21'40,"8"7"-1,8 5-1,8 6-1,4 3-15,0 0-32,0 0-29,0 0-31</inkml:trace>
</inkml:ink>
</file>

<file path=ppt/ink/ink3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4"/>
    </inkml:context>
    <inkml:brush xml:id="br0">
      <inkml:brushProperty name="width" value="0.05522" units="cm"/>
      <inkml:brushProperty name="height" value="0.05522" units="cm"/>
      <inkml:brushProperty name="color" value="#F2395B"/>
    </inkml:brush>
  </inkml:definitions>
  <inkml:trace contextRef="#ctx0" brushRef="#br0">74730 49732 398,'-15'-1'4,"2"-1"7,3 0 8,1-1 7,3-1 11,4 2 14,4 0 15,4 2 14,3 0-1,3 0-15,4 0-15,2 0-15,1 0-10,-1 0-6,-1 0-4,-1 0-6,0-1-3,2 0-1,0-2 0,1 0-1,0-1-1,1 2-3,0 0-1,-1 2-2,0 0-1,-1 0 1,0 0-1,-2 0 0,1 0 0,3 2-1,3 0-1,3 2 0,0-1 0,-3 0 0,-3-2 1,-3 0-1,0-1 1,3 0-3,4 0-1,2 0-1,-1-1-2,-3 0 2,-5-2-1,-3 0 2,-2-1-8,0 2-14,-1 0-13,1 2-15,-2 1-5,-2 2 5,-4 2 4,-2 2 3</inkml:trace>
</inkml:ink>
</file>

<file path=ppt/ink/ink3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4"/>
    </inkml:context>
    <inkml:brush xml:id="br0">
      <inkml:brushProperty name="width" value="0.04722" units="cm"/>
      <inkml:brushProperty name="height" value="0.04722" units="cm"/>
      <inkml:brushProperty name="color" value="#F2395B"/>
    </inkml:brush>
  </inkml:definitions>
  <inkml:trace contextRef="#ctx0" brushRef="#br0">77444 49011 465,'-1'-13'41,"-1"8"12,0 7 13,-1 6 13,-3 5-2,-2 3-15,-3 3-17,-3 4-15,-2 0-9,0 2-3,1 2-2,-1-1-3,0 2-3,-2-1-6,0 1-6,-1-1-5,0 0-2,1-3 0,1-1 1,1-3 0,0-1 0,0-1-3,1 0-2,-1-2-1,1-2-3,2-1-1,3-2-1,1-2-1,3-4-8,4-2-16,4-6-15,4-2-15,2-3 0,0 2 14,-1 1 15,1 0 14</inkml:trace>
</inkml:ink>
</file>

<file path=ppt/ink/ink3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5"/>
    </inkml:context>
    <inkml:brush xml:id="br0">
      <inkml:brushProperty name="width" value="0.06016" units="cm"/>
      <inkml:brushProperty name="height" value="0.06016" units="cm"/>
      <inkml:brushProperty name="color" value="#F2395B"/>
    </inkml:brush>
  </inkml:definitions>
  <inkml:trace contextRef="#ctx0" brushRef="#br0">78200 48854 365,'21'-43'17,"-3"11"3,-4 10 3,-4 9 4,-2 7 1,1 4 0,2 4 0,0 4 0,-1 3 0,-2 3 0,-4 4-1,-2 2 0,-2 3-1,0 3-2,0 3-2,0 3-1,0 0-3,0 0-2,0-1-2,0-1-2,0-2-2,0-3 0,0-3-2,0-3 0,1-2-6,5-1-9,4 0-10,4-2-8,2-3-4,1-6 5,1-6 5,1-6 3,2-4 3,1-3-2,3-3-1,2-3-1,0-2 0,1-2 1,-1 0 1,0 0 2,0-1 1,-1 1 2,-1 1 3,-1 1 1,-2 2 2,-4 5 1,-5 3-1,-3 4 2,-3 3 3,0-1 9,-2 0 8,0 0 7,-3 5 8,-2 8 3,-4 9 6,-2 9 4,-2 4-1,0-1-7,0-1-8,0-1-8,1-1-4,-1-1-2,0-1-3,0-1-1,0 0-1,0 1-3,1 1-1,-1 1-2,0 0-2,2-3-1,1-1-2,0-2-1,2-2-2,0 1 0,2 0-1,0-1-1,5-1-2,8-4-3,7-5-3,9-2-4,2-5 0,-1-2 1,-3-4 1,-1-2 2,-2-2 0,-1-2 1,-1 0 0,-1-1 1,0-3 1,1-3 1,1-5 2,1-3 0,0-3 2,-3-1 1,-1 0 0,-2-2 2,-3 0-1,-1 2-1,-2 0-1,-2 1-1,-2 2 0,-2 3 2,-3 3 1,0 3 2,-4 3 0,-2 3 1,-4 2 1,-2 4 0,-2 2 0,-2 1 0,0 0 0,-1 2 0,-2 0-2,-1 2-1,-3 0-4,-1 2-2,-2 2-3,1 4-1,-1 4-1,1 3-2,0 4-4,4 1-4,3 3-4,3 2-5,2-1-2,2-3 3,2-3 1,3-3 3,0-2 1,0-1 0,0 0-1,0-2 1</inkml:trace>
</inkml:ink>
</file>

<file path=ppt/ink/ink3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5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81518 49800 430,'29'0'102,"-5"0"-20,-5 0-21,-4 0-19,-4 0-12,1 2-1,0 0-2,0 2-2,-1 2 0,-1 5 1,-1 5 0,0 6 0,-4 1-1,-5-1-6,-4-1-5,-5-1-6,-4-1-6,-2-1-7,-1-1-8,-3-1-7,-1-1-4,1 0 1,-1-2 0,1-1 1,1-1 1,2 0 3,4-2 3,3-1 2,3 0 7,6-2 8,4-1 8,6 0 9,3-2 4,3-2-2,3-2-3,3-2-1,2-1-3,1 0-4,1 0-2,1 0-3,0 1-4,-1 0-3,-1 2-4,-1 0-4,0 2-7,-1 0-9,1 2-9,-1 0-10,-1 0-5,-3 0 0,-3-2 0,-2 0-1</inkml:trace>
</inkml:ink>
</file>

<file path=ppt/ink/ink3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7"/>
    </inkml:context>
    <inkml:brush xml:id="br0">
      <inkml:brushProperty name="width" value="0.04098" units="cm"/>
      <inkml:brushProperty name="height" value="0.04098" units="cm"/>
      <inkml:brushProperty name="color" value="#F2395B"/>
    </inkml:brush>
  </inkml:definitions>
  <inkml:trace contextRef="#ctx0" brushRef="#br0">85180 49644 536,'-27'-8'7,"9"2"13,8 1 12,10 0 12,5 2 3,2 0-6,1 2-8,3 0-7,2 1-4,0 0 0,1 0-1,1 0-1,1 0-1,1 0-1,2 0-1,0 0-1,1 0-2,1 0-2,1 0-2,1 0-1,1 0-3,-1 0-2,1 0-1,-1 0-2,1 0-2,1-2 0,1 0 0,1-1-1,0-1-1,-1 2 2,-1 0-1,-1 2 1,-1 0-1,-1 0-1,-1 0 0,-1 0-2,0 0 0,-1 0 0,1 0 0,0 0 0,0 0 1,2 0 1,3 0 1,2 0 0,-1-1 1,0 0 0,-1-2 0,-1 0 1,-1 0 0,-1 0 0,-1 2 0,0 0 1,-2 1 0,-1 0 0,-1 0 0,-1 0 2,0 0-1,2 0-1,0 0 1,1 0-1,0 0-1,1 0 1,-1 0 0,1 0 0,1 0 0,1 0-1,3 0 1,1 0 1,2 0-2,-1-2 1,0 0 0,1-2-1,0 1 0,1 0 0,1 2-1,1 1 1,0-1-1,0-1 1,1 0 0,-1-1-1,0-1 1,1 2 1,-1 0 0,0 2 0,1 0 1,-1 0 0,1 0 0,-1 0 0,1 0-1,0 0 1,2 0 0,1 0 0,1 0 0,1 0 0,0 0 0,2 0 0,0 0 0,0 0 0,1 0 0,-1 0 0,0 0-1,0 0-1,0 0-1,1 0-1,-2 0-2,-2 0-4,-2 0-2,-1 0-4,-3 0-2,-3 2-1,-4 0-1,-1 2-2,-5 0-2,-3 1-6,-4 2-3,-4 0-5</inkml:trace>
</inkml:ink>
</file>

<file path=ppt/ink/ink3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7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93157 48700 453,'16'14'122,"-1"-1"-28,1-2-27,0-2-26,-1-1-15,-1 2-1,-1 0-2,0 1-1,-1 1-2,1 0-3,1-1-3,2 1-2,-1 0-3,-1 0 0,-1-1-2,0 1-1,-2 0-1,1 0 2,0-1-1,0 1 2,-1 0-3,-1 0-3,0-1-5,-2 1-4,-3 1 0,-6 1 3,-6 3 3,-6 2 3,-6 2-1,-9 2-5,-7 4-5,-8 3-5,-5 1-11,-1-3-19,0-2-19,-2-1-17,5-4-4,8-3 12,9-4 11,9-4 11</inkml:trace>
</inkml:ink>
</file>

<file path=ppt/ink/ink3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8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96131 49231 509,'-23'-7'17,"15"0"16,16 2 16,15 1 15,9 0 4,-1 2-9,0 0-9,1 2-9,-1 1-8,0 2-6,1 2-6,-1 2-5,1 0-7,1 1-5,1 0-6,0 0-6,0 0-8,-1-1-12,-3 1-11,-1 0-11,-3-1-3,-2-2 5,-1-3 7,-2 0 5</inkml:trace>
</inkml:ink>
</file>

<file path=ppt/ink/ink3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9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98742 48627 463,'-16'-6'100,"2"2"-18,1 4-18,1 3-19,-1 2-10,0 3-3,-1 3-3,-1 4-2,-1 1-2,-2 3-4,0 2-3,-1 1-2,-1 3-4,-3 1-2,-1 3-3,-3 1-2,0 1-2,-1-1-1,1-2 0,0 1-1,1-4-10,6-3-20,5-5-21,5-3-21,4-5-7,6-6 5,4-6 5,6-6 5,1-2 8,-1 0 11,0 2 10,-2 1 12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3"/>
    </inkml:context>
    <inkml:brush xml:id="br0">
      <inkml:brushProperty name="width" value="0.06186" units="cm"/>
      <inkml:brushProperty name="height" value="0.06186" units="cm"/>
      <inkml:brushProperty name="color" value="#F2395B"/>
    </inkml:brush>
  </inkml:definitions>
  <inkml:trace contextRef="#ctx0" brushRef="#br0">88857 2760 355,'15'-29'36,"1"7"-4,0 5-4,0 6-4,0 4-3,1 1-2,1 0-2,1 2-2,0 0-3,-3 2-4,-1 0-4,-2 2-5,-4 4 2,-5 10 4,-4 7 6,-5 11 5,-3 3 3,0 2 2,0 0 3,0 2 1,1 1 2,2 1-1,3 0 0,1 2 0,1-3-2,0-6-1,0-5-3,0-7-2,1-2-1,1 1-2,3 1 0,2 1-1,3-2-4,6-5-6,4-4-6,5-6-6,1-3-5,-3-2-7,-3-2-5,-3-2-5,-3-3-7,-3-3-6,-2-5-8,-4-4-6,-3 0-1,-6 3 4,-4 2 3,-5 4 5,-4 2 5,-2 1 5,-1 0 6,-3 2 7,0 0 4,-1 0 4,1 0 5,-1 0 3,0 1 4,-1 0 1,-1 2 1,-1 0 1,1 1 3,3 0 3,3 0 3,3 0 3,2 0 4,3-2 6,1 0 5,2-1 5,2 0 5,2 3 2,2 4 2,2 2 2,1 3 1,-2 4-1,0 2-2,-1 3-1,-2 3-3,-2 3-2,-2 3-4,-2 3-2,0 2-4,2 1-2,3 0-3,1 2-3,1 0-3,2-2-1,0 0-4,2-1-1,3-3-3,6-3-2,5-5-3,7-3-1,5-4-3,5-4-6,5-5-5,4-2-5,4-6-1,2-4 1,2-6 2,2-3 1,1-5-3,-2 0-8,0-1-9,-2-1-9,-2-1-4,-3-1 1,-5-1 1,-4 0 0,-4 0 2,-7 6 2,-5 5 4,-6 5 2</inkml:trace>
</inkml:ink>
</file>

<file path=ppt/ink/ink3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39"/>
    </inkml:context>
    <inkml:brush xml:id="br0">
      <inkml:brushProperty name="width" value="0.06016" units="cm"/>
      <inkml:brushProperty name="height" value="0.06016" units="cm"/>
      <inkml:brushProperty name="color" value="#F2395B"/>
    </inkml:brush>
  </inkml:definitions>
  <inkml:trace contextRef="#ctx0" brushRef="#br0">99200 48519 365,'14'-14'1,"-3"1"3,-2 2 1,-4 2 3,0 5 10,0 6 17,1 8 18,2 6 16,-1 4 3,-1 1-12,0 1-12,-2 1-12,-1 1-8,0-1-6,-2 1-5,0-1-5,-1-1-4,2-1-2,0-3-2,2-1-2,0-2-4,2 0-6,0-2-5,1-1-5,3-3-4,2-4-1,3-6-1,3-4-1,3-6 0,1-6 0,3-5 1,1-6 0,1-5 2,-1-1 0,-1-2 3,-1-2 0,-1 0 3,-1 3 2,-1 3 3,-1 4 3,-1 1 3,-2 2 3,-3 3 3,-1 2 3,-2 1 5,-2 2 5,-2 2 6,-2 3 6,-2 4 8,-1 8 9,0 8 10,-2 8 9,0 4-1,-2 2-12,0 3-11,-1 2-13,-2 0-7,-1 2-4,0 1-2,-1 1-2,-1 0-6,0 1-4,0-1-6,1 0-6,-1-1-3,0-5 2,0-3-1,0-5 2,3-6-9,4-8-17,6-9-17,4-9-16,3-4-1,0 2 18,-1 2 17,1 3 17,1 0 10,3 0 4,3 0 3,4 1 4,-1 0 3,-1 2 4,-3 2 3,-1 3 4,-2-1 0,-1 2-3,-1-1-2,0 0-3,-1 0-3,-1 2-4,1 0-2,0 2-4,-1-1-8,-1-2-12,0-2-11,-2-2-13,-1-1-1,-2-2 9,-2 0 8,-2-1 10,-1 0 7,2 1 3,0 0 3,2 2 4</inkml:trace>
</inkml:ink>
</file>

<file path=ppt/ink/ink3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40"/>
    </inkml:context>
    <inkml:brush xml:id="br0">
      <inkml:brushProperty name="width" value="0.06845" units="cm"/>
      <inkml:brushProperty name="height" value="0.06845" units="cm"/>
      <inkml:brushProperty name="color" value="#F2395B"/>
    </inkml:brush>
  </inkml:definitions>
  <inkml:trace contextRef="#ctx0" brushRef="#br0">101344 47814 321,'0'-22'2,"0"1"3,0 3 3,0 1 3,0 2 5,0 2 3,0 3 4,0 1 5,-1 4 8,-1 6 13,0 6 13,-1 6 13,-2 4 0,0 3-13,-1 3-13,-2 3-13,0 2-8,1 1-5,-1 0-3,0 2-5,0 2-3,0 3-2,0 3-3,1 2-2,-2 3-3,0 2-2,-2 2-3,0 2-3,-1 2-2,-1 0-2,-2 1 0,0 2-2,0 0-3,1 3-4,1 2-5,1 2-5,-1 2 0,0 5 3,-1 3 2,-1 5 3,0-1-2,2-2-7,2-3-6,3-2-7,0-8 0,2-11 7,0-10 9,2-11 7</inkml:trace>
</inkml:ink>
</file>

<file path=ppt/ink/ink3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40"/>
    </inkml:context>
    <inkml:brush xml:id="br0">
      <inkml:brushProperty name="width" value="0.05371" units="cm"/>
      <inkml:brushProperty name="height" value="0.05371" units="cm"/>
      <inkml:brushProperty name="color" value="#F2395B"/>
    </inkml:brush>
  </inkml:definitions>
  <inkml:trace contextRef="#ctx0" brushRef="#br0">102250 49841 409,'7'-22'0,"-1"6"0,0 5 0,-1 5 0,1 2 7,7 0 16,5 0 13,7 0 16,1 2 3,-5 4-8,-3 4-8,-4 4-7,-4 2-5,-1 1-4,-2 1-3,-2 2-2,-2-1-3,0 1 0,-2 0-2,0-1-1,-2 1-2,-2 2-2,-2 0-3,-2 1-3,-2-1-2,-2-1-1,-1-2-2,-3-2-2,-1-2 0,1-1 0,-1-1 0,0 0 1,1-2 0,1-1 1,1 0 1,1-2 2,4 1 2,8 0 5,8 1 5,7 2 4,5-2 1,-1-1-4,1-2-5,0-1-3,0-2-2,3 1 1,1 2-1,3 0 0,-1 1 0,-2 0 1,-1 0-1,-2 0 0,-2-1 0,-1 0 3,-1-2 1,-1 0 2,0-1 1,0 0-1,-1 0 0,1 0 1,-4 0-13,-8 0-22,-8 0-23,-8 0-22,-3 0-11,1 2 1,0 0 2,2 2 1</inkml:trace>
</inkml:ink>
</file>

<file path=ppt/ink/ink3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46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87116 44555 464,'-12'-13'85,"8"6"-11,8 6-11,8 6-9,4 3-8,3 0-5,2 0-7,1-1-5,2 1-6,1-2-4,1-1-4,1 0-4,2-1-2,5 0 0,3 0 2,4 0 2,-5 0-17,-13 3-31,-14 2-32,-14 2-32,-9 1-7,-6 0 18,-3-1 19,-6 1 17,0-1 13,5-2 9,5-2 9,4-2 8</inkml:trace>
</inkml:ink>
</file>

<file path=ppt/ink/ink3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47"/>
    </inkml:context>
    <inkml:brush xml:id="br0">
      <inkml:brushProperty name="width" value="0.05826" units="cm"/>
      <inkml:brushProperty name="height" value="0.05826" units="cm"/>
      <inkml:brushProperty name="color" value="#00BFF3"/>
    </inkml:brush>
  </inkml:definitions>
  <inkml:trace contextRef="#ctx0" brushRef="#br0">86607 44661 377,'0'-13'10,"0"8"22,0 7 20,0 6 21,-1 4 3,-1 1-12,0 1-13,-1 2-14,-2 2-7,0 7-2,-1 5-3,-2 6-2,1 4-2,-1-1-5,0 0-2,0 0-5,0 2 0,-2 4-1,0 4 2,-1 4-1,0 1 0,2-3-2,2-1-2,3-1-2,-1-5-1,2-2-3,-1-5-1,0-4-3,0-3-1,2-1 0,0-3-2,2-1 0,0-3-1,2-1 1,0-3-1,2-1 0,1-5-15,1-8-29,3-8-28,2-8-30</inkml:trace>
</inkml:ink>
</file>

<file path=ppt/ink/ink3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48"/>
    </inkml:context>
    <inkml:brush xml:id="br0">
      <inkml:brushProperty name="width" value="0.04737" units="cm"/>
      <inkml:brushProperty name="height" value="0.04737" units="cm"/>
      <inkml:brushProperty name="color" value="#00BFF3"/>
    </inkml:brush>
  </inkml:definitions>
  <inkml:trace contextRef="#ctx0" brushRef="#br0">86763 46047 464,'-21'-7'24,"8"-1"1,7 0 0,7 0 2,4 1 0,3 0-2,3 2-1,4 1-1,1 0-1,-1 0-2,1 0 0,0 0-2,0 0 0,3 0 0,1 0-1,3 0-1,1 0-1,-1-2-6,1 0-4,-1-1-5,1-1-3,-1 2-4,1 1-3,-1 0-3,0 1-1,-3 1 1,-1-2 1,-2 2 2,-3-2-3,-1-2-7,-2-2-7,-2-2-6,-3 0-1,-2-1 6,-4 0 7,-2 0 7,-3 1 4,0 3 4,-2 1 2,0 2 4,-1 1 2,0 0 4,1 0 2,-1 0 4,-1 0 1,0 1-2,-2-1-1,1 0-2,-2 0 1,0 2 1,0 0 2,0 2 2,0 0 2,-3 0 3,-2 0 3,-1 0 2,-1 1 1,0 4-1,2 2-1,1 3-2,1 3-1,1 0-4,0 1-2,2 1-2,1 1-3,2 0 0,3-1 0,1 1-1,1 1-1,0 1 0,0 3-2,0 1 1,1 1-2,0-1 1,2-1 0,0-1-1,1-1 1,0-1-2,0-1-1,0 0-1,1-2 0,2-1 1,2-1 1,2 0 0,2-3-2,3-1-10,4-2-7,2-2-8,2-2-5,3-1 0,1 0 0,3-1 0,1-1-2,3 0-5,1 0-5,3 0-4,-3 0 0,-6 0 5,-5 0 3,-6 0 6,-4-1 2,1-1 1,0 0 2,0-1 2</inkml:trace>
</inkml:ink>
</file>

<file path=ppt/ink/ink3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0"/>
    </inkml:context>
    <inkml:brush xml:id="br0">
      <inkml:brushProperty name="width" value="0.05414" units="cm"/>
      <inkml:brushProperty name="height" value="0.05414" units="cm"/>
      <inkml:brushProperty name="color" value="#00BFF3"/>
    </inkml:brush>
  </inkml:definitions>
  <inkml:trace contextRef="#ctx0" brushRef="#br0">89217 44936 406,'8'-15'10,"-2"2"6,-1 3 4,0 1 6,-3 4 9,-4 6 12,-4 6 13,-4 6 13,-1 3-1,1 1-14,0 1-14,2 1-14,-1 2-9,-2 1-4,-2 3-3,-1 1-4,-3 3-2,-2 3-1,-1 2 1,-2 4-1,-3 4-2,0 4-1,-1 6-3,0 4-1,-2 1-3,1-2-5,-1-4-3,1-2-5,0-5-3,3-4-3,1-6-3,3-3-2,2-6 0,2-2 2,4-3 3,3-2 2</inkml:trace>
</inkml:ink>
</file>

<file path=ppt/ink/ink3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0"/>
    </inkml:context>
    <inkml:brush xml:id="br0">
      <inkml:brushProperty name="width" value="0.05128" units="cm"/>
      <inkml:brushProperty name="height" value="0.05128" units="cm"/>
      <inkml:brushProperty name="color" value="#00BFF3"/>
    </inkml:brush>
  </inkml:definitions>
  <inkml:trace contextRef="#ctx0" brushRef="#br0">90364 45930 429,'15'-1'13,"-3"0"9,-1-2 7,-2 0 8,-2 2 4,-2 6 3,-3 6 0,0 6 2,-3 2-1,0 1-3,-2-1-2,0 1-4,-2 0-4,0 3-4,-1 1-6,-2 3-4,1 0-4,1 1-4,0-1-4,2 0-4,-1 0-5,0-3-4,-1-1-4,-2-3-5,1-1-12,1-1-16,0-1-19,2 0-18</inkml:trace>
</inkml:ink>
</file>

<file path=ppt/ink/ink3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0"/>
    </inkml:context>
    <inkml:brush xml:id="br0">
      <inkml:brushProperty name="width" value="0.05377" units="cm"/>
      <inkml:brushProperty name="height" value="0.05377" units="cm"/>
      <inkml:brushProperty name="color" value="#00BFF3"/>
    </inkml:brush>
  </inkml:definitions>
  <inkml:trace contextRef="#ctx0" brushRef="#br0">90450 46223 409,'8'-15'4,"2"1"9,0 1 9,1 0 8,1 2 4,2 3-4,0 1-2,1 2-3,1 2-3,1 0-2,1 2-3,2 0-2,-2 1-3,1 0-2,-2 0-1,-1 0-2,0 0-3,-1 0-5,1 0-3,0 0-5,-1 0-7,-1 0-12,-1 0-11,0 0-11,-3-1-2,-3-4 8,-2-2 8,-4-3 9,-1-3 5,0 0 4,0-1 3,0-1 4,0-1 2,0 0 2,0 1 2,0-1 2,0 1 7,2 3 10,1 1 10,0 2 12,-1 5 11,-2 8 13,-4 8 14,-2 7 12,-1 6 0,0 1-16,2 3-15,1 1-16,-1 2-11,0-1-6,-2 0-6,0 1-6,0-2-4,2 0-2,2-1-1,2-1-3,2-1-11,0-1-24,2-1-23,0-1-23,3-4-7,2-7 10,3-6 9,4-8 9,-1-3 9,-3 1 9,-3-2 9,-2 2 9</inkml:trace>
</inkml:ink>
</file>

<file path=ppt/ink/ink3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1"/>
    </inkml:context>
    <inkml:brush xml:id="br0">
      <inkml:brushProperty name="width" value="0.06122" units="cm"/>
      <inkml:brushProperty name="height" value="0.06122" units="cm"/>
      <inkml:brushProperty name="color" value="#00BFF3"/>
    </inkml:brush>
  </inkml:definitions>
  <inkml:trace contextRef="#ctx0" brushRef="#br0">92360 45841 359,'7'-9'0,"-1"-2"2,0-2 0,-2-1 1,0-2 1,0 2 2,0 1 2,0 1 1,-2 1 8,-4 2 14,-4 2 13,-4 2 16,-1 4 1,1 4-9,0 6-10,2 4-9,0 4-7,-2 1-2,0 3-3,-1 1-3,0 2-2,0-1-1,2 1-2,1-1-2,1 0-1,2-1-1,2-1-1,2 0-1,1-2-2,0 1-2,0-1-2,0 1-2,1-2-2,2-1-1,2-2 0,2-2-2,1-3-2,3-3-4,2-2-6,2-4-4,1-1-3,3-2-1,2-1-2,1 0-2,2-2 0,-1-3-2,1-4 0,-1-2-1,0-4 1,-1-3 3,-1-5 4,-1-3 3,-1-4 2,-1-1 2,0-2 2,-2-2 2,-2 1 2,-3 4 3,-2 3 3,-4 5 4,-1 2 1,0 4-2,0 3-1,0 3-2,-1 2 6,-1 1 10,0 0 10,-1 2 12,-2 2 10,-1 6 11,0 4 9,-1 6 12,-1 2-2,2 3-10,0 2-12,2 1-12,0 3-8,0 1-5,0 3-6,0 2-6,0 1-5,0 4-5,0 3-6,0 3-4,0 1-2,0 2 2,0 1 1,0 0 1,-1 1-7,0 0-18,-2 0-16,0 1-18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3"/>
    </inkml:context>
    <inkml:brush xml:id="br0">
      <inkml:brushProperty name="width" value="0.05724" units="cm"/>
      <inkml:brushProperty name="height" value="0.05724" units="cm"/>
      <inkml:brushProperty name="color" value="#F2395B"/>
    </inkml:brush>
  </inkml:definitions>
  <inkml:trace contextRef="#ctx0" brushRef="#br0">91011 2494 384,'-14'-9'3,"3"0"6,3-1 5,2-1 7,5-1 3,6 0 4,6 0 4,6 1 2,4-2 0,2 0-3,4-1-4,4-1-3,1-1-2,2 0 1,2 1-1,3-1 1,-2 1-3,-2 1-6,-3 0-8,-3 2-5,-3 1-7,-3 3-7,-3 1-5,-3 2-7,-3-2-6,-4-4-7,-5-5-7,-2-5-7,-5-2 1,-2-1 10,-4 1 10,-2-1 9,-2 1 7,1 1 4,-1 1 4,0 1 4,0 1 4,1 3 4,-1 1 5,0 2 4,1 2 5,0 3 5,2 1 4,1 2 6,0 5 6,0 8 9,0 7 8,0 9 9,2 7-2,1 8-11,2 8-11,2 8-11,0 7-8,0 5-3,-2 7-4,0 5-4,-1 4-7,0 2-11,0 3-10,0 1-10,1 3-9,0 4-7,2 3-6,0 5-8,1-2-3,0-8 2,0-8 0,0-7 2,0-12 4,-2-13 6,0-14 6,-1-13 8</inkml:trace>
</inkml:ink>
</file>

<file path=ppt/ink/ink3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4"/>
    </inkml:context>
    <inkml:brush xml:id="br0">
      <inkml:brushProperty name="width" value="0.05082" units="cm"/>
      <inkml:brushProperty name="height" value="0.05082" units="cm"/>
      <inkml:brushProperty name="color" value="#00BFF3"/>
    </inkml:brush>
  </inkml:definitions>
  <inkml:trace contextRef="#ctx0" brushRef="#br0">86575 51377 432,'-7'-10'23,"-1"10"23,0 12 24,0 10 24,0 6 2,0 2-19,1 3-20,-1 1-20,0 1-12,0 1-6,0-1-6,0 0-5,1 0-5,1-2-5,0 0-2,2-1-5,0-3-5,2-3-7,0-5-6,2-3-6,1-6-11,4-6-15,2-8-13,4-6-15,-1-6 1,-3-6 19,-3-3 17,-2-6 19,-2-1 11,0 3 5,0 3 3,0 3 6,-1 3 3,0 3 3,-2 2 2,0 4 4,0 1 4,0 1 6,2-1 6,0 0 7,2 0 5,2 2 3,2 1 5,2 0 4,2 1-1,1 1-6,3-1-5,2 0-7,1 0-4,1 0-5,2 0-2,0 0-5,0 0-3,1 0-6,-1 0-4,1 0-6,-1 1-6,-3 2-9,-1 2-10,-2 2-9,-2 0-5,-1-2-1,0-2-2,-2-2-2,-1-1 4,-2-2 11,-3 0 11,0-1 10</inkml:trace>
</inkml:ink>
</file>

<file path=ppt/ink/ink3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4"/>
    </inkml:context>
    <inkml:brush xml:id="br0">
      <inkml:brushProperty name="width" value="0.05546" units="cm"/>
      <inkml:brushProperty name="height" value="0.05546" units="cm"/>
      <inkml:brushProperty name="color" value="#00BFF3"/>
    </inkml:brush>
  </inkml:definitions>
  <inkml:trace contextRef="#ctx0" brushRef="#br0">87613 50983 396,'0'-15'1,"2"1"0,0 0 1,2 2 2,-1 1 3,-1 1 7,0 0 6,-1 2 8,-1 3 9,0 6 13,0 6 13,0 6 14,0 3-2,0 3-13,0 1-14,0 3-13,-2 2-10,0 3-5,-3 3-5,-2 3-4,-1 2-4,0 4-5,0 2-5,0 4-4,1-1-1,1-4 0,0-4 0,2-3 1,0-4-5,2-2-11,0-1-10,2-3-11,0-1-4,0-3-1,0-1 0,0-2 0,0-3-1,0-1 1,0-2-1,0-2-1</inkml:trace>
</inkml:ink>
</file>

<file path=ppt/ink/ink3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4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87800 52260 517,'9'-23'1,"1"4"2,3 3 2,2 3 2,1 2 6,1 2 10,2 3 11,0 1 10,-1 1 3,1 2-2,-2 0-4,-1 2-4,-2 1-3,-2 4-5,-4 2-4,-3 4-4,-1 2-4,-2 3-1,0 3-3,-2 3-2,-2 2-3,-4-1-3,-4 1-2,-3-1-2,-3-1-3,1-3-1,-1-3-2,0-2 0,4-4-2,6-1 1,8-2-1,6-2 0,6-2 1,2-1 1,3 0 2,3-1 1,1-1-6,1 0-16,0 0-16,-1 0-15,-1 0-7,-3 0 1,-3 0 0,-2 0 1</inkml:trace>
</inkml:ink>
</file>

<file path=ppt/ink/ink3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5"/>
    </inkml:context>
    <inkml:brush xml:id="br0">
      <inkml:brushProperty name="width" value="0.04962" units="cm"/>
      <inkml:brushProperty name="height" value="0.04962" units="cm"/>
      <inkml:brushProperty name="color" value="#00BFF3"/>
    </inkml:brush>
  </inkml:definitions>
  <inkml:trace contextRef="#ctx0" brushRef="#br0">89422 50783 443,'5'-6'11,"-2"4"23,-6 4 23,-2 4 22,-4 4 5,-2 5-16,-2 5-15,-1 5-14,-2 5-10,-2 3-3,0 4-4,-1 4-4,0 5-4,-1 4-3,0 6-3,1 4-5,-2 3-3,0-1-4,0 1-5,-2 0-4,0-3-2,2-3 2,3-4 0,1-4 3,3-3-6,1-2-9,2-2-11,2-1-10,2-4-5,0-4 1,2-4 2,1-3 1,0-5 2,0-3 3,0-4 2,0-4 4</inkml:trace>
</inkml:ink>
</file>

<file path=ppt/ink/ink3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6"/>
    </inkml:context>
    <inkml:brush xml:id="br0">
      <inkml:brushProperty name="width" value="0.05663" units="cm"/>
      <inkml:brushProperty name="height" value="0.05663" units="cm"/>
      <inkml:brushProperty name="color" value="#00BFF3"/>
    </inkml:brush>
  </inkml:definitions>
  <inkml:trace contextRef="#ctx0" brushRef="#br0">90663 51278 388,'2'-21'6,"6"3"11,4 4 13,5 5 10,2 2 3,-1 2-7,-1 2-8,0 2-7,-1 2-4,1 4-1,1 2-1,1 4-1,-1 1-1,-4 3-1,-4 1-2,-5 3 0,-2 1-1,-4-1-2,-2 1-1,-3 0-1,-3 0-1,0 1 2,-2 1 0,0 1 1,-1 0-1,-3-1-2,-2-1-3,-1-1-2,-1-2 0,2-3 0,2-3 0,3-2 2,0-6-8,2-4-12,1-7-14,1-6-12,1-4-4,3-3 6,4-3 7,3-3 7,0-1 5,2 3 3,-2 1 4,1 3 4,0 1 4,0 2 4,0 3 5,0 1 4,-2 4 13,-2 6 20,-4 6 21,-2 6 20,-2 5 3,1 4-13,-1 3-14,0 5-13,0 2-10,2 2-5,1 2-6,0 3-5,1-1-5,0 0-1,0-1-4,1-1-1,-2-1-1,2-1 1,-1-2 0,0 1 3,0-2-10,2 0-19,0 1-18,2-1-18,0-1-8,0-5 3,0-3 4,0-4 4</inkml:trace>
</inkml:ink>
</file>

<file path=ppt/ink/ink3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6"/>
    </inkml:context>
    <inkml:brush xml:id="br0">
      <inkml:brushProperty name="width" value="0.06007" units="cm"/>
      <inkml:brushProperty name="height" value="0.06007" units="cm"/>
      <inkml:brushProperty name="color" value="#00BFF3"/>
    </inkml:brush>
  </inkml:definitions>
  <inkml:trace contextRef="#ctx0" brushRef="#br0">91960 51155 366,'0'-13'16,"0"6"21,0 6 21,0 6 20,0 4 4,0 3-12,0 4-13,0 2-11,-2 2-10,0 3-5,-3 1-6,-2 3-5,-1 1-4,0 1-2,1 0-2,-1 2-2,0 1-1,2-1-2,1 0-2,0 1-2,1-3-2,0-3-1,0-5-1,1-3-1,2-4-8,7-1-11,7-2-13,8-2-11,1-4-6,-1-2-1,-3-6-1,-1-2 0,-3-3 2,-3 0 2,-3 0 3,-2 1 4,-2-1 2,0 0 5,0 0 3,0 0 5</inkml:trace>
</inkml:ink>
</file>

<file path=ppt/ink/ink3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4:56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91389 51744 508,'-29'-9'7,"5"0"12,5-1 12,5-1 13,6 0 7,6 2 0,7 2 1,8 2 0,5 1-3,7 1-8,5-1-6,7 0-8,2 0-7,2 2-10,1 0-8,0 2-8,0 1-10,-2 2-10,-1 2-12,-3 2-9,-4 0-2,-7-1 9,-7-1 8,-7 0 9,-3-1-1,0 0-11,0 0-9,0 0-11</inkml:trace>
</inkml:ink>
</file>

<file path=ppt/ink/ink3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06"/>
    </inkml:context>
    <inkml:brush xml:id="br0">
      <inkml:brushProperty name="width" value="0.03971" units="cm"/>
      <inkml:brushProperty name="height" value="0.03971" units="cm"/>
      <inkml:brushProperty name="color" value="#FED406"/>
    </inkml:brush>
  </inkml:definitions>
  <inkml:trace contextRef="#ctx0" brushRef="#br0">74220 45317 554,'-22'-32'-5,"6"12"15,5 12 14,5 14 14,2 5 3,0 1-6,0 0-6,0 0-7,1 0-4,0 3-2,2 2-2,0 1-2,1 2-1,0 1 0,0 1 1,0 1 0,0 1-1,0 1 1,0 1 0,0 1-1,0 1-1,0 1-2,0 1-3,0 1-3,1-1-2,0-3-3,2-4-4,0-1-2,0-1-2,0 5 2,-2 3 1,0 4 1,-2 3 1,0 3 0,-2 1 0,0 2-1,0-2 4,0-4 10,2-5 9,0-5 9,1-2 2,0 1-4,0 1-6,0 1-4,0 1-4,0 3-3,0 1-2,0 2-4,-1 1-1,-2-1-1,-2-1-1,-1-2-1,-2 0-1,0-1 0,0-1 0,0-1 0,0 0 0,0 1 2,1 0 1,-1 2 1,1-1 1,2-3 0,2-3 0,2-3-1,0-1 2,0-1 1,-2 1 1,0 0 1,0-1 1,0 1-1,2-1-1,0 1 0,1 0-1,0 1 1,0 1 0,0 1 1,0 2-1,-2 1 0,0 2-1,-1 3-1,-1 0 1,2 0-1,0 1 0,2-1 0,-1 0-1,-1 1 0,0-1 0,-1 0 0,-1 0-1,2-1-1,0-1-1,2-1-1,0-1 0,0 1-1,0-1 0,0 1 0,0-1 0,0 0 0,0 1 1,0-1 0,0 1 0,0-1 0,0 0 1,0 1 1,0-2 0,0-1-1,0-3 1,0-1-1,0-3-1,0-1-2,0-2-3,0-2-2,0-2-1,2-1-1,0-1-1,2 0 0,1-7-6,6-12-10,2-12-11,5-11-10,-1-3-3,-3 5 6,-4 7 6,-4 5 4</inkml:trace>
</inkml:ink>
</file>

<file path=ppt/ink/ink3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08"/>
    </inkml:context>
    <inkml:brush xml:id="br0">
      <inkml:brushProperty name="width" value="0.03715" units="cm"/>
      <inkml:brushProperty name="height" value="0.03715" units="cm"/>
      <inkml:brushProperty name="color" value="#FED406"/>
    </inkml:brush>
  </inkml:definitions>
  <inkml:trace contextRef="#ctx0" brushRef="#br0">75647 43651 592,'-21'-29'0,"7"5"0,5 5 0,6 5 0,4 2 2,4 2 3,2 0 5,4 2 3,2 1 2,3 2-2,3 3-2,3 1-2,3 0 0,1-1 0,2 0 0,3-1 1,1-1-1,4 2-2,3 0 0,3 2-1,0 0-1,0 0 1,-1 0 0,-2 0 0,1 0-1,1 0-2,0 0-4,2 0-2,-1 0-1,0 0 1,-1 0 2,-1 0 2,-1 0-1,0 0 0,0 0-1,0 0-1,2 0-1,3 0 0,2 0 0,4 0 0,2 0 0,3 0 1,4 0 1,2 0 0,2-1 0,0 0 1,-1-2-1,1 0 1,-1-1-1,-1 0 1,-1 0 0,0 1-1,0-3 1,1 0 0,3-3 0,2-2 1,0 0 0,-1 2 0,-1 3-1,0 1 0,-2 1 0,-1 2 0,-1 0 0,0 2 0,-1 0 0,1 0-1,1 0 0,2 0-1,-1 0 1,-1 0-1,-1 0 1,0 0 0,-2 0 0,-1 0 1,0 0-1,-2 0 1,-1 0 0,0 0 0,-2 0 1,0 0 1,-2 0-1,2 2 1,-2 0-1,2 2 0,-2 0 0,1 0-2,0-1-1,0 2-1,0-2 0,0-1 2,0 0 1,0-2 3,0 0 0,0 0 0,0 0-2,0 0 1,1 0-2,4 0 1,2 0 0,3 0-1,1 0 0,0 0 0,-2 0 1,-1 0-1,0 0 0,0 0 0,0 0 0,0 0 1,-1 0-1,-1 0 0,-1 0 0,0 0-1,-1 1 1,2 2-1,0 2 1,1 2 0,0 0-1,0-1 0,-2 0-2,0-1-1,-2-1 0,-1 1 0,0 1 0,-2 2 1,-2-1-2,-2-1 0,-3 0-1,-3-1 0,-1-2 0,4-1 3,2 0 4,4-2 3,0 0 2,0 0 1,-2 0 2,0 0 2,-2 1-1,0 0-2,-2 2-4,0 0-2,0 0-1,0 0 0,2-2 3,0 0 0,2-1-1,0 0-4,2 0-3,0 0-4,1 0-1,-2 0 2,0 0 0,-2 0 3,0 0 0,1 0 0,-1 0 0,0 0 1,-2 0 0,-2 0 0,-4 0 1,-2 0 1,-2 0-1,-1 2 2,-1 0-1,-1 2 1,-2 0 0,0 0 1,-1-1 0,-1 2 0,-1-2 0,1-1 1,-1 0-1,1-2 0,0 0 0,1 0 1,0 0-1,2 0 0,1 0 0,-1 0 0,1 0-1,-1 0 0,0 0 0,-2 0 0,0 0 0,-1 0-1,0 0 1,-1 0-1,1 0 1,-1 0 0,1 0-1,-1 0 0,0 0 0,1 0-1,-1 1-1,-1 0 1,-1 2-2,-1 0 1,-1 1-1,1 0 1,-1 0-1,1 0 0,-1-1 0,-1-1 1,-1 0 0,-1-1 0,0-1 0,1 0 1,1 0 0,1 0 1,1 0 0,-1 2 1,1 0 0,0 2 1,-2-1-1,-2 1 1,-1 0 0,-2 0 0,-1-1 0,-1 0 0,1-2 0,0 0 0,-2-1-1,-1 2 0,-2 0-1,-2 2-1,-2-1 0,1-1 0,0 0 1,0-1 0,-1 0 1,-1 1 2,0 3 1,-1 2 2,-2 1 2,-1 0 1,0 0 3,-2 0 1,0 0 1,-2-1-1,0 1-2,-1 0-1,-2 0-1,2 2-1,-1 0 1,0 1-2,-1 1 1,0 2-1,-1 0 1,-2 1-1,0 1 1,1 1-1,-1 1 1,0 2-1,0 0 0,2 1 0,1 1 0,0 1 0,1 0 0,-2 1 0,0-1 0,-1 1 1,0 0 0,2 1-1,2 1 1,2 1-1,1 0 0,0 0-1,0 1 0,0-1-1,1 1-1,2-1-1,2 0-1,2 1 0,0-1-2,-1 1 0,0-1-1,-2 1 0,0-1 0,0 0 0,0 1 1,0-1-1,-1 1 2,0-1 1,-2 0 2,0 1 1,-2-1 2,0 1-1,-2-1 1,0 1-1,0-2 0,0 0-1,2-1-1,0-1-1,1 0 0,0-1 0,0 1 0,0-1 0,0 1 0,0-1-1,0 1 0,0-1-1,0 1 0,0 1 0,0 1-1,0 1 0,1 0 0,0-3-1,2-1 0,0-3 0,1 0-1,0 0 1,0-1 0,0 1 1,-1-1-1,-1 1 1,0-1-1,-1 1 1,-1-1 0,2 1 2,0 0 2,1-1 2,0 1 0,-2 1 0,-2 1-1,-2 2-1,-1-1 0,-2 1 1,0-1-1,-1 1 0,-1-2 0,2 0 0,1-1-1,0 0 0,2-1-1,1 3 0,0 1-1,2 3 0,0-1 0,0 0 0,0-1 0,0 0-1,0-2 1,0 2-1,0 1-1,0 1-1,0 0 0,0-1 0,0-1-1,0-1 0,0 0-1,2-1 2,0 1 0,1-1 0,1 0 1,0-1 1,0-1 0,0-1 1,0-1 0,0-1 1,0 0-1,0-2 0,0 0 1,0 1-1,-1 1 1,1 1 0,0 1 1,-2 0 0,0-1 1,-2 1 1,1 0-1,0 1 1,2 1 0,0 1-1,1 0 1,0 1-1,0-1 0,0 1-1,0-1 1,0-1-2,-1-1 1,2-1-2,-1 0 0,1-1-1,2 1-1,0 0-2,1-2-1,0 0-2,0 0-2,-1-2-1,1-1-2,-2-1-2,-1-1-3,0 0-1,-2-2-7,-2-1-13,-2 0-12,-2-2-11,-2-1-2,0-2 10,-1-3 10,-2 0 9</inkml:trace>
</inkml:ink>
</file>

<file path=ppt/ink/ink3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09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74475 44175 333,'49'20'167,"16"14"-1,16 15 1,16 15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4"/>
    </inkml:context>
    <inkml:brush xml:id="br0">
      <inkml:brushProperty name="width" value="0.06311" units="cm"/>
      <inkml:brushProperty name="height" value="0.06311" units="cm"/>
      <inkml:brushProperty name="color" value="#F2395B"/>
    </inkml:brush>
  </inkml:definitions>
  <inkml:trace contextRef="#ctx0" brushRef="#br0">91361 3284 348,'-1'-15'6,"-1"2"10,0 3 12,-1 1 11,-4 3 6,-6 6 1,-6 4 2,-5 6 0,-4 4-2,1 5-9,0 5-8,-1 5-8,1 3-5,-1 1-3,1 0-2,-1 2-2,1 0-2,1 1-2,1-1-3,1 0-1,1-1-2,1-1 0,1-3 0,1-2-1,2-1-1,3-1-3,2-1-1,4-1-2,3-2-5,2-3-6,4-3-8,3-2-6,4-6-1,7-8 5,7-8 6,7-8 4,5-6 2,2-7-2,4-5-2,3-6-2,1-2 0,0 3 3,0 4 2,1 2 4,-2 3 3,-2 1 7,-2 3 5,-2 1 6,0 3 5,-1 1 5,0 3 5,1 1 5,-2 2 4,-2 2 1,-2 3 3,-1 1 2,-3 3-1,-3 4-1,-3 4-2,-3 4-2,-2 3-2,-2 3-4,-3 4-3,-1 2-3,-1 2-1,-2 3 0,-1 1 0,0 3 1,-2 1 0,-1 1-3,0 0-2,-1 2-1,-4 1-2,-4 1-2,-6 1-1,-4 0-2,-3 1-2,-1-1-3,-1-1-2,-1-1-4,-2-3-2,-1-3-4,-2-5-2,-3-3-4,1-5-5,3-3-6,4-4-6,2-4-6,2-5-2,4-6 2,3-6 2,3-5 3,2-6 1,4-5 3,2-5 1,4-4 2,1-2 3,3 3 2,2 4 3,2 2 4,1 4 3,0 5 4,-1 5 5,1 5 5,-1 4 8,0 6 16,-2 4 13,-1 6 15,-1 3 5,-4 1-7,-3 3-6,-2 2-5,-4 2-6,-3 1-5,-5 3-4,-4 1-5,-3 3-4,-3 1-4,-3 3-4,-3 1-3,-1 1-5,0-2-6,-1 0-6,1 0-6,1-4-4,5-2-3,3-3-3,5-2-2</inkml:trace>
</inkml:ink>
</file>

<file path=ppt/ink/ink3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10"/>
    </inkml:context>
    <inkml:brush xml:id="br0">
      <inkml:brushProperty name="width" value="0.03101" units="cm"/>
      <inkml:brushProperty name="height" value="0.03101" units="cm"/>
      <inkml:brushProperty name="color" value="#FED406"/>
    </inkml:brush>
  </inkml:definitions>
  <inkml:trace contextRef="#ctx0" brushRef="#br0">74643 43904 709,'-7'-22'1,"0"5"6,2 3 6,1 4 7,1 3 4,3 2 2,4 2 1,2 2 1,3 0-1,4-2-4,2-2-6,3-1-3,2-3-4,1-2-1,1-2-1,2-1-2,-1-1-1,2 2-1,1 2 0,1 3-1,-1 1 0,-3 2 1,-3 2-1,-2 2 0,-2 1-1,1 0-3,1 0-2,1 0-3,0 1-1,-1 4-1,0 2 0,-2 4-1,1-1-1,1 1 1,3-2-1,1 0 0,2-1-2,1-1-2,1 1-3,1 0-3,1-1-1,3-2-2,1-3-1,3 0-2,-3-2 0,-4 2-2,-5 0 0,-4 2-2</inkml:trace>
</inkml:ink>
</file>

<file path=ppt/ink/ink3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12"/>
    </inkml:context>
    <inkml:brush xml:id="br0">
      <inkml:brushProperty name="width" value="0.04401" units="cm"/>
      <inkml:brushProperty name="height" value="0.04401" units="cm"/>
      <inkml:brushProperty name="color" value="#FED406"/>
    </inkml:brush>
  </inkml:definitions>
  <inkml:trace contextRef="#ctx0" brushRef="#br0">73988 44574 499,'-15'0'0,"3"-2"0,1 0 0,2-1 0,1-2-1,0 2-4,1-1-4,-1 0-2,0 0 0,2 0 6,1 0 4,0 0 6,1 0 3,0 0 2,0 0 1,1 1 1,-1 0 1,2 3 0,0 4 1,2 2 0,0 3 0,2 4-2,0 2-2,2 3-1,-2 3-2,-1 1-1,-2 3-2,-1 1 0,-3 3-2,2 3 0,-1 2-1,0 4 0,-1 3-1,0 2 0,-1 4 1,-2 2 0,1 3-1,2 0 0,3 1-1,1 2-1,1-2 0,0-4 0,0-4 0,0-4 0,1-2 0,1 0 1,3 0 0,2 1 0,0-1 1,-2 0 0,-2 0 0,-2 0 0,-1 1 0,0 2 0,0 3 0,0 1 0,0 1 1,0 1-1,0 2 0,0 0 0,0 0 1,0-2-1,0-2 1,0-2 0,0-2 1,0-3 0,0-4 1,0-2 1,0-1 0,2-1-1,0 0 0,2 1 0,-1 0-1,0 4 0,-2 3-1,0 2 0,-2 2 0,0 0 1,-2 0 0,0 1 0,-1-1 1,2 0 0,0 0 1,2 0 0,-1-1 1,0-2-1,-2-2 0,0-1-1,0-3 0,0-2 1,2-2-1,0-1 1,1-2-1,0-1 0,0-1 0,0-1-1,0-1 0,0 1 0,0-1-1,0 1 0,1 0 1,0 1-1,2 1-1,0 1 1,1 1 0,0 2 0,0 2-1,0 3 1,-1-1 0,0-2-1,-2-1 0,0-3-1,-1-1 1,0-3-1,0-1 1,0-3-1,0-1 1,0-3 0,0-1-1,0-2 1,0-2 0,0 1 0,0 0-1,0 0 0,-1 0 1,0 1-1,-2 1-1,0 2 1,-1-1-1,0-1-1,0-1 1,0 0-2,0-2 1,0 1 0,0 0 0,1 0 0,-2-2 1,2 1-1,-1-2 0,0 0 0,0-1-1,2-1 2,0 1-1,2 0 1,1-1 1,2-1 0,2 0 0,2-1 1,1-2-1,1 1 1,2 0 0,0 0 0,1 0 1,1 0-1,1 0 0,2 0 0,-1-1 1,1-1-1,0 0 1,-1-1 0,2-2 0,3-1 0,4 0 0,2-1 0,1-1 0,1 0 2,-1 0 1,0 0 2,1 0 1,1 0 0,1 0 0,1 1 1,1-2-1,1 2-1,1-1-1,0 0-1,2 0-1,1 0 0,0 0 0,2 0 0,1 0 0,-1 0 0,0 0-1,0 1 1,1-2 0,0 2-1,2-1 1,1 0-1,-1 0 1,0 2-1,-1 0 0,-2 2 0,0 0-1,-1 0 1,-2 0-1,0 0 1,0 0-1,1 0-1,0 0 0,2 0 0,-1 0 0,-1 0-1,-3 0 1,-2 0-1,1 0 0,3 0 1,3 0 0,2 0 0,2 0 0,1 0 0,-1 0 0,0 0 0,0 0 0,0 0 0,0 0 0,0 0 1,0 0-1,-2 0 2,0 0-1,-1 0 1,0 0 0,2 0 0,2 0 1,3 0 0,0 0-1,0 0 0,0 0 0,0 0 0,0-1-1,0 0 1,0-2-2,0 0 1,0 0-1,0 0 1,0 2-1,0 0 0,-1 1 1,0 0 0,-2 0 1,0 0 1,-1 0 0,1 0-1,-1 0 0,0 0-1,0 0-1,2 0 2,0 0-1,2 0 1,0 0 1,-2 0-1,0 0 0,-2 0-1,0 0 1,1 0 0,-1 0 1,0 0-1,0 0 1,0 0 0,0 0-1,0 0 1,0 0-1,-1 0 1,-2 0 0,0 0 0,0 0 0,0 0 0,2 0 0,1 0 0,-1 0-1,0 0 0,-1 0-1,-2 0-1,0 1 0,-1 0 0,-2 2 1,0 0 0,-1 0 0,1 0-1,-1-2 0,0 0-1,0-1 1,-1 0-1,-1 0 1,-1 0 0,0-1 0,2 0 2,3-2 0,1 0 0,1 0 1,2 0-1,1 2 0,1 0-1,-1 1 0,-2-2 0,-2 0-1,-2-1 0,0-1-1,1 2 2,0 0-1,2 2 1,0 0-1,-2 0 0,0 0 0,-1 0 0,-2 0-1,-1 0 0,-3 0 1,-1 0 0,-1 0 0,0 0 1,2 0-1,1 0 1,1 0 1,-1 0-1,0 0 1,1 0 1,-2 0-1,0 0 1,-1 0-1,-1 0 1,1 0 0,1 0 0,2 0 0,3 0 0,0 0-1,0 0 0,0 0 0,1 0-1,-1 0 0,0 0-1,1 0 0,-1 0-1,1 0 0,0 0 0,2 0 0,1 0-1,0 0 1,0 0 0,1 0 0,-1 0 1,0 0-1,0 0 0,0 0 1,1 0-1,-1 0 1,0 0 0,0 0 1,0 0 0,1 0 1,1 2-1,0 0 1,2 2-1,0-1 1,0-1-1,0 0 0,1-2-1,-1 0 1,2 0-1,0 0 0,2 0 0,0 0 0,0 0 1,0 0 0,0 0 2,-1 0-1,0 0 0,-2 0 0,0 0-1,-1 0 0,-2 0 0,0 0 0,-1 0 0,0 0 0,2 0 0,2 0 0,2 0 0,0 0 1,-2 0 0,-2 0 0,-1 0 1,-2 0-1,-2 0 1,0 0-1,-1 0 1,0 0-1,0 0 0,2 0 1,1 0-1,-1 0 0,-2 0 0,-2 0-1,-1 0-1,-2 0 0,-1 0 0,-2 0-2,1 0 0,-2 0 0,0 0 0,1 0 0,-1 0 0,0 1 0,-1 0 0,-1 2 0,-1 0 0,-1 0-1,-3 0 1,-1-2-1,-2 0 0,-2-1 0,-1 0 1,-1 0 0,0 0 0,-3-2-10,-1-2-17,-2-3-20,-2-3-18,-2-2-4,-2 2 12,-2 1 10,-2 0 11,-1 2 6,0-1 1,0 0 1,0 0 1</inkml:trace>
</inkml:ink>
</file>

<file path=ppt/ink/ink3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5:13"/>
    </inkml:context>
    <inkml:brush xml:id="br0">
      <inkml:brushProperty name="width" value="0.0435" units="cm"/>
      <inkml:brushProperty name="height" value="0.0435" units="cm"/>
      <inkml:brushProperty name="color" value="#FED406"/>
    </inkml:brush>
  </inkml:definitions>
  <inkml:trace contextRef="#ctx0" brushRef="#br0">104215 44796 505,'9'-22'0,"2"4"0,2 5-1,2 3-1,-1 4 4,-3 4 6,-3 4 7,-2 4 6,-3 2 2,-1 1 0,0 2-2,-1 0-1,-2 1-2,-1 0-2,0-1-2,-1 1-3,-2 1 0,0 1-1,-1 3-1,-2 2 1,1 1-2,0 1-1,2 1-1,1 1-2,0 1 0,0 1 1,0 1 0,0 1 2,1 0-1,0 1-2,2-1 0,0 0-2,1 1 0,0 1 0,0 1 0,0 1 1,0 0 0,-2-2 0,-1 0 0,0-1 1,0-1-1,0-1 1,2-1-1,0-1 1,1 0 0,0-1 0,0 1-1,0-1 1,0 0-1,0-1-1,0-1-2,0-1-2,0 0 0,0 0 1,0-1 0,0 1 0,0-1 1,0 1 0,0-1 0,0 1 1,0 0 1,-2-1-1,0 1 1,-1-1 0,-1 2 0,2 0 1,0 0-1,2 3 1,-1-1 0,0 1-1,-2-1 1,0 1-1,-1-1 0,2-1 1,0-2-1,2 1 1,0-1-1,0 1 0,0 1 0,0 1 0,0 0 0,0-1-1,0-1-1,0-1 1,0 0-1,0-1-1,0 1 1,0 0-1,0-1 0,0 1 1,0-1-1,0 1 1,-1-1 0,0-1 1,-2-1 1,0-1 1,-1 0 0,0 0 0,0-1 0,1 1-1,-2 0 0,2-1 1,-1 1 0,0 0 0,0-1-1,2-1 1,0-1-2,2 0 0,0-1 0,0 1 0,0 1-1,0 1 1,0 1 0,0 0-1,0-1 0,0 1-1,-1 0 1,0-1 0,-2 1 1,0 0-1,0 0 1,0 3 0,2 2 0,0 1 0,1 0 0,0-1-1,0-2 0,0-3 0,0 0 0,-2 2-1,0 0 0,-2 1-1,1 0 0,0 1 0,2 0 1,1-1 1,0 0-1,0-3-1,0-1 0,0-2 0,0-1-1,0 0 3,0-1 0,0 1 2,0 0 0,0 1 1,0 2-1,0 0 0,0 0 0,0-1 0,0-1-1,0 0 1,0-2-1,0 1 1,0 0 0,0 0 0,0-1 1,0 1-1,0 0 1,0 0-1,0 0 0,0 1 0,0 1 0,0 2 0,0-1 1,0-1-2,0-1 1,0-1-1,0 1 0,0 0 0,0 1 0,0 1 0,-1 1-1,-1 1 1,0 2-1,-1 0 0,-1 0 0,2-1 0,0-1 0,2-1 0,-1 0 1,0 1-1,-2 2 1,0 0 1,0 0-1,0-1 0,1-1 0,2-1-1,0 0 0,-2 0 1,-1-1-1,0 1 1,0-1 0,0-1-1,2-1 1,0 0 0,1-1 0,0 1 1,0 1 0,0 2 1,0-1 1,0 1-2,0 0-1,0-1 0,0 1 0,-2 0-2,0-1 0,-1 1-1,-2 0-1,0-1 0,-2 1-1,0 0 0,0-1-1,0 1 0,2 0-1,1-1-1,-1 0 0,2-1-1,-1 0-2,0-2-2,-1-1 1,0-1 3,-2 0 1,0-2 2,-1 0-7,-2 0-17,0 0-17,-1 0-18</inkml:trace>
</inkml:ink>
</file>

<file path=ppt/ink/ink3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2"/>
    </inkml:context>
    <inkml:brush xml:id="br0">
      <inkml:brushProperty name="width" value="0.05108" units="cm"/>
      <inkml:brushProperty name="height" value="0.05108" units="cm"/>
      <inkml:brushProperty name="color" value="#F2395B"/>
    </inkml:brush>
  </inkml:definitions>
  <inkml:trace contextRef="#ctx0" brushRef="#br0">88878 3250 430,'-45'0'3,"20"2"10,19 0 10,19 2 10,9-1 4,-2-1-4,-4 0-2,-3-1-5,0-2-2,5-1-4,4 0-2,3-1-3,2-1-3,-3 2-5,-1 0-5,-3 2-4,-1 0-3,-2 2 0,-3 0-1,-1 2-1,-2 2 0,-2 5 1,-3 5 0,-1 6 1,-1 1 2,-2 1 4,0-1 4,-2 1 4,-2 0 2,-4 2 0,-4 3 1,-3 1 1,-4 2-1,-1 1-1,-3 1-2,-1 1-1,-3 0 0,-2 0 0,-1 0 0,-2 1 1,-1-1-1,-1 0-2,1 0-3,-1 1-2,2-3-1,3-4-1,4-3 1,2-5-1,2-3 0,2-4-3,2-5-2,3-3-2,1-5-2,2-8-2,2-6-2,3-7-2,1-7-1,3-7-1,4-6-1,2-8-1,4-2 0,6 2-2,4 2-2,5 2 0,1 4 0,-1 4 5,-3 5 4,-1 5 4,-3 4 1,-3 5 1,-3 3 0,-2 4 1,-2 4 6,-1 2 13,1 4 15,0 3 12,-1 1 7,0 1-1,-2 2-1,0 0-2,-1 2-1,1 2-5,2 1-2,0 3-4,1 1-4,2-1-2,0 1-4,1 0-2,1-1-4,0-1-1,-1-1-3,1 0-2,0-1-3,0 1-3,0 1-2,-1 1-4,1 1-5,0 0-6,0-1-7,-1 1-7,3-8-8,2-16-10,3-15-12,3-17-10,-1-2-2,-3 8 9,-4 9 7,-4 9 7</inkml:trace>
</inkml:ink>
</file>

<file path=ppt/ink/ink3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3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91206 1649 520,'7'-8'2,"0"-2"7,-2 0 4,0-1 7,-3 4 7,-4 10 12,-4 10 10,-4 9 12,-3 6 0,-1 3-11,-3 1-11,-2 3-11,-1 0-8,-1 2-4,-1 1-6,-1 0-5,0 0-3,1-1-1,1-3-2,1-1-1,5-7-9,10-10-17,10-9-17,10-9-17,3-4 2,-1 4 19,-2 4 20,-2 4 19,-3 3 15,-1 5 8,-2 4 9,-2 3 8,-2 5 3,0 5-6,-2 5-5,0 4-5,-2 5-5,-2 2-3,-2 4-4,-2 2-4,0 4-3,0 6-3,2 4-4,1 5-2,-1 2-2,2 1 0,-1-1 0,0 1 0,-1-2-2,-2 0-4,-2-1-3,-1 0-4,-2-3-2,0-1-3,0-3-2,0-1-2,1-5-3,3-6-3,1-8-3,2-6-3,2-7 1,2-7 6,2-7 5,2-7 6,1-6 1,0-4-3,0-6-2,0-4-2</inkml:trace>
</inkml:ink>
</file>

<file path=ppt/ink/ink3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4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91918 1625 425,'2'-29'4,"6"3"9,4 5 9,5 3 9,3 5 3,-1 3-3,1 4-4,0 4-3,-2 2-4,1 2-5,-2 0-5,-1 2-4,-1 1-5,-2 3-2,-3 4-4,-1 2-2,-3 2-3,-4 1-1,-4 1-2,-4 1-2,-3 1-1,-1 0 1,-3-1-1,-2 1 1,0-1 1,-1-1-1,0-1 1,0-1 1,1-1 0,1-2 4,1-3 1,1-1 3,2-1 3,8-2 5,4-1 5,8 0 4,1-1 1,1 0-3,0-1-2,0 1-3,-2 1-3,-1 2 0,-2 2-2,-2 2-2,-4 2 0,-4 5 0,-5 3 1,-6 5 0,-1 1-1,-1-1 1,0-1 1,1-1-1,-2-1 2,0-1 1,-1-1 3,-1-1 1,0-1 2,3-1 2,1-1 1,2 0 2,2-3 1,3-1-1,1-2-1,2-2 0,5-4-2,10-3 0,8-4-2,9-3-1,3-4-2,-1-2-4,-3-2-3,-1-1-4,-2-2-2,-1 2 0,-1 1-1,-1 1 1,-2 1-2,-5 0-1,-3 2-1,-4 1-2,-3 0 1,0 0 2,-2 0 2,0 0 3,-2 0 2,-2 1 2,-2-1 2,-2 0 2,-1 0 0,-2 0 0,0 0-1,-1 1-2,-1 0 5,0 2 7,1 2 7,-1 2 9,1 2 2,2 2-1,2 2-2,3 2-1,-1 1-3,2 3-1,-1 2-1,0 2-3,0 1-1,2 1-1,0 1-1,2 1-1,0 1-2,0 1 0,0 1-2,0 1-1,0 1-2,0 1-1,0 1-1,0 1-2,0-1-1,0-1-3,0-3-1,0-1-3,-1-2-1,0-1 0,-2-1-1,0 0-1,-2-3-3,0-1-8,-1-2-7,-1-2-8,-2-3 0,-2-3 4,-2-2 6,-1-4 5,-2 0 3,2 1 2,1 0 2,1 2 1,0-1 3,2-1 3,1 0 5,0-1 3,5-2 4,6-2 4,8-2 4,6-2 5,4 0 1,3-1 2,1 0 0,3 0 2,1 2-2,1 1-3,1 2-3,1 2-3,-1 2-2,-3 0-2,-4 2-1,-1 0-2,-4 1-2,-1 0-1,-2 0-2,-3 0-2,-3 2-3,-6 4-3,-6 4-6,-6 4-3,-4 1-2,-3 1 2,-3 0 1,-3-1 2,-3 1 2,-3 0 1,-3-1 2,-3 1 1,-2 0 2,-1 1 2,0 1 1,-2 1 2,1 0 2,1-2 3,3-3 3,2-1 3,2-2 2,5-1 2,3 0 2,5-2 2,6 0 2,8 0 2,9 0 2,10 0 2,6-2-1,6-3-5,7-2-4,5-4-6,4-1-1,2 1-1,2-1 0,2 0 0,0 0-1,-2 2 0,-2 0-1,-1 2-1,-4 0-1,-4 0-2,-4 0-1,-3 0-3,-4 0-2,-1 2-3,-3 0-2,-1 2-3,-2 0-6,-1 0-8,-1-1-8,0 1-9</inkml:trace>
</inkml:ink>
</file>

<file path=ppt/ink/ink3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5"/>
    </inkml:context>
    <inkml:brush xml:id="br0">
      <inkml:brushProperty name="width" value="0.05289" units="cm"/>
      <inkml:brushProperty name="height" value="0.05289" units="cm"/>
      <inkml:brushProperty name="color" value="#F2395B"/>
    </inkml:brush>
  </inkml:definitions>
  <inkml:trace contextRef="#ctx0" brushRef="#br0">97116 1434 415,'0'-15'0,"0"2"0,0 3 0,0 1 0,0 3 8,0 6 15,0 4 16,0 6 14,-1 2 6,-1 1-7,0 1-6,-1 2-6,-2 2-4,-2 7-3,-2 5-2,-2 6-3,-1 5-3,-1 2-2,-1 4-4,-1 3-2,-1 1-2,2 3-3,1 2-2,1 2-2,1-1-2,2-4-4,2-5-4,2-2-4,1-6-1,0-6 0,0-6 0,1-5 1,0-13-16,3-20-27,4-19-29,2-20-29,2-6-3,-2 10 23,-1 8 23,0 9 22</inkml:trace>
</inkml:ink>
</file>

<file path=ppt/ink/ink3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5"/>
    </inkml:context>
    <inkml:brush xml:id="br0">
      <inkml:brushProperty name="width" value="0.05518" units="cm"/>
      <inkml:brushProperty name="height" value="0.05518" units="cm"/>
      <inkml:brushProperty name="color" value="#F2395B"/>
    </inkml:brush>
  </inkml:definitions>
  <inkml:trace contextRef="#ctx0" brushRef="#br0">96882 1263 398,'15'-15'15,"-2"2"0,-3 2-2,-1 3 0,-1 1 2,0 2 4,0 2 5,0 2 3,1 2 3,1 4 0,3 2 0,2 4 1,1 1 0,-1 1 0,1 1 0,0 1 0,-2 1-1,-1 2-4,-2 0-2,-2 1-4,-3 2-2,-3 3-3,-2 3-2,-4 3-3,-2 2 0,-5 2-1,-4 2 1,-4 3 0,-2 0-1,-3 2-3,-1 1-2,-3 0-2,-1 1-5,-3 0-5,-1 0-6,-2 1-5,-1-3-5,3-2-7,2-4-4,1-2-7,3-2-1,3-1-1,3-1 2,3-1 0,3-3 4,2-5 7,4-5 7,3-5 6,1-2 1,2 0-8,0 0-6,2 0-8</inkml:trace>
</inkml:ink>
</file>

<file path=ppt/ink/ink3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25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96971 5400 460,'-14'8'0,"5"2"0,3 0 0,4 1 0,0 3 3,-2 4 5,-4 3 6,-2 5 5,0-2 4,2-4 3,4-4 2,3-6 3,1 1 2,0 5 3,0 7 4,0 6 2,0 1-2,2-2-5,0-2-7,1-1-5,2-2-5,0-1-2,1-1-3,2-1-1,1-2-2,1-4 1,3-4 0,2-5 0,1-2-3,1-4-8,2-2-6,0-3-9,1-5-3,1-4-1,1-5 0,1-5 0,-1-3 1,-1-1 1,-3-1 2,-1 0 1,-3-2 3,-4 1 2,-5-1 2,-2 1 3,-5 2 1,-2 3 2,-4 5 1,-2 3 1,-4 4-1,-3 5-1,-5 3-2,-3 4-1,-5 4-1,-3 5-1,-4 6 1,-4 4-1,-1 4-2,5 3-8,4 3-7,3 3-7,5-2-6,3-5-6,4-7-6,5-5-6</inkml:trace>
</inkml:ink>
</file>

<file path=ppt/ink/ink3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32"/>
    </inkml:context>
    <inkml:brush xml:id="br0">
      <inkml:brushProperty name="width" value="0.02306" units="cm"/>
      <inkml:brushProperty name="height" value="0.02306" units="cm"/>
      <inkml:brushProperty name="color" value="#F2395B"/>
    </inkml:brush>
  </inkml:definitions>
  <inkml:trace contextRef="#ctx0" brushRef="#br0">81472 9972 953,'-17'0'-4,"-3"-2"-9,-4 0-9,-1-1-9,0-2 0,4 2 7,6-1 9,5 0 7,2 0 5,-2 2 1,0 0 1,-1 2 1,-2 0 0,-2 2 2,-1 0 0,-3 2 1,-1 0 0,1 2-1,-1 0-1,1 1 0,-2 1-1,-2 0 1,-1 0-1,-2 0 1,-2 0-1,1 1 1,-1 2-1,1 0 1,-2 1-1,-1 1 1,-2 1 1,-2 2 0,-1 0 0,1 1 1,1 1 0,1 1 1,0 1-1,-1-1 1,-1 1-1,0 0 0,-1-1 0,-1 1 0,1-1 0,0 1 1,-1 0 0,1 1 0,0 1 0,0 1 0,-2 1 0,-3 1 0,-2 1 0,-4 1 1,-1 1-1,2 1 0,0 0 0,2 2-1,0 0 0,3-1-1,2-1 0,2-1-1,1 0 0,-1 1 0,1 0 1,0 2 0,-1 3 0,-3 3-1,-1 4-1,-2 4-1,-2 3 1,0 2-1,-2 2 1,0 2 0,-1-1 1,2-1 0,0-2 1,1-2 1,2-1 0,0-2-1,1 0 1,2-1 0,1-2 0,1 0 0,3-2 0,2 0-1,0 1 1,1 2-1,0 4-2,-1 2 0,1 2 0,1 0 0,2 0-1,0 0 1,0-1-1,-1-2 0,-1-2 1,-1-2-1,0 0 0,1 0 1,1 1-1,2 2 1,0 1 0,1 2-1,0 2 1,3 2 0,-2 2 0,0 1 0,-1 3-1,0 2 1,0-4-1,5-7 1,3-8 0,4-7-1,2-5 1,1 2-1,-1 1 0,0 1-1,1-2 1,3-6-1,1-3 1,2-6 0,1-3 0,2-1 0,0-1 0,2 0-1,-1 2 1,0 7-2,-2 6 0,0 9-1,-1 6 0,-2 9 1,0 9-1,-1 10 0,-1 0 1,0-4 1,0-4 1,0-6 3,1-2-1,1 2-1,0 0-1,2 1-1,0-1 0,2-2-2,0-4 0,2-2-1,0-5-1,0-4 0,0-5-2,0-5-1,0-4 0,2-2 1,0-1 1,2-2 1,0-2 1,0-1 2,-1-1 2,2-1 2,-2 2 2,1 3 3,0 5 3,0 3 2,0 4 1,0 3-2,0 2-3,0 4-2,1-2-1,1-6-3,3-5-1,2-7-1,1-2-2,0 0 0,-1-1-2,1 1 0,1 2 0,0 5 3,1 4 1,1 6 2,1 3 1,0 2-1,-1 3 1,1 1-1,0-2 0,-1-2 1,1-5-1,0-4 0,0-3 0,1-1-1,1-3-1,1-1 0,1-2 0,1-1-1,1-1 1,1-1 0,1 0 1,-1-1-1,1 1 0,-1-1 0,1 2 0,1 1 1,1 3-1,1 1 1,0 2 0,-1-1 1,-1 1-1,-1-1 0,0 0 1,-1 1-1,1-1 1,-1 1-1,1-2 0,1 0 0,1 0 0,1-2 0,1-1 1,-1-2-1,0 0 1,1 0 1,0-2-1,3 1 1,1-1 0,2 1-1,3 0 1,3-1-2,2 1-1,4-1-1,0 1-1,0 0 1,-2-1 1,0 1 1,-1 0 0,1 3-1,-1 1 1,0 3-1,0 0 0,0 1 1,0-1-1,0 0 1,0 1-1,1 1 1,-1 1 0,0 1 0,1 0 0,2-2 0,2 0 0,2 0 0,1-3 0,0 0 0,0-1 0,0-1 0,0-1 1,0-3-1,-1-1 0,2-2 1,-2-2-1,-1-1 0,0-1 0,-1 0 0,0-2 0,3 1 0,4 0 0,2 0 0,1-2 0,0 1 0,-2-2 0,0 0 0,-1-2 0,1-1-1,2-1 1,0 0-1,0-1 0,-1 0 0,0 0 0,-2 0-1,1-1 1,2-1-1,2 0 1,1-1-1,2-1 0,0 0 1,0 0 0,-1 0 0,0-1 0,0-1 1,-2 0-1,-1-1 1,1-3 0,0-2 0,1-3 0,1-3 0,2-3 1,2 0-1,1-1 0,3-1 1,1-1-1,-1-1 1,1-1-1,-1-1 0,-1-2 0,-3-1-2,-3-3 0,-2-1-1,-2-2-2,1-1 1,2 0-1,0-2-1,-1 0 0,-3 2 1,-2 0-1,-4 1 2,-2 0 0,-2-1 1,-2-1 1,-2 0 2,-1-2 0,1-1 1,-1 0 1,0-2 0,0-2 1,0-2 2,0-4 0,0-2 1,0-4 1,1-2 0,-1-3-1,0-3 0,0-1 0,0 2-1,0 2 0,0 3 0,0 0-2,1 2-1,-2 0-2,2 2-2,-1-3-1,2-8 1,0-6-1,2-6 1,1-5 0,2 1-1,2 0 0,2-1-1,0 2 0,-2 3 0,-3 3 0,0 3 0,-4 0 1,-2-5 0,-4-3 1,-2-4 1,-3-2 0,-3 1 0,-3 1 1,-3 2 0,-3 0 0,-3 1 1,-3 1-1,-3 1 1,-2-1 0,-2-5-1,-2-3 1,-2-4-1,-2-1 1,-1 3 0,0 4 1,-1 2 0,-1 1 1,0-3 0,0-1-1,0-2 0,-1 0 0,-1 3 1,0 4 2,-1 2 1,-1 2 0,2 1 1,0 1 0,2 1 1,-1 1-1,0-1-1,-2 1-1,0-1-2,-1 1-1,0-1 0,0 1-1,0-1 0,0 2-1,1 5 0,-1 3 1,0 4 0,-2 2-1,-2-1-1,-3-2-2,-3 0-2,-5 0 0,-4 1 1,-5 0 1,-4 2 0,-5 2 1,-1 4 2,-2 4 1,-2 4 1,-2 2 1,-1 0 1,0 0 0,-1-1 0,-1 1 1,0-2 1,-1-1 1,1 0 1,1-2 0,0-2-1,2-2 0,0-2-1,0 0-1,0 2 1,-2 2-1,0 2 0,-3 2 1,-2 3-2,-4 4 1,-2 2-1,-3 3-1,-2 3-2,-1 3-3,-3 3-1,0 2-1,3 1 1,1 1 1,2 1 1,1 0 1,-3 0-1,-2 1 0,-1-1 0,-3 2 0,0 2 0,-1 4 0,-1 3 1,-2 1-2,-1 2-1,-3 0-1,-1 2-1,-3 2-2,-2 4-1,-4 4 0,-3 3-1,-1 3-1,0 0 1,0-1-1,0 1 0,-1 0 1,1 1 0,0 1 0,0 2 2,0-2-1,0 0 1,-1 0 0,1-2 0,3 0 1,4-1-1,5 1-1,5 0 0,7-1-1,8-1 0,10-1 1,8 0-1,7-3 1,5-1 1,5-2 0,5-2 1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4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92800 4950 397,'11'8'6,"5"2"13,7 0 12,5 1 13,2 0 4,-5 0-5,-3-2-5,-4-1-5,0 3 0,8 8 3,7 6 5,7 7 3,2 3 0,-3 0-7,-4 0-5,-2 1-5,-3-3-7,-3-4-5,-3-3-6,-3-5-7,-6-4-19,-8-6-35,-10-6-36,-8-6-34</inkml:trace>
</inkml:ink>
</file>

<file path=ppt/ink/ink3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38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86328 35120 455,'-15'-1'4,"-1"-2"8,0-2 9,1-2 7,3 0 7,8 2 2,8 3 4,8 1 2,3 1-1,-1 0-5,-1 0-7,0 0-6,0-1-4,3-1-1,3 0-2,3-1-1,0-1-1,-1 2-2,-2 0-2,-2 2-1,-1 0-1,1 0-1,1 0-1,1 0 0,0 1-2,-1 2-3,-1 2-1,0 2-2,-1 1-2,1-1 0,1 1-1,1 0 0,1-1-1,-1-2-2,1-3-2,0 0-1,-2-2-2,-1 0-1,-2 0-1,-3 0-1,-2-3-2,-2-2-3,-4-5-2,-2-4-2,-3-2-1,-2-1 4,-2-1 3,-2-1 3,0-2 2,0 0 1,2 0 2,1-2 0,1-1 2,2-2 3,2 0 1,2 0 3,2-1 1,3 3 0,3 1 1,4 3 1,1 1 0,-1 2 2,1 3 1,0 1 2,0 2 0,1 2 2,1 3-1,1 1 1,0 1 2,-3 2 2,-1 0 3,-2 2 3,-1 1 1,-1 2 1,1 2 0,0 2 1,-1 1 0,-3 1-3,-1 2-2,-2 0-2,-2 1-2,0 3-1,-1 2-2,-2 2-1,0 0-1,0 1 0,0-1 0,0 1 0,-1 0-1,-2 3-5,-2 1-2,-2 3-4,-1 1-2,-1 1 0,-2 0 1,0 2 0,0-1 0,1-3 2,0-3 1,2-3 0,1-2 2,2-3 0,2-1 0,2-2 1,3-2 0,2-1-1,4 0-2,2-2-1,3-1-3,3-2-6,3-3-4,3 0-6,3-4-6,1 0-5,3-3-6,1-2-6,-1 0 0,-5 0 7,-5 2 6,-5 1 7,-3 0 0,0 2-6,-2 0-6,0 2-6</inkml:trace>
</inkml:ink>
</file>

<file path=ppt/ink/ink3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0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90350 34866 600,'8'-7'82,"2"2"-16,0 2-17,1 2-16,2 1-9,1 0-2,3 0-2,2 0-2,1 0-1,1 0-1,1 0-1,1 0-2,-1 0-1,-1 0-4,-3 0-4,-1 0-4,-1 0-4,0 0-8,-1 0-6,1 0-8,-2 0-3,-1 2 1,-2 0-1,-2 2 0,-2 0-1,-2 2-3,-3 0-3,0 1-2,-3 1-1,-1 0 3,0 0 2,-1 0 2</inkml:trace>
</inkml:ink>
</file>

<file path=ppt/ink/ink3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0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90272 35566 568,'-19'-1'10,"7"-1"18,8 0 20,8-1 18,7-1 4,5 2-13,7 0-11,6 2-12,1 0-9,0 0-5,-1 0-6,-1 0-5,-2 1-4,-1 2-6,-2 2-4,-3 2-4,-1 0-7,-1-1-8,-1-1-9,0 0-8,-2-1-8,-1 0-5,-1 0-7,0 0-6</inkml:trace>
</inkml:ink>
</file>

<file path=ppt/ink/ink3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1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93000 33633 466,'11'-6'9,"5"4"15,7 4 17,5 4 17,1 2 2,-5 0-9,-5-1-10,-4 1-9,-4 0-8,-1 0-5,0 0-3,-2 0-6,-1 0-2,-2 3-2,-3 2-1,0 2-2,-5 0-1,-2-1-3,-5-1-2,-4-1-2,-2 1-1,-1 0 1,-1 1-1,-1 1 2,0 0-2,0-3-1,2-1-1,1-2-2,5-2 3,10 0 8,10-2 7,10 0 7,3-2 2,-1-1-2,-3 0-3,-1-1-2,-2-1-1,-2 3-1,-3 2 0,-1 2-1,-2 2 1,-2 2 1,-2 1 1,-2 3 1,-3 0-1,-4-1 0,-4-1-2,-3 0-2,-3-1 0,2 0-3,1-1-2,1 1-1,-1 0-1,0 1-1,-1 1 0,-1 2-1,-1-1-2,2-1-2,1-1-4,1 0-2</inkml:trace>
</inkml:ink>
</file>

<file path=ppt/ink/ink3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1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94074 33837 511,'15'-6'75,"-1"6"-11,-1 4-13,0 6-11,-2 1-8,1-1-3,0 0-3,0-2-4,-2 0-1,-1 2-3,-2 0 0,-2 1-3,-1 1 0,0 0-3,0-1 0,0 1-2,-2 0-2,-4 2-1,-4 0-1,-4 1-1,-2 1-2,-2 1-4,0 2-3,-1 0-3,-1 0-2,-1-1-1,-2-1 1,1-1 0,-2-1-1,2-2 2,1-3 0,1-1 2,3-1 1,8 0 1,7 0 3,6 0 1,5-2-1,3-3-3,3-2-4,4-4-4,0-1-3,1 1-2,-1-1-1,1 0-2,-2 0 0,-3 2 3,-3 0 2,-3 2 2,-2-1-2,0 0-9,-2-2-9,0 0-9</inkml:trace>
</inkml:ink>
</file>

<file path=ppt/ink/ink3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2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95450 34378 488,'17'-7'131,"1"3"-27,3 4-29,1 3-27,2 0-17,-1-1-3,1 0-4,-1-1-4,0-1-4,-1 0-2,-1 0-4,0 0-2,-2 0-5,1 0-7,-1 0-7,1 0-6,-2 0-6,-1 0-4,-2 0-4,-2 0-5</inkml:trace>
</inkml:ink>
</file>

<file path=ppt/ink/ink3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2"/>
    </inkml:context>
    <inkml:brush xml:id="br0">
      <inkml:brushProperty name="width" value="0.04876" units="cm"/>
      <inkml:brushProperty name="height" value="0.04876" units="cm"/>
      <inkml:brushProperty name="color" value="#F2395B"/>
    </inkml:brush>
  </inkml:definitions>
  <inkml:trace contextRef="#ctx0" brushRef="#br0">97623 33405 451,'-2'-13'7,"0"6"16,-3 6 16,-2 6 14,-2 4 5,0 3-7,-1 4-8,-1 2-7,-1 2-4,2 1-3,1 1-1,0 1-3,1 1-3,-1-1-2,-2 1-3,0-1-2,0 1-2,2-1-2,3 1-1,1-1-2,1 0-2,2-1-4,0-1-2,2-1-2,2-1-6,4-1-7,4 0-6,3-2-7,3-2-6,2-1-4,0-2-7,1-2-4,0-2 0,-1-2 4,-1-3 5,0 0 4,-3-2 3,-1 0-2,-2 0 0,-2 0-1</inkml:trace>
</inkml:ink>
</file>

<file path=ppt/ink/ink3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3"/>
    </inkml:context>
    <inkml:brush xml:id="br0">
      <inkml:brushProperty name="width" value="0.03913" units="cm"/>
      <inkml:brushProperty name="height" value="0.03913" units="cm"/>
      <inkml:brushProperty name="color" value="#F2395B"/>
    </inkml:brush>
  </inkml:definitions>
  <inkml:trace contextRef="#ctx0" brushRef="#br0">98660 33347 562,'22'-21'89,"-1"7"-15,-2 5-14,-3 6-15,-1 5-10,-2 4-5,-3 4-7,0 3-4,-4 4-5,-1 2-3,-2 1-2,-2 3-3,-3 0-2,-4 1-3,-4-1-1,-3 1-3,-3-1 0,-2 1 0,0 0 2,-1-1 0,-1-1-2,1-1-4,-1-2-3,1-2-4,0-2 0,2-1 5,2-1 5,3-1 4,4-1 6,8 0 6,8-2 6,8 0 6,4-3-4,3-3-10,1-2-13,3-4-11,-1-1-6,-1-2 1,-3 0 1,-1-1 0,-2-1-2,-1 0-6,-1 0-6,0 1-7,-2-2-4,-1 0-5,-1-2-2,0 0-5</inkml:trace>
</inkml:ink>
</file>

<file path=ppt/ink/ink3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3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100063 33120 437,'-2'-11'67,"0"8"-1,-3 9-1,-2 10-2,0 4-5,0 3-7,2 1-10,1 3-7,-1 0-6,2 1-5,-1-1-3,0 0-5,0 0-3,2-3-2,0-1-4,2-3-3,1-1-3,4-1 0,2 0-2,4-2-1,1-2-7,3-1-10,1-2-10,3-2-12,1-2-5,-1-2 1,1-3 1,0 0-1,-2-4 2,1 0 1,-2-3 3,-1-2 1,-1-1 3,-3 0 6,-1 1 6,-2-1 5,-2 0 3,0 0 1,-2 0 0,0 0 1</inkml:trace>
</inkml:ink>
</file>

<file path=ppt/ink/ink3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3"/>
    </inkml:context>
    <inkml:brush xml:id="br0">
      <inkml:brushProperty name="width" value="0.05093" units="cm"/>
      <inkml:brushProperty name="height" value="0.05093" units="cm"/>
      <inkml:brushProperty name="color" value="#F2395B"/>
    </inkml:brush>
  </inkml:definitions>
  <inkml:trace contextRef="#ctx0" brushRef="#br0">100242 33150 431,'-8'-16'4,"0"2"6,0 1 6,0 1 7,1 2 8,-1 6 11,0 4 11,0 6 9,0 4 2,0 5-7,1 5-8,-1 5-7,-1 4-7,-2 3-7,-2 3-5,-1 3-6,-3 2-7,0 2-7,-1 2-9,-1 2-8,-1 1-2,-1 2 2,-1 0 3,-1 2 2,1-3-4,5-6-10,3-6-10,4-5-11,3-6-8,-1-2-8,0-3-8,0-2-7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5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77411 9633 506,'-7'-6'11,"4"4"20,3 4 21,2 4 20,2 3 4,0 3-12,0 4-13,0 2-13,-1 3-8,0 5-6,-2 3-6,0 5-4,-3 2-6,0 2-4,-3 2-3,-2 3-6,0-2-2,0-4-3,2-4-3,1-3-3,-1-6-11,-2-5-22,-2-6-20,-2-7-22,0-3-1,3-4 19,1-2 20,2-3 18</inkml:trace>
</inkml:ink>
</file>

<file path=ppt/ink/ink3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4"/>
    </inkml:context>
    <inkml:brush xml:id="br0">
      <inkml:brushProperty name="width" value="0.04323" units="cm"/>
      <inkml:brushProperty name="height" value="0.04323" units="cm"/>
      <inkml:brushProperty name="color" value="#F2395B"/>
    </inkml:brush>
  </inkml:definitions>
  <inkml:trace contextRef="#ctx0" brushRef="#br0">101450 34163 508,'58'-22'158,"-10"6"-36,-10 5-36,-9 5-37,-6 2-20,-1 2-7,-1 0-6,-1 2-7,-1 0-9,-1 2-11,-1 0-14,0 2-11</inkml:trace>
</inkml:ink>
</file>

<file path=ppt/ink/ink3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4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102417 33252 428,'9'-9'1,"0"-1"1,1-3 2,2-2 2,-1 1 6,1 3 10,0 2 10,0 4 10,0 2 3,1 2-4,1 2-4,2 2-4,-1 2-2,-1 2 0,-1 1 1,-1 3-1,-1 2-2,-2 0-3,-2 1-4,-2 1-4,-2 1-2,2 0-2,-2-1-2,1 1-2,-1 0-2,-4 1-1,-2 1-3,-3 1-1,-5 1-2,-2 0-4,-5-1-3,-3 1-2,-3-1-3,1-1-3,-1-1-2,1-1-1,0-1-2,3 0 1,1-2 1,2-1 1,2-1 1,1 0 0,1-2 1,1-1 1,6 0 3,14-2 5,12-1 6,12 0 6,6-2 0,-1-2-6,-3-2-4,-1-2-6,-3-1-6,-2 2-5,-2 0-7,-1 2-7,-3 0-2,-3 2-1,-3 0 0,-2 2 0</inkml:trace>
</inkml:ink>
</file>

<file path=ppt/ink/ink3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5"/>
    </inkml:context>
    <inkml:brush xml:id="br0">
      <inkml:brushProperty name="width" value="0.04766" units="cm"/>
      <inkml:brushProperty name="height" value="0.04766" units="cm"/>
      <inkml:brushProperty name="color" value="#F2395B"/>
    </inkml:brush>
  </inkml:definitions>
  <inkml:trace contextRef="#ctx0" brushRef="#br0">104366 33105 461,'16'-13'8,"1"6"16,1 6 17,1 6 15,0 2 3,-3-1-10,-1 0-11,-2-1-11,-1 0-6,1 5 1,1 4 1,2 4-1,-1 0 0,-1 0-2,-1 0-2,0-2-1,-2 0-2,1 1-2,0 1-2,0 2-2,-1 0-2,-1 1-1,0 0-1,-2 3-1,-1-1-3,-1 1-2,0-1-4,-2 1-2,-1-1-3,-4 1-2,-2-1-1,-3 1-1,-5 0-3,-4 2-3,-5 3-4,-5 1-2,-4 2-3,-3 1-1,-3 1-1,-2 1-3,1-3 3,7-6 5,7-5 6,7-6 5,2-5-2,0 1-10,-1-2-10,-1 0-10</inkml:trace>
</inkml:ink>
</file>

<file path=ppt/ink/ink3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6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92194 36202 473,'-8'-7'0,"2"1"0,1 0 0,0 2 0,3 0 7,4 2 14,4 0 13,4 2 14,2 0 3,3 0-6,2 0-8,2 0-6,1-1-5,3 0 0,1-2-1,3 0-1,1 0-2,2 0-1,3 2-3,1 0-1,2 1-3,2-2-1,3 0-1,1-2-3,0 1-1,0 1-2,-1 0-1,-1 2-2,-1-1-1,0-1-1,0 0 0,0-1-2,1 0 0,-1 2 0,0 2-1,0 2 0,-1 1-1,-1 0-3,-3-1-1,-2 1-3,3 0 0,7-2 6,6 0 3,8-2 5,3-1 2,1-2 1,1-2-1,2-1 0,-3-2-1,-5 2-2,-4 0-1,-6 2-3,-3 1 0,-1 2 0,-3 2 1,-2 2 0,-1 1-1,1 2-1,-1 0 0,0 2-2,0-1 0,1-1-1,-1-1 0,0 0 0,0 0-2,-3 0 0,-2 1-2,-1 2-2,-2-1 0,1-1 1,-1 0 0,1-2 0,0 0 2,2 0 1,3 0 1,1 0 1,1-1 1,-2 0 1,0-2-1,-1 0 2,1-1-1,1 0 0,2 0 1,2 0 0,2 0 0,-1 0 0,0 0-1,0 0 0,0-1 0,1 0 1,-1-2 0,0 0 2,-1-1 0,-2 0-1,-1 0 1,-3 0 0,0 1 0,-1 0 0,0 2 1,1 0 0,-1 1 1,0 0 1,1 0 2,-1 0 0,1 0 0,1 0-2,1 0-2,0 0-2,2 0-1,1 0 0,0 0-1,2 0 0,-1 0 0,-3-2-2,-4 0 0,-1-1-1,-4-1 0,-2 2 1,-1 0 1,-2 2 0,-3 0-2,-1 2-5,-2 0-5,-3 2-5,-1-1-2,0 1 0,-2 0 1,0 0 0,-3 1-3,-3 2-7,-2 2-7,-4 2-7</inkml:trace>
</inkml:ink>
</file>

<file path=ppt/ink/ink3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7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99950 37243 575,'25'-8'0,"3"2"0,3 1 0,3 1 0,0 1 8,-2 3 16,-2 4 17,-1 2 16,-4 2 4,-5 0-8,-5 0-8,-4 0-9,-4 0-6,-1 1-7,-1 2-6,0 0-6,-3 1-3,-4 1-3,-4 1-1,-4 2-2,-3 0-3,-1 1-1,-3 1-3,-1 1-2,-1 0-1,0-3 1,2-1-1,1-2 1,1-2 2,3-1 1,1-1 3,2 0 3,6-1 1,10 0 2,9-1 1,11 1 2,5-1-2,1-2-4,1-2-5,0-2-5,1-1-5,1 0-6,-1 0-7,0 0-7,-1 0-5,-3 0-3,-3 0-3,-3 0-4,-4 0 0,-3 2 4,-4 0 4,-4 2 5</inkml:trace>
</inkml:ink>
</file>

<file path=ppt/ink/ink3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8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89400 39616 599,'8'-7'46,"0"2"-13,0 2-13,-1 2-14,2 1-2,4 0 9,2 0 10,3 0 10,4 0 3,3 0-3,4 0-2,5 0-3,0 0-3,-2 0-3,-1 0-3,-3 0-2,-1 0-7,-1 2-9,-1 0-8,-1 2-9,-2 0-8,-5 0-6,-3-1-5,-4 1-7,-3 1-3,-2 2-1,-3 2-1,0 2-1,-4-1 3,-2-1 6,-4-2 8,-2-2 5,-1-1 7,1 0 4,0 0 4,2 0 4</inkml:trace>
</inkml:ink>
</file>

<file path=ppt/ink/ink3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9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89159 40250 585,'-17'9'0,"-5"3"-1,-4 4 1,-3 2-1,1-1 0,5-3 0,7-4 2,5-4-1,5-3 8,6-1 11,4 0 12,6-1 13,4-2 3,7-1-3,5 0-4,7-1-5,3-2-4,2 0-4,2-1-5,3-2-5,0 1-4,2 2-3,0 3-4,2 1-3,-3 1-1,-6 0 3,-6 0 1,-5 0 2,-4 0-13,1 0-28,-1 0-26,1 0-28,-3-1-5,-3-1 16,-4 0 17,-4-1 16</inkml:trace>
</inkml:ink>
</file>

<file path=ppt/ink/ink3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9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91734 39158 389,'21'-22'0,"-5"5"0,-4 3 0,-6 4 0,-2 3 6,0 0 12,0 2 11,0 1 13,-2 2 6,-2 5 0,-4 6 3,-2 4 0,-2 4-3,-2 1-8,0 3-7,-1 1-8,0 2-4,4 0-1,2-1 0,4 1-1,1-1-1,0 1-3,0-1-1,0 1-4,1-2 0,2 0-3,2-1 0,2 0-2,1-2-2,2-1-1,0-1-2,1-1-1,1 0-1,0 2-2,-1 0-1,1 1-1,-1-1-1,0-1-1,-2-2-2,0-2-1,-3 0 0,-3 5 2,-2 3 1,-4 5 3,-2 0 0,-3-3 1,-4-3 0,-2-3 1,-3-1-1,-3 1-1,-3 2-1,-3 0-2,-3 0-2,-1 1-4,-3-1-3,-1 1-3,0-2-3,5-3-2,4-2-3,3-4-3,4-4-5,5-4-10,3-6-9,4-4-10</inkml:trace>
</inkml:ink>
</file>

<file path=ppt/ink/ink3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7:49"/>
    </inkml:context>
    <inkml:brush xml:id="br0">
      <inkml:brushProperty name="width" value="0.0378" units="cm"/>
      <inkml:brushProperty name="height" value="0.0378" units="cm"/>
      <inkml:brushProperty name="color" value="#F2395B"/>
    </inkml:brush>
  </inkml:definitions>
  <inkml:trace contextRef="#ctx0" brushRef="#br0">92500 39476 582,'1'-16'4,"2"2"7,2 1 9,2 1 8,3 1 5,7 2 3,6 2 2,5 2 4,5 1 1,5 0-1,3 0-1,4 1-1,3-2-10,2 2-20,2-1-21,2 0-19,-5 0-17,-8 2-11,-11 0-11,-9 2-13</inkml:trace>
</inkml:ink>
</file>

<file path=ppt/ink/ink3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8:10"/>
    </inkml:context>
    <inkml:brush xml:id="br0">
      <inkml:brushProperty name="width" value="0.05964" units="cm"/>
      <inkml:brushProperty name="height" value="0.05964" units="cm"/>
      <inkml:brushProperty name="color" value="#FED406"/>
    </inkml:brush>
  </inkml:definitions>
  <inkml:trace contextRef="#ctx0" brushRef="#br0">96344 9420 368,'42'-37'64,"-11"4"-9,-11 3-9,-11 5-7,-8 2-6,-4 1-3,-5 1-2,-5 1-3,-3 1-4,2 4-3,1 3-5,1 3-4,-2 0-3,-4-2-1,-3-2-2,-5-1 0,-1-2-1,1 2 0,1 1 0,1 1 0,1 2 1,-1 2-1,1 4 0,-1 2-1,0 3 1,-3 0-1,-1 2-1,-2 0 0,-1 2 0,3 2 0,1 2 1,3 2 0,-3 2 0,-5 3 0,-6 3 1,-6 3 0,-2 1 0,3-1 1,4-1 1,2-1 1,2 0 0,0-1 0,-1 1 0,1 0 0,-1-1-1,-1 1 0,0-1 0,-2 1-1,1-1 0,1 1 0,3-1 0,2 1 0,1 0 0,1 1 1,1 1-1,1 1 1,1 1-1,1 1 1,1 1 0,1 1 0,2 1 0,1 1 1,3 1 0,1 1 1,2-1-1,1-2 0,0-1-2,2-3 1,0 0-2,1-1 1,-1 1 0,0-1 0,0 1 0,-2 1-1,0 1 0,-1 1 0,0 0 1,-1-3-1,0-1 2,1-3-1,-1 0 1,2 1 0,1 1-1,1 2 0,0-1 0,2 2-1,1 1 0,0 1-1,2 1 0,-1-1 1,0 0 1,0 1 1,1-2 0,2-3 0,2-3-1,2-3 0,1-1-1,0 1-5,0 2-4,0 0-3,1 0-2,2-1 2,2-1 2,2-1 2,1 0 1,0 0 1,0-1 0,-1 1 2,1-1 0,0-1-1,0-1 1,0 0-1,2 1 0,3 5 1,5 5 0,4 5 0,0 3 1,0 0 0,-1 2 0,0 1 0,-2-1 0,-1-3-1,-1-3-2,-1-3-1,0-2-1,0 1 1,-1-1 0,1 1 1,0-1-1,-1-2 0,1 0 0,0 0 0,-1-2 0,1-1 1,0-1 1,-1-1 1,1 0 1,0 0 1,-1-1 1,1 1 1,0-2 0,1-1 0,2-2 0,0-2 0,2-2 0,3-2 1,3-3 0,3 0 0,1-2 1,2 0-2,1 0 0,1 0-1,1-2 0,0-2-1,2-4 1,1-2-1,0-2-1,2-2 1,1 0 0,1-1 0,-1-1 0,2-1 0,-1-1 0,0-1 0,0-1 0,0 1 0,0-1 1,0 0-1,0 0 0,1-1 0,-1-1-1,0-1 0,-1-1 0,-2-1-1,-2-1 1,-1-1 0,-2-1-1,2-1-1,1 0 0,1-2-2,-1 0 0,0-1 0,-1 1 1,-1 0 0,-3-1 1,-4-1 1,-3-1 0,-5-1 2,-2 1-1,-3 0 1,-1 1 0,-2 1-1,-1 0 1,0-3 1,-1-1 0,1-2 1,-1-1 1,-1 2 0,0 0-1,-2 1 1,0 2 0,-2 0 0,-1 1 0,0 1 1,-2 0 0,-1-3 0,0-1 0,-1-2-1,-1-2 1,0 0 0,0-2-1,0 0 1,-1-2 0,-1-1-2,0 0 0,-1-2-1,-2 1 0,-2 0 0,-2 2 0,-2 0 1,-1 2-1,-1 0-1,-1 1 0,-1 2-2,-2 0 0,-2 3-1,-2 2 0,-1 2-1,-3 1 0,-1 3 2,-2 1 0,-3 3 1,-1 2 0,0 3 1,-2 3 0,-1 3 0,0 1 0,0 0-1,-1 0 1,1 1 0,-2 0 0,-2 4 0,-4 2 1,-3 4 0,-1 2 0,0 2 0,0 2 0,0 2-1,0 2 0,0 3 0,0 3 0,0 4 1,-1 1-1,0 2 0,-2 3 0,0 2-1,-1 0 0,0 0 0,0 1 0,0-1 1,0 1-1,0 3 0,0 1 0,0 3 0,1 0 0,0 0-1,2 0 2,0 1-1,2-1 1,2 2 0,2 1 1,2 0 0,2 3 0,1 1 3,3 2 1,2 2 2,1 1 1,3 2 0,2 0 0,1 2 0,2-1 1,1-1-2,1 0 0,1-1 0,1 0-1,1 3-2,0 4 0,2 2-2,3-3-1,3-10-4,4-10-3,4-9-2,2-6-3,2 1 1,0-1 0,2 1 0,1 0 0,1 3 1,3 1 2,2 3 0,2 0 0,1 1 0,3-1-1,2 1 0,3 2 3,5 6 7,5 6 6,5 6 6,2 2 3,0-2-1,0-2-1,0-2-1,-1-2-5,-1-5-6,-3-4-8,-2-4-7,-1-2-4,-1-3 0,-1-1 0,-1-2 1,-1-4-2,1-3-3,-1-4-2,1-4-2,-1-4-2,1-3 3,-1-2 0,1-3 3,0-3 1,2-2 2,2-2 1,3-1 2,2-4 0,4-3 0,4-5-1,4-3-1,1-2-2,-2 3 0,-2 1-2,-1 3-1,-5 2-2,-6 3-2,-6 3-3,-5 2-2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6"/>
    </inkml:context>
    <inkml:brush xml:id="br0">
      <inkml:brushProperty name="width" value="0.04982" units="cm"/>
      <inkml:brushProperty name="height" value="0.04982" units="cm"/>
      <inkml:brushProperty name="color" value="#F2395B"/>
    </inkml:brush>
  </inkml:definitions>
  <inkml:trace contextRef="#ctx0" brushRef="#br0">78150 8886 441,'22'-11'1,"13"-7"0,12-7 1,14-7 1,2 1 8,-7 7 12,-6 9 14,-7 7 13,-7 6 2,-4 6-6,-5 4-8,-5 5-8,-5 5-5,-6 4-4,-6 3-5,-6 4-4,-6 4-3,-6 1-2,-6 2-2,-5 2-2,-4 0-2,1-3 0,-1-3-2,1-3 0,-1-4-2,1-1-2,0-4-3,-1-3-2,2-3-2,1-3 0,2-3 0,3-2-1,2-5-1,3-6-2,2-6-2,4-5-2,3-5 0,2-2 0,4-1 2,2-2 0,4-1 1,4 3 2,4 1 3,3 3 1,2 1 2,-2 4 2,-3 3 2,-1 3 2,1-1 1,5-2-1,5-3 1,5-3-1,1 0 1,-3 5 4,-3 3 3,-2 4 3,-5 5 3,-3 8 0,-4 6 0,-4 7 2,-7 5-1,-8 3-1,-10 3-2,-7 3-2,-6 2-1,1 2 1,-1 2-1,1 2 1,0 0-1,-1-3-1,1-4-1,0-2-2,1-4 0,5-3 0,3-4 1,4-5-1,5-4-1,5-6-3,4-6-4,6-6-4,4-7-2,5-9-3,5-9-3,6-9-2,0-3 0,-1 2-1,-3 1 1,-1 3 1,-3 1 1,-2 0 1,-4-1 1,-3 1 1,-1-2 1,0-4-1,0-4-1,0-4-1,-1-1 2,0 4 4,-2 2 4,0 4 4,-1 2 4,0 5 3,0 4 4,0 3 3,0 5 3,0 3 3,0 4 3,0 5 3,0 6 5,0 11 9,0 11 8,0 11 9,0 7 0,0 3-5,0 2-7,0 4-5,-1 1-6,-2 0-3,-2 0-5,-2 0-4,0 0-4,1 0-1,0 0-3,2 0-2,-1 3-1,0 8 1,-2 6 2,0 7 0,0-2-1,2-9-5,2-10-3,3-9-3,3-12-9,7-9-11,7-12-11,7-11-12,4-8-6,1-7 1,1-7 0,1-7 1,1-5 2,1-2 5,1-4 4,1-2 5,-3 1 2,-6 7 0,-5 7 1,-6 7 0</inkml:trace>
</inkml:ink>
</file>

<file path=ppt/ink/ink3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8:12"/>
    </inkml:context>
    <inkml:brush xml:id="br0">
      <inkml:brushProperty name="width" value="0.04536" units="cm"/>
      <inkml:brushProperty name="height" value="0.04536" units="cm"/>
      <inkml:brushProperty name="color" value="#FED406"/>
    </inkml:brush>
  </inkml:definitions>
  <inkml:trace contextRef="#ctx0" brushRef="#br0">97112 9869 484,'8'-26'5,"0"-3"10,0-5 10,0-3 10,-3 2 1,-2 8-4,-6 7-6,-2 8-6,-5 4-3,-2-2-4,-3 0-1,-3-1-4,-3 0-1,-1 2-1,-3 2-2,-1 3-1,-3 0 0,-1 2 0,-2 0-1,-3 2 1,-1 0-1,0 2 0,-2 0-1,-1 2-1,0 0 0,-2 3 1,-1 2 1,0 2 0,-1 2 0,1 1 1,2 3-1,0 2 0,1 1 1,0 1-1,-1 1 1,1 1 1,1 1-1,2 1 1,1 1 0,3 1 0,-1 2 0,-1 2 0,-2 4 1,-2 3-1,0 2 1,1 0 1,3 2-1,2 1 1,1-1 1,1 0-1,1-2-1,1 0 1,1-1-1,1-2 1,1 0 0,1-1 1,2-1-1,1 0 0,2 1 0,3-1-1,1 1 0,2 0-1,2 2 1,3 1-1,1-1 1,2-2-1,2-2-1,2-1 0,1-1 0,0 0-1,0 2-1,0 1-1,0-1 1,0-1 0,0-3 1,0-2 2,1 0-1,2 1 1,2 1 0,2 1-1,1 0 1,-1-2 0,1 0-1,0 0 1,1-3-2,2 0 0,1-1-1,3-1-2,1 0-1,-1-1 1,1 1-2,0-1 1,0 1-1,-1-1-2,1 1 0,0-1-2,0 0 0,3-3 1,1-1 0,3-2 0,1-3 2,3-3 0,1-3 0,3-2 2,1-3-1,4-2 0,3-2-1,3-2-1,1-3 0,2-2 0,0-3 1,2-3 0,0-2 0,0 0 1,0 1 0,0-1 0,-1 1 1,-2 2 1,-2 3 1,-1 1 1,-3 1-1,-2-2-1,-2 0-3,-1-1-2,-1-2-1,1 0 1,0-1 1,2-1 1,1-2 1,1-1-1,0-3 1,2-1 0,0-3 0,1-1 0,-1-3 1,0-1-1,0-1 1,-2-1 0,0 1-1,-1 0 1,-2-2-1,-1-1 0,-3-2-2,-1-2-1,-3-3 0,0-1 1,-1-2-1,-1-2 1,-1-1 1,-1 0 0,-1 0 0,0 0 2,-3 1 0,-1 2 3,-2 2 0,-3 2 2,-1 1 2,-2 1 1,-2 2 2,-2 0 1,-2 1 1,-1-1-1,0 1-1,-1 0-1,-3-1 2,0-1 2,-3 0 3,-2-2 2,-1 1 1,0 1-2,0 3-2,1 2-2,-3 1 0,-2-1-2,-3 1 0,-3 0-1,-3 0-2,-2 3-2,-1 1-3,-2 3-3,-3 0 0,-1 1 0,-3-1 1,-1 1 1,-1 0 0,1 3 0,2 1 1,0 3 1,1 1 0,-1 2 0,1 2 0,-1 3 1,0 0 0,-1 2 0,0 0 0,-2 2 0,-1 1-1,-3 2-1,-1 2-3,-2 2-2,-2 2-1,0 4-1,-2 2-1,0 3-1,-2 3-1,-2 3 2,-2 3 1,-2 3 1,0 3-4,2 3-10,2 3-8,2 3-9,2 3-6,2 6-1,2 4-2,2 6-2,4-3 0,7-9 1,7-8 2,7-9 1</inkml:trace>
</inkml:ink>
</file>

<file path=ppt/ink/ink3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8:27"/>
    </inkml:context>
    <inkml:brush xml:id="br0">
      <inkml:brushProperty name="width" value="0.06764" units="cm"/>
      <inkml:brushProperty name="height" value="0.06764" units="cm"/>
      <inkml:brushProperty name="color" value="#FED406"/>
    </inkml:brush>
  </inkml:definitions>
  <inkml:trace contextRef="#ctx0" brushRef="#br0">22073 22260 325,'6'-20'14,"-4"6"11,-4 8 11,-4 7 10,-3 4 2,-4 5-7,-2 4-9,-3 4-6,-2 1-6,1-1-3,-1-1-2,1-1-3,0 0-1,0 0-2,2-1-1,1 1-1,0 0 0,-1-1-1,-2 1 0,1 0 0,-2-1-1,0 1 1,1 0-1,-1-1 0,1 2 0,1 1-1,1 3 1,1 2 0,-1 0-1,-2 1 1,-1-1 0,-3 1-1,0 0 1,1 2 0,1 3 0,1 1 0,0 2 0,-1 3 0,-1 1-1,-1 2 0,0 1 0,1-2 1,1 0 0,1-1 1,0-2 1,2-3-2,1-4 0,1-1-1,1-3-1,0 1 0,2-1-1,1 1 0,0-2-1,1 0 0,-1-1-1,0 0 1,1-2-1,0 1 1,2-1 0,1 1 0,-1 0 0,0 3 0,-1 1 0,-1 3-1,-1 0 2,0 1-1,0-1 0,1 1 1,-1-1-1,2 0 0,1 1-1,0-1-1,2 0 0,1-3 1,0-1 0,2-3 1,-1 1 0,0 3 0,-1 3 0,-2 3-1,1 1 2,-1-1-1,0-2 1,0 1 0,1-3 1,0-2-2,2-1 1,1-2-1,-1-2 0,2 1 0,-1-1 0,0 1 0,0-1-1,2-1 0,0-1 0,2-1-1,0 0-1,0 0 1,0-1 0,0 1 1,0 0-1,2-1 0,0 1 1,2 0-1,0-1 0,0 1 1,-1 0-1,2-1 1,-1 1 0,1 2-1,2 0-1,0 1 0,0 0 0,0 1 1,-2 0 0,0-1 0,-1 1 1,3 1-1,2 1 1,2 1 0,1 0 1,-1-1-1,1-1 0,0 0 0,0-2 0,-1 1-1,1-1 0,0 1 0,0-1-1,1-1 0,1-1-1,2-1 0,-1 0 0,-1 0 0,-1-1 0,0 1 0,-2-1 1,1-1-1,0-1 1,0 0-1,-1-1 1,1 1 0,0 1 1,0 2-1,0-1 1,1-1 1,1-1 1,2 0 0,-1-2 0,-1 1 0,-1 0 0,0 0 0,-2-1 0,1 1 0,0 0 0,0 0-1,1 1 1,5 3 0,3 3 0,5 3 1,-1 0-1,-3-3 0,-4-3 0,-5-2-1,-1-2 0,0 1 0,0 1 0,-1 1 0,1 0 0,0 0-2,0-2 0,-1-1-1,2 1 0,2 1 1,1 3-1,3 2 1,0-1 1,-3-1-1,-1-2 1,-2-2 0,-1-2 1,-1-1-1,1-1 1,0 0 1,0-1-1,-1-1-1,1 1 0,0 0 0,0 0-1,1 0-2,1 0 0,2-1-2,-1 1 0,-1 0 2,-1 0 1,0 0 1,-1 0 2,1-1 0,1 1 2,2 0 2,-1 0-1,-1 0 1,-1 0-1,-1-1 1,1 1-2,0-2 1,1-1-1,1 0 0,1-1-1,0 0 0,-1-1 0,1 2-1,0-1 1,1 1-1,2 2 0,0 0 0,-1 1 0,1 0-1,-2 0-2,-1-1-2,0 1 0,1-2 1,2-1 1,0 0 0,0-2 1,-1-1-1,-1 0 1,-1-1 1,0-1-1,2 2 1,0 0 0,1 2 0,0-1 1,-1 1 0,-1 0 0,-1 0 1,0-1 0,2 0-1,0-2 1,1 0 0,0-1 0,-1 2 0,-1 0 1,0 2 1,-1-1-1,1-1 0,1 0 0,1-1 0,1-1 0,-1 0-1,1 0-1,-1 0 1,0-1-1,-1-1 0,0 0-1,-2-1 1,1-1-1,3 2 1,3 0 0,3 2 0,0 0 0,-3 0 1,-3 0 0,-3 0 0,0 0 0,2 0 1,1 0-1,3 0 1,-1 0-1,-1 0 0,-3 0 0,-1 0-1,-1-1 1,0 0-1,-1-2-1,1 0 1,0-1-1,-1 0 1,1 0 0,0 1-1,1-2 1,3-2 0,3-2-1,3-2 1,0 0 0,-3 1-1,-3 0 1,-3 2 0,-1 0 0,0 0-1,-1 1 0,1-1 0,0 0 0,1 0 0,1 0 0,1 0 1,0 1-1,-1-1 1,0 0 1,-2 0-1,0 0 2,1 0 0,1 1 0,2-1 1,0-1 0,1 0-1,1-1 1,1-1-1,0-1 0,-1 0-1,-1 0 1,-1 1-1,0-1 1,1 0-1,1 0 0,1 1 0,1-2 0,-1-2 0,1-2 0,-1-1 0,1-2 0,1 1 0,1-1 1,1 1 0,0-1 0,-1 0 0,-1 1 0,-1-1-1,0 1 1,-1 1-1,1 1 1,-1 1-2,1 0 1,-1 0 0,1 1-1,-1-1 0,1 0 0,-1 1 0,1-1 0,-1 0 0,1 1 1,1-1-1,1 0 1,1 1 0,0-2 1,-1 0-1,-1-1 1,-1-1 0,0 0 1,-1-1-1,1 0 0,-1 1-1,1-1 1,-1 1 0,1-1 0,-1 1 0,-1 0-1,-3 2 1,-3 2-2,-2 3 1,-2-1-1,1 0-1,1-1 0,2-1-1,-1-2 0,1-1 2,0-3 0,0-1 1,-1-1 1,-1 3 0,-1 1 0,-1 2 0,-1 2 0,0-1-1,-2 0-2,0 1 0,-1-2 0,3-4 0,2-2 0,2-2 1,1-4-1,3 1 1,1-2 0,3-1-1,1 0 0,1 1 0,1 2-1,1 0 0,0 1 0,-1 1 0,-1 1 1,-1 1-1,0 0 1,1-1 0,1-1-1,1-1 0,0-2 0,1-1 0,-1-2 1,1-2-1,-2-2 1,0 1 0,-1 0 1,-1 0 0,0-1 0,-1 1 1,1 0 0,0 0 0,-2 0 0,0 3 0,-1 2 0,0 1-1,-2 2 1,1 0 1,-1-1 0,1 1 1,-1-1 0,-1 1-1,-1-1 1,0 1-2,-2 0 1,-1 1-1,-1 1 1,0 1 1,-1-1-1,3-3-1,1-3 0,3-2 0,0-2-1,-1 1 1,0 1-1,-2 2 1,0 0 0,-1 1-1,1 1 1,0 1-1,-1 1 1,-1 3-1,-1 1 1,-1 3-1,0 0 0,0 1 0,0-1 1,-1 1-1,1-1 1,0 1 0,0-1 1,0 0 0,0 0 0,1-1 0,1-1-1,1-1-1,0 0 0,0-1 1,-2 1 0,-1-1-1,0 1 1,0-1 0,-1 1 0,1-1 0,1 0 0,0-1-1,1-1 1,1-1 0,0 0 0,-3 0 1,-1-1 0,-2 1 1,-1-1 0,2 1 0,0-1 1,1 1 0,0 0 0,0 1 0,-2 1-1,0 1-1,-2 1 1,1 1-1,0 1 1,0 1 0,-1 0-1,-1-1 0,0-1-1,-2-1-1,0 0 0,0 1 0,0 1 0,0 1-1,0-1 1,0 0 1,0-1 0,0 0 0,-1-2 0,-1 1 0,0-1 0,-1 1 0,-2-1-1,-1 1 1,0-1-1,-1 1 1,-2-1-1,0 1 1,-1-1-1,-2 1 1,0-1 0,-2 1-1,0-1 0,-1 1 0,-1-1 0,1 3 1,-1 0-1,0 0 0,0 2 1,1 1-2,-1 1 0,0 1-1,-1 0 0,-2 1 0,-1-1 1,-3 0 0,-1 2 0,-1 1 0,-1 2-1,-1 2 0,0 1-1,-1 1 1,1-1 0,-1 0 1,1 0-1,-1 0 0,0 0 0,1 1 0,-1-1 0,-1 2 0,-1 1 2,-1 0-1,-1 1 1,1 0-1,0 0 1,-1 1-1,1-2 0,-1 2 0,1-1 0,0 0 0,-2 0 0,0 2-1,0 0 1,-2 2-1,-1 0 0,-1 0 1,-1 0-1,0 0 0,-1 0 0,1 0 1,1 0-1,1 0 0,1 0 1,0 2 0,-1 0 1,1 2 0,-1 0 1,-1 0 0,-1-1-1,0 2 0,-2-2 0,1 1 0,0 0 0,0 0 1,0-1-1,1 0 0,1-2 0,1 0-1,1-1 0,0 2 0,-1 0-1,1 2 0,-1 0 0,-1 0 0,-1-1 1,0 1 1,-2 0-1,1 0 0,0 0 0,-1 0 0,1 0-1,0 0 1,0 0 0,-1 0 0,1 0 0,0 0 0,-1-1 0,1 1 0,0 1 0,0 0-1,-1 1 1,1 2-1,0-1-1,1-1 1,2 0 0,0-2 0,1 1 0,-1 0 0,1 1 0,-1 2 1,1 0 0,0 0-1,-1-1 1,1 1-1,-2 0 1,-1 0-1,-2 0 0,-2 0-1,-1 0 1,1 1-1,2 2 1,0 0-1,1 0 1,-1 1 0,1 0 0,0 0 0,-1-1 1,-1 1-1,-1 0 0,0 0 0,0-1 0,1-1 1,3 0 0,2-2 1,0 1 0,-1 1 0,-1 3 0,0 2-1,-1 0 0,3-1 1,1-1-1,3 0 1,0-2 0,-1 1 0,-1 0 0,-1 0 0,0-1 0,2 1 1,0 0-1,1 0 0,1-1 1,1 1-1,1 0 0,1 0 0,0 0 0,1 1-1,-1 1 1,1 2-1,-1 0 0,-1 1 1,-1 1-1,-1 1 1,0 0-1,1-1 1,1-1 0,1 0 0,1-2 0,-1 1 0,1 0 0,-1-1 0,1 1 0,1 0-1,1-1 1,1 1 0,-1 1 0,-1 1 0,-3 3-1,-1 1 0,-2 2 1,1-1-1,-1 1 0,1-1 1,0 1-1,1-1 0,1 1 0,1-1 0,1 1-1,1-1 1,1 1 1,1-1-1,1 0 1,0-1-1,2-1 0,1-1 0,0 0-1,-1 0-1,-1-1 0,-1 1-2,0 0 0,2 1-1,3 1-2,1 1 0,1 0-4,0 1-3,1-1-4,-1 1-4,1 0 0,0 1 3,2 1 2,1 1 2,0-2-1,2-1-6,1-4-6,0-3-7,2-2-3,0-1-2,2-1 0,0 0 0</inkml:trace>
</inkml:ink>
</file>

<file path=ppt/ink/ink3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9:53"/>
    </inkml:context>
    <inkml:brush xml:id="br0">
      <inkml:brushProperty name="width" value="0.04347" units="cm"/>
      <inkml:brushProperty name="height" value="0.04347" units="cm"/>
    </inkml:brush>
  </inkml:definitions>
  <inkml:trace contextRef="#ctx0" brushRef="#br0">40809 49081 506,'-14'-7'-13,"3"1"9,3 0 9,2 2 10,4 0 13,4 2 15,4 0 15,4 2 17,1 0-1,1 2-14,0 0-16,0 2-15,-1-1-9,1-1-3,0 0-3,0-1-4,-1-1-2,1 0-2,0 0-3,0 0-1,0 0-3,3 0-2,2 0-1,1 0-2,2 0-2,0 0-2,-1 0-1,1 0-2,-2 0-2,-1 2-1,-2 0-3,-3 1-2,-1 3-4,-2 4-9,-2 4-7,-2 3-8,-3 2-3,-4-1 5,-4 0 3,-4-2 3,-1-2 6,1-1 4,0-2 7,2-2 5</inkml:trace>
</inkml:ink>
</file>

<file path=ppt/ink/ink3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9:53"/>
    </inkml:context>
    <inkml:brush xml:id="br0">
      <inkml:brushProperty name="width" value="0.04178" units="cm"/>
      <inkml:brushProperty name="height" value="0.04178" units="cm"/>
    </inkml:brush>
  </inkml:definitions>
  <inkml:trace contextRef="#ctx0" brushRef="#br0">40810 49505 526,'-15'-13'27,"2"6"6,2 6 6,3 6 5,1 4 0,2 3-6,2 4-7,2 2-6,0 2-4,0 1-1,-2 1-3,0 1-1,-1 1-2,0-1-1,0 1-2,1-1-1,-1 0-1,2-1 0,0-1 0,2-1 1,-1 0-2,-1 1 0,0 1-2,-1 1-2,-1 0 0,2-1-2,0-1-1,2-1-1,0 0 0,0 0 0,0-1 0,0 1 0,0-2 0,0-1 0,0-2 0,0-3 0,2-1-1,4-2-2,4-2-2,3-2-2,3-3-1,2-4 1,0-4 0,1-4 1,1-2-2,1-2-4,1 0-3,1-1-4,0 1-2,-1 1-2,-1 2-2,-1 2-3,-1 2 1,-1 2 2,-1 3 2,0 1 2,-3 1 0,-1 0-5,-2 0-3,-2 0-4</inkml:trace>
</inkml:ink>
</file>

<file path=ppt/ink/ink3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29:54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41031 50279 627,'-13'-15'7,"3"2"11,4 2 12,4 2 12,3 3 5,4 1-4,2 2-4,4 2-3,1 1-4,3 0-6,1 0-5,3 0-6,1-1-4,1 0-6,1-2-5,2 0-4,-2-1-8,0 2-10,-1 0-10,0 2-10,-3 0-8,-3 0-3,-3 0-5,-2 0-3</inkml:trace>
</inkml:ink>
</file>

<file path=ppt/ink/ink3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2:38"/>
    </inkml:context>
    <inkml:brush xml:id="br0">
      <inkml:brushProperty name="width" value="0.03151" units="cm"/>
      <inkml:brushProperty name="height" value="0.03151" units="cm"/>
    </inkml:brush>
  </inkml:definitions>
  <inkml:trace contextRef="#ctx0" brushRef="#br0">53178 47645 698,'-18'-3'105,"-2"11"-24,-3 11-27,-2 11-26,-1 2-14,6-7-4,5-7-4,5-7-4,0-1-1,-3 4-1,-5 3 0,-4 5 0,-1 1 0,-1-1 0,1-1 0,-1-1 0,2-1-1,1-1-6,3-1-5,1 0-4,2-3-3,2-3-2,3-3-2,1-2-1,4-4-3,6-4-5,6-4-6,6-4-5,1-2 0,-1 1 5,-2-1 7,-2 0 5</inkml:trace>
</inkml:ink>
</file>

<file path=ppt/ink/ink3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2:39"/>
    </inkml:context>
    <inkml:brush xml:id="br0">
      <inkml:brushProperty name="width" value="0.0373" units="cm"/>
      <inkml:brushProperty name="height" value="0.0373" units="cm"/>
    </inkml:brush>
  </inkml:definitions>
  <inkml:trace contextRef="#ctx0" brushRef="#br0">54350 47705 589,'1'-13'8,"2"6"15,2 6 15,2 6 15,1 3 3,-1 0-10,1 0-9,0-1-11,0 1-5,2 0-3,0 0-2,1 0-4,2-1 0,0 1-1,1 0-1,1 0 0,1-1-3,0-1-2,-1 0-4,1-2-4,0 1-1,1 0-2,2 1 1,0 2-2,0 0 0,-1 0 1,-1-1-1,-1 1 1,-1 0 0,0 2 2,-2 0 0,-1 1 1,-1 0-1,0 0-2,-2-2-2,0 0-3,-2-2-1,1-1 0,0-1 0,0 0 0,-1-1 6,-1 2 9,0 0 12,-2 2 9,0 0 0,-2 1-11,0 1-12,-2 2-11,0-1-4,0 1 5,0 0 4,0 0 4,1 2 4,0 5 2,2 5 3,0 5 2,0 3 0,0 2-2,-2 3-3,0 1-2,-1 0 0,0-2 4,0-2 3,0-1 4,0-3-1,0-4-5,0-2-4,0-2-6,0-4-2,0 1 0,0-2-1,0-1 0,0 0-2,0-1-3,0 1-2,0 0-2,0-1-2,2 1 0,0 0 0,2-1-1,-1 0-2,-1-2-2,0-3-5,-1-1-2,-1-1-5,0 0-7,0 0-5,0 0-6</inkml:trace>
</inkml:ink>
</file>

<file path=ppt/ink/ink3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3:14"/>
    </inkml:context>
    <inkml:brush xml:id="br0">
      <inkml:brushProperty name="width" value="0.031" units="cm"/>
      <inkml:brushProperty name="height" value="0.031" units="cm"/>
    </inkml:brush>
  </inkml:definitions>
  <inkml:trace contextRef="#ctx0" brushRef="#br0">72387 12044 709,'-1'-15'12,"0"2"1,-2 3 1,0 1 1,-2 1-2,0 2-3,-1 1-3,-1 0-4,-1 2-1,0 1 0,0 0-1,0 2 1,0-1 0,0-1 0,1 0 1,-1-1-1,-1-1 0,0 2-1,-1 0 0,-1 2-2,-1 0 1,2 0-1,1 0 0,0 0 1,1 0-1,-1 2 1,-2 0-1,0 2 1,0 0-1,1 0 1,0-1-1,2 1 1,0 1 0,-2 0 0,0 1-1,-1 2 1,0 0 0,0 0 0,2-1 0,1 1 0,-1 0 0,0 0 0,-2 0 0,0 0 0,0 0-1,-1 1-1,0 2-1,0 0-1,0 0-1,1 1 0,-1 0 0,0 0 1,0-1 0,1 1 0,-1 0 1,0 0 0,1-1 1,1-1 0,0-1 0,2 0 1,0-1-1,-2 0 2,0-1-1,-1 1 1,0 0 0,2 2 1,2 0 1,3 1 1,-1 0 0,0 0 0,-2-2 0,0 0 0,0-1 1,0 1-1,2 1 1,1 2-1,-1-1 0,2 1 0,-1 0 1,0 0 0,0 0-1,0 1-1,0 1 0,0 2-2,0 0 0,0 1-1,0 1 1,1 1 0,-1 0 0,2 1 0,0 0 0,2-1 0,-1 0 0,-1-1 0,0 0 0,-1-2 0,-1-1 0,2-1 1,0-1 0,2 0 0,0-1 1,0 1 0,0 1 0,0 2 0,0-1 0,0-1 1,0-1-1,0-1 0,0 0 0,0 0 0,0-1 0,0 1 0,0 0 0,2 0 0,0-1 0,2 1 1,0 0-1,2 0 0,0-1-1,1 1 0,1 0 0,0 0-1,0-1 0,0 1-1,0 1 1,1 0-1,2 1 1,0 1 0,1 0 0,-1-1 0,1-1 1,0 0-1,0-1 1,-1-1 0,1 1-1,0 0 1,0 0 0,-1 1 0,1 1 0,0 2 0,0-1 0,1-1 0,2-1 0,0 0 0,1-1 0,1 1 0,1 1 0,1 1 0,2 0-1,0 0 1,0-2-1,3-1 0,-1 0 0,-1 2 0,-1 0 0,-1 1 0,0-1 0,1-1 0,1-2 0,1-2-1,1-1 0,-1 2 1,1 0-1,-1 1 1,1 0 0,-1 0 0,1-2 0,-1-1 0,1 0 0,-1 0 0,1 0 0,-1 0 0,1 0 0,-1-1 0,1 1 0,-1 0 0,1-1 0,1-2 0,1-3 0,1 0 0,1-2 0,-1 0 0,0 0 0,1 0 0,0 0 0,1 0 0,1 0 0,1 0 0,0-1 0,0-1 0,1 0 0,-1-1 1,1-2-1,1 0 1,1-1 0,0-2 0,1 0 0,1-1 1,-1-2-1,0 0-1,0-1 1,-1 1 0,-1-1-1,-1 0 1,-2 0-1,0-1 1,-1-2-1,-1 0 0,0-1 0,-1-1 0,0-1 0,1-1 1,-2 0-1,-3 2 0,-3 3 1,-3 1-1,-2 2 2,-2 1 2,-3 0 2,-1 2 2,-2-1 2,-2-2 0,-2-1 0,-2-3 2,-1-2-2,2-1-2,0-3-2,2-1-3,-1-1-1,-1 1 2,0 1 0,-1 1 1,-1 1 0,0 2-1,0 2 0,0 3 0,0 1-3,0 0 0,0 2-3,0 1-2,-2 1-8,0 4-14,-3 2-14,-2 4-15,-1 1-4,-2 0 6,0 0 4,-1 0 7</inkml:trace>
</inkml:ink>
</file>

<file path=ppt/ink/ink3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3:18"/>
    </inkml:context>
    <inkml:brush xml:id="br0">
      <inkml:brushProperty name="width" value="0.03426" units="cm"/>
      <inkml:brushProperty name="height" value="0.03426" units="cm"/>
      <inkml:brushProperty name="color" value="#F2395B"/>
    </inkml:brush>
  </inkml:definitions>
  <inkml:trace contextRef="#ctx0" brushRef="#br0">72676 12032 642,'-16'-29'8,"2"5"4,1 5 3,1 5 5,1 3-1,0 2-5,2 2-4,1 2-5,-1 0-3,0-3 1,-1-4-1,-1-2 1,-3-1 0,-2 1 0,-3 1 0,-3 0 0,-3 2 1,-1 1 0,-3 0-1,-1 2 1,-2 1 0,-1 1 1,-1 0 1,0 2 0,-1 0 1,1 2 0,1 0 1,2 2-1,0 1 1,3 4 1,1 2 0,3 3 0,0 3 1,1 0 1,-1 1-1,1 1 1,-1 2-1,1 3 0,-1 3-1,1 3 0,0 2-2,1-1 0,1 1-2,1-1 0,1 0-1,0 1 0,2-1-1,1 1 0,1 0-1,1 0 0,0 2-1,2 1 0,1 1-1,1 1 0,0 1 1,2 0 0,1 1-1,0-1 0,2-1 0,1-1-1,-1-2 0,2 0-1,-1-1 1,0-1 0,0-1 0,2 1 1,0-1-1,2 1 2,1-2-1,2 0 0,2-1 0,2-1 0,1 0-1,-1-1 1,1 1 0,0-1 0,0 0 0,2-1-1,0-1 0,1 0-2,1-2 1,2 1 0,0-1 0,1 1 1,0-1 1,-1 1 1,-1 0 2,0-1 1,-1 1 1,1-1-1,1 1-1,2 0-1,0-2-1,-1 1 0,1-2 0,0-1 0,0 0-1,1-1 1,1 1-2,1 0 1,1-1-1,-1-1 0,1-1-1,-1 0 0,2-2-1,1-1-1,3-1 0,2 0 0,0-2-1,0-1 1,1 0 1,-1-2-1,1 1 1,1 0 1,1 1-1,1 2 0,0 0 1,1-1-1,-1 1 1,0 0 1,1 0-1,1 0 0,1 0 0,1-1 0,0 1-1,0-2-1,0-1 0,1 0 0,0-2-1,2-1 1,2 0 2,2-1 0,1-1 0,-2 0-1,0 0 0,-1 0-2,-1-1 0,0-1 1,1 0 1,-1-1 1,0-2 0,0 0 1,0-1 0,1-2 0,-3 1 0,-2 1 0,-3 0 1,-3 2 0,-3 0 0,1 0-1,-2 0-1,-1 0 0,-1-1 0,1-4-1,-1-2 0,1-3-1,0-3 1,1-1 0,1-3 0,1-1 0,-1-3 0,-2-1 1,-1-3 0,-2-1 0,-3 0 0,-3 3 1,-3 3-1,-2 3 0,-3 2 0,-1-1-1,-1 0 0,0 1-1,0-4 1,2-7 0,2-7 1,1-6 0,1-4 1,-2 2 1,-2 0 0,-2 2 0,-2 1 1,-1 3 0,0 3-1,-1 4 0,-4 1 1,-2-1 1,-5 1 3,-4 0 2,0-2 1,1-1-1,2-3 0,2 0-1,1-2 0,-2 3-2,0 2-1,-1 2-1,-1 1-1,-2 3 0,0 1 0,-1 3 0,-2 0 0,-1 1-1,-3-1-1,-1 1-1,-3 0 1,-1 1 1,-3 1 2,-1 1 2,-2 1 1,-3 1-1,-1 0-1,-2 2 0,-2 1-1,-1-1-1,0 0 1,-2 1 0,0 0-1,0 2 0,0 2-1,0 3 1,0 0-1,2 2-1,0 1 0,1 0 0,0 2-1,-4 0 0,-3 2-1,-2 0 0,-4 3-1,-2 2-1,-3 3 0,-3 4-1,-2 2 0,2 3-2,1 3 0,1 3-2,0 2 0,0 1 0,0 1-1,1 1 1,0 0-4,4 1-7,2-1-6,4 1-7,5-4 0,9-5 4,9-6 6,9-7 5,4-1 3,1 0 1,-1 1 0,0 2 1</inkml:trace>
</inkml:ink>
</file>

<file path=ppt/ink/ink3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09"/>
    </inkml:context>
    <inkml:brush xml:id="br0">
      <inkml:brushProperty name="width" value="0.04094" units="cm"/>
      <inkml:brushProperty name="height" value="0.04094" units="cm"/>
      <inkml:brushProperty name="color" value="#F2395B"/>
    </inkml:brush>
  </inkml:definitions>
  <inkml:trace contextRef="#ctx0" brushRef="#br0">53016 48955 537,'-7'-13'55,"2"6"1,2 6-1,2 6 1,1 4-5,0 3-8,0 4-8,0 2-8,0 1-6,0 1-4,0-1-3,0 1-3,0 0-3,2-1-3,0 1-1,2 0-3,-1 0 0,0 3-1,-2 1 1,0 3 0,-1-1-1,0-2 0,0-1 0,0-2 0,0-3-1,2 1-1,0-2 1,2-1-1,-1-1 1,0-1 0,-2-1 0,0 0 1,-1-1 0,0-1 0,0 1 0,0 0-2,0 0 1,0 0 0,0-1 0,0 1-1,0 0 1,0 0-1,0-1 1,0 1 0,0 0-1,0 0 1,0-1-1,0 1 1,0 0-1,0 0 0,0-1 1,0 1-1,0 0 1,0 0 0,0-1-1,0 1 1,0 0-1,0 0 1,0-1-1,0 1 1,0 0-2,0 0-4,0-1-4,0 1-4,0-3-8,0-6-9,0-6-10,0-6-9,0-2-5,2 0 1,0 2 3,2 1 1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7"/>
    </inkml:context>
    <inkml:brush xml:id="br0">
      <inkml:brushProperty name="width" value="0.05211" units="cm"/>
      <inkml:brushProperty name="height" value="0.05211" units="cm"/>
      <inkml:brushProperty name="color" value="#F2395B"/>
    </inkml:brush>
  </inkml:definitions>
  <inkml:trace contextRef="#ctx0" brushRef="#br0">80682 8237 422,'-7'-9'1,"4"0"4,2-2 2,4 0 3,3 0 6,4 3 8,3 1 8,5 2 8,2 2 2,1 2-6,1 2-3,1 2-5,1 2-4,-1 2-3,1 1-3,-1 3-2,-1 2-4,-3 2-5,-3 1-4,-2 3-6,-4 1-4,-4 1-6,-5 1-5,-2 1-6,-5 1-3,-4-1 0,-4 1-1,-3-1 0,-5 0 1,-2-1 3,-3-1 1,-2-1 3,-3-1 1,1-1 3,0 0 2,-1-2 2,2-2 5,1-1 5,3-2 7,1-2 6,4-2 2,3-1 1,4 0-2,5-2 1,2 1 2,2 0 6,2 1 7,2 2 6,1 1 1,2 3-5,0 4-4,2 2-6,-1 2-2,-2 3-3,-2 1-2,-2 3-2,-2 1-1,-2 2-1,-2 3 2,-1 1-1,-1 0 0,2-3 0,2-3 1,2-3-1,3-5-6,4-7-14,4-7-14,4-6-13,3-8-8,3-6 1,3-7 0,3-7 0,2-3 2,-1 2 5,1 0 5,-1 1 4,-1 3 5,-2 5 5,-4 4 5,-3 6 6,-3 6 10,-2 6 14,-4 8 14,-2 6 14,-3 3 4,-1 1-5,0-1-7,-1 1-7,1-5-9,6-9-15,4-8-15,5-9-15,3-8-6,1-5 0,2-7 0,0-5 1,1-3 1,3-2-1,1-1 1,3 0 1,2-1 3,2 0 6,4-1 8,3 1 6,-1 4 4,-3 6 2,-5 7 1,-3 7 2,-8 9 8,-7 12 16,-10 12 15,-8 11 16,-6 7 3,-2-1-11,-1 0-11,-3 1-9,1-3-9,1-2-6,2-3-5,3-3-5,3-3-7,8-4-7,6-4-7,7-5-8,5-3-4,3-4-3,4-3-1,2-5-2,0-2 0,0 0 4,-1 0 4,0 1 3,-6 2 4,-7 8 5,-8 6 4,-8 8 6,-5 2 3,-4 1 4,-2 0 2,-3-1 4,-2 0 1,1-1-1,-1 0 0,1-2-1,-2 0-1,0 2-1,-1 0-1,-1 1-1,0 0-1,-1-1-1,1-1-2,-1 0 0,1-2-2,1 1-1,1 0-1,1 0-1,1-1 0,3 1 3,1 0 2,2 0 3,2-1 2,3 1 2,1 0 1,2 0 2,4-1 3,4-1 7,5 0 7,6-2 5,3-2 0,5-2-7,3-4-7,5-2-8,1-3-3,2-2 0,1-2-1,1-1 1,1-2-6,0 0-10,2 0-9,1 1-11,-2-1-6,-6 2-2,-4 0-2,-5 2-3,-4 1 0,-4-1 2,-4 0 0,-5 0 2,-2 0 3,-4 0 2,-2 1 3,-3-1 3,-3-2 4,-2-2 4,-2-3 3,-1-3 4,-2-3 3,0 0 1,1 0 2,-1-2 2,1 0 1,0 2 0,2 3 0,1 1 0,1 3 5,2 3 6,2 2 9,3 4 6,-1 2 10,0 2 11,-2 2 10,0 2 12,0 4 2,2 6-8,2 5-8,2 7-6,1 5-7,0 6-5,0 6-5,0 6-5,1 10-5,0 12-6,2 12-6,0 14-6,0 7-7,0 3-10,-1 4-9,-2 2-9,0 1-7,0 1-1,0 0-2,0-1-2,0-11-4,0-23-7,0-25-6,0-22-6</inkml:trace>
</inkml:ink>
</file>

<file path=ppt/ink/ink3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3"/>
    </inkml:context>
    <inkml:brush xml:id="br0">
      <inkml:brushProperty name="width" value="0.04617" units="cm"/>
      <inkml:brushProperty name="height" value="0.04617" units="cm"/>
    </inkml:brush>
  </inkml:definitions>
  <inkml:trace contextRef="#ctx0" brushRef="#br0">53114 48000 476,'-23'22'84,"4"-3"-23,3-3-23,3-3-23,1 0-12,-2 0 0,0 1-2,-1 1 1,-1 1-1,-1 0 1,-2-1 1,1 1 0,-1 0 0,2-1-1,2 1-1,3 0-1,1-2 0,0-1-1,2-2 0,1-2 0,1-1 6,2 1 9,2 2 9,2 0 11,1 1 2,2 1-8,0 1-5,2 2-8,0-1-3,0 1-1,-1 0-1,2-1-1,-2 1-2,-1 0 0,0-1 0,-2 1-2,0 0 0,0-1 0,0 1 0,0 0 1,1-1 0,0-1-2,2-1 0,0-1 0,1 0-2,0 0 1,0 0 0,0-1-1,-1 1 0,0 0 0,-2-1-1,0 1 0,-1 0-1,0 0 0,0-1 0,0 1-1,0 0 1,2 0-1,0-1 0,2 1 1,-1 1-1,-1 2 1,0 1 1,-2 3 1,0 0-1,0-1 1,0-1-1,0 0 0,0-1-2,0 1 0,0 1-3,0 1-1,0 0-3,0-3-5,0-1-4,0-2-4</inkml:trace>
</inkml:ink>
</file>

<file path=ppt/ink/ink3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4"/>
    </inkml:context>
    <inkml:brush xml:id="br0">
      <inkml:brushProperty name="width" value="0.04806" units="cm"/>
      <inkml:brushProperty name="height" value="0.04806" units="cm"/>
    </inkml:brush>
  </inkml:definitions>
  <inkml:trace contextRef="#ctx0" brushRef="#br0">53025 48865 457,'0'-14'-2,"0"1"-3,0 2-4,0 2-4,0 1 1,0 1 7,0-1 6,0 0 6,0 2 8,0 6 9,0 4 9,0 6 10,0 3 0,0 3-6,0 3-7,0 3-7,0 2-5,0 1-2,0 1-2,0 1-4,0 0 0,0 1-1,0-1 1,0 1-1,0-1-2,0 1-4,0-1-5,0 1-4,0-2-3,0 0 1,0-1-1,0-1 1,0 0 0,0-1 0,0 1-1,0-1-1,0 0 1,0-3 0,0-1 1,0-2 0,0-2 0,0 1-1,0 0 1,0 0 0,-1-2-2,0-1-4,-2-3-3,0 0-4,-1-3-3,0 1-4,0 0-2,1 0-4,-2-1 3,2-1 6,-1 0 8,0-2 6,0 0 6,0 0 3,0 0 4,0 0 4,2-1 10,4 0 20,4-2 19,4 0 19,1-1 3,1 0-14,0 0-14,0 0-14,0 0-8,-1 2-2,1 0-4,0 2-2,0 0-1,-1 3-2,1 2-1,0 2-1,0 0-1,-1-1-3,1 0-1,0-2-3,0 0-1,1 0 0,2 0 1,0 0 0,0 0 0,-1 1-3,-1 1-1,0 2-2,-1-1 0,3-1-1,2-1 0,1 0 0,1-1 0,-1 0 0,0-1-1,-2 1 1,-1 0-1,-1 0 0,-1 0 0,0 0 0,-2-1-1,1-1 0,0-1 0,0 0 0,0-1-1,-1 0-1,1 0 0,0 0-1,-2-2-2,-2-4-5,-4-4-5,-3-4-3,0-2 0,0-2 6,2 0 5,0-1 7,2 0 3,2 1 0,2 1 1,2 0 0,1 1 1,3-3 1,2-2 1,1-1 1,2-2 0,0 1-2,-1-1 0,1 0-2,-1 1-1,1 1 0,-1 1-1,1 1 0,-1 1-1,-3 0-2,-1 2-2,-2 1-1,-2 1-2,-1 0-2,0 2-1,-2 1-1,-3 0-8,-4 2-13,-6 1-12,-4 0-14</inkml:trace>
</inkml:ink>
</file>

<file path=ppt/ink/ink3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7"/>
    </inkml:context>
    <inkml:brush xml:id="br0">
      <inkml:brushProperty name="width" value="0.03468" units="cm"/>
      <inkml:brushProperty name="height" value="0.03468" units="cm"/>
    </inkml:brush>
  </inkml:definitions>
  <inkml:trace contextRef="#ctx0" brushRef="#br0">53784 48383 634,'6'-6'43,"-3"4"5,-2 4 4,-4 4 5,-2 3-4,-1 1-10,-3 3-12,-2 2-10,-2 2-9,-1 3-6,-3 3-8,-2 3-7,0 3-7,-1 5-9,0 3-9,1 4-8,0-1-4,3-6 3,1-5 1,2-7 3,2-3 1,3-1 4,1-1 1,2 0 3</inkml:trace>
</inkml:ink>
</file>

<file path=ppt/ink/ink3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7"/>
    </inkml:context>
    <inkml:brush xml:id="br0">
      <inkml:brushProperty name="width" value="0.03423" units="cm"/>
      <inkml:brushProperty name="height" value="0.03423" units="cm"/>
    </inkml:brush>
  </inkml:definitions>
  <inkml:trace contextRef="#ctx0" brushRef="#br0">53600 50783 642,'8'-6'108,"2"4"-24,0 4-25,1 4-25,1 2-14,0 0-3,-1-1-3,1 1-4,0 0-3,0 2-3,0 0-4,-1 2-2,2 0-4,0 1-3,1 1-3,1 1-3,1 1-8,-2-2-13,-1-1-14,-1-1-13,-1-1-2,0 0 10,-2-2 9,0 0 10</inkml:trace>
</inkml:ink>
</file>

<file path=ppt/ink/ink3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8"/>
    </inkml:context>
    <inkml:brush xml:id="br0">
      <inkml:brushProperty name="width" value="0.03679" units="cm"/>
      <inkml:brushProperty name="height" value="0.03679" units="cm"/>
    </inkml:brush>
  </inkml:definitions>
  <inkml:trace contextRef="#ctx0" brushRef="#br0">55450 48950 598,'0'16'129,"2"1"-29,0 1-31,2 1-30,-1 2-17,0 1-5,-2 3-3,0 1-5,-1 4-6,2 5-9,0 4-7,2 6-7,0-1-4,0-6 2,0-5 3,0-7 2,-1-4-6,-1-3-17,0-3-15,-1-2-16</inkml:trace>
</inkml:ink>
</file>

<file path=ppt/ink/ink3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19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54116 44990 535,'-7'-5'63,"2"8"-6,2 6-7,2 7-7,1 4-5,2 1-5,0 1-5,2 1-4,-1 1-4,0-1 0,-2 1-2,0-1 0,-1 3-2,0 3-3,0 4-2,0 4-3,0 4-4,0 1-5,0 2-6,0 2-5,0 1-9,0 2-12,0 0-12,0 1-12,0-4-6,2-10 2,0-9 1,2-10 1</inkml:trace>
</inkml:ink>
</file>

<file path=ppt/ink/ink3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25"/>
    </inkml:context>
    <inkml:brush xml:id="br0">
      <inkml:brushProperty name="width" value="0.03661" units="cm"/>
      <inkml:brushProperty name="height" value="0.03661" units="cm"/>
    </inkml:brush>
  </inkml:definitions>
  <inkml:trace contextRef="#ctx0" brushRef="#br0">54931 52359 600,'-7'-15'-9,"1"4"5,0 3 5,2 3 5,0 2 10,2 3 12,0 4 14,2 2 13,0 2 2,2 2-10,0 0-11,2 2-9,0 0-7,0 1-2,-1 1-3,1 1-3,0 2-1,-2 1-3,0 3-1,-2 2-3,0-1-1,0-3-4,0-3-2,0-3-2,0 0-3,0 0-3,0 1-1,0 1-4,0 0 0,0-1 2,0-1 1,0 0 1,1-2-7,0-1-14,2 0-15,0-2-15,1-1-2,0 0 11,0-2 12,0 0 10</inkml:trace>
</inkml:ink>
</file>

<file path=ppt/ink/ink3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26"/>
    </inkml:context>
    <inkml:brush xml:id="br0">
      <inkml:brushProperty name="width" value="0.0413" units="cm"/>
      <inkml:brushProperty name="height" value="0.0413" units="cm"/>
    </inkml:brush>
  </inkml:definitions>
  <inkml:trace contextRef="#ctx0" brushRef="#br0">54978 54037 532,'6'-6'98,"-6"6"-16,-4 4-16,-5 6-16,-2 1-12,2 1-7,2 0-6,2 0-7,1 0-4,0 1-3,0 1-2,1 2-2,-2 0-3,2 1 0,-1 1 0,0 1-2,0 1 0,2-1 0,0 1-2,2 0 0,0-1 0,0-1-1,0-1 0,0-1 0,0-1-1,0-1 1,0 0 0,0-2-1,1-1 1,4-1 0,2 0-1,4-2 0,0 0 0,1-2 0,0-1-1,0 0 0,0-2 0,1-1 1,1 0 0,1-1 0,1-3 0,0-2-2,-1-4-2,1-2-1,0-2-2,-1-2-1,1 0 0,0-1-1,-1 0 1,-1-1 1,-1 0 1,0 1 1,-3-1 2,-1 2 0,-2 1 0,-2 1 1,-2-1 0,-1 0 1,0-1 1,-1-1 0,-1-1 1,0 2 0,0 1 2,0 1 1,-2 0 0,0 0-2,-3 0-1,-2 1-1,-1 0-1,-2 2 1,0 2-1,-1 3 1,-2-1 0,0 2-2,-1-1-1,-1 0-1,0 0-1,1 2-1,0 0-1,2 2-1,0 1-4,1 2-3,-1 2-5,0 2-4,1 1-4,1-1-1,0 1-2,2 0-2,0 0 1,2 0 5,1 0 3,1-1 4</inkml:trace>
</inkml:ink>
</file>

<file path=ppt/ink/ink3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27"/>
    </inkml:context>
    <inkml:brush xml:id="br0">
      <inkml:brushProperty name="width" value="0.03656" units="cm"/>
      <inkml:brushProperty name="height" value="0.03656" units="cm"/>
    </inkml:brush>
  </inkml:definitions>
  <inkml:trace contextRef="#ctx0" brushRef="#br0">56200 54600 601,'22'7'107,"-3"-2"-24,-3-3-25,-2 0-25,-2-1-14,1 1-2,1 3-4,1 2-2,1 0-2,0 0 0,0-2 1,-1 0 0,1-1-1,0 1-3,-1 2-2,1 0-3,0 1-2,-1 0 0,1 0-1,0-1 0,-1 1 1,-1-2-1,-1-1 0,0 0 1,-2-1 0,1 0 0,0 0 0,0 0 0,-1-1 0,1 1 1,0 0-2,0 0 1,0 1-1,1 0-1,1 1-1,2 2 0</inkml:trace>
</inkml:ink>
</file>

<file path=ppt/ink/ink3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28"/>
    </inkml:context>
    <inkml:brush xml:id="br0">
      <inkml:brushProperty name="width" value="0.03708" units="cm"/>
      <inkml:brushProperty name="height" value="0.03708" units="cm"/>
    </inkml:brush>
  </inkml:definitions>
  <inkml:trace contextRef="#ctx0" brushRef="#br0">58118 53950 593,'-29'7'91,"7"-1"-20,5 0-18,6-2-19,2 1-10,-2 2-2,-1 2-2,-3 2-2,-1 0-2,-1 1-2,-2 0-2,1 0-3,-3 0-1,0 3-1,-1 2-3,-1 1-1,0 2-2,-1 0-4,1-1-4,-1 1-2,2-1-4,1 1-4,2-1-5,3 1-3,1-2-3,2-1-2,2-2-2,3-2-3,1-2 0,2-1 1,2-1 0,2 0 1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8"/>
    </inkml:context>
    <inkml:brush xml:id="br0">
      <inkml:brushProperty name="width" value="0.06064" units="cm"/>
      <inkml:brushProperty name="height" value="0.06064" units="cm"/>
      <inkml:brushProperty name="color" value="#F2395B"/>
    </inkml:brush>
  </inkml:definitions>
  <inkml:trace contextRef="#ctx0" brushRef="#br0">84378 8957 362,'2'-37'7,"4"5"13,4 5 14,4 5 14,1 5 1,-1 5-8,-1 4-9,0 6-9,-2 3-5,1 2-2,0 2 0,0 2-2,-2 4-6,-1 7-8,-2 7-9,-2 7-10,-5 4-5,-6 2-1,-7 2-2,-7 2-1,-3-1-2,3-5-2,1-5-3,2-5-3,2-4 2,-1 0 7,0-1 5,1 0 8,0-3 3,2-1 4,2-2 2,3-3 3,1 0 3,2 0 4,2 0 3,2-1 4,2 1 5,2 0 3,2-1 4,2 1 4,1 1 2,-1 2 1,1 1 1,0 3 0,-1 1-2,-2 3-4,-3 1-3,0 3-5,-2-1 0,0-1 3,0-3 3,0-1 4,1-8 0,3-10 1,4-13-1,2-12 0,4-9-7,4-6-14,3-8-13,5-6-14,2-3-7,4 2-4,3 2-2,3 2-2,0 4 1,0 6 7,-1 6 7,-1 5 6,-2 4 6,-2 1 4,-1 1 4,-3 1 4,-2 2 3,-3 3 0,-3 2 1,-3 4 1,-2 2 3,-2 1 9,-3 0 8,-1 2 9,-1 3 3,-2 6 2,-1 5 1,0 7 0,-2 3-2,-2 1-5,-2 1-6,-2 1-6,-2 0-5,0-1-1,-1-1-4,-2-1-2,1 0-3,-1 0-3,0-1-1,0 1-3,-1-2-8,-2-1-10,-2-2-12,-1-3-11,-1-6-11,1-12-10,0-11-9,2-13-10,2-5 2,2 0 13,4 0 13,3-1 13,1 3 11,0 4 5,0 3 7,0 5 7,0 3 6,0 2 8,0 4 8,0 3 7,0 3 6,0 6 4,0 4 5,0 6 5,0 3-1,2 3-4,0 3-5,1 3-3,0 2-4,-2 1 0,-2 1-2,-2 1 0,-1-1-3,1-1-6,-1-3-6,0-1-5,-1-2-6,0-1-7,-1-1-8,-2 0-6,0-3-6,-2-3-7,0-3-5,-1-2-7</inkml:trace>
</inkml:ink>
</file>

<file path=ppt/ink/ink3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28"/>
    </inkml:context>
    <inkml:brush xml:id="br0">
      <inkml:brushProperty name="width" value="0.03294" units="cm"/>
      <inkml:brushProperty name="height" value="0.03294" units="cm"/>
    </inkml:brush>
  </inkml:definitions>
  <inkml:trace contextRef="#ctx0" brushRef="#br0">57750 55250 667,'8'10'108,"0"4"-26,0 3-25,-1 5-25,1 1-14,0 1-4,0-1-3,0 1-4,0 0-3,1 1-6,2 1-4,0 1-5,1 0-6,0 2-11,-1 1-10,1 1-10,-1-1-1,-1-3 6,0-3 8,-2-3 6,0-3 3,0-1 0,0-2-1,0-2 0</inkml:trace>
</inkml:ink>
</file>

<file path=ppt/ink/ink3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32"/>
    </inkml:context>
    <inkml:brush xml:id="br0">
      <inkml:brushProperty name="width" value="0.03477" units="cm"/>
      <inkml:brushProperty name="height" value="0.03477" units="cm"/>
    </inkml:brush>
  </inkml:definitions>
  <inkml:trace contextRef="#ctx0" brushRef="#br0">56100 47851 632,'9'-8'122,"3"0"-29,4 0-29,2 0-30,3 1-17,3-1-3,3 0-4,3 0-3,0 0-2,-1 0-3,-3 1-3,-1-1-1,-2 0-2,1 0-1,-1 0-1,1 0-1,-2 1 0,-1-1 1,-3 0 1,-1 0 2,-1 0 0,0 0-1,-1 1 0,1-1-2,-1 0 0,-1 0 2,0 0-1,-2 0 2,-1 1-1,-1 1 1,0 0-2,-2 2 0,0 0-3,0 2-4,0 0-6,0 2-4</inkml:trace>
</inkml:ink>
</file>

<file path=ppt/ink/ink3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7:35"/>
    </inkml:context>
    <inkml:brush xml:id="br0">
      <inkml:brushProperty name="width" value="0.03278" units="cm"/>
      <inkml:brushProperty name="height" value="0.03278" units="cm"/>
    </inkml:brush>
  </inkml:definitions>
  <inkml:trace contextRef="#ctx0" brushRef="#br0">58050 46000 671,'0'17'76,"0"1"-15,0 3-14,0 1-16,0 1-9,0-1-4,0-1-3,0 0-3,0-2-2,2 1-1,0-1 0,2 1-1,-1-1-1,-1-1-4,0-1-3,-1-1-2,-1 0-3,2 0-2,0-1-1,2 1-1,-1-1-3,1-1 0,0-1-1,0 0-2,0-1-1,0-1-1,0 1-2,0 0-2,-1 0-1,-1-1-2,0 1-2,-1 0-1,-1-1-2,0-1-1,0 0-2,0-2-3,-1-1 4,-1 0 6,0-2 7,-1 0 6</inkml:trace>
</inkml:ink>
</file>

<file path=ppt/ink/ink3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19"/>
    </inkml:context>
    <inkml:brush xml:id="br0">
      <inkml:brushProperty name="width" value="0.03075" units="cm"/>
      <inkml:brushProperty name="height" value="0.03075" units="cm"/>
    </inkml:brush>
  </inkml:definitions>
  <inkml:trace contextRef="#ctx0" brushRef="#br0">58308 44481 715,'-2'-13'22,"0"3"6,-3 4 7,-2 4 5,-1 2 1,0 2-8,0 0-8,1 2-7,-1 0-5,0 2-3,0 0-2,0 1-4,0 1-2,-2 0 0,0 0 0,-1 0-1,0 0-1,0 1 0,2 2 0,1 0-1,-1 0 0,0-1 1,-1 0 1,-1-2 0,-1 0-1,2 0-1,1 0-2,0 0-2,1-1-1,-1-1 0,-2-1-1,0 0 0,0-1-3,1 0-6,0 0-4,2 0-5,0 0 1,0 0 10,1-1 7,-1 1 10,0 0 3,0 0 0,0 0-2,0 0 0,1 1-1,-1 0-1,0 1 0,0 2-1</inkml:trace>
</inkml:ink>
</file>

<file path=ppt/ink/ink3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19"/>
    </inkml:context>
    <inkml:brush xml:id="br0">
      <inkml:brushProperty name="width" value="0.02869" units="cm"/>
      <inkml:brushProperty name="height" value="0.02869" units="cm"/>
    </inkml:brush>
  </inkml:definitions>
  <inkml:trace contextRef="#ctx0" brushRef="#br0">58000 45400 766,'0'15'61,"0"-1"-13,0-1-11,0 0-12,0-2-8,0 1-3,0 0-3,0 0-4,0 0-2,0 3-1,0 2-2,0 2 0,0 1-2,2 1 0,0 1 0,2 1-1,-1 1 0,0 1 0,-2 1 0,0 1-1,-1-2 1,0-1-1,0-4-1,0-3 0,0-1-1,0-1 1,0 1 1,0 0 1,0-2-1,0-1 0,0-2-1,0-2 0,0-2-1,0 1 0,0 0 0,0 0 0,0 0 0,0 0 1,0 0 0,0-1 0,0 1 0,0 0-1,0 0-1,0 0-2,1 0-2,2-1-4,2 1-5,1 0-4,1 0 0,-2 0 2,-2 0 4,-2-1 4,0 1 0,0-2-1,2-1-3,0 0 0,1-2-3,2-2 0,0-2-1,2-2-2</inkml:trace>
</inkml:ink>
</file>

<file path=ppt/ink/ink3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0"/>
    </inkml:context>
    <inkml:brush xml:id="br0">
      <inkml:brushProperty name="width" value="0.03086" units="cm"/>
      <inkml:brushProperty name="height" value="0.03086" units="cm"/>
    </inkml:brush>
  </inkml:definitions>
  <inkml:trace contextRef="#ctx0" brushRef="#br0">59400 44405 712,'0'-13'-7,"2"6"15,0 6 16,2 6 14,0 2 6,2 0-7,0-2-6,1 0-6,1-2-6,0 1-4,0 0-4,0 0-4,0 0-3,-1 0 0,1 0-1,0 0-1,0 0 1,0 0 0,0 0 0,0 0 1,-1-1-1,1 1 0,0 0-1,0 0-1,0 1-1,0 0 0,-1 1 0,1 2 0,0-1-1,0-1 0,0 0-1,0-2 0,0 1-1,1 0 0,2 1 0,0 2-1,0-1-1,-1-1 0,0 0-1,-2-2-1,0 0 0,0-2-1,0 0-1,0-2 0,-1 0-1,1 0 2,0 0-1,0 0 1,0 1 2,0 0 2,0 2 3,-1 0 2,1 1 2,0 2-1,0 0 0,0 2-1,0-1 0,-1-1 0,1-1-1,0 0 1,-1 0-10,0 0-17,-2 1-18,0 2-17</inkml:trace>
</inkml:ink>
</file>

<file path=ppt/ink/ink3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3"/>
    </inkml:context>
    <inkml:brush xml:id="br0">
      <inkml:brushProperty name="width" value="0.03517" units="cm"/>
      <inkml:brushProperty name="height" value="0.03517" units="cm"/>
    </inkml:brush>
  </inkml:definitions>
  <inkml:trace contextRef="#ctx0" brushRef="#br0">60406 45050 625,'-8'8'104,"2"0"-24,1-1-24,0 1-24,1 0-13,0 2-1,0 0-3,1 1-1,-2 2-2,2 0-3,-1 1-1,0 1-3,0 0-3,0-1-4,0-1-4,0 0-5,0-1-2,0-1 0,0 1 0,1 0-1,0-4-8,3-8-19,4-8-17,2-8-19,2-2 1,-2 3 16,-1 3 17,0 2 18</inkml:trace>
</inkml:ink>
</file>

<file path=ppt/ink/ink3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3"/>
    </inkml:context>
    <inkml:brush xml:id="br0">
      <inkml:brushProperty name="width" value="0.0373" units="cm"/>
      <inkml:brushProperty name="height" value="0.0373" units="cm"/>
    </inkml:brush>
  </inkml:definitions>
  <inkml:trace contextRef="#ctx0" brushRef="#br0">60500 44921 589,'7'-15'2,"-1"4"11,0 3 12,-1 3 10,-2 2 3,1 3-4,0 4-5,0 2-4,0 3-4,0 2-2,0 2-1,0 1-2,0 2-1,2 0 0,0-1-1,1 1 0,1 0-1,-2-1-1,-1 1-1,0 0-1,-1-1-2,0-1 0,0-1-2,0-1-2,1-1-1,3-2-3,3-2-4,4-2-2,-1-3 0,-1-4 1,-2-4 3,-2-4 1,-1-2 3,0-2 0,-1 0 1,1-1 1,0-1 0,2-1 0,0-1-1,1-1 0,1-1-2,0-1-1,0-1-1,0-1-2,-2 0-2,1 1 0,-2 1 0,0 1-1,-2 1-2,-1 2-1,0 3-1,-2 1-3,0 2 0,0 0-1,0 2-1,0 1-1,-1 2-8,-2 4-15,-2 4-17,-2 4-16</inkml:trace>
</inkml:ink>
</file>

<file path=ppt/ink/ink3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4"/>
    </inkml:context>
    <inkml:brush xml:id="br0">
      <inkml:brushProperty name="width" value="0.03184" units="cm"/>
      <inkml:brushProperty name="height" value="0.03184" units="cm"/>
    </inkml:brush>
  </inkml:definitions>
  <inkml:trace contextRef="#ctx0" brushRef="#br0">60323 45037 690,'-8'-6'15,"0"6"9,0 4 8,0 6 10,0 2 1,1 1-6,-1 1-7,0 2-7,0-1-4,0 1-4,0 0-3,0 0-3,1-1-4,-1 1-2,0 0-2,0-1-4,0 1-2,0 2-4,1 0-2,-1 1-3,1-1-3,2-1-2,2-2-3,2-2-1</inkml:trace>
</inkml:ink>
</file>

<file path=ppt/ink/ink3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4"/>
    </inkml:context>
    <inkml:brush xml:id="br0">
      <inkml:brushProperty name="width" value="0.04076" units="cm"/>
      <inkml:brushProperty name="height" value="0.04076" units="cm"/>
    </inkml:brush>
  </inkml:definitions>
  <inkml:trace contextRef="#ctx0" brushRef="#br0">62350 44661 539,'0'-13'9,"0"8"16,0 7 18,0 6 17,0 4 3,0-1-10,0 1-10,0 0-10,0 0-7,2 3-4,0 2-3,2 2-3,-1-1-3,-1-1-1,0-3-2,-1-1-2,-1 0-3,0 3-4,0 3-6,0 3-4,-1 1-4,-1-3-4,0-1-5,-1-2-4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18"/>
    </inkml:context>
    <inkml:brush xml:id="br0">
      <inkml:brushProperty name="width" value="0.04478" units="cm"/>
      <inkml:brushProperty name="height" value="0.04478" units="cm"/>
      <inkml:brushProperty name="color" value="#00BFF3"/>
    </inkml:brush>
  </inkml:definitions>
  <inkml:trace contextRef="#ctx0" brushRef="#br0">69712 2290 491,'15'-7'58,"1"2"-7,0 2-7,-1 2-9,1 0-5,1 0-1,2-2-3,0 0-3,0 0-1,1 2-3,-1 2-3,1 2-1,-2 1-3,-3 2-2,-2 0-2,-4 2-2,-2 1-3,0 3-3,-2 3-3,0 3-2,-3 3-2,-4 1-1,-4 3 1,-4 1-2,-4 2 0,-3-1 0,-5 0-2,-3 1-1,-3-1-1,1-1 2,-1-1-1,1-1 1,-1-1 2,1-1 2,-1-1 1,1-1 4,0-2 0,3-1 2,1-2 0,3-2 1,2-3 3,2-1 5,4-2 4,3-2 5,4-2 5,6-1 3,6 0 3,6-1 4,5-3-1,7 0-6,5-3-7,6-2-6,7-2-6,4-2-5,7-2-7,6-1-5,-2 0-5,-10 2-3,-10 4-4,-9 3-2,-5 1-4,3 0-2,1 0-4,3 0-2,-2 1-3,-4 0-2,-3 2-2,-4 0-2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8"/>
    </inkml:context>
    <inkml:brush xml:id="br0">
      <inkml:brushProperty name="width" value="0.03397" units="cm"/>
      <inkml:brushProperty name="height" value="0.03397" units="cm"/>
      <inkml:brushProperty name="color" value="#00BFF3"/>
    </inkml:brush>
  </inkml:definitions>
  <inkml:trace contextRef="#ctx0" brushRef="#br0">51950 19341 647,'9'-17'5,"3"-1"8,4-3 9,2-1 9,1 1 5,-1 8 0,-1 7 0,0 7 1,-1 6-3,1 7-5,1 7-6,1 7-5,-1 3-5,-2-1-3,-4-2-4,-3 1-2,-1-4-16,0-2-25,0-3-27,0-2-25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8"/>
    </inkml:context>
    <inkml:brush xml:id="br0">
      <inkml:brushProperty name="width" value="0.0591" units="cm"/>
      <inkml:brushProperty name="height" value="0.0591" units="cm"/>
      <inkml:brushProperty name="color" value="#F2395B"/>
    </inkml:brush>
  </inkml:definitions>
  <inkml:trace contextRef="#ctx0" brushRef="#br0">85316 9510 372,'-7'-16'0,"2"2"2,2 1 0,2 1 2,1 1 3,0 0 8,0 2 7,0 1 8,1 1 4,2 2 2,2 2 2,2 2 2,0 3 0,-1 6-1,0 4-1,-2 5-1,-1 5-2,0 3-4,-2 4-2,0 5-2,-2 2-4,-2 2-2,-2 2-4,-2 3-2,0 0-3,2 2-2,3 0-2,1 2-2,1-1-2,2 0-1,0-2-1,2 0-1,2-4-4,5-5-5,5-7-5,5-5-5,3-6-6,1-3-8,2-4-6,-1-4-7,3-4-3,1-4 1,3-4 1,1-4 0,-1-2 2,-3 1 2,-5-1 2,-3 0 1,-4 1 4,-1 0 3,-2 2 4,-2 1 4</inkml:trace>
</inkml:ink>
</file>

<file path=ppt/ink/ink4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4"/>
    </inkml:context>
    <inkml:brush xml:id="br0">
      <inkml:brushProperty name="width" value="0.03008" units="cm"/>
      <inkml:brushProperty name="height" value="0.03008" units="cm"/>
    </inkml:brush>
  </inkml:definitions>
  <inkml:trace contextRef="#ctx0" brushRef="#br0">62450 45213 731,'7'-8'5,"0"0"11,-2 0 10,0 0 11,-1 1 2,3 2-4,2 3-4,2 1-6,1 1-4,0 0-5,-1 0-5,1 0-6,0-1-4,0-1-3,-1 0-4,1-1-4,-1-1-9,0 2-14,-2 0-15,0 2-14</inkml:trace>
</inkml:ink>
</file>

<file path=ppt/ink/ink4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5"/>
    </inkml:context>
    <inkml:brush xml:id="br0">
      <inkml:brushProperty name="width" value="0.03695" units="cm"/>
      <inkml:brushProperty name="height" value="0.03695" units="cm"/>
    </inkml:brush>
  </inkml:definitions>
  <inkml:trace contextRef="#ctx0" brushRef="#br0">63116 44450 595,'0'37'121,"0"-3"-29,0-5-28,0-4-28,0-1-16,0 1 0,0 1-2,0 1-1,-1 1-5,-1 3-7,0 1-10,-1 3-7,-1 0-4,2 0 0,0 0 2,2 1-1,0-4 3,0-6 3,0-5 2,0-6 4</inkml:trace>
</inkml:ink>
</file>

<file path=ppt/ink/ink4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6"/>
    </inkml:context>
    <inkml:brush xml:id="br0">
      <inkml:brushProperty name="width" value="0.03261" units="cm"/>
      <inkml:brushProperty name="height" value="0.03261" units="cm"/>
    </inkml:brush>
  </inkml:definitions>
  <inkml:trace contextRef="#ctx0" brushRef="#br0">60800 45800 674,'7'9'86,"-2"1"-19,-2 3-18,-2 2-19,-1 1-10,0-1-2,0 1-1,0 0-1,0-1-4,2-1-4,0-1-5,2-1-5,-1 1-3,0 0 0,-2 1 0,0 1 0,-1 1-1,2-1 1,0 1 0,2 0 1,-1-2 0,-1-1 0,0-2 2,-1-2-1,-1-1 1,0-1-1,0 1-2,0 0 0,0 0-1,0 0 0,0 0 0,0-1 1,0 1-2,0 0-3,0 0-3,0 0-2</inkml:trace>
</inkml:ink>
</file>

<file path=ppt/ink/ink4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6"/>
    </inkml:context>
    <inkml:brush xml:id="br0">
      <inkml:brushProperty name="width" value="0.03361" units="cm"/>
      <inkml:brushProperty name="height" value="0.03361" units="cm"/>
    </inkml:brush>
  </inkml:definitions>
  <inkml:trace contextRef="#ctx0" brushRef="#br0">60391 46983 654,'-9'-6'28,"0"4"2,-2 4 3,1 4 3,-2 2-1,2 0-4,1-1-4,0 1-5,2 0-3,-1 2-1,0 0-2,0 1-1,0 0-2,0 0-3,1-2-4,-1 0-3,0-1-1,2 1-1,1 1-1,0 2 0,0-1 0,0 1-1,-1 0 0,-1 0-1,-1-1 0,2-1-2,1 0-1,0-2 0,0 0-1,0 2 1,-1 0 1,-1 1 0,-1 0 1,0-1 0,0 0 0,0-2 0,1 0 1,1 0 0,0 0 0,2 0 0,-1 0-1,0-1 0,-1 1 0,-2 0-1,2-3-11,2-4-18,4-6-18,3-4-20,0-2-2,1 2 15,0 3 15,0 1 16</inkml:trace>
</inkml:ink>
</file>

<file path=ppt/ink/ink4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28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58200 47650 583,'-22'7'-16,"4"-2"7,5-3 5,3 0 8,4-3 10,6 0 18,4-2 16,6 0 17,1-1 2,1 2-12,0 0-14,0 2-12,-1 0-8,1 0-3,0 0-4,0 0-3,0 0-2,1 2-3,1 0-1,2 2-2,0 0-2,-1 0 1,1 0-2,0 0 1,-1-1-2,1 1-2,0 0-1,-1 0-2,1 0 0,0 0 1,-1 0 2,1 0 2,0 0 0,-1 0-1,1 0 0,0 0-1,-1 0 0,-1 2 1,-1 0 0,0 1 1,-2 1-1,1-2 0,0-1 0,0 0-1,0-2-1,1 0-1,1-2-1,2 0-2,-2-1 0,-1 2 0,-2 0 0,-2 2-1</inkml:trace>
</inkml:ink>
</file>

<file path=ppt/ink/ink4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0"/>
    </inkml:context>
    <inkml:brush xml:id="br0">
      <inkml:brushProperty name="width" value="0.04013" units="cm"/>
      <inkml:brushProperty name="height" value="0.04013" units="cm"/>
    </inkml:brush>
  </inkml:definitions>
  <inkml:trace contextRef="#ctx0" brushRef="#br0">60131 44937 548,'-8'-6'54,"2"6"-7,1 4-8,0 6-8,0 1-3,0 1-2,-1 0-2,-1 0-1,-1-1-2,2-1-2,0 0-2,2-2-2,-1 0-1,0 2-1,-1 0-1,-2 1-1,1 1-1,-1 0-1,0-1-1,0 1-2,0 0-1,0 2 0,0 0-1,1 1 1,-1 0-2,2-1-1,0-1-2,2 0-1,0-1-1,0-1-1,0 1-1,0 0-1,0 0 0,1 0-1,-2-1-1,2 1-1,-2 0 0,0 0 1,-2-1 0,0 1 0,0 0 0,0 0 0,2-1-1,1 1 0,2-5-10,5-10-19,6-10-19,4-9-19,2-4-3,-3 5 17,-1 3 15,-2 4 16,-2 3 9,0 1 4,-2 0 4,0 2 4</inkml:trace>
</inkml:ink>
</file>

<file path=ppt/ink/ink4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0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60561 44933 538,'-13'1'35,"8"2"13,7 2 13,6 2 12,3 1-2,-1 2-15,0 0-15,-2 1-16,0 1-8,0 0-5,0-1-2,0 1-4,0 1-2,-1 0-2,1 1-1,0 1-2,0 0-2,0-2-2,0-3-3,-1-1-1,2-4-1,0-8 5,1-6 3,2-7 4,-1-3 1,1 0 1,0 2-1,0 1 0,0 0 0,1-1-1,1-2-1,2 1-1,-2-1 0,-1 2-2,-2 2 0,-2 3-1,-1 0 0,1 0 0,2 0 0,0 1 0,0-2 0,-1 0 0,0-1-1,-2-1 0,0 0-2,-2 0-1,-1 2-1,0 1-3,-2 4-7,-2 6-15,-2 7-13,-2 8-15</inkml:trace>
</inkml:ink>
</file>

<file path=ppt/ink/ink4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3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52380 51600 514,'-9'9'125,"-2"3"-26,-2 4-28,-1 2-26,-2 1-15,2-1-4,1-1-4,1-1-3,0 0-4,2 2-3,1 0-2,0 1-4,1 0-2,-2 1-2,0-1-3,-1 1-2,-1-1-1,1-1 0,-1-1 0,0 0 0,1-2 0,0 1 0,2 0 1,1-1 0,0 0 0,0-2 1,0-3-1,0-1 1,1-1 0,-1 0-1,0 0 0,0 0 0</inkml:trace>
</inkml:ink>
</file>

<file path=ppt/ink/ink4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4"/>
    </inkml:context>
    <inkml:brush xml:id="br0">
      <inkml:brushProperty name="width" value="0.0401" units="cm"/>
      <inkml:brushProperty name="height" value="0.0401" units="cm"/>
    </inkml:brush>
  </inkml:definitions>
  <inkml:trace contextRef="#ctx0" brushRef="#br0">50312 53250 548,'-1'37'148,"-1"-6"-36,0-4-35,-1-5-36,-2-2-20,0 0-5,-2-1-3,0 1-5,0-1-3,0 1 0,2-1-2,1 1 0,-1-1-6,-1 1-8,0-1-9,-1 1-9,1-4-11,4-8-15,4-8-14,4-8-15,1-3 2,-1 0 18,0 2 18,-1 1 19</inkml:trace>
</inkml:ink>
</file>

<file path=ppt/ink/ink4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4"/>
    </inkml:context>
    <inkml:brush xml:id="br0">
      <inkml:brushProperty name="width" value="0.04256" units="cm"/>
      <inkml:brushProperty name="height" value="0.04256" units="cm"/>
    </inkml:brush>
  </inkml:definitions>
  <inkml:trace contextRef="#ctx0" brushRef="#br0">50650 53080 516,'1'-20'15,"2"6"15,2 8 14,2 7 14,1 3 3,-1 2-11,1 0-11,0 1-10,0 2-6,0 2-2,0 2-1,-1 1-3,1 2-1,-2 2-2,-1 0-2,0 1-1,-1 1-2,0 3-2,0 1-3,0 3-1,0-2-2,1-3-3,2-5 0,0-3-3,0-2 0,-2 0-1,-2-1 1,-2 1 0,0-3 0,4-6 2,2-6 2,3-6 0,3-5 2,0-3 0,1-5-1,1-3 1,2-4 0,1-3 1,3-3 0,2-2 1,0-2 0,-1 3 0,-1 2 0,-1 2 1,-2 2-1,-3 5 0,-2 3-1,-4 5 0,-4 4-11,-6 6-24,-6 6-23,-6 6-23,-1 2-7,1-1 12,2 0 9,2-1 11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8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87750 9531 513,'8'-7'0,"2"1"0,0 0 0,1 2 0,2 0 9,1 2 17,3 0 18,2 2 18,1 0 7,1 0-3,1 0-4,1 0-3,-1 1-10,-1 4-20,-2 2-17,-2 4-20,-3 1-11,-3 3-5,-3 1-4,-2 3-5,-4 1-5,-4 0-7,-4-1-6,-4 1-6,-3-1 0,-1-1 7,-3-1 7,-2-1 6,1-1 6,1-4 6,2-3 6,3-2 5</inkml:trace>
</inkml:ink>
</file>

<file path=ppt/ink/ink4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5"/>
    </inkml:context>
    <inkml:brush xml:id="br0">
      <inkml:brushProperty name="width" value="0.03289" units="cm"/>
      <inkml:brushProperty name="height" value="0.03289" units="cm"/>
    </inkml:brush>
  </inkml:definitions>
  <inkml:trace contextRef="#ctx0" brushRef="#br0">48763 53050 668,'-1'16'132,"-1"1"-35,0 1-36,-1 2-35,-1-2-18,2 1-3,0-2-3,2-1-1,-1 3-7,-2 7-10,-2 7-9,-2 7-10,0 0-5,1-4-2,0-5-2,2-5 0,0-5 0,2-3 5,0-4 3,2-4 4</inkml:trace>
</inkml:ink>
</file>

<file path=ppt/ink/ink4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5"/>
    </inkml:context>
    <inkml:brush xml:id="br0">
      <inkml:brushProperty name="width" value="0.03357" units="cm"/>
      <inkml:brushProperty name="height" value="0.03357" units="cm"/>
    </inkml:brush>
  </inkml:definitions>
  <inkml:trace contextRef="#ctx0" brushRef="#br0">48900 53699 655,'14'0'119,"-1"0"-27,-2 0-27,-2 0-29,0 0-17,1 0-8,3 0-9,2 0-7,0 0-8,-1 0-3,-1 0-6,0 0-4,-2 0-5,-1 0-4,0 0-4,-2 0-5,-1-2-1,0-2 3,-2-4 2,0-2 3</inkml:trace>
</inkml:ink>
</file>

<file path=ppt/ink/ink4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5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49397 52984 517,'7'-9'0,"-2"0"-1,-3-1 0,0-1 0,-2 1 12,0 6 25,0 4 25,0 6 26,0 7 3,0 13-17,0 11-18,0 12-16,-2 6-16,-2 2-13,-4 0-11,-2 1-13,0 2-10,2 2-7,4 1-8,3 3-9,0-1-1,-1-3 3,0-2 2,-1-4 4,-1-6 3,2-8 7,0-9 5,2-9 5,0-6 3,0-3-3,0-3-2,0-2-2</inkml:trace>
</inkml:ink>
</file>

<file path=ppt/ink/ink4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36"/>
    </inkml:context>
    <inkml:brush xml:id="br0">
      <inkml:brushProperty name="width" value="0.04488" units="cm"/>
      <inkml:brushProperty name="height" value="0.04488" units="cm"/>
    </inkml:brush>
  </inkml:definitions>
  <inkml:trace contextRef="#ctx0" brushRef="#br0">49700 54681 490,'2'-13'0,"6"3"2,4 4 2,5 4 1,3 3 5,-1 2 12,1 2 9,0 2 11,-2 1 3,-1 1-5,-3 2-5,-1 0-5,-2 0-5,-2 1-5,-2 0-6,-2 0-5,-2 0-5,-1 3-4,0 2-5,-1 2-4,-4 0-3,-2 1-2,-5-1-2,-4 1-3,-2-1 0,1-3 3,-1-1 1,0-2 2,1-3 3,-1-1 0,0-2 3,1-2 1,-1-1 3,2 0 2,1 0 3,1 0 3,4-1 6,8-1 11,8 0 10,8-1 10,5-3 3,2 0-5,4-3-4,3-2-4,2-1-6,1 2-5,1 1-4,1 0-6,0 1-6,0 1-7,0-1-7,1 0-7,-3 0-2,-3 2 3,-5 0 2,-3 2 3,-2 0-2,3 0-9,1 0-8,3 0-8</inkml:trace>
</inkml:ink>
</file>

<file path=ppt/ink/ink4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45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67095 12896 999,'-14'-34'-86,"6"11"22,5 10 22,5 12 21</inkml:trace>
</inkml:ink>
</file>

<file path=ppt/ink/ink4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48"/>
    </inkml:context>
    <inkml:brush xml:id="br0">
      <inkml:brushProperty name="width" value="0.04467" units="cm"/>
      <inkml:brushProperty name="height" value="0.04467" units="cm"/>
      <inkml:brushProperty name="color" value="#6ADCAB"/>
    </inkml:brush>
  </inkml:definitions>
  <inkml:trace contextRef="#ctx0" brushRef="#br0">28050 41899 492,'14'-7'35,"-1"2"-6,-2 3-6,-2 1-6,-1 1-3,0 0-1,0 0-1,-1 0 0,2 0-1,0 0-1,1 0 0,2 0-1,0 0-1,3 0-1,2 0-1,1 0-1,2 0 0,0 2-1,-1 0 0,1 1-1,-1 1 1,1-2 0,-1 0 1,1-2 0,0 0 0,1 0-1,1 0-2,1 0 0,0 0-2,-1 0 1,-1 0-1,0 0 0,-3 0 0,1 0 0,-2 0 0,-1 0 0,-1 0-1,-1 0 2,-1 0 0,0 0 0,-1 0 1,0 0 0,-1 0 0,1 0 1,0 0 0,1 0 1,2 0 1,0 0 0,1 0 0,-1 0-1,1 0-1,0 0 0,-1 0-1,-1 0 1,-1 0 0,0 0 1,-1 0 0,1 0-1,1 0 0,1 0 0,1 0 0,0 0-1,-1 0 1,1 0 0,0 0-1,0 0-2,-1 0-1,1 0-2,0 0 0,1 0 0,1 0 1,1 0 1,1 0 0,2-2 2,-1 0 1,3-2 1,-1 1 1,1 1 0,-1 0 0,1 2-1,-1 0 1,-1 0 1,-1 0 0,-1 0 1,0 0 0,1 0-1,1 0-1,1 0-1,-1 0-1,-3 0 2,-3 0-1,-2 0 2,-2 0-1,1 2 0,1 0-2,2 1 0,-1 1-1,-1-2 0,-1 0 0,0-2-2,-1 0 1,3 0 0,1 0 1,3 0 0,1 0 0,-1 0-1,1 0 0,0 0-2,0 0 0,1-2 0,1 0-1,1-2-1,1 0 0,1 1 1,1-1 0,1 0 1,0 0 0,1 0 0,-1 0 0,1 0 1,-1 1 0,0 0 0,1 2 1,-1 0-1,0 1 1,-3 0 0,-1 0 0,-3 0 0,0 0 1,0 0 0,-1 0 1,1 0 1,-1 1 0,1 2 1,-1 2-1,1 2 0,-1 0 0,-1-1 0,-1 0 1,0-2 0,-2 0 0,-1 0 0,-1 0-1,0 0 1,-1-1-2,1 0 0,1-2-2,2 0 0,-1-1-1,1 2 1,0 0 0,-1 2 0,2-1 1,1-1-1,3 0 0,2-1 1,2-2-2,5-1 0,3 0-2,4-1-2,4-3 1,4-2-1,4-3 1,4-3-1,1-2 2,0 0 0,-2 1 0,0-1 1,-1 2 0,0 4 1,0 4 1,0 5 0,-1 1 1,-2 0 0,-2 0 2,-2 0 0,-2 0 1,0 1 2,-1 2 2,-1 0 2,-1 1 0,0 0-1,0 0-1,0 0-1,0-1-1,-1 0 0,-2-2-2,0 0 0,-1-1-1,1 0 0,-1 0-1,0 0 1,1 0-1,-1 0-1,0 0 0,1 0-2,-2 0 1,0 0-1,-1 0 1,-1 0 0,-1 0 0,1 0 0,-1 0 0,0 0 0,1-1-1,1 0 1,1-2 0,1 0 0,0-1 0,0 0 0,0 0-1,1 0 1,-1 0-1,2 1 1,1-1-1,1 0 1,-1 0 0,-2 0-1,-2 0-1,-1 0 0,-4 1 0,-2 2 0,-3 2 0,-2 2 1,-3 1 1,1 0 0,-1 0 0,1 0 1,0 0-1,1 0 1,1-1 1,1 1-1,2 0 0,1-2-1,3 0 1,1-2-1,1 0 0,-1 0-2,-2 0-2,1 0-1,-4 1-1,-3 0 1,-5 2 0,-3 0 1,-2 1-3,1 2-7,2 0-5,0 2-6,0-1 1,-1-1 9,-1-1 8,0 0 10,-2-1-5,1 0-18,0 0-17,0 0-17,4-1-6,11-1 7,9 0 7,10-1 7,0-1 5,-10 0 5,-9 0 4,-10 0 4</inkml:trace>
</inkml:ink>
</file>

<file path=ppt/ink/ink4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5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58550 41650 999,'18'0'-5,"5"2"-12,5 0-11,5 2-12,-1-1-1,-5-1 8,-6 0 9,-7-1 7,-3-1 6,0 0 3,-2 0 1,0 0 4</inkml:trace>
</inkml:ink>
</file>

<file path=ppt/ink/ink4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51"/>
    </inkml:context>
    <inkml:brush xml:id="br0">
      <inkml:brushProperty name="width" value="0.04169" units="cm"/>
      <inkml:brushProperty name="height" value="0.04169" units="cm"/>
      <inkml:brushProperty name="color" value="#6ADCAB"/>
    </inkml:brush>
  </inkml:definitions>
  <inkml:trace contextRef="#ctx0" brushRef="#br0">59950 41816 527,'8'6'78,"2"-1"-16,0-2-18,1-2-17,1-1-9,2 0-1,0 0-2,1 0-1,1 0-2,1 0-1,2 0-1,0 0-1,1 0-1,3-2-1,1 0-2,3-1-1,-1-1-1,0 2 1,0 0-1,-2 2 0,-1 0 0,1 0-2,-1 0 0,1 0 0,0 0-2,1 0 1,1 0-1,1 0 1,1 0-1,0 0 1,2 0 1,1 0 0,1 0 1,-1 0-1,0 0 0,1 0 0,-1 0-1,0 0 1,1 0 0,-1 0 0,1 0 1,3 0 0,1 0 1,2 0-1,1 0 1,-1 0 0,-2 0 0,0 0 0,0 0 0,3 0 1,1 0-1,2 0 1,0 0 0,0 0 0,-1 0-1,-1 0 1,-1 0-1,0 0 1,0 0 0,1 0-1,-1-1 1,2 0 0,1-2 0,0 0 0,1-1 0,0 2 0,0 0 0,1 2 0,-1 0-1,0 0 0,0 0-1,0 0-2,0 0 1,0 0-2,0 0 1,1 0 0,-1 0-1,0 0 0,0 0 0,0 0 0,1 0 0,0 0 0,2 0 1,1 0 0,0 0 1,1 0-1,2 0 1,1 0 0,-1 0 0,-1 2 0,0 0 0,-1 2-1,-1-1 0,0 0 1,0-2-1,0 0 0,-1 0 0,0 2 0,-2 2 0,0 1 0,-1 2 0,0-2 0,0-1 0,1 0 0,-1-2 0,2 0 0,0-2-1,2 0 1,0-1-1,0 2 0,0 0-1,0 2 0,0-1-1,0-1 0,0 0 1,0-1-1,0-1 0,-2 0 0,0 0 0,-1 0 0,-2 0 0,0 0-1,-2 0 0,0 0-2,-2 0 0,-1 0-2,-3 0-2,-2 0-1,-2 0-1,-3 0 2,-3 0 1,-3 0 1,-6 0-9,-10 0-23,-10 0-20,-10 0-23</inkml:trace>
</inkml:ink>
</file>

<file path=ppt/ink/ink4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8:53"/>
    </inkml:context>
    <inkml:brush xml:id="br0">
      <inkml:brushProperty name="width" value="0.03615" units="cm"/>
      <inkml:brushProperty name="height" value="0.03615" units="cm"/>
      <inkml:brushProperty name="color" value="#6ADCAB"/>
    </inkml:brush>
  </inkml:definitions>
  <inkml:trace contextRef="#ctx0" brushRef="#br0">61685 42882 608,'6'-8'5,"-1"0"8,-2 0 10,-2 1 8,-2-1 3,-2 2-6,-2 1-5,-1 0-6,-3 1-3,0 0-2,-1 0-1,-1 0-3,-1 1-1,2 1-1,1 0 1,0 2-2,0 0 1,-1 0 0,-3 0 2,-2 0-1,0 0 2,-1 0-1,0 0 1,1 0-1,-1 0 0,2 0-3,1 0-3,1 0-2,-1 0-1,0 2 0,-1 0 1,-1 1 1,0 1 0,2 0-1,3 0 1,1 0 0,0 0-1,0 0-1,-1 0-3,-1 0-1,-2 0-1,0 3 2,-1 2 1,-1 2 1,-1 0 1,2-2 0,1-3 0,1-1 1,0 0-1,0 0 1,0 1-1,1 2 1,-1 0 0,0 1 1,0 2-1,1 0 1,-1 0 0,0-1 1,0 0 0,1-2 0,0 0 1,0 2-1,2 0 0,1 1 0,-1 0-1,0 0 1,-2-2-1,0 0 1,0-1-1,1 1 0,0 1 0,2 2-1,0 0 0,-2 1 0,0 1 0,-1 2 0,-1-1-1,1-1 1,-1-1-1,0-1 1,0 1 0,0 0 0,1 1 1,-1 1 0,1 0 0,0-3 0,2-1 0,1-2-1,0-1 1,2 0-1,1 0 1,0-1-1,1 1 1,0 0 0,0 0-1,1 0 1,-2 1 0,2 1-1,-1 3 0,0 2 0,-1 1-1,0 1 2,-1 1 0,-2 1 1,1 1 0,1-1 0,0 1 1,2 0 0,0-2 1,2 1-2,0-2 0,2-1 0,0 0-1,0-1 0,0 1 0,0 0 0,0-1 0,2-1-1,0-1 0,2 0 0,0-2 0,0-1 0,-1-1 0,2 0 0,-1-1 0,1-1 0,2 1 1,0 0-1,1-1 1,2 0-1,0-2 1,1 0 1,1-2-1,2 1 0,0 0-1,1 0 1,1 0-1,-1 0 0,1 0 0,0 0 0,0 0 0,-1 0 0,1-1 0,0 2 0,0-2 0,1 1-1,1 0 1,1 0-1,1 0 0,1 0 0,1 0 0,1 0 0,1-1-1,1-1 1,1 0-1,1-1 0,1-2 0,1-1 1,1 0-1,1-1 1,0-2-1,2-2 0,1-2-1,1-1 0,0-2 0,1 0 1,-1 0 1,0 1 2,0-1-1,-1 2 1,-2 1-1,0 0 1,0 2-1,-1-1 0,1 0 0,-1 0 0,0 0 0,-2-2 0,0 0 0,-1-1 0,0-1 1,1 0-1,1 1 0,1-1 0,1-1 0,1 0 0,1-1 0,0-1 0,2-1 0,1 1 0,0-1 0,2 0 0,0 1 0,-2-1-1,0 0 0,-1 1-1,-2-2-1,-1 0 1,-3-1-2,-1-1 1,-3 0 0,0-1 0,-1 0 1,0 1 0,-3-1 2,-3 1 0,-3-1 0,-3 1 1,-2-1 1,-2 1 0,-3-1-1,-1 0 1,0 0-1,0-1 0,1-1 0,2-1 0,-1-1 0,-2-1 0,-3-1 0,0-1 0,-2 0 0,0 1 0,0 1 0,0 2 0,0-1 0,0 1 1,0-1 1,0 1 0,-2 0 1,0 2 0,-3 3-1,-2 1 1,-2 2 0,-4-1 0,-2 0 0,-3 1 1,-2-1 0,-1 2 0,-1 1-2,-1 1 0,-3 1 0,-3 0-1,-5 2 0,-3 1-1,-4 1-2,-4 2 0,-4 2-3,-4 2-1,-4 2-1,-3 2-1,-5 2 0,-4 2 0,-3 1-1,-4 3-1,-5 2 0,-3 2-2,-4 2 0,-1 3 0,-2 3-1,-2 3-1,0 3-2,4 4-1,2 4-2,4 5-3,3 2-2,5 4-3,4 2-2,6 4-3,9-5-2,12-9 0,13-9-1,14-10-1</inkml:trace>
</inkml:ink>
</file>

<file path=ppt/ink/ink4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3"/>
    </inkml:context>
    <inkml:brush xml:id="br0">
      <inkml:brushProperty name="width" value="0.03302" units="cm"/>
      <inkml:brushProperty name="height" value="0.03302" units="cm"/>
      <inkml:brushProperty name="color" value="#6ADCAB"/>
    </inkml:brush>
  </inkml:definitions>
  <inkml:trace contextRef="#ctx0" brushRef="#br0">66945 36755 666,'-2'-13'6,"-2"6"13,-4 6 12,-2 6 12,-1 3 3,1 2-7,0 0-8,2 1-8,-1 3-3,-2 4-1,-2 3-1,-1 5-1,-3 2-3,-1 2-7,-3 2-6,-1 3-8,-2 0-4,3 0-3,0 0-2,1 1-2,1-3-3,4-2-2,3-3-4,3-3-2,2-3-2,2-4 1,2-5 0,2-3 0,2-5 1,2-4-1,2-6 0,2-4 0,1-2 3,-1 1 6,1 0 6,0 2 6,-1 0 4,-1 0 1,0 1 1,-1-1 1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8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87323 10650 529,'-46'28'54,"19"-5"6,19-7 7,18-5 5,12-4-2,5-2-15,5-3-13,5 0-13,2-2-12,0 0-12,0 0-12,1 0-12,-4-1-5,-4 0 1,-5-2 0,-5 0 1,-3-1-9,-3 0-15,-1 0-17,-2 0-16</inkml:trace>
</inkml:ink>
</file>

<file path=ppt/ink/ink4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3"/>
    </inkml:context>
    <inkml:brush xml:id="br0">
      <inkml:brushProperty name="width" value="0.03318" units="cm"/>
      <inkml:brushProperty name="height" value="0.03318" units="cm"/>
      <inkml:brushProperty name="color" value="#6ADCAB"/>
    </inkml:brush>
  </inkml:definitions>
  <inkml:trace contextRef="#ctx0" brushRef="#br0">67150 37739 663,'14'-5'11,"-4"6"11,-5 6 9,-2 6 11,-3 3 1,0 3-5,0 1-5,0 3-6,0 1-4,0 1-3,0 1-5,0 1-3,0 1-3,0 3-3,0 1-2,0 2-3,0 1-5,0 1-4,0-1-6,0 0-5,-1-2-3,-1-5 1,0-5-1,-1-5 0,0-5-6,2-6-10,2-6-10,2-6-11</inkml:trace>
</inkml:ink>
</file>

<file path=ppt/ink/ink4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4"/>
    </inkml:context>
    <inkml:brush xml:id="br0">
      <inkml:brushProperty name="width" value="0.04007" units="cm"/>
      <inkml:brushProperty name="height" value="0.04007" units="cm"/>
      <inkml:brushProperty name="color" value="#6ADCAB"/>
    </inkml:brush>
  </inkml:definitions>
  <inkml:trace contextRef="#ctx0" brushRef="#br0">67456 36678 549,'8'-22'2,"-1"3"6,1 3 6,0 3 5,-1 5 4,0 8 1,-2 8 2,0 7 1,-3 7-2,-1 3-7,-2 5-6,-1 3-6,-3 1-6,0-1-4,-2-3-4,0-2-5,0-2-3,0-5-2,2-3-1,1-4-1,2-8-3,5-10-3,6-12-2,4-9-4,3-7 2,-1 1 5,1 0 4,0-1 6,0 2 5,-1 3 5,1 3 7,0 3 5,-1 3 5,-1 3 4,-1 3 2,0 3 4,-5 5 4,-5 10 3,-6 8 4,-5 9 4,-5 3-3,0 0-10,-1 0-9,-1-2-11,0-2-5,4-1-2,3-3-2,2-1-1,4-3-3,2-3-4,4-3-3,2-2-4,2-3 1,0 0 6,0-2 6,0 0 6,-1 0 3,-1 4 1,-1 2 1,0 3 1,-5 4 0,-6 2-2,-7 3-1,-7 3-2,-4 2-1,-1 1 1,-1 1-1,-1 1 1,-1-1 0,1 0 0,-1-1 1,1 0 0,0-3 1,1 0 1,1-1 2,1 0 1,2-3 3,1-3 3,2-3 4,3-2 3,3-4 3,6-1 4,6-2 3,6-2 4,6-2-2,5-4-3,7-2-5,5-3-3,5-2-5,1 0-3,2 0-4,3 1-2,0 0-3,0 2-2,0 2-3,1 2-1,-3 1-3,-2 1-4,-3-2-3,-3 2-4,-3-1-4,-3 0-2,-3 0-3,-3 0-3,-6-2-4,-8-2-8,-10-3-8,-8-3-6,-4-2 1,-1-2 13,0 0 10,1-1 12,0 1 9,2 1 7,3 2 5,1 3 7,2 1 6,1 2 5,0 2 5,2 2 6,0 4 6,2 4 9,1 5 7,0 6 9,2 4-2,0 5-10,2 5-10,1 5-11,0 4-8,0 6-6,0 4-6,0 6-7,0 5-3,0 7-2,0 7-2,0 7-3,-1 6-3,-1 6-6,0 6-3,-1 6-6,-1-2-4,2-10-5,0-10-4,2-9-5,1-10 0,2-9 2,2-9 4,2-8 2,0-7 3,-1-7 3,-1-5 3,0-6 2</inkml:trace>
</inkml:ink>
</file>

<file path=ppt/ink/ink4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4"/>
    </inkml:context>
    <inkml:brush xml:id="br0">
      <inkml:brushProperty name="width" value="0.03609" units="cm"/>
      <inkml:brushProperty name="height" value="0.03609" units="cm"/>
      <inkml:brushProperty name="color" value="#6ADCAB"/>
    </inkml:brush>
  </inkml:definitions>
  <inkml:trace contextRef="#ctx0" brushRef="#br0">67963 38965 609,'0'-44'2,"0"7"4,0 8 4,0 6 4,-1 8 7,-1 10 12,0 10 11,-1 10 12,-3 6 0,-4 5-13,-4 3-12,-3 4-12,-3 2-6,1-1-1,-1-1 0,0-1-1,2-3-3,1-2-10,2-3-8,3-3-8,0-3-10,2-4-11,1-4-11,0-5-11,3-2-2,2-4 7,4-2 6,3-3 7</inkml:trace>
</inkml:ink>
</file>

<file path=ppt/ink/ink4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4"/>
    </inkml:context>
    <inkml:brush xml:id="br0">
      <inkml:brushProperty name="width" value="0.03279" units="cm"/>
      <inkml:brushProperty name="height" value="0.03279" units="cm"/>
      <inkml:brushProperty name="color" value="#6ADCAB"/>
    </inkml:brush>
  </inkml:definitions>
  <inkml:trace contextRef="#ctx0" brushRef="#br0">68600 39327 670,'16'-6'5,"-1"2"7,1 4 9,0 3 9,-1 1 3,-1 1 1,-1 2 0,0 0-1,-2 1-1,1 2-3,0 0-4,0 1-3,1 1-7,1 0-10,3-1-12,2 1-11,-1-1-9,-1-2-7,-2-2-6,-2-2-8</inkml:trace>
</inkml:ink>
</file>

<file path=ppt/ink/ink4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5"/>
    </inkml:context>
    <inkml:brush xml:id="br0">
      <inkml:brushProperty name="width" value="0.05047" units="cm"/>
      <inkml:brushProperty name="height" value="0.05047" units="cm"/>
      <inkml:brushProperty name="color" value="#6ADCAB"/>
    </inkml:brush>
  </inkml:definitions>
  <inkml:trace contextRef="#ctx0" brushRef="#br0">69414 37391 435,'-14'-15'4,"2"4"8,4 3 7,3 3 8,5 0 3,8 2-1,8-1 0,7 0-2,6 0-2,5 2-3,3 0-3,4 2-3,2-1-5,-2 0-3,0-2-4,-1 0-4,-3-2-4,-4 0-5,-3-1-5,-5-1-5,-3 0-4,-3 2-4,-3 2-5,-2 2-3,-6-1-1,-6-2 5,-8-3 3,-6-3 5,-4-3 4,-1 0 4,-2-1 5,1-1 4,-2-1 4,2 0 4,1 1 4,1-1 4,1 1 2,0 2 1,2 3 1,1 1 1,1 1 4,0 2 5,2 1 5,1 1 5,0 1 4,2 3 4,1 4 3,0 2 3,2 3-2,0 4-6,2 2-7,0 3-7,1 3-5,0 5-3,0 3-2,0 5-4,0 3-1,0 6 0,0 4-1,0 6 1,0 2-3,-2 0-6,0 0-7,-1-1-5,-1-1-3,2-6-1,0-4-1,2-5 0,0-6-3,0-4-4,0-5-4,0-5-3,-2-4-5,-4-4-3,-4-5-3,-4-2-3,-1-7 3,1-6 7,1-7 8,1-7 9,0-4 5,2-1 3,0-1 3,2-1 4,2 0 3,2 0 4,4-1 3,2 1 3,4 1 2,4 1-1,4 3-1,4 1-2,1 2 2,1 1 1,-1 1 3,1 1 2,0 1-2,1 1-6,1 1-6,1 1-5,0 1-7,-1 2-6,-1 2-5,-1 3-7,-1-1-5,-2 0-5,-3-2-3,-1 1-4,-2-2 2,0 2 7,-2 0 8,-1 2 9</inkml:trace>
</inkml:ink>
</file>

<file path=ppt/ink/ink4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6"/>
    </inkml:context>
    <inkml:brush xml:id="br0">
      <inkml:brushProperty name="width" value="0.05203" units="cm"/>
      <inkml:brushProperty name="height" value="0.05203" units="cm"/>
      <inkml:brushProperty name="color" value="#6ADCAB"/>
    </inkml:brush>
  </inkml:definitions>
  <inkml:trace contextRef="#ctx0" brushRef="#br0">70405 36488 422,'9'-18'0,"5"-3"0,4-5 1,3-3-1,2 0 4,-3 7 8,-1 5 8,-2 7 7,-1 3 4,-1 2-1,1 2-2,0 2-1,-2 3-3,-3 6-5,-3 4-5,-2 5-4,-4 4-4,-4 3-2,-4 3-3,-4 3-2,-3 2-2,-3 1-3,-3 0-3,-3 2-2,-2-2-2,2-3-1,1-5-2,1-3-2,2-4 1,3-3 0,3-3 2,2-2 1,4-5 4,5-5 8,2-4 8,5-5 8,4-4 3,6-2 0,4-1-2,5-3 0,1 1-1,-1 3-1,-3 2-1,-1 4-1,-4 4-1,-5 4-3,-4 6-3,-6 4-2,-5 6-2,-8 5-1,-6 7 0,-7 5-2,-4 3 0,-1 1 1,0-1-1,-2 0 0,1 0 1,3-1 1,3-2 1,3 0 0,3-2 2,2-3 2,4-3 2,3-3 2,3-3 2,4-3 2,4-2 2,4-4 2,4-5 1,5-6-3,5-7-1,6-7-1,0-4-5,-2 2-7,-1 1-6,-2 1-7,-3 1-4,-3 2-2,-3 3-1,-2 1-1,-3 1-1,-1 0-1,-1 1-1,0-1-1,-3-2-1,-2-4 3,-4-4 0,-2-3 1,-3-2 3,-2 3 2,-1 1 3,-3 3 4,-1 1 3,1 4 3,-1 3 4,0 3 4,1 1 0,1 2 0,1 0 0,1 2-2,0 0 8,2 0 16,1 0 17,0 0 16,2 1 3,2 3-11,3 4-10,1 2-11,1 6-5,0 9-1,0 9 0,0 9-2,-1 6 0,-1 4-2,0 3-2,-1 5-1,-1 0-2,0-1-2,0-2-1,0-2-2,-1 1-4,-2 5-8,-2 6-7,-1 4-7,-4 3-4,-2 0 0,-3 2 0,-3 1 1,-3-3-6,-5-5-12,-3-6-9,-4-6-12,0-9-5,7-10 3,6-12 1,5-9 2</inkml:trace>
</inkml:ink>
</file>

<file path=ppt/ink/ink4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7"/>
    </inkml:context>
    <inkml:brush xml:id="br0">
      <inkml:brushProperty name="width" value="0.04259" units="cm"/>
      <inkml:brushProperty name="height" value="0.04259" units="cm"/>
      <inkml:brushProperty name="color" value="#6ADCAB"/>
    </inkml:brush>
  </inkml:definitions>
  <inkml:trace contextRef="#ctx0" brushRef="#br0">72445 36740 516,'8'-22'5,"-1"5"10,1 3 9,0 4 10,0 4 4,0 2-3,0 4-2,-1 3-3,2 1-5,0 3-7,1 2-7,2 2-8,-2 2-6,-1 5-5,-2 3-5,-2 5-6,-4 2-4,-6 3-2,-6 1-2,-5 2-2,-4 0 0,0-5 1,1-4 2,-1-3 1,1-3 2,3-3 2,1-1 2,2-2 3,2-3 4,1-1 7,0-2 8,2-2 7,2-3 8,2-2 10,4-4 8,2-2 11,5-3-1,4-2-10,5-1-8,5-3-11,3 0-5,-1 1-4,1 1-3,-1 0-2,-1 2-3,-3 3-2,-3 1-2,-2 2-2,-4 4 2,-2 4 4,-4 5 5,-3 6 4,-3 2 4,-3 5 2,-5 2 1,-4 3 3,-2 1 0,-1 1-2,-2-1-2,1 0-1,-2 0-3,0-1-4,1-1-4,-1-1-4,1-2-1,1-3 2,1-3 1,1-2 2,1-8-7,2-11-17,2-10-17,3-11-16,2-4-2,4 2 12,4 1 12,4 3 11,3 2 9,3 2 5,3 5 5,3 1 4,1 4 4,-1 2 2,0 4 3,-2 3 3,0 3 1,-1 4 1,1 3 1,0 5 0,-2 2 1,-1 0-2,-2-1-1,-2 1-1,-3-1-2,-1 1-3,-2 0-4,-2-1-3,-2 1-6,-2 0-8,-2-1-8,-1 1-8,-3-1-6,-2-1-1,-2-1-3,-1 0-2,-3-3 1,0-3 6,-1-2 5,-1-4 4,-2-2 6,-1-4 4,-3-2 3,-1-3 5,-2-3 3,-1-2 1,-1-1 3,-1-3 1,1 1 3,1 5 7,3 3 5,2 4 6,2 3 6,4 0 4,5 2 4,3 0 6,4 2 2,6 2 0,4 2 1,6 2-1,4 3 0,7 4-4,5 3-2,7 5-3,3 2-7,2 1-10,2 1-10,3 1-9,0-1-6,2-2 0,0-1 0,2-2 0,1-3-4,2-1-9,2-3-8,2-1-8,0-3-8,-2-2-6,-3-4-7,0-2-5,-7-3 3,-10-1 10,-9 0 11,-11-1 12,-3-2 5,0 0 2,1-1 1,2-2 1</inkml:trace>
</inkml:ink>
</file>

<file path=ppt/ink/ink4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8"/>
    </inkml:context>
    <inkml:brush xml:id="br0">
      <inkml:brushProperty name="width" value="0.04585" units="cm"/>
      <inkml:brushProperty name="height" value="0.04585" units="cm"/>
      <inkml:brushProperty name="color" value="#6ADCAB"/>
    </inkml:brush>
  </inkml:definitions>
  <inkml:trace contextRef="#ctx0" brushRef="#br0">74559 36807 479,'-7'-15'6,"0"2"9,2 2 11,1 3 11,0 4 3,4 10-5,0 8-3,4 9-5,-2 5-4,-1 2-7,-2 3-7,-1 1-5,-3-1-4,0-3 0,-2-5 0,0-3-1,0-7-5,4-9-13,3-8-12,2-9-12,4-8-4,4-6 3,3-5 5,5-6 4,2-2 5,0 3 5,-1 4 6,1 2 5,0 2 7,1 3 7,1 1 8,1 3 7,-1 2 3,-1 5-2,-2 2 0,-3 6-2,-1 1 1,-2 2 1,-3 0 1,0 2 3,-4 2 3,-1 6 6,-2 4 5,-2 5 7,-3 4 0,-6 3-5,-4 3-6,-5 3-4,-3 1-7,-1-2-7,-1 0-9,-1 0-7,0-4-7,2-2-6,3-3-6,1-2-5,3-7-6,3-7-3,2-8-3,4-7-4,4-6 2,6-2 8,5-1 9,7-3 8,2 1 6,-1 3 2,0 3 3,-2 3 2,-2 2 2,-1 2 0,-2 2 0,-2 3 0,-4 2 3,-6 7 5,-6 6 5,-6 6 4,-3 2 2,-1-1-4,-1-1-1,-1-1-3,0-1-3,2-1-1,3 0-2,1-2-2,2-3-2,0-4-4,2-6-4,1-4-3,1-4-1,4-4 3,2-2 2,4-3 2,1-1 3,2 3 1,0 1 1,2 3 2,-1 0 0,-1 2-1,-1 0 1,0 2-2,-1 2 8,2 5 13,0 2 15,2 5 13,-1 3 4,-1 4-9,-1 2-8,0 3-7,-2 2-6,0 1-1,-2 1-3,0 1-1,-2 2-2,0 1-4,-2 3-4,0 1-3,-2 2-4,-2 2-6,-2 3-5,-1 1-4,-2-1-4,2-3 2,1-5 0,1-4 0,1-6 0,2-10-4,2-10-2,2-10-3,3-7 0,4-3 5,3-5 4,5-3 5,2-1 3,1 3 2,2 3 1,0 3 1,-1 3 2,-1 3 3,-2 2 1,-2 4 2,-2 2 2,-1 2 2,-1 3 2,0 1 1,-3 3 2,-1 4-2,-2 3 0,-2 5-1,-3 3 0,-6 1-2,-4 3 0,-5 1-1,-3 3-1,-3 1-2,-2 3-2,-1 1-1,-1-1-1,1-3-2,1-5 0,1-3-2,0-3 0,-1-1 1,-1-1 1,-1 0 2,0-2 1,1-1 2,1 0 3,1-2 1,3-1 4,3-2 5,4-3 4,4 0 4,7-2 6,8 0 4,9 0 6,10 0 4,4-1-1,0-1-8,2 0-10,1-1-8,1-1-8,-1 2-9,0 0-8,1 2-8,0-1-7,0 0-5,2-2-6,1 0-5,0-2-4,-1 0-2,-1-1-3,-1-1-1,-3-1 1,-4 2 6,-3 1 7,-4 0 5,-4 1 6,-1 0 2,-2 0 2,-2 1 4</inkml:trace>
</inkml:ink>
</file>

<file path=ppt/ink/ink4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08"/>
    </inkml:context>
    <inkml:brush xml:id="br0">
      <inkml:brushProperty name="width" value="0.04048" units="cm"/>
      <inkml:brushProperty name="height" value="0.04048" units="cm"/>
      <inkml:brushProperty name="color" value="#6ADCAB"/>
    </inkml:brush>
  </inkml:definitions>
  <inkml:trace contextRef="#ctx0" brushRef="#br0">76552 37381 543,'-6'-7'6,"2"1"13,4 0 12,3 2 13,2 0 4,5 2-6,4 0-5,4 2-5,1 0-4,1 2-5,-1 0-4,1 2-5,-2 1-6,-3 1-8,-2 3-10,-4 2-7,-2 1-5,-2 2 2,-3 0 2,0 1 0,-4 2-2,-2 1-9,-4 3-7,-2 1-8,-4 1-2,-3-1 5,-5-1 4,-3 0 4,-2-3 5,1 1 7,1-2 6,1-1 6,1-1 3,1-3 3,1-1 1,0-2 2,2-1 4,1 0 7,1 0 6,1 0 8,1-2 5,2-1 7,3-2 6,1-2 5,3-1 2,4 0-4,4 0-4,4 0-4,4 0-3,5 0-2,5 0-3,5 0-3,4 0-3,1-2-5,2-1-6,3 0-5,1 0-8,0 0-11,2 2-11,1 1-11,-1 0-6,-4 3 0,-2 2 1,-3 2 0,-3 0-2,-5 0-6,-3-2-4,-4 0-6</inkml:trace>
</inkml:ink>
</file>

<file path=ppt/ink/ink4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37"/>
    </inkml:context>
    <inkml:brush xml:id="br0">
      <inkml:brushProperty name="width" value="0.04422" units="cm"/>
      <inkml:brushProperty name="height" value="0.04422" units="cm"/>
      <inkml:brushProperty name="color" value="#6ADCAB"/>
    </inkml:brush>
  </inkml:definitions>
  <inkml:trace contextRef="#ctx0" brushRef="#br0">20277 28921 497,'-6'-7'10,"2"4"18,4 3 20,3 2 19,1 4 3,3 4-15,2 3-14,2 5-15,0 1-8,-1-1-3,0-1-4,-2 0-4,0-1-1,0 1 0,0 1 0,0 1 0,0 1-2,-1 1-3,1 1-4,0 2-3,0-3-3,0-1 0,0-4-2,0-3-1,-2-4-2,-3-6-3,-2-6-3,-4-6-3,-1-4-1,-2-3 2,0-4 2,-1-1 1,-2-4 2,0-2 0,-1-1 1,-1-2 2,-1 1 0,2 5 1,0 5 2,2 5 1,0 1 1,1 0 3,-1-1 2,0-1 2,0 0 4,2 2 4,1 2 4,0 3 5,2 3 8,2 8 9,2 6 12,2 7 10,1 4 0,0 1-12,0 1-10,0 1-13,0 1-6,2-1-4,0 1-3,2-1-3,-1 0-2,1-1 0,0-1 1,0 0-1,-1-2 1,0-1 1,-2-1-1,0-1 2,-3-5-6,-3-10-11,-2-10-12,-3-9-11,-2-8-3,0-3 7,0-5 5,0-3 6,1 0 3,2 4 2,2 3 0,3 5 1,0 3 2,0 5 6,0 3 5,0 4 4,0 4 9,1 4 10,2 4 12,0 4 11,1 3 1,0 1-5,0 3-8,0 2-6,0 0-5,0-1-4,0-1-3,0 0-4,0-1-5,0 1-6,-1 1-8,2 2-7,-2-1-5,1-1-3,0-1-3,0 0-2,0-1-3,0 1-1,0 1-2,0 2-1,0-2-3,0-1-6,0-3-4,0 0-6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09"/>
    </inkml:context>
    <inkml:brush xml:id="br0">
      <inkml:brushProperty name="width" value="0.05903" units="cm"/>
      <inkml:brushProperty name="height" value="0.05903" units="cm"/>
      <inkml:brushProperty name="color" value="#F2395B"/>
    </inkml:brush>
  </inkml:definitions>
  <inkml:trace contextRef="#ctx0" brushRef="#br0">90293 8557 372,'22'-36'4,"-1"9"8,-3 7 8,-1 9 7,0 2 6,3 0 1,3-2 1,3 0 1,1 1-1,-3 3-5,-1 2-6,-3 4-4,-2 2-4,-2 2-3,-4 2-2,-3 2-2,-2 2-2,0 3-1,-2 3-1,0 3-1,-3 3 0,-4 0-2,-4 0 0,-4 3-2,-2-1 1,1 1 1,-1-1 0,0 1 2,1-2-1,2 0 1,2-1 0,3 0 0,0-2 0,2 1 0,0-1 1,2 1-1,0-1 0,2-1-5,0-1-3,2 0-4,0-2-4,3-1-8,2-1-7,2-1-7,-3 1 0,-6 0 8,-8 1 7,-6 1 7,-3-1 5,-1-4 5,0-5 3,1-2 5,-1-3 0,0 0-1,0 0-3,1 0-1,-1-2-3,2-1-1,1-2-2,1-1-2,1-4 0,2-4-1,2-3 1,3-5 0,0-1-3,2-1-6,0 1-5,2-1-5,0 1-1,2-1 5,0 1 5,2-1 4,-1 1 4,-1 1 4,0 1 3,-2 1 5,0 2 2,0 3 2,0 2 1,0 4 2,0 4 11,0 6 19,0 6 20,0 6 20,0 6 3,-2 7-14,0 7-14,-1 6-15,-2 6-8,-1 2-5,0 4-5,-1 2-4,-2 6-7,-2 8-10,-2 7-8,-1 8-11,-2 2-3,1-3 0,-1-5 1,0-4 2,2-8-13,2-14-23,4-14-25,3-13-24</inkml:trace>
</inkml:ink>
</file>

<file path=ppt/ink/ink4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38"/>
    </inkml:context>
    <inkml:brush xml:id="br0">
      <inkml:brushProperty name="width" value="0.04856" units="cm"/>
      <inkml:brushProperty name="height" value="0.04856" units="cm"/>
      <inkml:brushProperty name="color" value="#6ADCAB"/>
    </inkml:brush>
  </inkml:definitions>
  <inkml:trace contextRef="#ctx0" brushRef="#br0">20214 30897 453,'-1'-15'45,"-1"2"-2,0 2-4,-1 3-4,-2 0-3,0 2-5,-2 0-5,0 2-4,-3 1-1,-3 0 0,-5 2 2,-3 0 0,-2 3 0,4 2-4,3 3-3,3 4-4,0 1-1,0 3 0,-1 2-2,-1 1 1,0 2-2,2 0 0,3-1-1,1 1 0,1-1-1,0 1 1,1-1-1,-1 1 1,1-1-1,2-1-1,2-1-1,2 0-1,2-2-2,4 1-1,2 0-1,4-1-2,1-1 0,1-2-1,1-4-1,1-3-1,1-2 0,2 0 0,0-1-1,1-2 0,0-1-1,1-2 1,0-2 1,-1-2-1,1-2-1,0-1-2,-1-3-4,1-1-2,-1-4-1,1-2 2,-1-3 2,1-3 0,0-2 2,-1-1 1,1 0 1,0-2 0,-3 1 2,-1 1 4,-4 3 4,-3 1 3,-1 3 3,-2 3 4,-1 3 4,0 3 3,-2 3 7,-2 6 12,-2 4 9,-2 6 12,-2 4 1,-2 3-8,-2 5-7,-1 4-8,-1 0-6,2-3-6,2-3-4,2-3-5,1 0-3,0 1-1,0 3-1,1 2-2,-2 2-1,-1 3-1,0 2-3,-1 5-2,-1 1-5,2 4-8,1 3-7,0 2-9,1 5-6,1 4-6,-1 5-4,0 6-6,0-4 2,2-11 9,0-10 9,2-11 10,0-6 2,2-1-6,0-1-4,2 0-5</inkml:trace>
</inkml:ink>
</file>

<file path=ppt/ink/ink4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0"/>
    </inkml:context>
    <inkml:brush xml:id="br0">
      <inkml:brushProperty name="width" value="0.03711" units="cm"/>
      <inkml:brushProperty name="height" value="0.03711" units="cm"/>
      <inkml:brushProperty name="color" value="#6ADCAB"/>
    </inkml:brush>
  </inkml:definitions>
  <inkml:trace contextRef="#ctx0" brushRef="#br0">22472 27727 592,'-15'-6'8,"4"2"14,3 4 14,2 3 16,3 2 3,0 5-8,2 4-7,1 4-8,-1 2-6,-1 3-3,0 1-5,-1 3-3,-1 0-4,0 0-2,0 1-2,0-1-2,0 0-3,0-1-4,0-1-2,0-1-4,0 0-2,0-1 2,0 1-1,1-1 1,0-1-9,3-4-19,4-5-19,2-3-18,2-5-4,0-4 14,0-6 12,0-4 14</inkml:trace>
</inkml:ink>
</file>

<file path=ppt/ink/ink4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0"/>
    </inkml:context>
    <inkml:brush xml:id="br0">
      <inkml:brushProperty name="width" value="0.03555" units="cm"/>
      <inkml:brushProperty name="height" value="0.03555" units="cm"/>
      <inkml:brushProperty name="color" value="#6ADCAB"/>
    </inkml:brush>
  </inkml:definitions>
  <inkml:trace contextRef="#ctx0" brushRef="#br0">22600 28697 618,'2'-15'13,"6"4"20,4 3 19,5 3 20,3 1 1,0 2-16,-1 0-15,1 2-17,-2 0-13,-1 0-9,-2 0-11,-2 0-9,-2 0-8,1 0-5,0 0-7,0 0-6</inkml:trace>
</inkml:ink>
</file>

<file path=ppt/ink/ink4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1"/>
    </inkml:context>
    <inkml:brush xml:id="br0">
      <inkml:brushProperty name="width" value="0.04717" units="cm"/>
      <inkml:brushProperty name="height" value="0.04717" units="cm"/>
      <inkml:brushProperty name="color" value="#6ADCAB"/>
    </inkml:brush>
  </inkml:definitions>
  <inkml:trace contextRef="#ctx0" brushRef="#br0">23206 27733 466,'0'-36'5,"0"8"4,0 6 3,0 7 5,0 3 0,0 2-1,0 1-1,0 0-1,0 6 9,0 8 17,0 9 19,0 10 18,-1 4 1,-1 4-17,0 3-17,-1 3-17,-1 2-13,0 2-9,0 2-8,0 2-8,0 1-10,0 2-9,0 0-9,0 2-9,1-3-3,2-6 4,2-6 3,2-6 3,1-4 1,0-5-2,0-3-2,0-4-2</inkml:trace>
</inkml:ink>
</file>

<file path=ppt/ink/ink4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1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23000 29100 333,'49'20'167,"16"14"-1,16 15 1,16 15 0</inkml:trace>
</inkml:ink>
</file>

<file path=ppt/ink/ink4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3"/>
    </inkml:context>
    <inkml:brush xml:id="br0">
      <inkml:brushProperty name="width" value="0.02683" units="cm"/>
      <inkml:brushProperty name="height" value="0.02683" units="cm"/>
      <inkml:brushProperty name="color" value="#6ADCAB"/>
    </inkml:brush>
  </inkml:definitions>
  <inkml:trace contextRef="#ctx0" brushRef="#br0">22706 27514 819,'-8'-7'4,"2"-1"6,0 0 7,2 0 7,0 2 3,0 4-2,0 4-1,0 4-1,1 2-5,2 2-10,2 0-8,2 1-11,0 0-4,0 0-1,-2-2 0,0 0 0</inkml:trace>
</inkml:ink>
</file>

<file path=ppt/ink/ink4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3"/>
    </inkml:context>
    <inkml:brush xml:id="br0">
      <inkml:brushProperty name="width" value="0.03564" units="cm"/>
      <inkml:brushProperty name="height" value="0.03564" units="cm"/>
      <inkml:brushProperty name="color" value="#6ADCAB"/>
    </inkml:brush>
  </inkml:definitions>
  <inkml:trace contextRef="#ctx0" brushRef="#br0">23250 29150 617,'7'10'140,"-1"5"-35,0 5-34,-2 6-35,0 0-19,0 0-7,0-1-6,0 0-7,0-2-6,2 2-10,0 2-9,2 0-9,-1-2-1,-1-2 4,-1-2 5,0-4 5,-1-2-1,0-1-9,0-1-7,0 0-9</inkml:trace>
</inkml:ink>
</file>

<file path=ppt/ink/ink4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4"/>
    </inkml:context>
    <inkml:brush xml:id="br0">
      <inkml:brushProperty name="width" value="0.04048" units="cm"/>
      <inkml:brushProperty name="height" value="0.04048" units="cm"/>
      <inkml:brushProperty name="color" value="#6ADCAB"/>
    </inkml:brush>
  </inkml:definitions>
  <inkml:trace contextRef="#ctx0" brushRef="#br0">22629 27587 543,'-21'-6'10,"6"6"18,6 4 20,6 6 19,3 3 4,0 3-13,0 3-12,0 3-12,0 2-8,0 1-5,0 1-3,0 1-5,0 1-4,0 1-3,0 1-4,0 1-5,-1 0-3,-2 0-6,-2 1-5,-1-1-5,-1-1-1,2-1 2,2-3 3,2-1 1,1-2-2,0 1-9,0-1-8,0 1-8</inkml:trace>
</inkml:ink>
</file>

<file path=ppt/ink/ink4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4"/>
    </inkml:context>
    <inkml:brush xml:id="br0">
      <inkml:brushProperty name="width" value="0.0398" units="cm"/>
      <inkml:brushProperty name="height" value="0.0398" units="cm"/>
      <inkml:brushProperty name="color" value="#6ADCAB"/>
    </inkml:brush>
  </inkml:definitions>
  <inkml:trace contextRef="#ctx0" brushRef="#br0">22550 28741 552,'0'-15'4,"0"2"8,0 3 8,0 1 9,0 1 4,2 0 4,0 0 3,2 1 2,1-1 1,1 2-5,3 0-4,2 2-4,1 0-4,2 0-5,0 0-5,1 0-4,0 0-5,-1 1-4,-1-1-3,0 0-5,-1 0-3,1 2-3,1 0-2,2 2-3,-1 0-5,-1 2-8,-1 0-8,0 2-7</inkml:trace>
</inkml:ink>
</file>

<file path=ppt/ink/ink4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5"/>
    </inkml:context>
    <inkml:brush xml:id="br0">
      <inkml:brushProperty name="width" value="0.04856" units="cm"/>
      <inkml:brushProperty name="height" value="0.04856" units="cm"/>
      <inkml:brushProperty name="color" value="#6ADCAB"/>
    </inkml:brush>
  </inkml:definitions>
  <inkml:trace contextRef="#ctx0" brushRef="#br0">23406 27317 453,'0'-14'-1,"0"1"0,0 2 0,0 2-2,0 2 4,0-1 4,0 0 6,0 0 6,0 3 11,0 6 19,0 6 17,0 6 19,0 3 1,0 3-17,0 1-17,0 3-15,-1 3-12,-1 5-5,0 4-6,-1 6-6,-1 3-5,0 0-4,0 2-6,0 0-4,0 1-6,0 0-6,0 0-6,0 0-6,1 1-2,2 2 4,2 2 2,2 2 4,1-4-4,0-10-9,0-10-9,0-9-10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0"/>
    </inkml:context>
    <inkml:brush xml:id="br0">
      <inkml:brushProperty name="width" value="0.04936" units="cm"/>
      <inkml:brushProperty name="height" value="0.04936" units="cm"/>
      <inkml:brushProperty name="color" value="#F2395B"/>
    </inkml:brush>
  </inkml:definitions>
  <inkml:trace contextRef="#ctx0" brushRef="#br0">91730 8481 445,'1'-13'41,"1"3"2,3 4 2,2 4 2,1 4 0,0 6-3,0 4-1,0 5-3,-2 7-3,-3 7-5,-2 8-4,-4 8-5,-3 3-3,-7 0-2,-6-1-2,-5-2-1,-4-1-5,1-2-5,-1-2-5,1-1-5,-1-4-6,1-2-7,-1-3-5,1-3-6,1-4-6,5-5-3,3-5-4,5-5-5,2-5 0,4-8 1,2-6 2,4-7 2,1-4 5,2 1 6,0-1 6,2 0 7,0 1 3,2 1-1,0 1-1,1 1-2</inkml:trace>
</inkml:ink>
</file>

<file path=ppt/ink/ink4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47"/>
    </inkml:context>
    <inkml:brush xml:id="br0">
      <inkml:brushProperty name="width" value="0.02412" units="cm"/>
      <inkml:brushProperty name="height" value="0.02412" units="cm"/>
      <inkml:brushProperty name="color" value="#6ADCAB"/>
    </inkml:brush>
  </inkml:definitions>
  <inkml:trace contextRef="#ctx0" brushRef="#br0">6815 27368 912,'-24'-1'-2,"2"0"-4,1-2-4,1 0-4,1 0 0,1 0 4,1 2 3,1 0 3,-1 1 3,0 0 3,-1 0 4,-1 0 2,-1 0 1,-1-2 1,-1 0-1,-1-1 0,-1-1 0,-1 2-1,-1 0 1,-1 2-1,-1 0 0,1 0 0,0 0 0,-1 0-1,0 0 0,-1 0-2,-1 0-2,0 0-1,-1 0-1,1 0 0,1 0 0,1 0-1,0-1 1,-1-1 0,-1 0 1,-1-1 0,-1-1 1,0 2-1,-2 0 0,-1 2 0,0 0-1,1 2 0,2 0-1,0 2 0,0 0-1,-1 2-1,-1 0 1,0 1-1,-2 1 0,-1-2 1,-1-1-1,0 0 1,-1-2 0,3-1 0,2 0 0,1-1 0,2-1 0,0 0 0,-1 0-1,1 0-1,-1 0 1,-1 0 1,-1 0 1,0 0 0,-1 0 1,1 0 0,1 0 0,1 0-1,2 0 0,3 0 0,4 0 0,2 0 0,1 0 0,0 0-2,1 0-2,-1 0 0,1 0-1,1 0 1,1 0 1,1 0 1,0-1 0,0-1 1,1 0 0,-1-1 1,0-1 0,0 2-1,1 0 0,-1 2-1,1-1 1,1 0 0,0-2 2,2 0 0,0-1 1,1 0 0,-1 0-1,0 1 0,0-2 0,1 2 1,-1-1 1,0 0 1,0-1-1,1 0 0,-1-1 0,0-2-2,0 1 1,1-1-1,-1 0 1,0 0-1,0-1 1,-2-2-1,0-2 0,-1-1-1,0-2 0,1-2 1,1 0-2,0 0 1,1-3 0,-1-2-1,-2-1 1,0-2 0,0-2-1,1 1 1,1-1 0,1 1 0,0 0 0,2 1-1,0 1 1,2 1 0,0 1 0,1 1 0,-1 1 0,0 1 1,0-1-1,-2 0 0,0 0 1,-1-2-1,-2-2 0,0-3 0,-1-3 0,-1-3 0,-1-2 0,1-1-1,-1 0 1,0-2-1,1-1 0,1-4 0,1-3 0,0-2-1,1-1 1,1 0-1,-1 2 1,0 0 0,1 3 0,1 2 1,0 4 1,2 2 1,0 2-1,0 1 0,1 1 0,-1 2-1,1-2 0,2-1 1,2-2 0,2-2 1,1-2 0,0-1 0,0-1-1,0 0-1,1-1 0,4 0 0,2 0 0,4 0 0,1 0-1,1 2 0,1 0 0,1 1-1,1 1 0,0 2 1,-1 0-1,1 2 1,0-1 0,1 1 0,2 0 1,0 0-1,0-1 0,1 1 0,-1 0 0,1 0-1,0-2-1,1 1-1,1-2 0,1 0 0,1-1-1,-1 3 1,1 2 0,-1 2 2,1 1-1,-1 1 0,1 1 0,0 1 0,-1 0 0,1-1 0,-1-1 1,1 0 0,0-2 0,2 1 1,3 0 1,1-1 0,2 0 0,1-1 1,1 0 1,1-2-1,0 0 0,2 2 1,1 0-2,1 1 1,-1 1-1,0-1 0,-1 1-1,-1 0 0,-1 0 1,0 1-1,0 1 0,1 1 1,0 1-1,2 1 1,2 1 0,3 1 0,0 2 0,2 1 0,0 3-1,2 1 1,0 1 0,2 1-1,0-1 1,2 0 0,1 0 0,2-1-1,1-1 0,3-1 0,0-1-1,-2 1 1,-2-1-1,-2 1-1,0-1 1,3 2 0,4 1 0,2 1 1,1 1 0,-2 1 1,-3 0 2,0 2 1,-3 1 1,1 2-1,0 3-1,0 1 0,-1 1-1,-2 2 0,-2 0 0,-2 2-1,-1 0 1,2 0 0,0 0 0,2 0 0,0 0 0,0 0-1,0 0 1,0 0-1,0 1 0,0 2 1,-1 2 1,2 2 0,-2 1 0,-1 3 0,0 2 0,-1 2-1,-1 0 1,0-1-1,0-1 0,0 0 1,1-2-1,2 1 0,2 0 0,2 0 0,-1 0-1,-1 1 0,-2 1 0,-2 1-1,-2 1 0,-2 0 0,-1-1 1,-3 1 1,-2 1 0,-2 1-1,-2 3 1,-1 1 0,-2 2 0,1 1 0,-1 1 0,1 1 1,-1 0-1,0 1 1,1-1-1,-1 1 0,0-2 1,-1-1 1,-2-3 0,1-1 1,-3-1 1,-2 1-1,-1 1 0,-2 1-1,-3 1 0,1-1 0,-2 1-1,-1-1 0,-1 1 0,-1 1 0,0 1 0,-2 1 2,-1 0-2,-1 1 0,0-1-2,-2 1 0,0-1-1,-2 0 1,-1 1-1,0-1 1,-2 1 0,-1 3 0,0 1 0,-1 3 0,-2 0-1,-1 2 0,0 0-1,-1 2 0,-4 1 0,-4 2 0,-5 3 1,-5 1 0,-3 0-1,-1-1-1,-1 0-3,-1-1-2,-2-1 0,-1 0 2,-2 0 2,-2 0 2,-2 0 1,-1 0 2,-1 0 2,0 1 1,-2 1 1,1 5 0,0 6-1,0 4 1,0 1-2,-1-3 0,1-2-1,0-4-1,-1-2 0,-2 0-1,-3-2-1,0 0 0,-3 0-1,-1 2 1,0 2 0,-1 2 0,-2 2 1,-1 3 1,0 3 2,-1 4 1,-2 0 1,0 1-1,-2-1-1,0 1-1,-1-2-1,-3-3-1,-2-3-2,-1-2-2,-3-3 0,-2-1-2,-1-1 0,-3 0-2,-1-3 1,-3-4-2,-1-4 0,-2-3 0,-2-7-2,-1-6-3,-1-7-2,0-6-3,0-6-1,3-1 0,3-2 0,3-2-1,9-1 1,14-2 3,16 0 2,14-1 1</inkml:trace>
</inkml:ink>
</file>

<file path=ppt/ink/ink4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52"/>
    </inkml:context>
    <inkml:brush xml:id="br0">
      <inkml:brushProperty name="width" value="0.04275" units="cm"/>
      <inkml:brushProperty name="height" value="0.04275" units="cm"/>
      <inkml:brushProperty name="color" value="#6ADCAB"/>
    </inkml:brush>
  </inkml:definitions>
  <inkml:trace contextRef="#ctx0" brushRef="#br0">4771 30671 514,'-1'-15'83,"-1"1"-14,0 1-12,-1 0-13,-3 2-10,-4 1-6,-4 0-7,-3 2-6,-2 2-5,2 2 0,3 4-1,1 3-2,0 2-1,0 3-2,-1 3-2,-1 4-3,-1 1 0,-1 3 1,-2 1 1,0 3 0,0 1 1,-1 3 0,1 1 1,-1 3 0,1-1 0,3 0 1,1-1-1,2-1 1,1-1 0,1-1 1,-1-1 0,0-1 1,1-1 0,2-1 1,3-1-1,1-1 0,1-2 0,2-1-2,0-2 0,2-2-2,1-2-1,2 1-1,2 0 0,2 0-2,1-2 0,3-1 1,2-2 0,2-2 1,1-2-3,1-1-10,1 0-9,1-1-8,0-3-6,-1 0 0,0-3-2,-2-2-1,0-2 1,1-2 2,1-2 3,2-1 3,-2-1-1,-1 1-1,-3 0-3,-1 2-2</inkml:trace>
</inkml:ink>
</file>

<file path=ppt/ink/ink4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39:52"/>
    </inkml:context>
    <inkml:brush xml:id="br0">
      <inkml:brushProperty name="width" value="0.0472" units="cm"/>
      <inkml:brushProperty name="height" value="0.0472" units="cm"/>
      <inkml:brushProperty name="color" value="#6ADCAB"/>
    </inkml:brush>
  </inkml:definitions>
  <inkml:trace contextRef="#ctx0" brushRef="#br0">5053 31881 466,'-18'7'9,"14"-2"18,12-2 19,13-2 17,6-2 2,-3-2-16,-1-2-15,-2-2-17,-2 0-10,1 1-4,-1 0-4,1 2-4,-1 0-2,-3 2 0,-1 0 0,-2 2 0,-2 1 5,-1 4 8,0 2 9,-2 4 8,-1 1 4,-2 3-1,-3 1-2,0 3 0,-3 2-2,-1 3-4,0 3-3,-1 3-4,-1 1-2,0-1 1,0-1 0,0-1 0,0 2-12,0 6-22,0 6-22,0 7-22,1-2-11,1-8 3,0-8 3,2-7 2</inkml:trace>
</inkml:ink>
</file>

<file path=ppt/ink/ink4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2:5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64841 8192 999,'-16'-9'0,"2"-2"-3,1-2-2,1-1-1,2 1-6,4 4-8,4 6-9,4 5-10</inkml:trace>
</inkml:ink>
</file>

<file path=ppt/ink/ink4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2:56"/>
    </inkml:context>
    <inkml:brush xml:id="br0">
      <inkml:brushProperty name="width" value="0.04585" units="cm"/>
      <inkml:brushProperty name="height" value="0.04585" units="cm"/>
      <inkml:brushProperty name="color" value="#F2395B"/>
    </inkml:brush>
  </inkml:definitions>
  <inkml:trace contextRef="#ctx0" brushRef="#br0">34067 16125 479,'-28'-7'21,"5"2"1,7 2 3,5 2 2,6 1 5,6 0 9,6 0 10,6 0 7,2-1 1,1 0-12,0-2-9,-1 0-11,2-1-7,2 1-3,1-2-3,3 2-3,0-1-4,1 2-4,0 0-3,-1 2-3,0 0-3,-1 0-1,-1 0-2,-1 0-2,-1-1 0,-1 0-2,0-2-1,-2 0-1,-4 1-10,-8 4-21,-8 4-21,-8 4-20,-3 0-1,2-1 17,3-2 19,1-2 17</inkml:trace>
</inkml:ink>
</file>

<file path=ppt/ink/ink4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2:56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34294 16300 508,'-8'7'0,"0"-2"0,0-3 1,1 0 0,-1-2 6,0 2 8,0 0 10,0 2 9,1 0 4,2 3-4,3 2-4,1 2-2,1 0-3,0 1-1,0 0-1,0 0-2,-1 0-2,-1 1-1,0 1-3,-1 2-1,-1 3-1,2 9 0,0 7 0,2 8 1,0 3-1,0 0-2,0-2-1,0 0-3,0-5-1,0-7-1,0-9-2,0-7-1,0-3 0,0 5 0,0 3 0,0 5 0,0 1 0,0-1-3,0-1-2,0-1-2,0 1-2,0 3-2,0 3-2,0 3-1,0 1-1,0 0 0,0 0 1,0 1 0,0-2 0,2 0 0,0-1 0,2-1-1,0-2-1,0 0 2,-1-1-1,1-1 1,0-1 1,0 1 0,0-1 0,0 1 1,1 3-5,2 6-11,1 8-9,3 6-10,-1-1-1,-2-12 8,-4-10 9,-2-10 8,-2-8 4,2 1 1,0-2-2,2 0 1</inkml:trace>
</inkml:ink>
</file>

<file path=ppt/ink/ink4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2:57"/>
    </inkml:context>
    <inkml:brush xml:id="br0">
      <inkml:brushProperty name="width" value="0.03545" units="cm"/>
      <inkml:brushProperty name="height" value="0.03545" units="cm"/>
      <inkml:brushProperty name="color" value="#F2395B"/>
    </inkml:brush>
  </inkml:definitions>
  <inkml:trace contextRef="#ctx0" brushRef="#br0">34066 17744 620,'-12'-8'46,"8"2"-1,8 1-3,8 0-1,4 1-4,1 0-5,1 0-5,1 1-4,2-1-5,1 0-2,3 0-1,2 0-3,0 0-2,0 0-2,1 0-3,-1 0-2,1 0-5,-1 1-5,1-1-5,-1 0-5,-1 0-3,-3 2 0,-3 0 1,-2 2 0</inkml:trace>
</inkml:ink>
</file>

<file path=ppt/ink/ink4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2:57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37238 10503 498,'0'-22'4,"2"3"9,1 3 8,0 3 8,0 2 4,-2 0 0,-2 2-1,-2 1-1,-2 1-2,-2 4-5,-2 2-4,-1 4-6,-2 2-2,0 6-3,0 2-2,1 5-2,-1 2-2,0 1 0,0 1 0,1 1 0,-1 1 0,2 1 0,1 1 1,0 1 0,2 0-1,1-1 1,0-1-1,2-1-1,0-2 1,2-1 0,0-3 1,2-1 0,0-1 0,2 0-2,0-1 0,2 1-2,1-2-1,3-3 0,4-3 0,2-2-1,2-2 0,-1 0-2,1 0-2,0 0-2,0-2-2,3-2-2,2-4-2,1-2-2,2-3-1,-1-4-2,1-2 0,-1-3 0,-1-2-1,-1-1 1,-2-1 1,-2-1 1,-3-2 1,-1-1 0,-2-3 1,-2-1 1,-2-2 2,-1-1 2,-1-1 4,0 0 2,-2-1 3,0 1 1,-2 1 2,0 2 1,-1 1 1,0 3 2,0 3 1,0 3 2,0 3 2,0 2 2,0 4 3,0 3 1,0 3 6,0 6 9,0 4 7,0 6 9,-1 2-1,0 1-8,-2 1-10,0 2-10,0 2-4,0 8-2,2 7-2,0 7 0,1-1-2,0-7-2,0-9-1,0-7-1,0-1-2,0 7-2,0 7-3,0 7-1,0 0-2,0-8-1,0-6-3,0-6-1,0-5-1,0 1 2,0 0 0,0 0 1,0-1 1,0 1 1,0 0 1,0 0 1,0 0-2,0 3-2,0 2-3,0 1-3,1 2-1,0 0 2,2-1 1,0 1 2,1 0-4,0 1-10,0 1-8,0 1-9,-1-2-5,-1-3-1,0-4 0,-1-4 0</inkml:trace>
</inkml:ink>
</file>

<file path=ppt/ink/ink4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3:17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56782 5859 449,'-1'-14'60,"-2"2"-7,-2 4-10,-2 3-8,-2 1-7,-1 2-8,-3 0-5,-2 2-7,0 1-4,1 4 0,1 2-1,1 4 0,0 1-1,0 1 0,0 1 0,1 1 0,-1 1 0,2 0 0,1-1 1,0 1 1,2 0 0,-1-1 0,0 1 1,0 0-1,0-1 2,0 1-1,1 0 0,-1-1 1,1 1-1,2 0 0,2-1 0,2 1 0,1-1-1,0-1 0,0-1 0,0 0-1,0-2 1,0 1-1,0 0 1,0 0 0,2-1 0,4-1-3,4 0 0,3-2-2,3-1-1,0-1 1,-1 0 0,1-1 1,0-2-1,-1-1-1,1 0 0,0-2-1,-1 0-1,1-2-2,0 0-1,-1-1-2,1-2-1,0-2 0,-1-2 0,1-2-1,0-2-1,1-1 1,2-3-1,0-1 0,0-2 0,-1 0-1,-1 1 0,-1-1 0,-1 0-1,-1-1 1,0-1 1,-2-1 1,-1-1 1,-1-1-1,0-1 0,-2-1 1,-1 0 0,0-1 3,-2 1 3,0 0 2,-1 0 2,0 2 2,-1 3 3,1 2 2,0 1 1,0 2 1,0 2 0,0 3 1,-1 1 0,0 0 0,-2 2 0,0 1 0,-1 3 5,0 8 11,0 6 10,0 7 12,-1 4 0,0 1-7,-2 1-8,0 1-8,0 1-6,0-1-3,2 1-4,0-1-3,1 1-2,0-1 0,0 1-1,0-1 0,0 1 0,0-1-3,0 1-2,0-1-3,0 1-1,0 1-2,0 1-2,0 1-1,1 0-3,2 1-2,2-1-2,2 1-3,0-1-1,-1 1 2,0-1 1,-2 1 1,0-2-3,0-2-7,0-1-9,0-2-8,0-4-3,0-1 2,0-4 1,0-3 1,-1-1 2,-1 0 3,0 0 4,-1 0 2</inkml:trace>
</inkml:ink>
</file>

<file path=ppt/ink/ink4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69625 5550 333,'49'20'167,"16"14"-1,16 15 1,16 15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0"/>
    </inkml:context>
    <inkml:brush xml:id="br0">
      <inkml:brushProperty name="width" value="0.0646" units="cm"/>
      <inkml:brushProperty name="height" value="0.0646" units="cm"/>
      <inkml:brushProperty name="color" value="#F2395B"/>
    </inkml:brush>
  </inkml:definitions>
  <inkml:trace contextRef="#ctx0" brushRef="#br0">92300 8307 340,'50'-49'0,"-8"12"2,-9 11 4,-9 12 2,-5 7 2,-1 1 1,-1 0 0,-1 2 2,-1 0 1,-1 2-1,0 0 0,-2 2 0,-1 1 0,-1 2 1,0 2-1,-2 2 1,0 1 0,-2 1 1,-1 2 1,0 0 1,-2 1 1,-1 1 1,0 1-1,-1 2 1,-2 3 1,-1 7 0,0 6 1,-1 8 1,-1 3 0,0 0 0,0 0-2,0 1 0,0 0-1,0 2 0,0 2 1,1 2-1,-2 0 0,2-1-3,-1 0-2,0-1-2,0-3-2,2 0 0,0-3 0,2-2 0,0-3-3,0-3-4,0-5-3,0-4-3,-2-3-9,-2-2-14,-3-5-14,-3-1-13,-2-6-2,0-6 7,0-8 8,1-6 9,-3-9 4,-2-9 0,-3-10 2,-3-10 1,0-4 0,5 0 3,3 2 0,4 0 2,4 2 3,2 0 4,4 2 3,3 1 4,2 2 3,5 5 1,4 5 0,4 6 2,0 3 0,0 5 3,0 3 2,-2 4 2,-2 7 3,-3 8 5,-2 10 4,-4 8 5,-5 6 0,-6 2-3,-7 5-5,-7 1-3,-3 2-3,3-3-1,1-2-1,3-1-2,0-2 1,0 1 0,1-1 2,-1 0 2,7-4-3,12-9-4,13-8-5,13-9-5,5-7-7,-1-2-7,-3-3-7,-1-3-9,-4 0-2,-2 2 1,-3 4 2,-2 3 3</inkml:trace>
</inkml:ink>
</file>

<file path=ppt/ink/ink4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2"/>
    </inkml:context>
    <inkml:brush xml:id="br0">
      <inkml:brushProperty name="width" value="0.04922" units="cm"/>
      <inkml:brushProperty name="height" value="0.04922" units="cm"/>
    </inkml:brush>
  </inkml:definitions>
  <inkml:trace contextRef="#ctx0" brushRef="#br0">55583 20113 447,'-6'-14'5,"4"4"12,4 4 12,4 4 11,2 2 2,1 0-6,2 0-7,0 0-6,1 0-3,0 0-1,-1 0-1,1 0 0,1 0 0,1 0-1,3 0-1,2 0 1,0 0-1,1 0-2,-1 0 0,1 0-1,0 0-1,1-2-2,1 0-2,1-2-2,0 1-1,-1 1-2,-1 0-2,0 2-1,-2 0 0,1 0 1,-1 0 1,1 0 1,-1 0 0,-1 0 0,-1 0-1,0 0 0,-2 0-1,1 0 1,0 0-1,-1 0 1,2-1-1,1-1 2,3 0 1,2-1 0,0-1 1,1 2-1,-1 0 0,1 2 0,-2 0-1,-1 2 1,-3 0-1,-1 2 1,-1 0 0,1 2-1,2 0 1,0 1 0,1 0-1,1 0-1,1-2-1,1 0-1,1-2 0,-1-1-2,1 0-1,-1-1 0,0-1-1,-1 0-1,-1 0 1,-1 0-1,0-1 0,1-1 1,1 0 1,2-1 0,-2-1 1,-3 2 0,-3 0 1,-3 2 0,0 0 1,1 0 0,3 0 0,2 0 0,0 0 1,-1 0-1,-1 0 1,-1 0-1,1 0 0,2 2 0,1 0-2,3 2-1,-1-1 0,-1 2 0,-3-2 0,-1 1-1,-1-1 0,0 0 2,-1-1 0,1-2 1,1 0 1,1 0 1,3 0 0,1 0 2,2 0 0,1 2 0,1 1 2,1 0-1,0 0 0,-1 0-1,-1-2-2,-1 0-2,0-1-1,-1 0-2,1 0-1,-1 0-1,1-1 0,-1 0-1,1-2 1,-1 0 1,0 0-1,-1 0 1,-1 1 0,0 2 0,-3 0 0,-1 0 2,-3 0 0,-1 0 1,-1 0 2,2 2 0,0 1 2,1 0 0,0 1 1,-3 2-1,-1 0-1,-2 1 0,-1 1-2,2-2 1,0-1-1,1 0 0,2-2-1,2 0-1,1-2 0,3 0-2,0-1 1,-3 0 0,-1 0 0,-2 0 0,-1-1 0,1 0-2,1-2-3,2 0-1</inkml:trace>
</inkml:ink>
</file>

<file path=ppt/ink/ink4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6"/>
    </inkml:context>
    <inkml:brush xml:id="br0">
      <inkml:brushProperty name="width" value="0.04003" units="cm"/>
      <inkml:brushProperty name="height" value="0.04003" units="cm"/>
    </inkml:brush>
  </inkml:definitions>
  <inkml:trace contextRef="#ctx0" brushRef="#br0">67452 4104 549,'0'-16'0,"0"2"0,0 1 0,0 1 0,-1 3 8,-1 6 16,0 6 16,-1 6 16,-2 5 2,-2 5-12,-2 5-12,-1 5-12,-3 2-7,0 1-4,-1-1-2,-1 0-4,-1 0-3,2-1-2,1-1-2,1-1-3,1-3-1,2-3 0,2-5 1,3-3 0,2-3-1,5-2 0,6-2-1,4-2-1,1-1 2,-1 1 5,-2 2 5,-2 0 6,-2 2 1,0 1 2,-2 3-1,0 2 2,-2 2-1,-1 1 3,0 3 0,-2 1 1,0 3-1,0 1-2,0 3-3,0 1-3,0 0-3,0-1-2,0-3-2,0-1-4,0-2-2,-2 1-2,0-1-3,-1 1-3,-2-2-2,2-1-3,-1-3-3,0-1-2,0-5-6,0-8-6,0-8-8,0-8-8,1-3-1,2 1 3,2 0 4,2 2 2</inkml:trace>
</inkml:ink>
</file>

<file path=ppt/ink/ink4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7"/>
    </inkml:context>
    <inkml:brush xml:id="br0">
      <inkml:brushProperty name="width" value="0.03537" units="cm"/>
      <inkml:brushProperty name="height" value="0.03537" units="cm"/>
    </inkml:brush>
  </inkml:definitions>
  <inkml:trace contextRef="#ctx0" brushRef="#br0">68200 4300 621,'24'0'99,"-1"0"-26,1 0-24,-1 0-25,1-1-15,1 0-3,1-2-4,1 0-4,0-2-5,-3 0-3,-1-1-5,-3-2-5,-1 2-2,-2 1 0,-3 2 0,-1 2 0,-3 0-3,-2-2-6,-4-2-5,-2-2-5,-5 0 1,-4 0 9,-6 2 9,-4 1 7,-2-1 7,-1-2 2,0-2 3,1-2 3,0 0 3,1 1 4,0 0 3,2 2 5,2 0 4,3 2 5,2 1 4,4 1 4,3 1 6,4 3 5,4 4 4,4 2 6,0 3-3,-3 4-11,-2 2-10,-4 3-12,-1 1-8,0-1-6,0-1-6,0 0-6,-2 0-7,-4 5-8,-4 3-8,-3 5-8,-3 1-3,1-2 1,-1 0 1,0-1 1,1-2 3,1-5 5,0-3 5,2-4 6,1-3 4,2-1 3,3 0 3,1-2 3,2-1 6,4-2 11,2-3 10,4 0 12,0-1 1,-1 1-4,0 3-7,-2 2-4,-1 2-4,0 2 0,-2 2-1,0 1-1,-2 2 0,0 0 1,-2-1 0,0 1 1,-1-1 0,0-3 0,0-1 0,1-2-1,0-2-1,3-2-4,4-2-4,2-2-4,3-3-3,0-2 1,1-4 0,2-2 1,-1-1-1,-1 1 2,-1 0-1,0 2 2,-2 2 3,-1 4 8,0 4 7,-2 4 8,0 4 1,-2 4-3,0 3-4,-2 5-4,0 0-3,0-1-3,0-3-2,0-1-3,0-2-2,0-1 1,0 0-1,0-2-1,0 0 1,-2 1-1,0 2 1,-2 0-2,2-2-2,4-5-7,4-4-7,4-6-7,1-4-4,-1-3-1,0-5-2,-2-4-1,0 0-1,-2 1 1,-1 2 1,0 3 1,-1 0-2,0 2-2,0 1-3,0 0-3</inkml:trace>
</inkml:ink>
</file>

<file path=ppt/ink/ink4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7"/>
    </inkml:context>
    <inkml:brush xml:id="br0">
      <inkml:brushProperty name="width" value="0.03135" units="cm"/>
      <inkml:brushProperty name="height" value="0.03135" units="cm"/>
    </inkml:brush>
  </inkml:definitions>
  <inkml:trace contextRef="#ctx0" brushRef="#br0">68011 5368 701,'-14'0'4,"3"2"8,3 0 8,2 2 7,5-1 5,6-1 2,6 0 2,6-1 0,3-3-2,1 0-7,1-3-8,1-2-7,0-2-7,1-2-5,-1-2-6,1-1-5,-1 0-3,-1 2 3,-1 4 1,-1 3 3,-2 1-7,-1 0-12,-2 0-14,-2 0-14,-3 1-3,1 2 8,-2 2 7,0 2 8</inkml:trace>
</inkml:ink>
</file>

<file path=ppt/ink/ink4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8"/>
    </inkml:context>
    <inkml:brush xml:id="br0">
      <inkml:brushProperty name="width" value="0.02778" units="cm"/>
      <inkml:brushProperty name="height" value="0.02778" units="cm"/>
    </inkml:brush>
  </inkml:definitions>
  <inkml:trace contextRef="#ctx0" brushRef="#br0">68616 5800 791,'-1'17'24,"-1"3"0,0 3 0,-1 3 0,-1 0-2,2-1-4,0-3-4,2-1-3,0-2-4,0-3 0,0-1-3,0-2 0,0-2-3,0 1-2,0 0-2,0 0-2,0-3-7,0-7-10,0-4-12,0-7-10,2-6-4,4-4 6,4-5 5,3-4 6,3-3 4,0 3 6,-1 1 6,1 3 4,-2 2 8,-1 5 7,-2 3 7,-2 4 9,-1 3 4,0 1 2,0 0 2,-1 2 2,1 2 0,-2 4 1,-1 3-1,0 5 0,-2 4-1,-1 4-5,0 3-4,-1 5-4,-3 1-4,-2 1-3,-4-1-4,-2 0-3,-1-1-4,1-3-2,0-3-3,2-2-3,1-4 0,2-1 0,2-2 1,2-2 1,2-3-2,2-3-5,2-2-5,2-4-4,2-3-3,3-5-2,4-5-2,2-5-2,0-3 1,-1-2 5,-2 0 4,-2 0 4,-3 0 4,1 5 3,-2 3 4,0 4 3</inkml:trace>
</inkml:ink>
</file>

<file path=ppt/ink/ink4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8"/>
    </inkml:context>
    <inkml:brush xml:id="br0">
      <inkml:brushProperty name="width" value="0.03232" units="cm"/>
      <inkml:brushProperty name="height" value="0.03232" units="cm"/>
    </inkml:brush>
  </inkml:definitions>
  <inkml:trace contextRef="#ctx0" brushRef="#br0">69916 3846 680,'8'-22'-2,"-2"4"-3,-1 5-3,0 3-4,-2 4 8,-2 4 18,-2 4 19,-2 4 18,-2 5 4,0 7-8,-1 7-10,-2 7-9,-1 5-6,-3 2-3,-4 4-3,-1 3-3,-3 0-3,2-1-5,1 0-5,1-1-3,0-2-5,1 0-4,-1-1-5,0-2-5,2-3-2,1-5 2,2-7 2,2-5 0,2-7-4,1-6-10,0-8-10,2-6-11,0-4 1,2 0 13,0 1 11,2-1 12</inkml:trace>
</inkml:ink>
</file>

<file path=ppt/ink/ink4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8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70300 4287 604,'30'-6'14,"-3"6"4,-3 4 6,-3 6 4,-1 2 4,1 1 2,1 1 3,1 2 2,1-1-1,1 1-3,1 0-5,1-1-4,1 1-6,1-1-6,1 1-8,1 0-6,-1-1-8,-1-1-10,-3-1-8,-1 0-9,-4-2-5,-3-1 0,-4-1-2,-4 0 0</inkml:trace>
</inkml:ink>
</file>

<file path=ppt/ink/ink4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9"/>
    </inkml:context>
    <inkml:brush xml:id="br0">
      <inkml:brushProperty name="width" value="0.02988" units="cm"/>
      <inkml:brushProperty name="height" value="0.02988" units="cm"/>
    </inkml:brush>
  </inkml:definitions>
  <inkml:trace contextRef="#ctx0" brushRef="#br0">70357 5340 736,'-17'-2'7,"14"0"15,14-3 15,13-2 15,7-1 1,-1 0-12,-1 1-12,-1-1-12,-2 0-12,-1 2-11,-3 1-13,-1 0-11,-4 3-10,-3 2-6,-4 4-7,-4 2-7,-3 1 4,-2 0 12,-2-2 13,-2 0 12</inkml:trace>
</inkml:ink>
</file>

<file path=ppt/ink/ink4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9"/>
    </inkml:context>
    <inkml:brush xml:id="br0">
      <inkml:brushProperty name="width" value="0.0376" units="cm"/>
      <inkml:brushProperty name="height" value="0.0376" units="cm"/>
    </inkml:brush>
  </inkml:definitions>
  <inkml:trace contextRef="#ctx0" brushRef="#br0">70345 6000 585,'-13'1'8,"4"4"19,6 2 17,5 4 18,1 1 2,1 1-10,0 1-13,0 1-11,-1 1-8,0 2-6,-2 0-5,0 1-5,2-5-13,6-9-21,5-10-22,7-9-22,2-6-1,-1 1 16,-1-1 17,-1 1 17,0 0 13,0 4 11,-1 3 11,1 3 10,-2 3 7,-3 4 5,-3 4 3,-2 4 5,-5 4-2,-2 5-5,-6 5-6,-2 5-6,-4 2-4,-2-1-3,-2-1-3,-1-1-3,-1-2-2,2-1-1,2-3 0,3-1-2,3-3-8,6-4-19,5-5-17,7-2-17,4-6-8,3-2 4,4-5 3,2-4 4,-1 0 6,-2 1 7,-2 2 9,-4 2 7,-2 2 6,-1-1 4,-1 0 4,0 0 4</inkml:trace>
</inkml:ink>
</file>

<file path=ppt/ink/ink4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49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72606 4602 539,'7'-8'-1,"-2"1"-3,-2-1-2,-2 0-3,-1 0 4,0 0 12,0 0 11,0 1 12,-1-1 6,-4 2 3,-2 0 3,-3 2 2,-3 1-1,-2 2-7,-2 2-5,-1 2-7,-2 3-4,-1 4-1,-1 3-3,-1 5-2,-1 3-2,1 3 0,-1 3-2,1 3-2,1 2 0,5 1-2,3 0-2,4 2 0,2 0-3,2-1 0,1-1 0,1-1-2,1-3-2,3-2-1,4-3-1,2-3-2,4-3-3,4-4-4,3-4-3,5-5-4,3-2-4,5-4-6,3-2-5,4-3-6,3-5-1,1-4 3,0-5 4,2-5 3,-4-1 2,-7 5 0,-9 3-1,-7 5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1"/>
    </inkml:context>
    <inkml:brush xml:id="br0">
      <inkml:brushProperty name="width" value="0.05692" units="cm"/>
      <inkml:brushProperty name="height" value="0.05692" units="cm"/>
      <inkml:brushProperty name="color" value="#F2395B"/>
    </inkml:brush>
  </inkml:definitions>
  <inkml:trace contextRef="#ctx0" brushRef="#br0">93896 8550 386,'-8'-7'3,"2"0"7,1 2 6,0 1 7,4 0 6,6 0 8,6 0 6,6 0 8,5 0-1,5 0-9,4 0-10,6 0-10,2-1-8,-2-1-8,0-3-7,-1-2-7,-2 0-4,-1 0 0,-3 2 1,-2 1 1,-3-1-7,-5 0-13,-4-1-14,-6-1-13,-5-1-2,-6 0 11,-6 0 9,-6 1 10,-2-3 7,1-2 6,1-3 4,0-3 5,2-1 4,3 1 1,1 1 1,2 1 1,2 2 7,0 3 11,2 2 13,0 4 11,0 3 9,-2 2 6,-2 4 7,-1 3 5,-2 3-2,2 7-9,0 5-9,2 7-9,-1 7-7,0 9-2,-1 8-4,-1 9-2,-2 6-5,0 3-4,-2 3-5,0 3-6,-1 4-3,-3 5-2,-2 4-2,-1 6-3,-1 0-6,2-4-13,3-4-11,1-3-12,3-11-6,2-15 0,4-16 0,2-15-1,2-10 1,0-1 2,0-2 0,0-2 1</inkml:trace>
</inkml:ink>
</file>

<file path=ppt/ink/ink4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0"/>
    </inkml:context>
    <inkml:brush xml:id="br0">
      <inkml:brushProperty name="width" value="0.03353" units="cm"/>
      <inkml:brushProperty name="height" value="0.03353" units="cm"/>
    </inkml:brush>
  </inkml:definitions>
  <inkml:trace contextRef="#ctx0" brushRef="#br0">74641 4066 656,'-4'-7'7,"8"2"15,8 2 14,7 2 15,4 2 4,-3 4-7,-1 2-8,-2 3-6,-2 2-9,1 0-8,0 0-9,-1-1-8,-1 2-10,-4 0-9,-5 1-10,-2 1-10,-4 1-3,-1 1 1,0 2 3,-1 0 1,-2-1 2,0-1 2,-1-2 1,-2-3 2,1-1 3,1-2 4,0-2 5,2-2 4</inkml:trace>
</inkml:ink>
</file>

<file path=ppt/ink/ink4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0"/>
    </inkml:context>
    <inkml:brush xml:id="br0">
      <inkml:brushProperty name="width" value="0.03192" units="cm"/>
      <inkml:brushProperty name="height" value="0.03192" units="cm"/>
    </inkml:brush>
  </inkml:definitions>
  <inkml:trace contextRef="#ctx0" brushRef="#br0">74274 5300 689,'-17'9'-4,"-1"1"-9,-3 3-8,-1 2-7,0-1 4,4-3 18,5-3 19,3-2 18,4-3 10,4 0 1,4-2 2,4 0 1,5-1-3,5 0-5,7 0-7,5 0-6,4-2-5,-1 0-6,0-3-5,1-2-5,-1-1-2,0 0 2,1 1 1,-1-1 3,-1 1-9,-1 2-19,-3 2-18,-1 2-18,-3 1-7,-3 0 8,-3 0 6,-3 0 7,-2 0 7,-2-2 6,-2 0 7,-2-2 6</inkml:trace>
</inkml:ink>
</file>

<file path=ppt/ink/ink4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0"/>
    </inkml:context>
    <inkml:brush xml:id="br0">
      <inkml:brushProperty name="width" value="0.04202" units="cm"/>
      <inkml:brushProperty name="height" value="0.04202" units="cm"/>
    </inkml:brush>
  </inkml:definitions>
  <inkml:trace contextRef="#ctx0" brushRef="#br0">76011 4450 523,'6'30'165,"-3"-3"-39,-2-4-39,-4-1-38,-2-3-23,-2 1-10,-1-1-9,-3 1-8,-1 0-12,0 1-13,0 1-14,0 1-14,1-1-7,1-3 2,0-3 0,2-2 1</inkml:trace>
</inkml:ink>
</file>

<file path=ppt/ink/ink4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0"/>
    </inkml:context>
    <inkml:brush xml:id="br0">
      <inkml:brushProperty name="width" value="0.04545" units="cm"/>
      <inkml:brushProperty name="height" value="0.04545" units="cm"/>
    </inkml:brush>
  </inkml:definitions>
  <inkml:trace contextRef="#ctx0" brushRef="#br0">76700 3036 484,'2'-15'7,"6"2"15,4 3 15,5 1 14,3 4 4,1 6-7,1 6-8,1 6-6,1 4-5,1 3-2,1 3-1,1 3-1,2 2-2,1 0-1,2 2-1,3 1-1,0 1-4,0 1-6,1 1-7,-1 0-7,-1 0-9,0-5-8,-1-4-10,-1-3-10,-3-4-2,-5-1 6,-5-2 6,-5-2 6,-3-2 0,0-1-8,-2-1-6,0 0-6</inkml:trace>
</inkml:ink>
</file>

<file path=ppt/ink/ink4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1"/>
    </inkml:context>
    <inkml:brush xml:id="br0">
      <inkml:brushProperty name="width" value="0.03883" units="cm"/>
      <inkml:brushProperty name="height" value="0.03883" units="cm"/>
    </inkml:brush>
  </inkml:definitions>
  <inkml:trace contextRef="#ctx0" brushRef="#br0">76890 4650 566,'-19'0'6,"10"0"11,10 0 11,10 0 11,7 0 3,5 0-8,5 0-6,5 0-7,1 0-4,-2 2 0,-1 0-2,-3 2 0,-2 1-1,-3 1-2,-3 3-1,-3 2-1,-3 1-1,-2 2 1,-4 0 0,-3 1 0,-2 2 1,-4 3 0,-2 3 0,-3 3 1,-4 2-1,-2-1-4,-3 1-3,-3-1-2,-2 0-5,1-1-3,-1-1-5,0-1-3,1-2-6,1-4-7,1-5-7,1-3-7,1-5-6,2-4-2,3-6-4,1-4-3,2-6 3,2-5 10,2-7 9,2-5 10,2-1 7,0 7 4,2 5 4,0 7 3</inkml:trace>
</inkml:ink>
</file>

<file path=ppt/ink/ink4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1"/>
    </inkml:context>
    <inkml:brush xml:id="br0">
      <inkml:brushProperty name="width" value="0.03374" units="cm"/>
      <inkml:brushProperty name="height" value="0.03374" units="cm"/>
    </inkml:brush>
  </inkml:definitions>
  <inkml:trace contextRef="#ctx0" brushRef="#br0">76935 4674 652,'9'-9'-4,"1"-1"-6,3-3-8,2-2-6,-3 5 13,-8 10 33,-8 12 32,-8 10 33,-4 5 5,-2 1-23,0-1-22,0 0-24,-3 1-12,-2 1-5,-1 1-3,-2 1-3,0-1-8,5-3-12,3-4-11,4-1-12,3-5-7,1-3-3,0-4-4,2-4-2</inkml:trace>
</inkml:ink>
</file>

<file path=ppt/ink/ink4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2"/>
    </inkml:context>
    <inkml:brush xml:id="br0">
      <inkml:brushProperty name="width" value="0.0425" units="cm"/>
      <inkml:brushProperty name="height" value="0.0425" units="cm"/>
    </inkml:brush>
  </inkml:definitions>
  <inkml:trace contextRef="#ctx0" brushRef="#br0">78723 3600 517,'22'2'11,"-3"6"22,-3 4 23,-3 5 21,-2 2 4,-2-1-16,-2-1-16,-2 0-15,-3-1-11,-1 3-5,-2 1-3,-1 3-6,-2 1-3,0-1-2,0 1-3,0-1-1,1 1-2,0-1 0,1 1 0,2-1 0,0 1 0,0-1-1,0 1 1,0-1 1,1 0-1,4-1 0,2-1-1,4-1 0,-1-1 0,-1-1 1,-2-1 1,-2 0 0,-3-2-1,-2 1-4,-4 0-4,-2-1-3,-3-1-3,-2-4 1,-1-5 1,-3-2 0,-2-5-2,-1 0-3,-3-3-3,-1-2-3,-2-3 0,2-3 3,1-5 2,1-4 4,1 0 3,3 3 6,1 3 5,3 3 5,1 1 4,4 0 3,2 0 3,4 1 2,2-1 3,2 0 5,2 0 3,2 1 4,2-1 1,5 0-2,4 0-4,3 1-2,4-1-5,1 0-7,3 0-7,1 1-8,2-1-5,1 0-4,1 0-2,1 1-4,-3 0-5,-4 0-5,-4 2-7,-6 1-6,-3 0-5,-1 0-4,-1 0-4,0 0-3</inkml:trace>
</inkml:ink>
</file>

<file path=ppt/ink/ink4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2"/>
    </inkml:context>
    <inkml:brush xml:id="br0">
      <inkml:brushProperty name="width" value="0.04257" units="cm"/>
      <inkml:brushProperty name="height" value="0.04257" units="cm"/>
    </inkml:brush>
  </inkml:definitions>
  <inkml:trace contextRef="#ctx0" brushRef="#br0">80527 3226 516,'-6'-8'5,"2"2"9,4 1 9,3 0 10,1 1 3,1 0-5,2 0-4,0 0-4,4 0 2,7-2 7,7 0 6,7-1 7,4-1 0,1 0-9,0 0-7,2 0-9,-1 1-7,-1 1-6,-3 0-5,-1 2-7,-4 0-6,-2 2-9,-3 0-9,-3 2-8,-4 1-3,-4 4 2,-6 2 4,-4 4 2</inkml:trace>
</inkml:ink>
</file>

<file path=ppt/ink/ink4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2"/>
    </inkml:context>
    <inkml:brush xml:id="br0">
      <inkml:brushProperty name="width" value="0.04152" units="cm"/>
      <inkml:brushProperty name="height" value="0.04152" units="cm"/>
    </inkml:brush>
  </inkml:definitions>
  <inkml:trace contextRef="#ctx0" brushRef="#br0">80121 4226 529,'-19'6'11,"12"-4"20,10-4 21,12-4 22,5-1 1,3-1-14,1 0-16,3 0-16,-1 1-8,-1 0-2,-3 2-3,-1 1-1,-4 2-4,-5 5-4,-4 6-4,-6 4-3,-5 4-3,-6 3 2,-6 3 0,-5 3 0,-5 2 1,-1-1 0,-3 1-1,-1-1 0,0 0-1,1-3 0,3-1 0,2-3-1,1-1 0,4-2 1,3-3 1,3-1 0,5-3-1,6-4-6,7-4-6,8-4-6,5-5-1,5-4 3,5-5 4,5-5 2,3-3-3,0-1-7,2-1-8,1-1-8,-1-1-3,-2 1 1,-2-1 2,-1 1 1,-5 2 3,-5 5 5,-7 5 3,-5 4 6,-4 4 2,0-1 2,-2 0 2,0 0 2</inkml:trace>
</inkml:ink>
</file>

<file path=ppt/ink/ink4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3"/>
    </inkml:context>
    <inkml:brush xml:id="br0">
      <inkml:brushProperty name="width" value="0.04847" units="cm"/>
      <inkml:brushProperty name="height" value="0.04847" units="cm"/>
    </inkml:brush>
  </inkml:definitions>
  <inkml:trace contextRef="#ctx0" brushRef="#br0">81290 2044 453,'-8'-8'0,"2"2"0,0 1 0,2 0 0,1 3 10,2 4 19,2 4 20,2 4 19,2 4 5,4 5-12,2 5-12,3 5-11,3 5-7,1 6-1,3 6-2,2 6-2,1 4-3,1 4-7,1 2-5,1 3-7,1 2-4,0 1-5,2 1-4,1 1-4,1-1-5,-1-3-7,0-3-5,1-2-7,-2-3-3,0-3-2,-1-1-3,-1-2-1,-3-6 3,-7-10 8,-5-9 8,-6-10 8,-3-7 0,0 1-5,0-2-5,0 0-6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1"/>
    </inkml:context>
    <inkml:brush xml:id="br0">
      <inkml:brushProperty name="width" value="0.06199" units="cm"/>
      <inkml:brushProperty name="height" value="0.06199" units="cm"/>
      <inkml:brushProperty name="color" value="#F2395B"/>
    </inkml:brush>
  </inkml:definitions>
  <inkml:trace contextRef="#ctx0" brushRef="#br0">94200 9297 354,'-1'-21'3,"-2"7"7,-2 5 5,-2 6 7,-2 6 1,-3 6 0,-4 5-3,-2 7-1,-3 4 1,-3 5 5,-3 3 4,-3 4 5,-1 3 1,0-1-3,-1 0-1,1 0-2,1 0-4,3 0-3,3 1-4,3-1-3,3-3-3,3-6-2,2-5-2,4-7-1,7-9-11,12-14-18,11-13-19,13-15-19,5-6-3,0-2 11,1-1 12,-1 0 12,0 0 5,0 3-1,0 4 0,1 2-1,-2 3 3,0 1 7,-2 3 6,0 1 7,0 3 7,-1 1 7,0 3 7,1 1 8,-3 3 4,-2 2-1,-3 4 1,-3 3 1,-1 3-1,-1 4 1,1 3 0,-1 6 1,-1 2 0,-5 3-2,-3 3-2,-4 3-1,-3 2-2,-2 1-3,-3 1-1,0 1-2,-5 2-3,-6 2-1,-6 4-3,-5 3-1,-6 1-2,-3 0-3,-5 1-1,-3-1-2,-1-1-4,3-2-5,4-2-6,2-1-6,3-5-3,3-6-1,3-5 0,3-6-2,2-6-1,2-4-1,2-6-3,3-4-1,1-6-2,2-5-3,2-7-3,2-5-2,3-5 0,4-4 1,4-4 3,3-4 1,3 0 4,2 6 5,0 4 5,1 5 4,0 5 4,-1 4 3,-1 3 3,-1 4 3,-1 5 3,-2 3 6,-3 4 5,-1 4 5,-2 3 6,-2 2 6,-2 2 7,-2 2 6,-3 2 3,-6 5-2,-4 4-3,-5 3-2,-4 3-3,-1 1-5,-3 1-3,-1 1-4,-3 1-3,-3 1-3,-3 1-3,-2 1-2,-3 0-4,1 2-6,0 1-7,0 1-7,1-3-5,3-4-6,3-4-6,4-6-5,2-6-8,6-5-11,5-6-10,5-6-10</inkml:trace>
</inkml:ink>
</file>

<file path=ppt/ink/ink4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3"/>
    </inkml:context>
    <inkml:brush xml:id="br0">
      <inkml:brushProperty name="width" value="0.0378" units="cm"/>
      <inkml:brushProperty name="height" value="0.0378" units="cm"/>
    </inkml:brush>
  </inkml:definitions>
  <inkml:trace contextRef="#ctx0" brushRef="#br0">82450 1847 582,'0'-14'0,"2"2"0,0 4 0,2 3 0,1 1 8,1 2 19,3 0 16,2 2 19,2 0 4,2 2-8,1 0-8,3 2-8,1 1-10,-1 6-11,1 2-12,0 5-12,-2 0-18,-1-1-25,-2-2-24,-2-2-26</inkml:trace>
</inkml:ink>
</file>

<file path=ppt/ink/ink4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4"/>
    </inkml:context>
    <inkml:brush xml:id="br0">
      <inkml:brushProperty name="width" value="0.03241" units="cm"/>
      <inkml:brushProperty name="height" value="0.03241" units="cm"/>
    </inkml:brush>
  </inkml:definitions>
  <inkml:trace contextRef="#ctx0" brushRef="#br0">67750 8400 678,'8'15'97,"0"-1"-19,0-1-20,-1 0-19,2-1-14,0-1-8,2 1-10,0 0-7,0-1-10,-1-1-7,0 0-7,-2-2-9,0 0-7,0 0-7,0 0-8,0 0-7</inkml:trace>
</inkml:ink>
</file>

<file path=ppt/ink/ink4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5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67572 7713 525,'8'-7'4,"0"2"8,0 2 7,-1 2 9,-1 3 3,-6 4-1,-4 4-1,-5 3-1,-4 4-3,-2 3-5,-2 3-6,-1 4-6,-2 0-5,-1 0-3,-1 1-4,-1-1-3,0 0-3,1-1-3,1-1-2,1-1-2,0-2-1,0-3 2,1-3 1,-1-2 3,2-4 1,3-1 3,2-2 2,4-2 3,4-2 5,4-2 7,6-2 8,4-2 8,4-2 1,3 0-3,3-1-5,4-2-5,0 1-2,3 1-2,0 0-1,1 2-1,-1 0-2,-2 0-1,-1 0-2,-2 0-2,-5 2-3,-3 4-4,-6 4-5,-4 4-4,-7 2 0,-6 3 2,-7 2 3,-7 2 3,-5-1 0,-1 0-1,-2 0-3,-2-2 0,-3-1-1,1-1 3,-2-1 1,0 0 3,-1-2 3,1 1 4,1 0 3,2 0 4,2-1 4,5-1 1,5 0 4,5-2 1,5-1 5,8-2 3,7-3 5,6 0 4,8-4 0,9-2-6,9-4-6,9-2-4,5-2-4,1 1 0,3-1-1,2 0 1,1 0-5,-2 1-5,-1-1-5,0 0-7,-4 1-3,-6 2-1,-6 3-1,-5 1 0,-6 1-5,-3 2-10,-5 0-8,-3 2-10,-6-1-5,-6-2-2,-8-2-2,-6-2-2,-6-3 4,-3-3 9,-5-5 9,-3-3 10,-2-5 6,-1-3 4,1-5 4,0-3 4,0-2 2,3 2 1,1 0 1,3 2 1,2 1 2,5 3 2,3 3 4,4 3 2,3 3 5,2 3 6,3 3 8,1 3 7,3 2 6,5 4 7,6 2 7,4 4 6,1 4-1,-1 6-10,-2 5-11,-2 7-10,-3 5-6,-1 7-5,-2 5-4,-2 6-3,-3 5-5,-4 6-5,-4 4-5,-4 5-6,-3 1-4,-3-3-2,-3-2-4,-3-4-2,-2-4-1,3-6 3,0-6 1,0-6 2,4-5-2,3-5-8,4-5-8,4-4-7,2-5-3,1 1 2,-1-2 1,0 0 2</inkml:trace>
</inkml:ink>
</file>

<file path=ppt/ink/ink4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5"/>
    </inkml:context>
    <inkml:brush xml:id="br0">
      <inkml:brushProperty name="width" value="0.03456" units="cm"/>
      <inkml:brushProperty name="height" value="0.03456" units="cm"/>
    </inkml:brush>
  </inkml:definitions>
  <inkml:trace contextRef="#ctx0" brushRef="#br0">69700 8487 636,'7'-6'7,"-2"6"13,-3 4 15,0 6 12,-2 3 6,0 5-5,0 3-5,0 5-3,0 1-8,0 1-10,0-1-9,0 1-10,0-3-5,0-2-1,0-3-2,0-2-2</inkml:trace>
</inkml:ink>
</file>

<file path=ppt/ink/ink4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5"/>
    </inkml:context>
    <inkml:brush xml:id="br0">
      <inkml:brushProperty name="width" value="0.05152" units="cm"/>
      <inkml:brushProperty name="height" value="0.05152" units="cm"/>
    </inkml:brush>
  </inkml:definitions>
  <inkml:trace contextRef="#ctx0" brushRef="#br0">69621 7641 427,'7'-16'2,"-1"2"4,0 1 5,-2 1 5,1 2 6,0 4 8,1 4 9,2 4 9,0 5 1,0 6-5,0 5-7,-1 7-5,1 5-3,-2 6-3,-1 6-2,0 6-3,-2 4-1,-1 2-1,0 2-1,-1 2-2,-1-1-1,0-3-3,0-2-2,0-4-2,0-3-1,0-6-2,0-4-1,0-5-2,-3-5-2,-4-3-4,-6-5-5,-3-3-5,-4-4-3,0-4-5,1-4-4,-1-4-4,0-4-1,1-2 1,-1-3 1,1-3 1,0-3 0,0-2-3,2-1-2,1-3-2,2 2-2,2 3-4,4 4-2,3 5-3</inkml:trace>
</inkml:ink>
</file>

<file path=ppt/ink/ink4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6"/>
    </inkml:context>
    <inkml:brush xml:id="br0">
      <inkml:brushProperty name="width" value="0.04758" units="cm"/>
      <inkml:brushProperty name="height" value="0.04758" units="cm"/>
    </inkml:brush>
  </inkml:definitions>
  <inkml:trace contextRef="#ctx0" brushRef="#br0">71145 7594 462,'8'16'131,"0"3"-31,0 1-30,0 3-31,-1 1-16,1 3-3,0 1-1,0 3-3,-2 1-4,-2 2-3,-4 2-4,-2 3-4,-3-1-4,-2-2-3,-2-2-4,-2-1-3,0-4-1,1-2-1,0-3 0,2-2 1,6-6 0,12-3 3,11-6 2,13-4 2,5-5 2,0-2 4,1-4 2,-1-2 4,-1-1 0,0 2-1,-1 3-1,-1 1-2,-3 1 1,-2 0 0,-3 0 1,-3 0 0,-9-1-11,-16-2-24,-16-2-24,-15-1-24,-8-3-2,1-2 18,2-1 19,0-3 17,1 0 12,-1 3 3,1 1 4,0 3 4,3 0 4,7 2 8,7 0 6,7 2 7,4 0 2,2 1-2,2-1-1,2 0-1,3 0 1,4-2 6,3 0 5,5-1 6,4-1 2,5 0-3,5 0-2,5 1-2,2 0-4,1 0-5,-1 2-5,0 1-5,-1 0-4,-5 2-3,-4 1-2,-3 0-2,-3 2-2,-3 0 3,-1 2 1,-2 0 3,-5 1-12,-8-2-24,-8 0-23,-8-2-24,-4-2-5,-1-5 17,-1-5 15,-1-5 16,0-3 10,1-2 5,1 0 5,1 0 5,1-1 5,0 3 5,2 1 5,1 3 4,2 2 5,2 2 6,4 4 5,3 3 7,2 3 7,4 6 10,2 4 11,4 6 10,1 5-2,1 7-14,2 7-13,0 7-14,-1 4-8,-2 2-1,-4 2-3,-3 2-2,-1 0-1,0-2-3,0-2-1,0-2-3,0-3-8,-2-5-15,0-5-17,-1-5-15,-2-6-9,-2-5-1,-2-6-1,-2-6 0,0-4 2,1-4 6,0-2 5,2-3 7</inkml:trace>
</inkml:ink>
</file>

<file path=ppt/ink/ink4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7"/>
    </inkml:context>
    <inkml:brush xml:id="br0">
      <inkml:brushProperty name="width" value="0.03604" units="cm"/>
      <inkml:brushProperty name="height" value="0.03604" units="cm"/>
    </inkml:brush>
  </inkml:definitions>
  <inkml:trace contextRef="#ctx0" brushRef="#br0">71440 7898 610,'-8'-8'0,"2"-2"0,0 0 0,2-1 0,1 0 7,2 0 15,2 2 14,2 1 14,3 0 2,6 2-14,4 0-13,5 2-13,4-2-7,5-4-5,3-3-3,4-5-4,3-1-5,-1 1-8,0 0-7,0 2-8,-2 2-1,-6 3 6,-4 3 5,-4 2 5,-6 4 4,-3 2 2,-4 3 2,-4 4 3,-5 2 5,-6 3 9,-6 4 8,-6 2 8,-3 2 7,-3 3 6,-1 1 6,-3 3 6,0 0-1,-1-1-6,1-1-7,0-1-7,1-1-3,2-1-3,4-1-2,3-1-1,3-2-6,1-2-10,2-4-8,2-3-10,4-2-11,6-2-16,6-2-13,6-2-16,3-2 1,-1 0 16,1-2 16,0 0 15,-1 0 10,-1 0 6,-1 2 6,0 0 5,-3 2 7,-1 2 7,-2 2 7,-2 2 7,-2 2 3,0 1-4,-2 3-1,0 2-3,-1 0-3,0-1-1,0-1-3,0 0-1,-1-2-3,0-1-2,-2 0-1,0-2-2,0-3-8,4-4-13,2-6-15,4-4-13,2-6-6,5-9 2,4-7 1,3-9 3,3-4 5,-1-2 7,1-2 9,0-2 8,-2 1 6,0 4 3,-1 4 4,0 4 4,-3 4 6,-1 5 6,-2 5 8,-3 5 8,-4 6 8,-8 8 11,-8 8 11,-7 8 11,-6 5-4,0 5-15,-1 3-16,0 5-16,-1-1-12,4-6-10,3-3-10,3-6-9,2-2-6,2 0 1,2-1-2,3 1 0,1-1-3,3-2-3,4-3-4,2-1-4,3 0 3,2 0 10,2 1 9,2 2 11,-1 0 6,-3 0 3,-3 0 3,-2-1 3,-3 2 1,2 4 1,-2 2 1,1 3 1,-1 1 0,-2-3-3,-2-1-1,-2-2-2,-2-1-2,-2 0-2,-1-1-3,-3 1-1,0-3-3,2-4-3,2-6-2,3-4-3,2-4 1,6-4 0,4-2 2,5-3 2,4-2 1,1 1 0,3-1 0,2 1 1,0 0 0,1 2 2,-1 2 2,1 3 1,-2 1 0,-1 2-1,-3 2-2,-1 2 0,-3 2-4,-1 1-3,-2 0-5,-2 2-3,-2 1-3,-2 1 1,-3 3-1,0 2 0</inkml:trace>
</inkml:ink>
</file>

<file path=ppt/ink/ink4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7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73547 8750 544,'-21'9'56,"7"3"1,5 4 1,6 2 0,4 3-5,2 3-10,2 3-8,2 3-11,0 3-5,-1 6-2,-1 5-3,0 4-2,-2 7-4,0 10-6,-2 8-7,0 8-5,-1 2-7,2-5-11,0-7-9,2-5-9,-1-9-8,-1-12-4,0-12-4,-1-11-4</inkml:trace>
</inkml:ink>
</file>

<file path=ppt/ink/ink4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8"/>
    </inkml:context>
    <inkml:brush xml:id="br0">
      <inkml:brushProperty name="width" value="0.03972" units="cm"/>
      <inkml:brushProperty name="height" value="0.03972" units="cm"/>
    </inkml:brush>
  </inkml:definitions>
  <inkml:trace contextRef="#ctx0" brushRef="#br0">74600 7543 553,'38'-15'147,"-4"2"-34,-2 2-34,-3 3-35,1 0-19,3 0-6,4 0-7,5 0-6,-1 1-4,-4 0-6,-4 2-5,-3 1-4,-5 0-8,-3 2-12,-5 0-12,-3 2-11,-5-1-6,-4 0 3,-6-2 1,-4 0 2</inkml:trace>
</inkml:ink>
</file>

<file path=ppt/ink/ink4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8"/>
    </inkml:context>
    <inkml:brush xml:id="br0">
      <inkml:brushProperty name="width" value="0.04445" units="cm"/>
      <inkml:brushProperty name="height" value="0.04445" units="cm"/>
    </inkml:brush>
  </inkml:definitions>
  <inkml:trace contextRef="#ctx0" brushRef="#br0">74869 7044 494,'-9'-8'1,"0"2"1,-2 1 1,1 0 1,-1 3 9,4 4 18,2 4 17,4 4 17,0 4 4,-2 5-12,-2 5-11,-2 5-10,-2 3-9,-1 0-5,-3 2-5,-2 1-6,-2 2-2,-3 2 0,-3 4 0,-3 3 1,-1-2-2,3-2-2,1-5-4,3-4-1,2-4-12,5-5-18,3-5-19,4-5-19,3-5-6,2-4 6,2-6 5,2-4 5,1-3 7,0-2 9,0 0 8,0-1 8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1"/>
    </inkml:context>
    <inkml:brush xml:id="br0">
      <inkml:brushProperty name="width" value="0.05462" units="cm"/>
      <inkml:brushProperty name="height" value="0.05462" units="cm"/>
      <inkml:brushProperty name="color" value="#F2395B"/>
    </inkml:brush>
  </inkml:definitions>
  <inkml:trace contextRef="#ctx0" brushRef="#br0">95200 10600 402,'35'28'23,"-7"-5"6,-9-7 5,-7-5 7,-1-1 2,5 2-1,7 3-1,6 3-1,2 3 0,2 3-2,1 3 0,1 3-2,1 1-2,0-1-4,2-1-4,1-1-4,-2-2-4,-4-1-5,-3-3-6,-5-1-4,-2-3-5,-3-1-3,-1-2-4,-2-2-3</inkml:trace>
</inkml:ink>
</file>

<file path=ppt/ink/ink4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8"/>
    </inkml:context>
    <inkml:brush xml:id="br0">
      <inkml:brushProperty name="width" value="0.04438" units="cm"/>
      <inkml:brushProperty name="height" value="0.04438" units="cm"/>
    </inkml:brush>
  </inkml:definitions>
  <inkml:trace contextRef="#ctx0" brushRef="#br0">74900 8495 495,'8'-7'1,"2"0"3,0 2 1,1 1 3,1 2 8,0 5 14,-1 6 14,1 4 14,-1 4 4,-2 1-8,-2 3-7,-2 2-8,-2 1-5,-1 2-4,0 3-4,-1 1-5,-2 0-5,-1-1-7,0-3-9,-1-1-6,-1-3-9,0-3-6,0-3-8,0-2-8</inkml:trace>
</inkml:ink>
</file>

<file path=ppt/ink/ink4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9"/>
    </inkml:context>
    <inkml:brush xml:id="br0">
      <inkml:brushProperty name="width" value="0.04802" units="cm"/>
      <inkml:brushProperty name="height" value="0.04802" units="cm"/>
    </inkml:brush>
  </inkml:definitions>
  <inkml:trace contextRef="#ctx0" brushRef="#br0">75450 8201 458,'37'-22'109,"-3"5"-27,-5 3-27,-3 4-27,-4 3-17,0 0-4,-1 2-6,0 1-5,-3 0-1,-1 0 0,-2 0 1,-2 0 1,-4-1-9,-3 0-17,-4-1-16,-4-1-19,-3-2-1,-2 0 15,-1-2 13,-3 0 14,-1 0 11,0 1 7,0 0 6,1 2 8,0 1 6,2 0 5,2 2 6,2 1 4,1 3 6,1 7 5,-1 7 5,0 8 6,0 4-1,0 2-7,0 5-5,0 1-7,1 2-4,0-1-2,2-1-2,0-1-2,2-3-3,0-2-2,2-3-4,0-3-3,2-2-3,2-2-3,1-3-5,3-1-2,2-3-4,0-2-1,1-4-2,1-2-1,2-4-6,1-2-10,3-4-11,2-2-9,0-3-3,1-1 3,-1-3 3,1-2 3,-3 1 1,-3 1-1,-4 2-2,-4 3-1</inkml:trace>
</inkml:ink>
</file>

<file path=ppt/ink/ink4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6:59"/>
    </inkml:context>
    <inkml:brush xml:id="br0">
      <inkml:brushProperty name="width" value="0.04529" units="cm"/>
      <inkml:brushProperty name="height" value="0.04529" units="cm"/>
    </inkml:brush>
  </inkml:definitions>
  <inkml:trace contextRef="#ctx0" brushRef="#br0">77315 7383 485,'-14'-6'70,"4"4"-1,4 4 0,4 4 0,2 3-6,2 1-11,0 3-11,2 2-12,0 2-8,0 3-5,0 3-6,0 3-5,-2 3-6,-2 2-8,-4 4-7,-2 3-8,-2-1-3,2-6 2,0-4 1,2-4 2</inkml:trace>
</inkml:ink>
</file>

<file path=ppt/ink/ink4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0"/>
    </inkml:context>
    <inkml:brush xml:id="br0">
      <inkml:brushProperty name="width" value="0.05327" units="cm"/>
      <inkml:brushProperty name="height" value="0.05327" units="cm"/>
    </inkml:brush>
  </inkml:definitions>
  <inkml:trace contextRef="#ctx0" brushRef="#br0">77530 6994 412,'14'-14'0,"-3"2"0,-2 4 0,-4 3 0,0 0 2,2 0 4,2-1 3,2-2 5,0 1 2,-1 1 4,0 0 2,-2 2 3,0 0 2,2 2-1,0 0 0,1 2 0,1 1-1,0 4-2,-1 2-3,1 4-1,-1 1-2,-2 3-3,-2 1-1,-2 3-1,-2 1-4,-1 1-3,0 1-4,-1 1-3,-3 0-1,-2-1 2,-4-1 2,-2 0 3,-3-3-5,-2 1-13,-1-2-12,-3-1-12,0-2-4,3-4 3,1-5 4,2-3 3,3-5 3,3-7 0,2-8 2,4-5 0,3-4 4,4 2 4,3 3 5,5 2 5,2 1 4,0 4 3,-1 3 3,1 3 4,-2 1 1,-2 2-1,-4 1-2,-3 0-2,-1 3 4,0 2 6,0 3 7,0 4 7,-2 2 2,-4 3-3,-4 4-3,-4 2-3,-2 2-5,-1 1-5,-2 1-5,0 1-6,-1 1-3,-1-1-1,-1 1 0,-1-1-1,0 0-1,0-1 2,2-1 0,1-1 0,1-1 1,2-3 1,3-1 2,1-2 1,3-2 0,4-3 0,4-1-1,4-2 0,2-3-1,1-2 0,2-3 0,0-4-1,0 0 1,0 1-1,-2 0 0,-1 2 0,-1-1-1,-2 0-1,-2-1-1,-2-2-1,-1-1 0,0-1 0,0-3-1,0-2 1,0-2 0,0-1 1,0-3 2,0-1 0,0-1 1,0-1 1,0 1 2,0-1 0,0 1 2,0 1 3,0 1 3,0 1 2,0 2 5,0 2 5,0 4 4,0 3 7,0 7 8,0 10 14,0 11 13,0 11 14,0 7-1,0 2-14,0 4-14,0 2-14,0 11-9,0 19-4,0 19-6,0 18-4,0 0-2,-2-18-2,-1-19 0,0-19-1,-1-4-8,0 11-15,0 11-14,1 11-15,-1-4-13,2-17-12,0-18-11,2-17-11</inkml:trace>
</inkml:ink>
</file>

<file path=ppt/ink/ink4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0"/>
    </inkml:context>
    <inkml:brush xml:id="br0">
      <inkml:brushProperty name="width" value="0.03876" units="cm"/>
      <inkml:brushProperty name="height" value="0.03876" units="cm"/>
    </inkml:brush>
  </inkml:definitions>
  <inkml:trace contextRef="#ctx0" brushRef="#br0">78489 7009 567,'-5'-15'53,"6"4"4,6 3 3,6 2 5,4 2-4,5 1-12,3-2-12,5 2-11,1-2-10,1 0-8,-1-2-8,0 0-7,-1-1-4,-3 2 0,-3 1 1,-3 0 1,-6 1-12,-8 1-23,-10-1-22,-8 0-23,-4 0-2,3 0 21,1 0 20,2 0 20</inkml:trace>
</inkml:ink>
</file>

<file path=ppt/ink/ink4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0"/>
    </inkml:context>
    <inkml:brush xml:id="br0">
      <inkml:brushProperty name="width" value="0.04463" units="cm"/>
      <inkml:brushProperty name="height" value="0.04463" units="cm"/>
    </inkml:brush>
  </inkml:definitions>
  <inkml:trace contextRef="#ctx0" brushRef="#br0">79041 6637 492,'-16'-15'1,"2"2"0,1 2 1,1 3 1,2 3 9,4 8 19,4 6 19,4 7 18,2 4 4,0 1-13,0 1-12,0 1-14,-1 2-7,0 1-4,-2 3-5,0 1-3,-1-1-2,2-3 1,0-5-1,2-3 1,0-6-15,3-6-27,2-8-28,2-6-28,0-3-5,-1 0 14,0 2 17,-2 1 15,-1-1 9,0 0 4,-2-1 3,0-1 4</inkml:trace>
</inkml:ink>
</file>

<file path=ppt/ink/ink4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0"/>
    </inkml:context>
    <inkml:brush xml:id="br0">
      <inkml:brushProperty name="width" value="0.04159" units="cm"/>
      <inkml:brushProperty name="height" value="0.04159" units="cm"/>
    </inkml:brush>
  </inkml:definitions>
  <inkml:trace contextRef="#ctx0" brushRef="#br0">78805 6113 528,'1'-16'2,"2"2"2,2 1 4,2 1 2,-1 4 6,-4 8 10,-4 8 9,-4 8 9,-3 5 0,0 5-8,-1 3-8,-1 4-8,-3 2-5,-2 1-1,-3-1-1,-3 0 0,-1-1-1,1-3 1,1-3-1,1-3 1,5-7-15,12-7-27,10-10-30,12-8-27,4-5-4,3 1 20,0-1 20,1 0 20,-3 1 13,-3 2 3,-6 3 5,-5 1 3,-3 2 8,0 2 10,-2 2 9,0 2 11,-3 2 3,-4 3-1,-4 4-1,-4 2-2,-3 3-1,-2 1-2,-1 3-1,-3 1-2,-1 2 1,-3 1 2,-2 1 3,-1 1 3,-2 2-1,-3 5-4,-1 3-3,-2 4-4,0 0-7,3-3-13,3-5-13,3-4-12,3-4-4,5-5 3,3-5 3,4-4 4</inkml:trace>
</inkml:ink>
</file>

<file path=ppt/ink/ink4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1"/>
    </inkml:context>
    <inkml:brush xml:id="br0">
      <inkml:brushProperty name="width" value="0.05231" units="cm"/>
      <inkml:brushProperty name="height" value="0.05231" units="cm"/>
    </inkml:brush>
  </inkml:definitions>
  <inkml:trace contextRef="#ctx0" brushRef="#br0">78974 7590 420,'29'-7'0,"-5"2"0,-5 2 0,-5 2 0,0 0 4,4 0 9,3-2 8,5 0 9,-1 0 1,-5 2-4,-5 2-5,-4 2-5,-4 2-3,-1 2-3,-1 1-3,0 3-2,-4 3-5,-6 4-7,-6 3-5,-5 5-7,-6 1-4,-1 0-2,-4 1-1,-3-1-1,-2 0 1,1-1 2,0-1 3,-1-1 3,2-3 4,3-3 5,3-4 7,3-4 4,3-3 6,5-1 5,3 0 4,4-2 4,6-2 5,10-4 4,8-4 3,9-3 4,4-4-3,1 0-9,-1-1-8,1-1-10,-2-1-6,-2 0-7,-1 1-6,-3-1-6,-2 1-5,-4 3-3,-5 1-4,-3 2-3,-5 1-2,-8 0 3,-6 1 2,-7-1 3,-3 0 4,0 2 9,2 1 7,1 0 9,1 2 5,1 0 3,0 2 2,2 0 3,1 4 8,0 4 12,2 5 14,1 6 13,1 2 3,2 3-7,2 1-7,2 3-7,2 0-7,2 2-5,2 1-6,2 1-5,1-1-4,0-3-2,-1-3-3,1-3-1,1-4-7,2-3-8,2-4-9,1-4-10,2-4-9,2-4-12,0-4-12,1-4-10,0-4-2,-1-3 8,-1-5 9,0-3 7,-3-1 6,-1 3 1,-2 3 2,-2 3 3</inkml:trace>
</inkml:ink>
</file>

<file path=ppt/ink/ink4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1"/>
    </inkml:context>
    <inkml:brush xml:id="br0">
      <inkml:brushProperty name="width" value="0.04378" units="cm"/>
      <inkml:brushProperty name="height" value="0.04378" units="cm"/>
    </inkml:brush>
  </inkml:definitions>
  <inkml:trace contextRef="#ctx0" brushRef="#br0">80617 7121 502,'22'-22'0,"-2"3"0,-1 3 0,-2 3 0,-3 2 0,-1 2 0,-2 2 0,-2 3 0,-1 1 13,1 3 24,2 4 26,0 2 25,1 3 3,0 2-18,-1 2-18,1 1-19,-2 2-13,-2 2-9,-4 0-10,-2 1-8,-4 0-10,0 1-7,-3-1-9,-2 1-9,-3-1-5,-4-1-3,-3-1-3,-5 0-3,-2-2 1,-1 1 3,-1 0 4,-1-1 5,0 0 4,1-2 8,1-3 7,1-1 7,2-1 6,3-2 5,3-1 6,3 0 4,4-1 13,6 0 16,6-1 19,6 1 16,5-1 4,5-4-11,5-2-12,5-3-11,3-3-11,3 0-9,1-2-11,2 0-9,1-1-9,1-1-5,-1-1-8,0-1-5,0-1-7,0 0-5,1 1-5,-1-1-6,-3 1-1,-8 2 5,-6 3 4,-6 1 5</inkml:trace>
</inkml:ink>
</file>

<file path=ppt/ink/ink4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1"/>
    </inkml:context>
    <inkml:brush xml:id="br0">
      <inkml:brushProperty name="width" value="0.05167" units="cm"/>
      <inkml:brushProperty name="height" value="0.05167" units="cm"/>
    </inkml:brush>
  </inkml:definitions>
  <inkml:trace contextRef="#ctx0" brushRef="#br0">82211 6314 425,'-8'-14'0,"2"2"0,1 4 0,0 3 0,0 5 14,0 8 27,-1 7 27,-1 9 27,-3 4 4,-2 1-19,-3 0-20,-3 2-20,-3 2-12,0 1-7,-1 2-5,0 2-7,-3 2-6,0-1-7,-1 0-7,0 0-8,0-3-9,6-6-10,5-5-10,5-6-11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8:12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99250 11340 522,'14'-22'11,"-1"5"25,-2 3 22,-2 4 24,-4 4 6,-6 2-10,-6 4-10,-6 2-12</inkml:trace>
</inkml:ink>
</file>

<file path=ppt/ink/ink4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2"/>
    </inkml:context>
    <inkml:brush xml:id="br0">
      <inkml:brushProperty name="width" value="0.04701" units="cm"/>
      <inkml:brushProperty name="height" value="0.04701" units="cm"/>
    </inkml:brush>
  </inkml:definitions>
  <inkml:trace contextRef="#ctx0" brushRef="#br0">83000 6490 467,'10'-8'8,"4"2"16,3 0 16,5 2 16,0 1 5,-3 2-6,-3 2-5,-2 2-7,-1 2-5,3 4-2,3 2-3,3 3-3,0 3-6,-5 1-6,-3 3-6,-4 2-8,-5 0-12,-4 1-21,-6-1-21,-4 1-19,-2-3-5,1-3 11,0-5 12,2-3 10,0-3 6,0 0-1,0-2-1,0 0-1</inkml:trace>
</inkml:ink>
</file>

<file path=ppt/ink/ink4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2"/>
    </inkml:context>
    <inkml:brush xml:id="br0">
      <inkml:brushProperty name="width" value="0.04531" units="cm"/>
      <inkml:brushProperty name="height" value="0.04531" units="cm"/>
    </inkml:brush>
  </inkml:definitions>
  <inkml:trace contextRef="#ctx0" brushRef="#br0">82850 7622 485,'8'-7'45,"0"-1"-3,0 0-3,-1 0-2,2 4-2,0 8 1,1 8 0,2 7 1,-4 6-2,-5 1-4,-6 3-6,-5 1-4,-4 1-3,2-1-2,1-2 0,0 1-2,2-4-2,1-3-3,0-5-2,2-3-4,3-6-8,6-6-16,5-8-16,7-6-15,3-7-5,1-5 6,1-7 7,2-5 7,-3 0 4,-3 6 2,-5 5 3,-3 7 2,-2 2 1,0 0-2,0 1-2,0-1-3</inkml:trace>
</inkml:ink>
</file>

<file path=ppt/ink/ink4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2"/>
    </inkml:context>
    <inkml:brush xml:id="br0">
      <inkml:brushProperty name="width" value="0.06115" units="cm"/>
      <inkml:brushProperty name="height" value="0.06115" units="cm"/>
    </inkml:brush>
  </inkml:definitions>
  <inkml:trace contextRef="#ctx0" brushRef="#br0">83831 6334 359,'29'-50'14,"-5"12"3,-5 10 4,-4 11 3,-3 6 4,1 2 3,1 2 3,2 3 4,-2 1 0,-1 3-3,-2 4-2,-2 2-3,-2 4-3,1 4-3,0 3-3,0 5-3,-1 2-2,-2 3-1,-3 1-1,0 3 0,-3-1-3,-1-2-1,0-1-3,-1-3-1,-1-1-4,0-3-2,0-1-3,0-2-3,-2-2-7,-4 1-12,-3 0-12,-5-1-12,-1-1-2,3-4 5,1-5 5,2-2 7,1-3 4,1 0 3,-1 0 3,0 0 4,0-3 2,1-4 1,-1-6 0,0-4 2,1-2 1,2-1 1,3 1 3,1-1 2,1 1 3,2 3 3,0 1 4,2 2 5,0 6 12,0 7 25,0 7 24,0 9 24,0 7 3,0 7-17,0 6-16,0 8-16,0-1-13,0-7-7,0-9-6,0-7-8,0 1-3,0 10-1,0 12-1,0 10 0,0 10-4,0 8-9,0 7-8,0 8-9,0 2-8,2-2-10,0-3-9,2-3-9,0-8-3,0-9 5,-1-12 3,2-10 4,-2-9 4,1-4 2,0-4 3,0-6 3</inkml:trace>
</inkml:ink>
</file>

<file path=ppt/ink/ink4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3"/>
    </inkml:context>
    <inkml:brush xml:id="br0">
      <inkml:brushProperty name="width" value="0.0466" units="cm"/>
      <inkml:brushProperty name="height" value="0.0466" units="cm"/>
    </inkml:brush>
  </inkml:definitions>
  <inkml:trace contextRef="#ctx0" brushRef="#br0">84893 5824 472,'0'-23'0,"2"4"0,0 3 0,2 3 0,0 5 10,0 6 21,-1 7 21,1 8 20,-1 4 3,-4 3-14,-2 3-16,-3 3-16,-4 3-9,-4 5-7,-4 3-7,-3 4-5,-3 1-7,1-2-6,-1-2-5,1-1-7,1-5-5,5-6-4,3-5-5,4-6-5,5-6 0,6-3 1,6-4 3,6-4 3,2-2 5,-1 1 9,-1-2 9,0 2 9,-2-1 5,-1 2 3,-1 0 1,0 2 3,-2 2 7,-1 6 12,0 4 12,-2 5 12,0 3 5,0 3-2,0 1-3,0 3-1,-1 0-5,0 1-5,-2-1-7,0 1-6,-2-2-6,0-2-8,-2-1-8,0-2-8</inkml:trace>
</inkml:ink>
</file>

<file path=ppt/ink/ink4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3"/>
    </inkml:context>
    <inkml:brush xml:id="br0">
      <inkml:brushProperty name="width" value="0.05286" units="cm"/>
      <inkml:brushProperty name="height" value="0.05286" units="cm"/>
    </inkml:brush>
  </inkml:definitions>
  <inkml:trace contextRef="#ctx0" brushRef="#br0">85681 5772 416,'15'-29'6,"-1"3"11,-1 5 12,0 3 12,-4 8 2,-5 12-7,-4 12-8,-5 11-7,-5 7-8,-2-1-7,-3 0-8,-3 1-8,-1-3-4,2-3-1,2-5 0,3-3-1,3-5-1,8-5-2,6-5-2,8-4-3,3-4 1,1 0 4,1-1 4,1-1 4,-1 0 3,-2 2 4,-4 2 4,-3 2 3,-2 2 4,-2 2 4,-2 2 5,-2 2 4,-2 2 4,-2 3 3,-2 3 3,-2 4 3,-1-1 0,-2 0-4,0 0-3,-1-2-4,0 0-3,0-1-1,2 1-2,1 0-2,0-1-5,2-1-8,1-1-9,0-1-8,3-1-5,4-4 2,4-3 0,4-2 0,3-3 1,5 0 0,4-2 0,3 0 1,2-1 0,-3 0-2,-1 0 0,-2 0 0,-3 1 1,-3 1 6,-3 0 5,-2 2 6,-7 2 5,-6 3 8,-9 5 6,-8 4 8,-3 2 3,-1-1-3,1 1-2,-1 0-3,-1 0-1,-1 1-1,-3 1 0,-1 1-2,0 0 0,1-1 0,3-1-1,1 0 1,4-2 0,3-1-1,4-1 0,4-1 1,7-1-1,8-2 1,9-2 1,10-2 1,5-3-2,4-4-1,5-4-3,3-4-3,1-1-3,0 1-4,-1 0-6,-1 2-5,-3 0-5,-2 2-4,-3 1-5,-3 0-5,-3 2-11,-5 1-21,-3 0-19,-4 2-20</inkml:trace>
</inkml:ink>
</file>

<file path=ppt/ink/ink4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7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80128 10796 543,'-11'-7'6,"9"1"12,8 0 12,9 2 13,4 0 2,-1 2-6,0 0-6,-2 2-8,0-1-4,3 0-3,2-2-3,1 0-3,0 0-3,-3 0-4,-3 2-4,-2 0-3,-3 1-7,-1-2-11,0 0-9,-2-2-11,-3 1-4,-4 1 0,-6 0 2,-4 2 0,-4-2 3,-1 0 6,-3-3 5,-2-2 6,0-2 5,-1-4 3,1-2 4,-1-3 5,1-2 1,1 1 1,0-1 1,2 1 1,1 0 2,-1 2 1,0 3 2,1 1 3,0 2 0,2 0 0,2 2 0,3 1-1,1 2 8,2 4 14,2 4 15,2 4 14,1 4 4,0 5-6,0 5-6,0 5-7,0 4-5,2 1-3,0 2-5,2 3-3,-1 1-4,-1 0-3,0 2-5,-1 1-3,-1 0-7,0 0-6,0 0-9,0 0-6,0-2-8,0-3-5,0-5-7,0-3-4,0-4-5,2-3-1,0-3-2,2-3-1,-1-2 3,1-2 5,0-2 6,0-2 7</inkml:trace>
</inkml:ink>
</file>

<file path=ppt/ink/ink4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07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78918 12771 527,'-36'8'0,"7"-2"0,7-1 0,7 0 0,11-3 12,16-4 23,15-4 24,16-4 23,11-2 3,6 1-19,5-1-17,7 0-19,3 1-11,1 1-3,1 0-4,1 2-5,-2 0-7,-3 2-14,-5 1-13,-3 1-13,-5 1-9,-4 3-3,-6 4-3,-4 2-2,-8 1 0,-8-2 6,-9-2 5,-8-2 6</inkml:trace>
</inkml:ink>
</file>

<file path=ppt/ink/ink4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10"/>
    </inkml:context>
    <inkml:brush xml:id="br0">
      <inkml:brushProperty name="width" value="0.03547" units="cm"/>
      <inkml:brushProperty name="height" value="0.03547" units="cm"/>
    </inkml:brush>
  </inkml:definitions>
  <inkml:trace contextRef="#ctx0" brushRef="#br0">65481 11586 620,'-6'-29'-18,"2"8"4,4 7 4,3 7 5,0 3 1,1 0 0,0 0-2,0 1 0,-1-2-1,0-1 2,-2 0 1,0-1 0,-2-1 2,0-2 0,-2 0 1,0-1 0,-1 0 2,-2 0 4,0 2 2,-1 1 3,-1-1 2,2 0 1,1-2 2,0 1 0,0-2 1,-2 0-2,-1 0-2,-3 1-2,0-1-1,0 0 0,2 0-1,1 1-1,-2-2 0,-2 0-1,-3-1-1,-3-1-2,-3-1 0,-2 2-1,-1 1 1,-2 1-1,-3 1 0,-3 0 0,-3 2 1,-3 1 0,-1 1 1,-2 2 1,-1 2 1,0 2 2,-2 2-1,-1 2 0,0 2-1,-2 2-2,0 2 1,0 5-1,0 4-1,0 3 1,-1 4 0,-2 3 0,-2 3 0,-2 3 0,0 2 0,1 2 2,0 2 0,2 3 1,1 0 1,4 2-1,2 0 0,3 2 0,1 4 1,-2 11-1,-2 10 1,-2 9 0,0 5 0,4 0 0,2 1 0,3-1 0,3-1-1,2 0-1,1-2-1,3 1-1,3-4 0,5-4-1,4-3 0,6-5 0,4-2-1,2-3-1,4-1-1,3-2 0,5-3 0,9-3 1,9-2 3,9-4 1,6-3 0,6-3 1,4-5 0,6-4 0,3-4-3,3-5-4,3-5-5,3-5-6,3-5-2,1-4 0,3-6 0,1-4-1,2-6 1,1-7 2,1-7 2,1-7 2,-1-5 1,-2-3 1,-1-2 0,-3-4 0,0-2 1,-1-2 1,1-2 1,-1-1 0,-1-5 1,-5-6 0,-3-5 0,-4-7 0,-4-1 1,-4 1 1,-4 3 0,-4 2 0,-6 1 2,-6 4 0,-7 3 1,-7 3 0,-5-1 1,-4-5-1,-5-5-1,-2-5 0,-6-1-1,-2 1 0,-5 3 1,-4 1-1,-3 3-1,-3 3-1,-3 3-2,-3 3-2,-2 3-1,-3 4 3,-1 4 2,-2 4 1,-2 6 1,-1 10-1,-1 8-2,0 8 0,-3 9-4,-3 6-6,-2 8-6,-4 6-6,2 4-3,6 1-1,6 1-1,6 1-1,4-1 0,5-3 1,3-3 1,4-2 2</inkml:trace>
</inkml:ink>
</file>

<file path=ppt/ink/ink4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11"/>
    </inkml:context>
    <inkml:brush xml:id="br0">
      <inkml:brushProperty name="width" value="0.03444" units="cm"/>
      <inkml:brushProperty name="height" value="0.03444" units="cm"/>
    </inkml:brush>
  </inkml:definitions>
  <inkml:trace contextRef="#ctx0" brushRef="#br0">69566 11592 638,'-16'-2'3,"16"0"6,16-3 5,15-2 6,11-2 3,6-4-1,6-2-1,6-3-1,6-3 0,7-3-2,7-3-1,7-3-2,4 0 0,4 1-1,2 3 1,4 2-1,-1 1 0,-1 2 0,-2 3-1,-1 1-1,-2 4-1,0 3-1,0 4-2,0 4-2,-3 2-1,-4 2-1,-5 0-2,-5 2 0,-4 1-2,-3 1 0,-3 3-2,-3 2-1,-2 1 0,-2 0 1,-3-1 1,0 1 2,-4-1 0,-1-1-1,-2 0-1,-2-2-1,-4 0-2,-6 0-3,-5 0-2,-7 0-2,-3 0-3,-3-1-2,-1 1-3,-2 0-1,-2-1-1,-1-1 0,-1 0 2,0-1 1</inkml:trace>
</inkml:ink>
</file>

<file path=ppt/ink/ink4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11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77991 10350 535,'-14'2'13,"5"4"6,3 4 6,4 3 6,3 2 2,2-2-2,2-3-4,1-1-2,4-1-2,2 2 0,3 0-1,3 1 0,2 2-1,0 0-2,-1 1-2,1 1-1,-1 1-2,-1 1-2,-1 2-1,-1 0-1,0 0-1,0 1 1,-1-1-1,1 1 2,-2 0-3,-1 1-4,-2 1-6,-2 1-4,-2-1-2,-2-1 1,-3-2 2,0-3 0,-5 0 3,-2 0 3,-5-1 3,-4 1 3,-4 1-1,-7 1-4,-5 3-6,-6 1-4,-5 2-8,-3 1-11,-2 1-12,-4 1-11,4-2-7,8-5-2,9-5-2,9-4-3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8"/>
    </inkml:context>
    <inkml:brush xml:id="br0">
      <inkml:brushProperty name="width" value="0.0488" units="cm"/>
      <inkml:brushProperty name="height" value="0.0488" units="cm"/>
      <inkml:brushProperty name="color" value="#00BFF3"/>
    </inkml:brush>
  </inkml:definitions>
  <inkml:trace contextRef="#ctx0" brushRef="#br0">53570 20881 450,'-10'0'7,"10"-2"14,12-1 14,10 0 13,7-1 2,5 0-11,3 0-12,4 1-10,0-2-9,-2 0-6,-3-2-5,-3 0-7,-4 0-3,-3 2-2,-5 2-1,-3 2-3,-4 1-2,-1-2-4,-2 0-3,-2-1-3,-4-1-1,-4 0 5,-6 0 2,-4 0 4,-3-1 4,-2-2 4,0-2 4,-1-1 3,-1-2 2,-1 0 0,-1 0-1,-1 1 1,1 0 2,2 2 7,4 2 7,3 2 7,0 1 5,0 0 5,-1 0 4,-1 1 5,0 0 2,2 3 2,2 4 0,2 2 2,2 3-2,0 2-4,2 2-3,1 1-5,0 4-2,0 5-3,0 5-3,0 5-1,0 3-3,0 3-3,0 1-2,0 2-2,0 2-2,0 0-3,0 2-3,0 0-1,0 0-5,0-4-5,0-2-6,0-3-5,-1-5-3,-1-5-1,0-7 1,-1-5-1,-2-4-1,-2-2-2,-2-3 0,-2-1-2,-1-3 1,-1-6 1,-2-4 1,0-5 2,-1-4 3,-1-3 5,-1-4 5,-1-1 5,1-1 4,2 2 4,4 4 3,3 3 3,4 2 7,6-1 10,6 0 11,6 1 9,4-1 2,3 2-8,3 1-8,3 1-7,2-1-10,3 0-11,1-1-12,2-1-11,1-2-11,-1-1-8,-1-3-10,-1-1-9,-4 0 1,-6 6 10,-5 5 11,-6 5 10,-3 1 4,0 0-4,0-2-4,-1 0-4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59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55061 3981 556,'-13'-7'55,"8"1"3,7 0 2,6 2 2,4 0-4,1 2-11,2 0-10,0 2-12,1 0-7,1 2-6,2 0-5,0 2-5,-1 1-3,-1 1 2,-2 3 0,-2 2 0,-3 1-5,-1 0-13,-2-1-14,-2 1-13,-2 1-7,-2 3-1,-2 4 0,-2 2 0,-2 0 2,-2-3 6,-2-3 5,-1-3 7,-2-2 4,2 0 6,0-2 5,2 0 4</inkml:trace>
</inkml:ink>
</file>

<file path=ppt/ink/ink4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3"/>
    </inkml:context>
    <inkml:brush xml:id="br0">
      <inkml:brushProperty name="width" value="0.03894" units="cm"/>
      <inkml:brushProperty name="height" value="0.03894" units="cm"/>
      <inkml:brushProperty name="color" value="#F2395B"/>
    </inkml:brush>
  </inkml:definitions>
  <inkml:trace contextRef="#ctx0" brushRef="#br0">64461 46590 565,'0'-19'69,"0"10"-8,0 10-9,0 10-9,-2 5-7,0 1-9,-3 1-7,-2 1-7,-2 4-4,-4 5-1,-2 6 0,-3 7 1,-2 0-3,1-2-4,-1-3-3,1-3-5,0-4-3,2-3-3,2-5-4,3-3-2,3-6-10,6-5-15,6-6-14,6-6-15,3-4 0,1-1 17,1-3 15,2-2 16,-1 0 10,-1 1 3,-1 1 3,0 1 3,-2 1 5,-1 2 8,-1 2 6,0 2 7,-2 2 8,-1 2 7,0 2 8,-2 2 7,0 2 2,-2 2-7,0 2-4,-2 2-7,0 1-4,0 3-5,0 1-4,0 3-5,0 2-3,0 1-2,0 3-1,0 1-3,0 3 0,-2 1 1,0 2 1,-2 3-1,0-1-3,1 0-8,-1-1-9,0-1-9,0-3-6,2-5-7,0-5-6,2-5-6,0-5-2,0-4-1,0-6 0,0-4 0,0-3 4,2-2 6,0 0 6,2-1 7</inkml:trace>
</inkml:ink>
</file>

<file path=ppt/ink/ink4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4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65024 46117 532,'0'-12'44,"0"7"-7,0 6-6,0 8-6,0 5-5,-2 5-5,-1 5-5,0 5-4,-1 2-5,-2 0-2,0 1-4,-1-1-2,-1-2-5,2-5-2,1-5-4,0-5-4,2-7-2,2-10-4,2-10-2,2-9-4,3-8 3,4-3 5,3-4 6,5-4 7,2-2 5,0 2 4,-1 0 6,1 1 5,-1 4 5,-1 6 5,-1 5 6,-1 7 4,-1 3 3,-2 4 0,-3 3-1,0 3 0,-3 3-2,-1 5-2,-1 6-2,0 4-2,-4 5-2,-4 3-3,-5 5-3,-5 3-2,-4 3-3,0 2-2,-1 3-1,-1 1-3,1-1-2,2-6-4,4-4-4,3-5-3,3-5-3,4-6 0,4-6-1,4-6-1,2-4 2,2 0 6,0-1 5,1-2 5,0 0 3,0 1 0,-2-1 1,-1 0 0,-2 5-1,-6 8-4,-4 9-3,-5 9-3,-5 4-2,-2 1-1,-3-1-1,-3 1-1,-2-1 0,-1 1 0,-1-1-1,-1 0 1,-1 0 0,-1-1 4,-1-1 2,-1-1 4,1-1 0,1-3 0,3-1 0,1-2-2,4-3 4,3-3 7,4-3 7,5-2 7,6-5 8,11-6 7,11-6 7,11-6 9,7-2-3,1-1-11,2 1-11,2-1-11,1 1-7,1 1-5,-1 1-4,0 1-5,-1 1-3,-2 4-3,-1 3-4,-3 2-3,-3 3-5,-5 0-6,-5 2-5,-5 1-6,-7-2-7,-8 0-6,-10-3-9,-8-2-6,-5-1 3,-1 0 14,-1 0 14,-1 1 14,0-1 9,1 2 3,1 1 4,1 0 4,1 1 2,2 0 4,2 0 2,3 0 2,1 3 11,4 6 19,3 6 17,2 6 19,2 5 1,0 5-14,0 4-15,0 6-14,1 5-10,0 6-4,2 6-4,0 6-4,0 6-2,0 9 1,-2 7-1,0 8 1,-1 3-9,0-4-18,0-2-17,0-3-17,0-6-7,0-8 3,0-7 4,0-8 4,0-10 4,0-10 7,0-11 6,0-11 7,0-5 3,0 0 3,0 0 1,0 0 2</inkml:trace>
</inkml:ink>
</file>

<file path=ppt/ink/ink4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5"/>
    </inkml:context>
    <inkml:brush xml:id="br0">
      <inkml:brushProperty name="width" value="0.03341" units="cm"/>
      <inkml:brushProperty name="height" value="0.03341" units="cm"/>
      <inkml:brushProperty name="color" value="#F2395B"/>
    </inkml:brush>
  </inkml:definitions>
  <inkml:trace contextRef="#ctx0" brushRef="#br0">65463 47837 658,'-10'-6'74,"-2"6"-14,-3 4-14,-3 6-14,-3 5-8,0 7-1,-1 7 0,-1 7 0,0 3-4,1 2-7,1 1-7,1 0-5,1-1-9,1-3-10,0-5-10,2-4-10,2-6-7,3-9-5,2-8-5,4-9-5</inkml:trace>
</inkml:ink>
</file>

<file path=ppt/ink/ink4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5"/>
    </inkml:context>
    <inkml:brush xml:id="br0">
      <inkml:brushProperty name="width" value="0.03441" units="cm"/>
      <inkml:brushProperty name="height" value="0.03441" units="cm"/>
      <inkml:brushProperty name="color" value="#F2395B"/>
    </inkml:brush>
  </inkml:definitions>
  <inkml:trace contextRef="#ctx0" brushRef="#br0">65650 48313 639,'64'-28'2,"-14"9"11,-14 7 12,-13 8 11,-8 5 6,-1 4-2,-1 2-2,0 4-2,-2 1-2,1 3-4,0 1-4,0 3-4,0 0-7,1-1-13,1-1-13,2 0-11,-2-3-14,-1-1-14,-2-2-14,-2-2-14</inkml:trace>
</inkml:ink>
</file>

<file path=ppt/ink/ink4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5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66931 46996 495,'-13'-8'2,"3"0"6,4 1 3,4-1 6,4 0 3,4 2 0,4 1 2,3 0 2,5 1-2,6-2-3,4 0-3,4-1-3,3-1-4,-1 0-4,-1 0-6,-1 0-4,-3 1-5,-3 1-2,-5 0-3,-3 2-3,-7-2-4,-8-2-6,-10-3-7,-8-3-5,-4-2 1,3 0 8,1 1 10,3-1 9,0 1 4,2 3 2,0 1 0,2 2 1,0 1 7,1 0 13,-1 1 12,0-1 13,1 2 6,2 4 0,2 4-1,2 4-1,1 4-2,0 3-5,0 5-5,0 3-6,0 5-2,0 3 1,0 5 1,0 3 0,0 3-1,0 2-3,0 2-5,0 2-2,0 1-4,-2 2-3,-1 0-2,0 2-2,-1-1-6,0-2-5,0-2-7,1-2-7,-1-4-3,0-6-2,0-5 0,0-7-2,-2-8-3,-4-10-4,-4-12-5,-3-10-5,-2-7 1,0-3 7,2-3 8,1-2 6,2-2 7,5 3 5,3 2 6,4 2 5,3 1 6,1 1 5,4 1 5,0 1 4,4 1 3,4 4-1,4 3-2,3 3 0,3 1-5,-1 1-9,1-1-8,-1 0-8,-1 1-2,-2 3 2,-4 1 5,-3 2 3</inkml:trace>
</inkml:ink>
</file>

<file path=ppt/ink/ink4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6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67934 45978 442,'14'-28'0,"-1"7"0,-2 7 0,-2 7 0,-1 3 7,3 2 12,2 0 14,2 2 12,-1 4 4,-3 8-9,-3 7-7,-2 9-7,-4 4-9,-4 2-7,-4 2-9,-4 3-9,-3-1-2,-1 0 1,-3-1 2,-2-1 1,1-4-3,1-6-9,2-5-8,3-6-10,2-7-2,6-7 4,4-6 4,6-7 3,3-5 4,3-2 5,4-1 4,2-3 4,1 1 10,1 3 12,-1 3 13,1 3 12,-2 3 6,-3 2-5,-2 4-4,-4 2-4,-2 5-4,-2 6-4,-3 6-5,0 5-3,-5 5-4,-6 1 0,-6 3-2,-5 1-2,-4 1-2,3 1-3,0-1-3,0 0-4,2-1 0,1-3-2,1-3 1,1-3 0,2-2 0,2-3 3,4-1 2,3-2 2,4-3 1,6-4 1,5-4 0,7-4 0,2-4-2,-1-2-5,-1-3-4,0-4-5,-2-1-3,-1-1-2,-1-1-1,-1-1-2,-1 0-1,-2 3-1,-2 1-1,-2 2 0,-3 1 1,-2-1 4,-4-2 4,-2 0 4,-3 1 3,-2 1 6,-2 2 4,-1 2 5,-2 2 4,1 1 5,-1 0 5,0 2 4,2 1 1,1 2-1,2 2-3,2 2-1,2 2 1,0 2 5,2 1 5,1 3 6,0 3-1,2 4-4,0 3-4,2 5-5,-1 2-1,0 0 1,-2 2 3,0 1 1,-1 2 0,0 5-5,0 3-5,0 4-3,-1 5-5,-2 5-4,-1 7-5,-3 6-3,-1 1-7,1-1-6,-1-3-6,0-1-7,0-4-7,-2-4-10,0-6-9,-1-4-10,1-8-2,2-8 6,4-9 4,3-8 6</inkml:trace>
</inkml:ink>
</file>

<file path=ppt/ink/ink4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7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69507 45877 505,'9'-6'8,"2"2"16,1 4 16,3 3 16,1 2 4,0 3-10,-1 3-10,1 4-8,-2 3-12,-4 5-11,-5 5-11,-3 5-13,-4 3-6,-3 2-4,-5 2-2,-4 2-3,-3 0-1,-3-2 0,-4-2 0,-1-1 1,-2-4 2,1-4 6,0-3 6,3-5 5,0-3 6,4-4 5,3-4 6,3-5 6,5-3 5,8-6 4,8-4 4,8-5 4,5-4 1,5-3-5,3-3-3,5-3-5,0 0-1,-2 5 1,-1 3 0,-3 5 1,-2 2 0,-3 2 0,-3 2 0,-2 2-1,-4 3 0,-3 4-1,-3 4-1,-2 4-1,-4 3-1,-4 3-3,-4 3 0,-4 3-3,-3 2 0,-2 1 0,-1 1 1,-3 1 1,-1-1-5,1-3-7,-1-3-10,1-3-9,0-3-5,2-2-2,2-4-4,3-3-2,1-2 0,0-4 1,2-2 2,1-3 2,1-4 2,2-4 4,2-4 3,2-3 4,2-2 4,4 1 6,2 1 6,4 1 5,1 2 5,3 2 6,1 4 4,3 3 6,0 2 2,-1 2 1,0 2-1,-2 2 2,-1 2-1,-1 2 1,-1 2-1,0 2 1,-2 1-3,-1 2-7,0 0-5,-2 1-7,-1 1-8,-2 0-7,-2-1-8,-2 1-9,-2-1-7,-2-1-5,-2 0-6,-2-2-6,-1 0-2,-2-2 3,0-1 2,-1 0 1,0-1 6,0 0 6,2-1 8,1 1 7</inkml:trace>
</inkml:ink>
</file>

<file path=ppt/ink/ink4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7"/>
    </inkml:context>
    <inkml:brush xml:id="br0">
      <inkml:brushProperty name="width" value="0.04768" units="cm"/>
      <inkml:brushProperty name="height" value="0.04768" units="cm"/>
      <inkml:brushProperty name="color" value="#F2395B"/>
    </inkml:brush>
  </inkml:definitions>
  <inkml:trace contextRef="#ctx0" brushRef="#br0">69183 47950 461,'-24'0'2,"-1"0"3,-1 0 5,-1 0 3,2 1 5,3 2 5,5 2 4,3 2 6,6 2 4,6 5 6,7 4 5,8 3 6,3 2-2,3-3-8,2-1-8,1-2-9,3-1-5,3 1-5,3 1-3,3 1-5,2 0-4,0-2-6,2-3-6,1-1-5,0-3-6,2-2-10,1-4-8,0-2-9,1-5-5,-2-4-2,0-6-2,-1-4-2,-4-1 2,-8 3 5,-6 3 5,-6 3 6</inkml:trace>
</inkml:ink>
</file>

<file path=ppt/ink/ink4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8"/>
    </inkml:context>
    <inkml:brush xml:id="br0">
      <inkml:brushProperty name="width" value="0.05342" units="cm"/>
      <inkml:brushProperty name="height" value="0.05342" units="cm"/>
      <inkml:brushProperty name="color" value="#F2395B"/>
    </inkml:brush>
  </inkml:definitions>
  <inkml:trace contextRef="#ctx0" brushRef="#br0">71254 45975 411,'-6'-11'7,"6"10"15,4 10 13,6 10 15,0 5 1,-3 3-10,-2 1-10,-4 3-11,-1 0-6,-2 0-1,-1 1-2,0-1-1,-1-2-4,1-5-8,-2-5-7,2-5-7,-1-5-2,2-6 0,0-6 3,2-6 1,3-7-2,5-9-6,7-9-6,6-8-5,2-5-1,1 2 8,-1 0 7,1 2 8,0 2 4,-1 7 4,1 5 2,-1 7 4,-1 5 6,-3 5 8,-3 4 9,-2 6 9,-4 3 4,-1 4-1,-2 2-1,-2 4-1,-3 3-2,-2 7-2,-3 5-3,-4 7-3,-2 2-5,-2 2-5,-1 0-7,-3 2-6,0-1-4,1-3-5,1-4-3,0-2-4,2-4-1,1-5 0,0-4 1,2-6 1,2-7-5,4-8-11,4-9-12,4-9-10,2-5-1,0-1 9,0-1 9,-1-1 9,1 1 7,0 3 4,0 3 4,0 4 5,-1 1 2,-1 2 3,0 2 1,-2 3 2,0 1 5,0 0 8,0 2 9,0 1 9,0 3 2,2 6-3,0 5-4,2 7-3,-2 5-3,-1 4-3,-2 3-3,-2 4-2,-1 4-3,0 1-2,0 2-3,0 2-1,-1 0-4,-2-1-4,-2-3-3,-1-2-3,-3-2-4,0-3-1,-2-3-2,0-3-2,-1-4-2,-1-5-5,-2-4-4,0-6-4,1-4 0,3-4 7,3-4 5,2-3 5,4-3 5,2-2 2,3 0 3,4-1 2,1 1 2,0 1-1,0 2 1,-1 3 0,1 1 2,0 2 4,0 2 5,0 2 5,-2 4 3,-1 4 1,-2 6 3,-2 4 1,-1 3-2,-2 1-5,0 1-5,-1 1-6,-2 0-3,0-2-2,-2-3-1,0-1-2,0-1 0,0 0-2,2-1 1,1 1-2,1-2 1,6-4 1,2-4 0,5-4 0,3-2 2,0 0-1,1 0 1,1 0 0,0 0 0,-3 0 0,-1 0 1,-2 0-1,-2 3 1,-4 4 1,-3 6 2,-2 4 0,-4 3 1,-4-1-1,-3 1-2,-5 0 0,-2 0-2,-1 1-1,-1 1 1,-1 1-2,-1 0 0,-2-1 1,0-1-1,0 0 0,-1-2 2,1-1 3,1-1 3,1-1 3,2-1 3,5 0 4,3-2 3,4 0 4,6-3 3,8-3 4,8-2 4,7-4 3,7-1-1,5-2-7,5 0-5,5-1-6,1-1-3,0 2-2,-1 1 1,-2 0-2,1 2-6,-1 1-15,0 0-14,0 2-14,-1 0-7,-3 2-1,-3 0-1,-3 1-1</inkml:trace>
</inkml:ink>
</file>

<file path=ppt/ink/ink4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65619 51150 493,'63'21'100,"-14"-3"-23,-15-4-24,-15-4-24,-9 0-23,-4 7-22,-4 6-24,-4 5-22,-5 4-6,-6-1 13,-5 0 12,-7 1 13,-3-2 9,-3 0 4,-1-1 6,-2-1 3,-3-1 7,-1-1 6,-2-1 6,-2-1 7,0-2 4,5-1 0,4-2 3,4-2 0,4-3 3,5-3 1,4-3 3,6-2 2,7-5 2,10-6 3,10-6 1,9-6 2,6-1-1,-1 1-5,0 2-5,1 3-6,0 0-4,4 2-3,3 1-4,3 0-4,1 3-3,0 1-5,0 2-3,0 2-5,0 1-6,0 2-11,0 0-9,1 2-10,-4-1-6,-6 1-1,-6 0-1,-5 0 0,-5 0 0,-1 0 3,-2 0 1,-2 0 3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5:59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54628 5531 536,'-10'19'10,"12"-9"13,12-8 12,11-9 13,5-4 1,-3 0-7,-3 2-9,-3 1-8,-2 1-6,-1 2-3,0 2-2,-2 2-4,-2 3-1,-3 6 0,-2 4 1,-4 5 0,-2 5-1,0 7-1,-1 5 0,-2 6-2,-1 3 0,-2-2-2,-2 0 0,-2-1 0,-1-2-1,-1-4 1,-2-2 1,0-3 1,0-3 1,2-1-1,3-3 1,1-1 0,3-7-1,6-10-4,4-12-5,5-10-3,3-7-4,2-5-6,0-3-5,1-4-5,0-4-6,-1-2-6,-1-4-7,0-2-6,-3 2-2,-1 10 2,-2 8 1,-2 9 1</inkml:trace>
</inkml:ink>
</file>

<file path=ppt/ink/ink4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0"/>
    </inkml:context>
    <inkml:brush xml:id="br0">
      <inkml:brushProperty name="width" value="0.04245" units="cm"/>
      <inkml:brushProperty name="height" value="0.04245" units="cm"/>
      <inkml:brushProperty name="color" value="#F2395B"/>
    </inkml:brush>
  </inkml:definitions>
  <inkml:trace contextRef="#ctx0" brushRef="#br0">68565 50600 518,'-22'2'8,"6"4"16,5 4 17,5 3 16,4 2 2,6-2-11,4-3-12,5-1-11,4-2-7,3-4-4,4-3-2,2-2-4,-1-3-4,-1 0-6,-4-1-5,-3-1-6,-5 3-5,-5 8-3,-6 7-2,-6 9-3,-6 5 1,-7 3 5,-7 3 5,-7 3 5,-3 0 4,2-2 0,0-2 1,1-1 2,3-4 1,3-3 5,4-5 3,5-3 4,8-6 5,12-6 7,13-7 7,13-8 6,6-2 1,-2-1-8,0 0-7,-1 1-7,-2 0-5,-3 2-5,-3 2-4,-3 3-3,-4 2-5,-5 6-4,-4 4-5,-6 6-4,-5 2-1,-5 3 2,-7 1 3,-6 3 3,-3 2 1,-3 1-1,-1 3-1,-2 1 0,-2 2 1,1 1 3,0 1 2,-1 1 2,1 0 3,0 0 3,-1 1 4,1-1 3,1-2 2,5-5 1,3-5 1,5-5 0,6-4 7,8-2 8,9-4 11,10-2 9,6-6 1,6-6-7,7-7-7,5-7-8,4-5-8,0-1-7,2-2-10,0-2-7,1-2-5,-2 1 0,0 0 1,-1 0 0,-4 2 0,-4 7-2,-5 5-1,-5 7-1,-4 3 2,-1 4 6,-3 2 5,-1 4 6,-2 2 3,-2 4 3,-3 2 1,-1 4 2,-1 2 2,-2 3 2,-1 3 2,0 3 1,-2 0-3,-1-1-7,0-3-8,-1-1-7,-1-1-6,0 0-1,0-1-2,0 1-3,-2-1-4,0-1-9,-3-1-7,-2 0-9,-1-2-3,-2-3 3,0-1 2,-1-2 3,0-1 3,0 0 3,2 0 5,1 0 2</inkml:trace>
</inkml:ink>
</file>

<file path=ppt/ink/ink4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0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69455 52866 611,'-13'-1'10,"6"-1"20,6 0 21,6-1 20,4-1 3,3 2-15,4 0-16,2 2-16,1 0-11,-3 0-8,-1 0-9,-2 0-8,-2 1-3,-2 4 2,-3 2 1,-1 4 1,-2 1-5,-4 1-15,-2 1-15,-3 1-13,-2 0-4,0-2 9,0-3 8,0-1 8,1-1 6,0 0 3,2 0 2,1 0 3</inkml:trace>
</inkml:ink>
</file>

<file path=ppt/ink/ink4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1"/>
    </inkml:context>
    <inkml:brush xml:id="br0">
      <inkml:brushProperty name="width" value="0.05095" units="cm"/>
      <inkml:brushProperty name="height" value="0.05095" units="cm"/>
      <inkml:brushProperty name="color" value="#F2395B"/>
    </inkml:brush>
  </inkml:definitions>
  <inkml:trace contextRef="#ctx0" brushRef="#br0">68705 53662 431,'-13'0'24,"6"-2"3,6 0 2,6-2 2,3 0-1,0 1-8,0-1-7,-1 0-7,1-1-4,0 0 0,0-1-2,0-2 1,0 1-2,0 1-1,-1 0-1,1 2-2,-1-1 2,0 0 5,-2-1 6,0-2 5,-1 0 4,3 1 2,2-1 2,2 0 1,-1 2 4,-2 6 3,-4 4 3,-2 6 3,-2 2-1,0 1-7,0 1-7,0 2-7,0 0-5,0 3-2,0 1-3,0 3-3,1 1-2,2 1-3,2 1-2,1 1-4,2 0-1,0 1-3,0-1-2,0 1-1,1-4-3,1-4-3,3-4-2,2-6-2,0-3 0,-1-2 1,-1-3 3,0 0 2,-2-4-2,-1-2-5,0-4-6,-2-2-5,-1-2-1,-2 1 2,-2-1 2,-2 0 2,-1 1 2,2 1 4,0 0 4,2 2 4</inkml:trace>
</inkml:ink>
</file>

<file path=ppt/ink/ink4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1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68968 53177 592,'5'-6'7,"-2"2"15,-6 4 16,-2 3 14,-3 2 3,2 5-7,1 4-7,0 3-9,1 4-5,0 0-5,0 0-4,1 3-4,-2-1-3,-2 2-3,-2 1-2,-2 1-2,-1 1-2,1 1-2,-1 1-1,0 1-2,-1 0-4,-2-2-6,-1 0-5,-3-1-6,-1-2-6,-1-3-6,-1-3-7,-1-3-6,0-3 0,1-4 5,1-5 7,1-2 6,0-6 5,1-4 5,-1-6 4,0-3 6,1-4 4,3 0 5,1 1 6,3-1 4,1 1 6,4-1 5,2 0 7,4 1 6,3 0 4,6 3-1,4 1 2,5 2 0,5 2-2,3 1-5,4 0-3,5 2-4,2 0-4,2-2-3,3 0-4,1-1-2,0-1-10,0 1-16,-1-1-16,-1 0-16,-3 0-6,-2-2 4,-3 0 5,-3-1 4,-4 1 4,-5 1 2,-5 2 3,-4 2 3</inkml:trace>
</inkml:ink>
</file>

<file path=ppt/ink/ink4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2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69997 51630 483,'-7'-22'4,"2"5"7,2 3 7,2 4 8,5 1 4,8-1 3,7-3 2,9-2 2,1 1-1,-3 1-5,-5 2-5,-3 2-4,-3 2-5,1 1-4,0 0-5,-1 2-4,2 0-3,2 0-1,1 0-2,3 0-2,-1 0-2,-1 0-4,-3 0-3,-1 1-3,-4-1-6,-6 4-10,-6 0-9,-6 4-9,-5-1-1,-4 1 7,-3 0 7,-5 0 8,-1-2 7,1-2 3,1-3 6,1-4 4,1-1 6,3-1 8,1-2 6,2 0 8,2 0 5,1 3 2,0 1 2,2 2 3,1 4 5,2 8 7,2 6 9,2 7 7,1 5-1,0 5-8,0 3-9,0 4-8,0 2-7,-2-1-6,0-2-6,-1 0-5,-1-3-6,2-5-8,0-5-6,2-5-6,2-8-11,4-12-15,3-12-13,5-11-15,2-11 0,1-7 12,1-8 13,2-7 13,-3-2 10,-1 8 7,-4 6 6,-2 8 8,-3 5 7,1 7 8,0 5 9,0 7 8,-3 8 6,-6 12 5,-6 12 5,-6 11 4,-3 9-4,-1 4-13,-2 5-14,1 6-13,-1-3-10,4-8-6,3-9-6,3-9-6,1-6-3,2-1 1,1-2 0,0-2 1,4-6 1,4-9-1,5-8 0,6-9 0,1-3 3,-1 5 3,-1 3 4,0 4 4,-3 6 9,-3 8 12,-2 8 12,-4 8 13,-4 4 4,-6 3-6,-6 1-6,-5 2-4,-5 3-5,-1 1-1,-3 2-2,-1 2-2,-2 1-5,-3-1-11,-1-2-9,-2 0-10,0-1-6,1-1-3,3-2-3,2 0-3,3-4-2,7-7 1,5-7-1,7-6 0,2-5 1,2-2 6,0-2 3,2-2 5</inkml:trace>
</inkml:ink>
</file>

<file path=ppt/ink/ink4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33"/>
    </inkml:context>
    <inkml:brush xml:id="br0">
      <inkml:brushProperty name="width" value="0.05951" units="cm"/>
      <inkml:brushProperty name="height" value="0.05951" units="cm"/>
      <inkml:brushProperty name="color" value="#F2395B"/>
    </inkml:brush>
  </inkml:definitions>
  <inkml:trace contextRef="#ctx0" brushRef="#br0">70714 52978 369,'19'-15'4,"5"1"6,7 1 7,5 1 7,2 1 2,-4 4-5,-2 2-4,-3 4-5,-2 1 0,-3 2 2,-1 0 2,-3 2 3,-2 1-2,-2 1-8,-4 3-7,-3 2-7,-2 2-6,-2 1-5,-2 3-5,-2 2-5,-4 0-2,-4 1 0,-5-1 0,-5 1 1,-5-1 1,-1-3 4,-4-1 4,-3-2 3,-2-1 4,-1-1 4,-1 1 4,-1 0 3,2-1 1,4-3-1,3-1-2,5-2-1,3-1 4,2 0 10,4 0 12,3 0 10,3-1 4,4 0-4,4-2-3,4 0-3,4-2-3,3-2-1,5-2 0,4-2-1,2-2-3,2-2-4,3-1-4,1-3-4,1-1-2,-1 1-2,-1-1 0,-1 0 0,-3 2-3,-3 3-6,-4 3-4,-5 2-5,-4 3-7,-6 2-7,-6 2-7,-6 2-7,-3 0 0,-1 0 9,-1-2 8,-2 0 10,1-3 6,1-2 4,1-3 4,1-3 5,0-1 2,2 2-1,1 2 0,0 2 0,2 3 11,2 4 23,3 4 22,1 4 23,1 3 4,2 3-13,0 3-14,2 3-14,-1 2-9,-1 1-6,0 1-6,-2 1-5,1 1-4,0 1-3,2 1-3,0 1-2,3-1-3,2-3-2,3-4-3,3-1-1,4-5-4,5-3-4,5-4-3,5-4-5,7-9-2,8-12 1,10-13 2,8-13 0,12-10-5,17-9-10,14-9-11,17-9-12,-5 2-5,-23 13-4,-23 12-1,-24 14-4</inkml:trace>
</inkml:ink>
</file>

<file path=ppt/ink/ink4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1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45560 32842 524,'-1'24'128,"0"1"-27,-2 1-27,0 1-27,-1 1-16,0 3-5,0 1-5,0 2-5,0 1-6,-2-3-3,0-2-4,-1-1-4,-1-2-4,2 1 0,1-1-3,0 0-1,1 0-4,-2-3-6,0-1-5,-1-3-5,0-8-10,2-16-12,2-15-13,2-17-12,2-6 2,2 0 16,2 1 17,2 2 16,1 1 10,-1 3 3,1 4 4,0 2 3,0 2 3,0 3 4,0 1 2,-1 3 3,1 0 3,0 1 4,0-1 3,0 0 3,0 3 1,-1 3 2,1 4-1,0 4 1,0 3 0,0 0-2,0 2-2,0 1-1,0 0 1,1 3 1,1 2 2,2 2 2,-2 1-1,-1 2-3,-2 0-2,-2 1-3,-1 3-3,0 2-1,0 3-1,0 3-1,-1 0-1,-1-1-1,0-3 0,-1-1-1,-1 0 0,0 1 1,0 3 0,0 2 0,0 0 0,0 1 0,0-1-2,0 1 0,-1-2-2,-1 0 0,0-1-1,-1 0-1,-1-2-1,2-1-2,0-1-1,2-1-2,-2-6-8,-4-12-15,-4-12-16,-3-11-15,-2-6-2,2-1 9,2 1 9,3 0 10,0 0 8,2 3 8,0 1 6,2 3 8,1 1 4,0 3 1,1 1 1,2 3 0,0 3 6,2 8 6,1 6 8,0 8 7,0 4 1,0 5-4,-2 3-6,0 5-5,-2 0-3,-2-3-3,-2-3-2,-2-3-3,0-2-2,0-2-1,2-3-2,1-1-2,2-5-5,6-8-7,4-8-9,5-7-8,4-7-3,3-5 1,3-5 2,3-4 1,1-3 3,-1 3 2,-1 2 3,-1 2 3,-1 3 5,-3 7 3,-1 5 6,-2 7 4,-3 6 3,-3 6 1,-3 7 3,-2 8 0,-4 3 7,-2 1 10,-4 1 11,-2 1 11,-2 0 3,1-1-5,-1 0-5,0-2-5,2-1-7,4-1-9,4-1-9,4 0-9,2-3-7,1-3-2,2-2-3,0-4-4,1-1 0,1-2 0,2 0 0,0-2 0,-1 1 2,-1 0 1,-2 2 3,-2 1 3,-2 1 3,-1 1 6,0 3 6,-1 2 6,-3 2 3,-3 2 1,-2 2 2,-3 1 1,-4 2-1,-2 1 0,-3 2-2,-3 0-2,-2 1 0,1 1 0,-1 1 0,0 1 1,1-1-4,1-1-6,1-3-7,1-1-6,1-2-5,2-2-2,2-3-2,3-1-3,2-3-4,6-4-4,4-4-4,6-4-5,2-2 2,1 1 6,1-1 7,1 0 7,1 0 5,0 2 6,0 1 5,-1 0 5,0 2 4,-3 2 2,-1 2 3,-2 2 2,-1 2 4,0 2 6,0 2 5,0 2 5,-1 0 3,1 1-1,0 0 0,0 0-1,0-1-4,2-1-9,0 0-7,1-2-9,2-1-6,1-1-2,3 0-4,2-2-3,1-1-4,1-4-6,1-2-6,1-3-6,-1-3-7,-1-2-6,-2-2-8,-2-1-6,-3-1-3,-1 4 4,-2 3 2,-2 2 3</inkml:trace>
</inkml:ink>
</file>

<file path=ppt/ink/ink4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3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48184 32450 593,'-8'56'126,"2"-12"-31,1-13-32,0-13-33,0-3-16,-3 7-2,-4 7-2,-2 7-1,-1 1-4,1-4-5,1-4-4,0-3-6,2-4-3,1-3 1,0-3 0,2-3-1,2-4-5,2-4-14,4-5-13,3-6-13,1-4-2,3-3 11,2-5 9,2-3 11,0-1 9,-1 4 7,0 5 9,-2 3 7,0 4 10,0 4 10,-1 4 11,1 4 11,-1 4 3,-2 3-1,-2 5-3,-2 4-1,-1 0-4,0 0-5,0-1-5,0 0-4,0-3-5,0 1-6,0-2-4,0-1-6,0-1-11,0-1-14,0-1-16,0 0-15,1-5-5,2-6 4,2-8 6,2-6 4,1-8 4,3-7 3,2-8 3,2-8 3,-1-1 5,-3 7 4,-3 8 5,-2 6 6</inkml:trace>
</inkml:ink>
</file>

<file path=ppt/ink/ink4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4"/>
    </inkml:context>
    <inkml:brush xml:id="br0">
      <inkml:brushProperty name="width" value="0.03803" units="cm"/>
      <inkml:brushProperty name="height" value="0.03803" units="cm"/>
      <inkml:brushProperty name="color" value="#F2395B"/>
    </inkml:brush>
  </inkml:definitions>
  <inkml:trace contextRef="#ctx0" brushRef="#br0">48868 32288 578,'7'-9'0,"0"-2"-2,-2-2-1,0-1 0,-2-1 2,2 2 6,-2 3 7,1 1 6,-1 3 5,0 6 5,-1 4 5,-2 6 4,0 2-2,-2 3-8,-1 1-9,0 3-9,0 0-11,2-3-13,2-1-14,2-2-13,3-6-6,4-8 4,4-10 4,3-7 3,3-6 6,0 2 5,-1 1 7,1 1 6,-2 2 5,-1 5 4,-2 3 5,-2 4 4,-3 4 9,-3 4 12,-2 4 13,-4 4 13,-3 2 3,-4 3-8,-4 2-8,-3 2-7,-3-1-6,2 1-4,1-2-6,1-1-4,1-1-5,2-3-2,2-1-2,2-2-4,3-2-5,4-2-8,4-2-9,4-2-8,2-2-1,2 0 4,0-2 6,1 0 4,0-1 3,-3 0 4,-1 0 1,-2 0 3,-2 2 1,-2 2 0,-2 4 2,-2 2-1,-3 3 2,-4 4-1,-4 2-1,-4 3 1,-2 3 1,-3 1 1,-2 3 2,-1 1 2,-2 1 2,1-3 0,-1-1 1,1-3 1,0-1 1,1-2 2,1-3 1,1-1 3,1-2 1,4-2 5,3-3 4,3-1 4,4-2 3,8-4 3,6-2 2,7-3 3,5-3-1,1 0-7,3-2-6,1 0-6,3 0-7,1 1-7,2 0-9,3 2-7,-1 0-5,-2 1-4,-1-1-3,-3 0-3,-1 0-4,-3 2-5,-1 1-4,-3 0-4,-3 1-3,-4-2 2,-6 0 2,-4-1 0</inkml:trace>
</inkml:ink>
</file>

<file path=ppt/ink/ink4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4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49695 32800 528,'-16'0'3,"2"0"6,1 0 7,0 0 5,2 2 5,3 4 5,1 4 4,2 3 4,1 6 1,2 5-2,0 7-3,2 5-1,0 4-4,0 4-3,0 3-4,0 2-4,1 3-3,2 2-3,2 2-3,2 2-4,-1 4-6,-1 9-13,-2 7-12,-1 8-12,-2 2-5,1-5 1,2-5 1,0-5 1,1-9 3,-2-13 5,0-12 6,-2-13 5,1-8-1,0-3-6,2-3-6,0-2-7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1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56577 4528 546,'-6'-7'5,"2"1"11,4 0 10,3 2 10,2-1 2,5 0-3,4-1-5,4-2-4,0 1-5,-1 1-5,-2 0-5,-3 2-4,0 0-7,0 2-6,0 0-8,0 2-8,-3 1 2,-3 4 9,-4 2 9,-4 4 10,-2 1 6,0 1 2,0 1 4,1 1 1,-1 2 2,2 3 0,0 4-1,2 2 0,0 2-2,0 2-2,0 3-2,0 1-2,-1 1-4,0-2-2,-2 0-3,0-1-4,-1 1-2,2 1-6,0 2-3,2 3-4,-1-4-2,0-6 2,-2-7 1,0-7 2,0-7-6,2-10-11,2-8-13,2-9-11,2-6-3,0-3 8,1-3 8,2-3 8,0 1 7,1 4 6,2 3 6,0 5 5,0 2 4,-1 4-1,0 3 0,-2 3 1,1 2 5,0 2 11,1 2 12,2 2 11,-1 1 3,-1 0-6,-1 0-4,0 0-6,-1 0-7,1 0-10,2 0-9,0 0-10,-2 1-9,-4 2-10,-6 2-11,-4 2-9,-3-1 1,0-1 11,0-2 11,1-2 12</inkml:trace>
</inkml:ink>
</file>

<file path=ppt/ink/ink4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4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49348 33761 664,'-9'-14'33,"0"3"-3,-1 3-3,-1 2-3,-1 5 0,2 6 3,0 6 4,2 6 3,-1 3-1,-1 3-6,-3 1-7,-2 3-6,0-1-6,-1 0-5,0-1-4,0 0-5,2-4-5,3-3-6,3-5-6,2-3-6,4-5-7,4-8-10,4-6-9,4-7-9,3-4 1,5 1 15,4-1 13,3 0 15,2 3 7,-3 3 3,-1 4 3,-2 4 3,-3 3 6,1 0 8,-2 2 9,-1 1 9,-1 0 4,-1 3 4,0 2 1,-2 2 2,-1 1-2,-1 0-5,0 0-5,-2 0-7,0-1-6,0 1-10,0 0-9,0 0-10</inkml:trace>
</inkml:ink>
</file>

<file path=ppt/ink/ink4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5"/>
    </inkml:context>
    <inkml:brush xml:id="br0">
      <inkml:brushProperty name="width" value="0.05179" units="cm"/>
      <inkml:brushProperty name="height" value="0.05179" units="cm"/>
      <inkml:brushProperty name="color" value="#F2395B"/>
    </inkml:brush>
  </inkml:definitions>
  <inkml:trace contextRef="#ctx0" brushRef="#br0">50450 33006 424,'0'-15'0,"0"2"0,0 3 0,0 1 0,1 1 5,2 0 11,2 0 9,2 1 11,2-1 2,3 2-3,3 0-4,4 2-4,1 0-4,3 0-5,1 0-6,3 0-4,-1 0-2,-1 1 0,-2-2 0,-3 2 1,-3-4-10,-6-4-20,-6-5-21,-6-5-21,-4-2-2,0 1 14,-2 1 15,0 1 15,-1 1 10,0 1 6,1 0 6,-1 2 7,0 2 7,2 3 9,1 3 9,0 2 9,2 5 7,0 6 4,2 6 4,0 6 4,1 5-3,0 6-9,0 6-9,0 7-10,0 1-5,0 0-2,0-2-1,0 0-3,0-1-1,0 0-5,0 1-3,0-1-4,0-2-3,0-4-5,0-4-2,0-3-4,0-4-3,-2-3-1,0-3-2,-2-3-1,-1-6-8,-1-12-13,-3-10-13,-2-11-14,0-4 1,2 1 12,2 3 14,3 2 14,1 1 6,3 2 2,4 3 2,2 1 1,3 2 5,0 1 12,1 1 10,2 1 10,-1 0 4,1 2-4,0 1-4,0 0-4,0 2-7,-1 1-14,1 0-12,0 2-14</inkml:trace>
</inkml:ink>
</file>

<file path=ppt/ink/ink4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6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51573 32256 456,'22'-15'5,"-1"1"11,-3 1 10,-1 1 10,-2 1 5,-3 2-2,-1 2-1,-2 2-2,-1 3-3,0 4-5,0 4-5,0 4-5,-2 3-5,-1 3-4,-2 3-5,-2 3-4,-2 1-3,-2-1 0,-2-1-1,-1 0 0,-2-3-6,0 1-9,0-2-11,0-1-10,2-3-3,2-7 2,4-5 2,2-5 2,4-4 8,2 0 11,3 0 12,4 0 12,-1 1 6,-1 1 1,-2 0 0,-2 2 1,-3 4 0,-3 8-3,-2 7-3,-4 9-2,-2 3-1,-3-1-1,-4-1-2,-2-1 0,-1-1 0,1-1 1,1-1 1,0-1 1,2-2 1,1-1-1,0-2 1,2-2 0,2-4-1,4-3-1,4-4-2,4-4 0,2-3-6,0-4-8,0-2-8,-1-3-9,0-3-4,-2-1 0,-2-3 0,-2-1-1,-1 0 4,0 2 7,0 4 7,0 3 7,-1 2 5,-2 3 4,-2 1 3,-2 2 5,0 1 5,-1 0 7,0 0 8,0 0 6,0 3 5,0 4 5,1 5 4,-1 6 5,1 2-2,2 3-5,2 2-5,2 1-6,0 2-4,0 1-4,-2 1-3,0 1-3,-1 1-3,0 1-4,0 0-4,0 2-4,0 1-1,-2-1-2,0 0-1,-1 1-1,-2-2-5,-2-2-8,-2-1-7,-1-2-8,-2-3-9,0 0-9,1-1-8,-1 0-9,1-4-3,2-3 3,3-4 4,1-4 4</inkml:trace>
</inkml:ink>
</file>

<file path=ppt/ink/ink4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6"/>
    </inkml:context>
    <inkml:brush xml:id="br0">
      <inkml:brushProperty name="width" value="0.04436" units="cm"/>
      <inkml:brushProperty name="height" value="0.04436" units="cm"/>
      <inkml:brushProperty name="color" value="#F2395B"/>
    </inkml:brush>
  </inkml:definitions>
  <inkml:trace contextRef="#ctx0" brushRef="#br0">53250 32333 495,'9'-7'146,"1"2"-36,3 2-36,2 3-37,2 0-18,1 0-3,3 0-3,2 0-1,-1-2-6,-1-1-8,-3-2-7,-1-1-8,-3-4-12,-4-6-17,-5-4-18,-2-5-18,-5 0 1,-2 3 18,-4 4 17,-2 5 19,-2 2 14,1 2 9,-1 2 10,0 3 10,1 2 13,0 5 18,2 6 18,1 4 16,0 7 2,0 9-15,0 9-15,0 8-14,1 4-12,0-2-6,2-2-8,1-2-7,0-4-8,0-9-9,0-7-11,0-9-9,1-6-11,4-4-12,2-6-12,4-4-11,0-3 1,-1 0 15,0 1 15,-2-1 15,0-1 9,0-2 3,0-2 3,0-1 3</inkml:trace>
</inkml:ink>
</file>

<file path=ppt/ink/ink4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53243 31992 597,'6'-3'9,"-3"8"17,-2 9 19,-4 10 17,-3 4-1,-5 2-19,-5 3-20,-5 1-19,-3 1-13,2 1-5,1-1-6,1 0-6,1-2-1,3-3 2,1-5 3,2-3 3,5-6 1,6-7-1,8-6 0,6-8-1,4-3 1,1-2 5,2 0 2,0-1 5,0 0 2,-1 0 2,-1 2 1,0 1 2,-4 3 12,-5 8 23,-5 6 23,-4 7 23,-6 6 3,-6 5-18,-5 5-18,-7 5-17,-4 1-11,-3 0-5,-3-1-5,-2-1-6,0-4-4,7-4-5,5-5-5,7-4-6,2-5-4,0-1-6,1-2-4,-1-2-5</inkml:trace>
</inkml:ink>
</file>

<file path=ppt/ink/ink4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7"/>
    </inkml:context>
    <inkml:brush xml:id="br0">
      <inkml:brushProperty name="width" value="0.03412" units="cm"/>
      <inkml:brushProperty name="height" value="0.03412" units="cm"/>
      <inkml:brushProperty name="color" value="#F2395B"/>
    </inkml:brush>
  </inkml:definitions>
  <inkml:trace contextRef="#ctx0" brushRef="#br0">53670 33452 644,'23'-15'4,"-1"1"6,-1 1 8,0 0 6,-2 2 7,1 3 6,0 1 5,-1 2 7,0 2-2,-3 2-9,-1 2-11,-2 2-8,-3 2-10,-2 2-9,-4 1-7,-2 3-10,-4 3-1,-2 4 6,-4 3 6,-2 5 6,-3 0-7,-3-2-16,-4-1-18,-2-2-17,-1-4-4,-1-1 13,1-4 12,-1-3 11,2-1 11,1-2 7,2-1 8,3 0 8,3-2 9,6-1 9,6 0 11,6-1 9,4-3 2,3 0-9,4-3-7,2-2-8,1-1-8,-1 0-8,-1 1-7,0-1-8,-2 0-4,1 2-3,0 1-2,-1 0-3,0 1-6,-4-2-11,-3 0-9,-2-1-11</inkml:trace>
</inkml:ink>
</file>

<file path=ppt/ink/ink4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7"/>
    </inkml:context>
    <inkml:brush xml:id="br0">
      <inkml:brushProperty name="width" value="0.0485" units="cm"/>
      <inkml:brushProperty name="height" value="0.0485" units="cm"/>
      <inkml:brushProperty name="color" value="#F2395B"/>
    </inkml:brush>
  </inkml:definitions>
  <inkml:trace contextRef="#ctx0" brushRef="#br0">53910 33600 453,'-15'0'5,"2"0"11,3 0 11,1 0 11,1 1 3,2 2-2,1 2-4,0 2-1,1 2-3,-2 3 1,0 3-1,-1 4-1,0 1-1,2 1-2,2 1-2,2 1-2,1 0-3,0-1-2,0-1-2,0-1-2,1 0-4,2-1-5,2 1-5,2-1-4,1-2-7,3-4-7,2-6-7,2-4-8,0-5-4,1 0-3,0-3-4,0-2-2,-1-1 2,-1 2 7,-1 1 6,-1 0 8,-1 1-1,0-2-5,-2 0-6,0-1-7</inkml:trace>
</inkml:ink>
</file>

<file path=ppt/ink/ink4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8"/>
    </inkml:context>
    <inkml:brush xml:id="br0">
      <inkml:brushProperty name="width" value="0.03872" units="cm"/>
      <inkml:brushProperty name="height" value="0.03872" units="cm"/>
      <inkml:brushProperty name="color" value="#F2395B"/>
    </inkml:brush>
  </inkml:definitions>
  <inkml:trace contextRef="#ctx0" brushRef="#br0">55679 33482 568,'-9'-2'11,"12"0"23,13-4 22,14 0 23,2-1 3,-4 2-17,-5 2-17,-4 2-16,-2 1-14,5 0-12,3 0-10,5 0-13,0 0-3,0 0 2,-1 0 4,-1 0 2,-2 0-3,-3 0-8,-3 0-9,-2 0-8</inkml:trace>
</inkml:ink>
</file>

<file path=ppt/ink/ink4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8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57415 32550 480,'-7'16'159,"2"1"-36,2 1-36,2 2-36,1 1-22,0 2-6,0 4-8,0 3-6,0 2-4,0 1 0,0 1 0,0 1 1,-1-2-3,0-2-7,-2-3-5,0-3-6,-1-3-9,0-3-11,0-3-11,0-2-11</inkml:trace>
</inkml:ink>
</file>

<file path=ppt/ink/ink4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8"/>
    </inkml:context>
    <inkml:brush xml:id="br0">
      <inkml:brushProperty name="width" value="0.04189" units="cm"/>
      <inkml:brushProperty name="height" value="0.04189" units="cm"/>
      <inkml:brushProperty name="color" value="#F2395B"/>
    </inkml:brush>
  </inkml:definitions>
  <inkml:trace contextRef="#ctx0" brushRef="#br0">57620 32343 525,'15'-7'12,"-4"0"24,-3 2 25,-2 1 24,-2 1 3,1 3-19,2 4-18,0 2-18,0 3-13,-2 4-7,-2 2-6,-2 3-8,-3 3-6,-2 1-4,-4 3-5,-2 1-5,-1-1-2,1-5 1,0-4 0,2-6 2,3-3-2,8-1-4,6 0-2,8-2-4,1 0 4,1 0 12,-2 0 12,-1 0 13,-1 1 6,-1 4 0,0 2 1,-2 3 1,-2 2 2,-2 0 3,-4-1 2,-2 1 4,-4 1 0,0 1-5,-3 3-4,-2 1-5,-2 1-2,-4-1-2,-2-1-1,-3 0-1,-1-2-3,1 1-5,0-1-5,2 1-5,1-2-4,-1-3-3,0-2-4,1-4-2,2-4-9,6-6-14,6-6-14,6-6-14,3-1 0,0 1 13,0 2 14,-1 2 14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1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56220 5527 572,'-36'0'-6,"7"-2"7,7 0 6,7-1 8,4 0 9,2 3 12,2 4 11,2 2 13,2 4 0,2 6-12,2 4-10,2 5-11,0 3-8,0 1-2,-1 0-2,-2 2-4,0 0-4,0-1-5,0-1-7,0-1-6,0-1-7,-2-1-6,-1-1-8,0-1-6,-1-2-6,-2-1-3,0-3-2,-1-1-3,-1-3 2,0-4 7,0-5 7,0-2 7,1-3 6,-1 0 5,0 0 4,0 0 4</inkml:trace>
</inkml:ink>
</file>

<file path=ppt/ink/ink4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9"/>
    </inkml:context>
    <inkml:brush xml:id="br0">
      <inkml:brushProperty name="width" value="0.04672" units="cm"/>
      <inkml:brushProperty name="height" value="0.04672" units="cm"/>
      <inkml:brushProperty name="color" value="#F2395B"/>
    </inkml:brush>
  </inkml:definitions>
  <inkml:trace contextRef="#ctx0" brushRef="#br0">58581 33547 470,'8'-8'0,"-2"2"0,-1 1 0,0 1 0,-2 1 10,-2 3 18,-2 4 19,-2 2 20,-1 3 2,0 2-11,0 2-12,0 1-12,0 2-7,-2 2-2,0 0-1,-1 1-1,0 0-2,2-1-3,2-1-3,2-1-3,3-3-6,6-6-14,4-6-12,5-6-13,3-5-6,-1-4 2,1-3 2,0-5 2,-3 0 3,-3 1 5,-4 3 4,-4 1 6,-4 2 3,-4 1 4,-4 0 4,-4 2 2,-2 3 4,1 4 2,-1 6 3,0 4 3,1 3-1,0 0-3,2 0-4,1 0-5,2-1-7,6-1-12,4-1-13,6 0-11,3-4-4,5-4 7,3-5 6,5-5 7,-1-2 5,-3 4 6,-4 3 5,-5 3 5,-2 0 3,0-1 2,-2 0 1,0-1 1</inkml:trace>
</inkml:ink>
</file>

<file path=ppt/ink/ink4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9:39"/>
    </inkml:context>
    <inkml:brush xml:id="br0">
      <inkml:brushProperty name="width" value="0.06177" units="cm"/>
      <inkml:brushProperty name="height" value="0.06177" units="cm"/>
      <inkml:brushProperty name="color" value="#F2395B"/>
    </inkml:brush>
  </inkml:definitions>
  <inkml:trace contextRef="#ctx0" brushRef="#br0">59578 33213 356,'22'-8'-1,"-4"2"-2,-5 1-1,-3 0-1,-2 1 2,0-2 8,0 0 8,-1-1 6,-1 0 8,-4 2 5,-4 2 6,-4 2 6,-2 2 2,-1 4 2,-2 2 1,0 4 0,-1 1-1,1 1-7,-1 1-5,0 1-5,1 1-5,1 0-3,0-1-5,2 1-2,0 1-4,0 1-1,1 3-2,-1 2-2,1 0-2,2-2-1,2 0-2,2 0-2,3-2-3,4-1-6,4-1-5,3-1-6,6-1-6,5-4-4,7-3-6,5-2-6,9-6 1,12-8 6,11-8 6,13-7 6,-2-3 1,-15 5-3,-15 3-2,-14 4-4,-7 2-3,1 1-5,1-1-5,1 0-4</inkml:trace>
</inkml:ink>
</file>

<file path=ppt/ink/ink4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58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38000 6250 606,'-50'6'142,"0"13"-35,0 12-36,0 13-34,-4 7-21,-5 4-4,-7 3-5,-5 3-6,-1-2-1,6-6-1,7-6-1,6-6 0,1-4 0,-3 1 0,-3-1 1,-2 1 0,-1-1 1,3 1 1,3-1 0,4 1 0,13-7-10,26-12-25,24-13-23,26-12-23,8-7-5,-5 1 14,-7-1 16,-5 1 14</inkml:trace>
</inkml:ink>
</file>

<file path=ppt/ink/ink4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58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38100 6000 479,'51'46'116,"4"-5"-28,3-7-28,3-5-29,-1-3-15,-2 4-2,-3 3-4,-3 3-1,-1 3-3,4 3-3,3 3-3,3 4-3,-1-1-2,-2-3-2,-3-3-2,-3-2-2,-4-3-1,-3 1 0,-3-1 0,-2 1 0,-5-4 0,-2-6 1,-3-6 1,-3-6 1,-4-2 2,-3 3 3,-3 3 3,-2 4 3,-6 2 5,-6 4 8,-6 3 8,-6 3 7,-4 1 3,1 1-3,-1-1-3,1 1-3,-1 1-3,1 3-3,-1 3-2,1 4-2,1 1-3,3 0-2,3 0-2,4 0-2,-1 0-1,-3 0-1,-3 0 0,-2 0 0,-1 1-4,3 4-3,3 3-5,4 3-4,1-1-6,0-2-7,0-3-9,0-3-7,0-1-4,0 4 4,0 3 1,0 3 3,0-1 2,0-2 1,0-3 1,0-3 0,-2-7 3,-3-9 2,-3-10 2,-2-8 2</inkml:trace>
</inkml:ink>
</file>

<file path=ppt/ink/ink4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7:59"/>
    </inkml:context>
    <inkml:brush xml:id="br0">
      <inkml:brushProperty name="width" value="0.05172" units="cm"/>
      <inkml:brushProperty name="height" value="0.05172" units="cm"/>
      <inkml:brushProperty name="color" value="#F2395B"/>
    </inkml:brush>
  </inkml:definitions>
  <inkml:trace contextRef="#ctx0" brushRef="#br0">36800 7250 425,'-21'-18'25,"10"17"7,10 15 5,9 16 6,4 7 0,1 1-6,-1-1-6,1 1-5,-3 1-5,-2 3-3,-3 3-3,-3 4-3,-2 4-2,0 6 1,0 7 0,0 6-1,0 4 0,0 4-4,0 3-3,0 3-3,0 1-3,0 1-2,0-1-2,0 1-3,-2-3-1,-3-2-1,-3-3-2,-2-3 0,-1-7-1,3-9 2,3-10 0,4-8 2,-1-8 1,-3-2 0,-3-3 2,-2-3 0,3-6 8,14-5 17,11-7 16,14-5 17,5-3 2,1 4-10,-1 3-10,1 3-11,1 1-5,3 1-3,3-1-2,4 1-2,1 1-1,0 3 0,0 3 1,0 4 0,1 2-3,4 4-4,3 3-7,3 3-4,-1-1-3,-2-2-1,-3-3 1,-3-3-1,-2-2 0,0 0 2,0 0 1,0 0 0,-2-4 2,-3-5-1,-3-7 0,-2-5-1,-1-8 2,3-5 3,3-7 1,4-5 3,-3-6 1,-5-3 0,-7-3 1,-5-2-1,-4-3-1,0 1-3,0-1-2,0 1-2,3-4-2,6-6 0,7-6-2,6-6 0,3-6-3,0-2-4,0-3-5,0-3-4,0 1-4,0 6-1,0 7-2,0 6-1,-5 4-1,-9 4 2,-10 3 1,-8 3 2</inkml:trace>
</inkml:ink>
</file>

<file path=ppt/ink/ink4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0"/>
    </inkml:context>
    <inkml:brush xml:id="br0">
      <inkml:brushProperty name="width" value="0.03352" units="cm"/>
      <inkml:brushProperty name="height" value="0.03352" units="cm"/>
      <inkml:brushProperty name="color" value="#F2395B"/>
    </inkml:brush>
  </inkml:definitions>
  <inkml:trace contextRef="#ctx0" brushRef="#br0">38250 6950 656,'-5'-44'41,"-9"13"7,-10 12 6,-8 13 7,-9 13-4,-6 17-15,-6 15-15,-6 16-15,-6 9-11,-2 3-7,-3 3-7,-3 4-8,-1 2-4,4 4-2,3 3-2,3 3-1,6-7-5,9-15-7,10-15-5,10-16-8</inkml:trace>
</inkml:ink>
</file>

<file path=ppt/ink/ink4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0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37350 8500 633,'48'45'124,"-3"-9"-27,-3-10-27,-2-8-28,-1-4-19,3 3-12,3 3-13,4 4-11,1 4-9,0 6-6,0 7-6,0 6-6,-4-1-4,-5-5-5,-7-7-5,-5-5-3</inkml:trace>
</inkml:ink>
</file>

<file path=ppt/ink/ink4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1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38750 7350 604,'0'51'118,"0"4"-25,0 3-25,0 3-26,0 3-14,0 3-7,0 3-6,0 4-5,0 4-9,0 6-13,0 7-11,0 6-12,0-4-3,0-11 4,0-14 5,0-11 5,0-11-2,0-5-10,0-7-10,0-5-10</inkml:trace>
</inkml:ink>
</file>

<file path=ppt/ink/ink4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1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38400 4450 590,'-22'-83'15,"6"34"19,7 35 19,6 35 19,3 25 1,0 20-15,0 18-16,0 20-14,0 10-12,0 3-4,0 3-6,0 4-5,0 8-10,0 17-13,0 15-13,0 16-12,0-10-9,0-34-3,0-35-3,0-33-3</inkml:trace>
</inkml:ink>
</file>

<file path=ppt/ink/ink4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2"/>
    </inkml:context>
    <inkml:brush xml:id="br0">
      <inkml:brushProperty name="width" value="0.03828" units="cm"/>
      <inkml:brushProperty name="height" value="0.03828" units="cm"/>
      <inkml:brushProperty name="color" value="#F2395B"/>
    </inkml:brush>
  </inkml:definitions>
  <inkml:trace contextRef="#ctx0" brushRef="#br0">39600 7050 574,'-19'-25'32,"13"0"7,12 0 7,13 0 6,9 3 0,6 6-8,7 7-9,6 6-7,4 3-7,4 0-4,3 0-4,3 0-5,3-2 0,3-3 0,3-3 0,4-2 2,-3-3-5,-5 1-12,-7-1-11,-5 1-10,-1-1-11,6 1-9,7-1-10,6 1-9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1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55771 6994 597,'-8'-8'0,"-1"2"-1,-2 1-1,0 0 1,0 2 1,1 0 4,0 2 6,2 0 3,5 1 10,10-2 13,10 0 13,9-1 13,6-1 0,3 0-11,1 0-13,2 0-11,2 0-10,2 0-7,2 0-5,3 0-8,-1 0-7,-1 1-7,0-1-9,-1 0-8,-2 0-7,-2 2-6,-2 0-6,-2 2-6,-4 0 2,-7 0 8,-7 0 9,-6 0 9</inkml:trace>
</inkml:ink>
</file>

<file path=ppt/ink/ink4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2"/>
    </inkml:context>
    <inkml:brush xml:id="br0">
      <inkml:brushProperty name="width" value="0.04687" units="cm"/>
      <inkml:brushProperty name="height" value="0.04687" units="cm"/>
      <inkml:brushProperty name="color" value="#F2395B"/>
    </inkml:brush>
  </inkml:definitions>
  <inkml:trace contextRef="#ctx0" brushRef="#br0">41800 5900 469,'-29'-43'68,"-5"17"-6,-7 15-7,-5 16-7,-3 15-7,4 16-8,3 15-6,3 17-7,1 7-4,1 0-2,-1 0 0,1 0-2,2 1-1,7 4 0,6 3-2,7 3 0,4-2-2,3-6-3,3-6-4,4-6-3,5-9-2,10-8-4,10-10-2,9-9-3,6-7-1,3-3-1,3-3 1,4-2-1,4-8-2,6-8-2,7-10-4,6-9-3,3-9-1,0-5 0,0-7 0,0-5 0,-2-9 1,-3-9-1,-3-10 1,-2-8 0,-5-12 3,-2-12 3,-3-13 4,-3-12 5,-6-1 2,-5 14 3,-7 11 3,-5 14 3,-8 11 0,-5 14-1,-7 11-1,-5 14-1,-6 11 13,-3 14 30,-3 11 28,-2 14 30,-5 14 4,-2 20-20,-3 18-20,-3 20-20,1 11-12,6 7-5,7 6-5,6 7-4,3 7-8,0 9-12,0 10-9,0 10-12,0 0-8,0-5-8,0-7-7,0-5-7,0-11 1,0-11 8,0-14 8,0-11 9,-2-14 2,-3-11-3,-3-14-3,-2-11-4</inkml:trace>
</inkml:ink>
</file>

<file path=ppt/ink/ink4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3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38250 9950 547,'-22'-38'55,"6"26"4,7 24 3,6 26 4,3 12-3,0 0-13,0 0-10,0 0-12,0 7-10,0 17-8,0 15-8,0 16-9,1 5-11,4-2-14,3-3-15,3-3-13,-1-9-7,-2-11 3,-3-14 3,-3-11 3</inkml:trace>
</inkml:ink>
</file>

<file path=ppt/ink/ink4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3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37700 11400 571,'-46'-2'4,"10"-3"10,10-3 9,9-2 9,12-5 8,16-2 4,15-3 5,17-3 5,11-1-2,10 4-11,10 3-9,9 3-10,4 1-8,1 1-7,-1-1-6,1 1-8,2 1-3,7 3-2,6 3-1,7 4-2,-6 2-6,-15 4-12,-15 3-11,-16 3-11,-13 3-4,-9 3 3,-10 3 4,-8 4 3</inkml:trace>
</inkml:ink>
</file>

<file path=ppt/ink/ink4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3"/>
    </inkml:context>
    <inkml:brush xml:id="br0">
      <inkml:brushProperty name="width" value="0.03961" units="cm"/>
      <inkml:brushProperty name="height" value="0.03961" units="cm"/>
      <inkml:brushProperty name="color" value="#F2395B"/>
    </inkml:brush>
  </inkml:definitions>
  <inkml:trace contextRef="#ctx0" brushRef="#br0">38250 11300 555,'-91'0'6,"19"0"13,19 0 12,19 0 12,10 3 5,4 6-4,3 7-2,3 6-4,4 9-4,7 13-4,6 12-4,7 13-4,2 12-5,1 13-3,-1 12-4,1 13-3,-3 10-3,-2 10 0,-3 10-1,-3 9-1,-4 7-5,-3 7-13,-3 6-10,-2 7-13,-3 7-7,1 9-6,-1 10-5,1 10-6,-1-18 3,1-44 9,-1-43 8,1-44 9</inkml:trace>
</inkml:ink>
</file>

<file path=ppt/ink/ink4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3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38050 12300 630,'4'-68'32,"10"17"8,10 15 9,9 16 9,12 10-1,16 7-9,15 6-9,17 7-9,14 2-13,17 1-20,15-1-18,16 1-18,-7-1-13,-28 1-6,-28-1-5,-27 1-7</inkml:trace>
</inkml:ink>
</file>

<file path=ppt/ink/ink4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4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44050 7650 531,'-80'0'59,"41"0"2,40 0 1,42 0 3,25-2-4,14-3-10,11-3-10,14-2-11,5-1-9,1 3-8,-1 3-9,1 4-8,-4 1-6,-6 0-5,-6 0-5,-6 0-5,-7 0-4,-6 0-5,-6 0-5,-6 0-5</inkml:trace>
</inkml:ink>
</file>

<file path=ppt/ink/ink4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4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45050 7000 522,'-69'-24'-17,"13"4"13,12 3 13,13 3 14,9 10 14,6 20 15,7 18 13,6 20 15,3 14-2,0 14-17,0 11-16,0 14-18,-2 11-12,-3 14-9,-3 11-6,-2 14-9,-3 8-8,1 7-11,-1 6-8,1 7-11,1-17 0,3-36 9,3-39 10,4-36 9,1-20-1,0 1-12,0-1-12,0 1-11</inkml:trace>
</inkml:ink>
</file>

<file path=ppt/ink/ink4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5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47350 6950 494,'-66'-36'13,"19"28"27,19 28 27,19 29 27,9 16 1,0 7-22,0 6-23,0 7-23,0 4-12,0 3-3,0 3-1,0 4-2,-4 1-11,-5 0-17,-7 0-19,-5 0-17,-4-7-6,0-11 7,0-14 6,0-11 8</inkml:trace>
</inkml:ink>
</file>

<file path=ppt/ink/ink4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5"/>
    </inkml:context>
    <inkml:brush xml:id="br0">
      <inkml:brushProperty name="width" value="0.03766" units="cm"/>
      <inkml:brushProperty name="height" value="0.03766" units="cm"/>
      <inkml:brushProperty name="color" value="#F2395B"/>
    </inkml:brush>
  </inkml:definitions>
  <inkml:trace contextRef="#ctx0" brushRef="#br0">47100 7700 584,'46'-47'4,"-5"6"9,-7 7 8,-5 6 9,-3 4 5,4 4 2,3 3 1,3 3 2,4 3-2,7 3-5,6 3-6,7 4-6,0 2-3,-2 4 0,-3 3-2,-3 3 0,-2-1-5,0-2-13,0-3-10,0-3-11</inkml:trace>
</inkml:ink>
</file>

<file path=ppt/ink/ink4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5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48250 6950 447,'0'-69'12,"0"13"5,0 12 5,0 13 5,-2 12 7,-3 13 8,-3 12 8,-2 13 8,-1 10 0,3 10-6,3 10-8,4 9-6,-1 7-6,-3 7-6,-3 6-6,-2 7-6,-3 4-8,1 3-8,-1 3-10,1 4-9,1 1-6,3 0-5,3 0-4,4 0-5,1-8-3,0-16-4,0-15-4,0-15-3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1"/>
    </inkml:context>
    <inkml:brush xml:id="br0">
      <inkml:brushProperty name="width" value="0.04296" units="cm"/>
      <inkml:brushProperty name="height" value="0.04296" units="cm"/>
      <inkml:brushProperty name="color" value="#F2395B"/>
    </inkml:brush>
  </inkml:definitions>
  <inkml:trace contextRef="#ctx0" brushRef="#br0">58562 4550 512,'-1'17'122,"-1"1"-25,0 3-24,-1 1-25,-1 3-16,0 3-6,0 3-6,0 3-6,-1 2-3,0 0 0,-1 2 1,-2 1 0,1-1-4,1-4-6,0-2-8,2-3-8,0-3-11,0-5-18,0-3-18,0-4-17</inkml:trace>
</inkml:ink>
</file>

<file path=ppt/ink/ink4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5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49350 7050 438,'-4'-44'11,"-5"13"22,-7 12 22,-5 13 22,-4 13 4,0 17-13,0 15-14,0 16-14,0 9-8,0 3-7,0 3-4,0 4-5,1 2-4,4 4-2,3 3-1,3 3-2,1-2-1,1-6-3,-1-6-1,1-6-3,8-12-3,20-15-5,18-15-6,20-16-4,10-18-4,3-18-3,3-19-2,4-18-3,-3-10 0,-5 0 2,-7 0 4,-5 0 2,-9 0 4,-9 0 4,-10 0 3,-8 0 5,-8 3 3,-2 6 1,-3 7 1,-3 6 1,-7 6 2,-9 6 0,-10 7 1,-8 6 0,-8 7-2,-2 10-2,-3 10-4,-3 9-4,-1 7 0,4 7 0,3 6 1,3 7 0,4 0-1,7-2-4,6-3-5,7-3-3</inkml:trace>
</inkml:ink>
</file>

<file path=ppt/ink/ink4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6"/>
    </inkml:context>
    <inkml:brush xml:id="br0">
      <inkml:brushProperty name="width" value="0.04857" units="cm"/>
      <inkml:brushProperty name="height" value="0.04857" units="cm"/>
      <inkml:brushProperty name="color" value="#F2395B"/>
    </inkml:brush>
  </inkml:definitions>
  <inkml:trace contextRef="#ctx0" brushRef="#br0">50100 7400 452,'118'-24'163,"-11"4"-36,-14 3-37,-11 3-36,-9 3-20,-3 3-5,-3 3-6,-2 4-4,-3 2-11,1 4-13,-1 3-15,1 3-13,-3 3-10,-2 3-1,-3 3-3,-3 4-2</inkml:trace>
</inkml:ink>
</file>

<file path=ppt/ink/ink4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6"/>
    </inkml:context>
    <inkml:brush xml:id="br0">
      <inkml:brushProperty name="width" value="0.05736" units="cm"/>
      <inkml:brushProperty name="height" value="0.05736" units="cm"/>
      <inkml:brushProperty name="color" value="#F2395B"/>
    </inkml:brush>
  </inkml:definitions>
  <inkml:trace contextRef="#ctx0" brushRef="#br0">51800 6850 383,'-2'-41'41,"-3"19"11,-3 19 12,-2 19 12,-8 16-2,-8 17-15,-10 15-14,-9 16-15,-7 7-10,-3 1-9,-3-1-6,-2 1-8,-3-1-5,1 1-1,-1-1-1,1 1-2,2-7-2,7-12-7,6-13-4,7-12-6,15-21-6,25-28-6,25-28-7,25-27-6,12-17 1,1-3 9,-1-3 8,1-2 10,-3 2 7,-2 9 5,-3 10 6,-3 10 6,-4 7 8,-3 6 10,-3 7 10,-2 6 11,-6 13 11,-6 23 10,-6 22 11,-6 22 11,-6 10-2,-2 1-15,-3-1-16,-3 1-16,-2-1-10,0 1-5,0-1-6,0 1-4,1-3-5,4-2-1,3-3-3,3-3-1,9-13-8,16-22-12,15-22-13,17-21-12,8-17-3,4-8 7,3-10 6,3-9 7,-2-7 6,-6-3 6,-6-3 6,-6-2 5,-7 3 6,-6 14 6,-6 11 5,-6 14 5,-12 14 12,-15 20 16,-15 18 16,-16 20 16,-10 13 2,-3 9-14,-3 10-12,-2 10-14,-1 0-9,3-5-4,3-7-5,4-5-5,7-4-3,13 0-3,12 0-3,13 0-4,18-22-7,26-44-11,24-43-12,26-44-11,1-16-3,-22 13 7,-22 12 8,-21 13 6,-14 6 6,-2 0 2,-3 0 2,-3 0 3,-7 3 2,-9 6-1,-10 7 1,-8 6 0,-12 10-2,-12 17-3,-13 15-3,-12 16-2,-5 12-3,3 9-1,3 10-2,4 10-1,4 0 1,6-5 1,7-7 1,6-5 2</inkml:trace>
</inkml:ink>
</file>

<file path=ppt/ink/ink4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7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53500 7300 482,'48'0'122,"-3"0"-20,-3 0-22,-2 0-21,-3 7-15,1 17-8,-1 15-8,1 16-8,-9 5-6,-15-2-5,-15-3-6,-16-3-4,-10-2-5,-3 0-5,-3 0-6,-2 0-4,-1-2-2,3-3 0,3-3 2,4-2 0,8-6 6,17-6 8,15-6 9,16-6 9,13-7 3,14-6-4,11-6-4,14-6-4,0-4-6,-8 1-6,-10-1-7,-9 1-6,-7 1-6,-3 3-1,-3 3-2,-2 4-3</inkml:trace>
</inkml:ink>
</file>

<file path=ppt/ink/ink4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7"/>
    </inkml:context>
    <inkml:brush xml:id="br0">
      <inkml:brushProperty name="width" value="0.04095" units="cm"/>
      <inkml:brushProperty name="height" value="0.04095" units="cm"/>
      <inkml:brushProperty name="color" value="#F2395B"/>
    </inkml:brush>
  </inkml:definitions>
  <inkml:trace contextRef="#ctx0" brushRef="#br0">55700 7300 537,'-40'-2'9,"23"-3"19,22-3 18,22-2 18,18-1 4,16 3-11,15 3-12,17 4-11,7 1-7,0 0-5,0 0-3,0 0-5,9 3-2,19 6-4,19 7-2,19 6-3,9 1-3,0-3-2,0-3-4,0-2-2,1-3-2,4 1 0,3-1 2,3 1-1,-2 1-2,-6 3-5,-6 3-5,-6 4-6,-7-1-4,-6-3-2,-6-3-2,-6-2-1,-6-5 1,-2-2 4,-3-3 6,-3-3 5,-10-2 0,-16 0-3,-15 0-3,-15 0-4,-14-2 1,-8-3 5,-10-3 5,-9-2 5</inkml:trace>
</inkml:ink>
</file>

<file path=ppt/ink/ink4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8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60300 6850 462,'29'-43'36,"10"17"3,10 15 6,9 16 4,4 12 0,1 9-4,-1 10-6,1 10-5,2 4-3,7 0-4,6 0-3,7 0-3,0 0-2,-2 0-3,-3 0-1,-3 0-2,-4-2-3,-3-3-1,-3-3-3,-2-2-2,-6-3-1,-6 1-1,-6-1-1,-6 1-1,-20 1-5,-30 3-13,-32 3-10,-30 4-13,-25-1-5,-15-3 1,-15-3 0,-16-2 1,-1-5 3,17-2 7,15-3 5,16-3 7,12-4 0,9-3-6,10-3-5,10-2-7</inkml:trace>
</inkml:ink>
</file>

<file path=ppt/ink/ink4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9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57250 4450 526,'68'-88'36,"-11"26"-3,-14 24-2,-11 26-4,-9 16-4,-3 10-5,-3 10-5,-2 9-6,-8 9-6,-8 9-8,-10 10-8,-9 10-8,-9 4-6,-5 0-3,-7 0-4,-5 0-2,-1-5 1,6-9 8,7-10 7,6-8 7,3-8 5,0-2 2,0-3 2,0-3 3,1-4 1,4-3 0,3-3 1,3-2 0,3-1 5,3 3 8,3 3 8,4 4 8,1 2 5,0 4 2,0 3 1,0 3 2,1 6 0,4 9-1,3 10-2,3 10-1,-1 7-2,-2 6-4,-3 7-4,-3 6-2,-6 3-3,-5 0-1,-7 0-1,-5 0-1,-3-5-2,4-9-4,3-10-3,3-8-4,14-25-11,25-36-19,25-39-19,25-36-19,14-32-5,3-25 6,3-25 7,4-25 7,-1-11 7,-3 3 8,-3 3 7,-2 4 8,-9 15 7,-12 28 4,-13 28 5,-12 29 5,-9 19 5,-2 14 6,-3 11 5,-3 14 5,-10 13 7,-16 16 9,-15 15 8,-15 17 8,-7 8-1,3 4-8,3 3-10,4 3-9,2-2-7,4-6-4,3-6-5,3-6-4,7-9-7,14-8-10,11-10-10,14-9-9,10-12-5,9-11 4,10-14 2,10-11 3,2-7 3,-3 0 1,-3 0 3,-2 0 1,-6 3 4,-6 6 6,-6 7 4,-6 6 6,-9 9 5,-8 13 6,-10 12 7,-9 13 5,-10 10 2,-9 10-2,-10 10-2,-8 9-2,-9 4-3,-6 1-5,-6-1-3,-6 1-4,-2-3-4,3-2-2,3-3-4,4-3-2,-1-4-3,-3-3-2,-3-3-3,-2-2-2,2-8-2,9-8-2,10-10-1,10-9-3,5-10 0,4-9 0,3-10-1,3-8 0,6-12 1,9-12 1,10-13 3,10-12 3,5-10 1,4-6 5,3-6 2,3-6 4,-1 2 3,-2 14 3,-3 11 3,-3 14 3,-4 10 1,-3 9-2,-3 10 0,-2 10-2,-5 13 10,-2 19 19,-3 19 21,-3 19 20,-6 15 4,-5 13-12,-7 12-11,-5 13-12,-8 9-9,-5 6-5,-7 7-6,-5 6-7,-3 6-3,4 6-3,3 7-2,3 6-3,3-2-2,3-9-4,3-10-3,4-8-2,5-15-6,10-19-5,10-18-6,9-19-7,9-13-4,9-6-2,10-6-2,10-6-3,8-13 0,10-19 4,10-18 2,9-19 5,4-15 0,1-8 1,-1-10 0,1-9-1,-4-4 3,-6 4 6,-6 3 5,-6 3 5,-10 7 7,-12 14 6,-13 11 6,-12 14 8,-12 10 3,-8 9 1,-10 10 1,-9 10 1,-10 7 0,-9 6 2,-10 7 1,-8 6 1,-9 6-2,-6 6-2,-6 7-4,-6 6-3,1 1-2,9-3-3,10-3-2,10-2-2,8-5-2,10-2-1,10-3-1,9-3-1,13-1-1,20 4-1,18 3-1,20 3-1,11-4 1,7-8 0,6-10 1,7-9 2,2-7-6,1-3-12,-1-3-11,1-2-11,-4-6-4,-6-6 6,-6-6 5,-6-6 6,-9-1 3,-8 7 3,-10 6 3,-9 7 3</inkml:trace>
</inkml:ink>
</file>

<file path=ppt/ink/ink4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9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59600 5050 532,'-44'3'31,"13"6"10,12 7 12,13 6 11,6 7 2,0 10-8,0 10-9,0 9-8,-2 7-10,-3 7-10,-3 6-9,-2 7-11,-6 5-8,-6 7-4,-6 6-5,-6 7-5,-2-3-6,3-8-7,3-10-8,4-9-6,4-12-4,6-11 3,7-14 2,6-11 2</inkml:trace>
</inkml:ink>
</file>

<file path=ppt/ink/ink4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09"/>
    </inkml:context>
    <inkml:brush xml:id="br0">
      <inkml:brushProperty name="width" value="0.02924" units="cm"/>
      <inkml:brushProperty name="height" value="0.02924" units="cm"/>
      <inkml:brushProperty name="color" value="#F2395B"/>
    </inkml:brush>
  </inkml:definitions>
  <inkml:trace contextRef="#ctx0" brushRef="#br0">59350 5900 752,'68'-91'4,"-11"19"9,-14 19 9,-11 19 9,-7 12 3,0 6-2,0 7-3,0 6-2,1 1-4,4-3-6,3-3-6,3-2-7,-1-1-7,-2 3-8,-3 3-10,-3 4-9,-2-1-7,0-3-7,0-3-5,0-2-8</inkml:trace>
</inkml:ink>
</file>

<file path=ppt/ink/ink4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0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60200 4900 461,'-47'51'113,"6"4"-26,7 3-26,6 3-26,3 6-15,0 9-2,0 10-4,0 10-4,1-3 0,4-11-1,3-14 2,3-11 0,9-12-12,16-9-23,15-10-23,17-8-24,2-4-4,-9 3 16,-10 3 15,-8 4 17,-6 4 10,1 6 6,-1 7 5,1 6 5,-3-1 5,-2-5 2,-3-7 3,-3-5 3,2-12 0,10-16-2,10-15-2,9-15-3,9-17 0,9-15-2,10-15-1,10-16 0,4-8-4,0 0-5,0 0-6,0 0-5,-5 3-1,-9 6 2,-10 7 2,-8 6 3,-11 9 4,-8 13 6,-10 12 7,-9 13 6,-7 12 12,-3 13 20,-3 12 18,-2 13 19,-3 10 2,1 10-17,-1 10-16,1 9-16,1 2-10,3-2-5,3-3-3,4-3-5,1 1-2,0 6 0,0 7 1,0 6 0,1 1-4,4-3-6,3-3-7,3-2-7,1-5-6,1-2-5,-1-3-4,1-3-5,-15-4 0,-28-3 3,-28-3 4,-27-2 4,-11-6 1,10-6-2,10-6-1,9-6-2,9-6 0,9-2-1,10-3 1,10-3 0,7-7 1,6-9 4,7-10 4,6-8 4,4-4 1,4 3 0,3 3 0,3 4 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2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58655 4021 494,'22'-21'15,"-3"5"2,-3 4 2,-2 6 3,-2 3-1,1 2-1,1 2-3,2 2-3,-1 1-1,-1 2-1,-1 0-2,0 2 0,-3-1-1,-1 1 1,-2 0 2,-2 0 0,-2 1 2,-1 3 1,0 4 1,-1 2 2,-1 2 0,0 1-1,0 1 0,0 1-1,-2 3 0,0 5 1,-3 5 1,-2 4 1,-1 4-1,2 0-2,1 2-4,1 1-3,-1-2-1,2 0-3,-1-3-2,0-2-2,0-3-4,0-6-2,0-4-5,0-4-3,-1-6-6,-4-1-8,-2-4-8,-3-3-9,-2-5-2,-2-8 5,0-8 3,-1-7 4,0-8 3,1-5 2,1-6 3,1-6 2,2-2 3,4 2 1,4 2 3,5 2 1,1 3 4,0 7 3,0 5 5,0 7 4,1 3 4,1 4 5,3 3 5,2 3 5,1 1 2,0 2-1,0 0-1,0 2-1,-1 2 1,-1 4 1,-1 3 1,0 5 2,-2 3-1,-2 3-3,-2 3-2,-2 3-4,-2 2-2,-2 1-4,-2 1-4,-1 1-3,-3 0-2,0 1 0,-1-1 0,-1 0 0,0-1 0,0-1 0,2-3 1,1-1 1,1-4 0,0-5-1,2-5 1,1-4 0,2-4-4,4-2-6,4-2-7,4-2-6,5-6-3,5-8 4,7-9 2,5-8 4,1-3-3,-5 7-6,-5 5-8,-5 7-7</inkml:trace>
</inkml:ink>
</file>

<file path=ppt/ink/ink4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0"/>
    </inkml:context>
    <inkml:brush xml:id="br0">
      <inkml:brushProperty name="width" value="0.04246" units="cm"/>
      <inkml:brushProperty name="height" value="0.04246" units="cm"/>
      <inkml:brushProperty name="color" value="#F2395B"/>
    </inkml:brush>
  </inkml:definitions>
  <inkml:trace contextRef="#ctx0" brushRef="#br0">61350 5200 518,'-4'73'63,"-5"-3"-2,-7-3-2,-5-2-4,-1-1-4,6 3-7,7 3-7,6 4-8,3-3-5,0-5-3,0-7-4,0-5-4,7-9-5,17-9-9,15-10-7,16-8-7,7-17-7,1-21-4,-1-22-4,1-22-5,-3-13-1,-2-3 3,-3-3 1,-3-2 2,-6-1 2,-5 3 3,-7 3 1,-5 4 3,-9 5 3,-9 10 5,-10 10 5,-8 9 5,-9 9 6,-6 9 6,-6 10 7,-6 10 7,-4 4 2,1 0 0,-1 0-1,1 0 0,1 4 0,3 10 0,3 10 1,4 9 0,2 6-1,4 3-3,3 3-2,3 4-2,3 1-4,3 0-3,3 0-4,4 0-2,2 0-3,4 0-2,3 0 0,3 0-1,6-2-6,9-3-7,10-3-10,10-2-8,5-8-8,4-8-8,3-10-7,3-9-7,-1-9 1,-2-5 10,-3-7 11,-3-5 9,-7-4 8,-9 0 5,-10 0 5,-8 0 6</inkml:trace>
</inkml:ink>
</file>

<file path=ppt/ink/ink4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0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62350 5450 488,'-68'-24'-34,"17"4"26,15 3 28,16 3 26,7 10 15,1 20 4,-1 18 3,1 20 3,1 13-4,3 9-13,3 10-12,4 10-14,1 8-10,0 10-7,0 10-8,0 9-9,1-2-8,4-12-11,3-13-11,3-12-10,3-9-8,3-2-3,3-3-3,4-3-5,-1-9 4,-3-11 10,-3-14 9,-2-11 10</inkml:trace>
</inkml:ink>
</file>

<file path=ppt/ink/ink4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1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58800 8150 500,'20'-21'-34,"-9"10"26,-10 10 27,-8 9 28,-12 9 9,-12 9-11,-13 10-9,-12 10-10,-9 7-7,-2 6-3,-3 7-5,-3 6-4,-1 3-2,4 0 0,3 0 1,3 0 0,3-5-1,3-9-2,3-10-2,4-8-2,7-6-1,13 1 0,12-1-1,13 1 1,16-3-1,23-2-1,22-3 0,22-3-1,12-6-1,3-5-1,3-7-1,4-5-1,-1-6 0,-3-3 1,-3-3 1,-2-2 2,-6-3 2,-6 1 1,-6-1 3,-6 1 1,-9 1 2,-8 3-3,-10 3 0,-9 4-2,-7-6 8,-3-11 16,-3-14 18,-2-11 16,-6-9 1,-6-3-13,-6-3-13,-6-2-15,-2-8-7,3-8-2,3-10-1,4-9-1,1-7-9,0-3-15,0-3-15,0-2-14,0 3-12,0 14-6,0 11-7,0 14-6</inkml:trace>
</inkml:ink>
</file>

<file path=ppt/ink/ink4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3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68750 5000 571,'-52'3'124,"-3"6"-28,-3 7-30,-2 6-28,-6 7-16,-6 10-4,-6 10-4,-6 9-3,-7 6-2,-6 3-1,-6 3 0,-6 4-1,-1-3-2,7-5-3,6-7-2,7-5-2,8-6-2,14-3 0,11-3 0,14-2 0,16-8-10,22-8-22,22-10-21,23-9-22,8-9-3,-3-5 12,-3-7 13,-2-5 14</inkml:trace>
</inkml:ink>
</file>

<file path=ppt/ink/ink4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3"/>
    </inkml:context>
    <inkml:brush xml:id="br0">
      <inkml:brushProperty name="width" value="0.05602" units="cm"/>
      <inkml:brushProperty name="height" value="0.05602" units="cm"/>
      <inkml:brushProperty name="color" value="#F2395B"/>
    </inkml:brush>
  </inkml:definitions>
  <inkml:trace contextRef="#ctx0" brushRef="#br0">68700 5050 392,'28'25'110,"6"0"-24,7 0-24,6 0-24,3 0-14,0 0-4,0 0-4,0 0-4,1 1-2,4 4-3,3 3-1,3 3-3,1 1-2,1 1-5,-1-1-3,1 1-5,-3-1-2,-2 1 1,-3-1-1,-3 1 0,-6-3 1,-5-2 0,-7-3 0,-5-3 1,-6-1 3,-3 4 3,-3 3 4,-2 3 5,-5 1 3,-2 1 4,-3-1 5,-3 1 4,-6-1 1,-5 1-2,-7-1-2,-5 1-2,-3 1 1,4 3 3,3 3 6,3 4 3,1 2 0,1 4-2,-1 3-4,1 3-4,-1 3-2,1 3-2,-1 3-4,1 4-2,1 1-1,3 0-2,3 0 0,4 0 0,-1 4-2,-3 10-3,-3 10-2,-2 9-3,-1 2-3,3-2-5,3-3-6,4-3-4,1-6-6,0-5-4,0-7-5,0-5-6,0-8 2,0-5 6,0-7 6,0-5 6</inkml:trace>
</inkml:ink>
</file>

<file path=ppt/ink/ink4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4"/>
    </inkml:context>
    <inkml:brush xml:id="br0">
      <inkml:brushProperty name="width" value="0.06042" units="cm"/>
      <inkml:brushProperty name="height" value="0.06042" units="cm"/>
      <inkml:brushProperty name="color" value="#F2395B"/>
    </inkml:brush>
  </inkml:definitions>
  <inkml:trace contextRef="#ctx0" brushRef="#br0">67400 6200 364,'-25'-25'2,"0"0"4,0 0 4,0 0 4,3 7 9,6 17 12,7 15 13,6 16 12,1 15 2,-3 16-9,-3 15-10,-2 17-9,-1 5-7,3-3-5,3-3-4,4-2-6,-1-1-3,-3 3-3,-3 3-2,-2 4-3,-1 2-1,3 4-1,3 3-1,4 3-1,-3 1-1,-5 1-4,-7-1-3,-5 1-4,-1-7-1,6-12-1,7-13-1,6-12 0,3-10 0,0-6 1,0-6 1,0-6 1,4-10 9,10-12 20,10-13 18,9-12 19,10-5 5,14 3-10,11 3-9,14 4-9,3 4-6,-2 6-5,-3 7-4,-3 6-5,-2 4-3,0 4-2,0 3-4,0 3-2,-4 3-2,-5 3-3,-7 3-2,-5 4-3,-4 1-1,0 0 3,0 0 0,0 0 3,-2-2-2,-3-3-4,-3-3-3,-2-2-3,-3-9 0,1-12 6,-1-13 7,1-12 5,1-13 3,3-12 1,3-13 2,4-12 0,1-7-1,0 1-2,0-1-4,0 1-2,1-4-3,4-6-2,3-6-1,3-6-3,4-6-4,7-2-6,6-3-8,7-3-6,-4 5-2,-12 17 2,-13 15 3,-12 16 2,-9 9 1,-2 3-2,-3 3 0,-3 4-1</inkml:trace>
</inkml:ink>
</file>

<file path=ppt/ink/ink4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5"/>
    </inkml:context>
    <inkml:brush xml:id="br0">
      <inkml:brushProperty name="width" value="0.03331" units="cm"/>
      <inkml:brushProperty name="height" value="0.03331" units="cm"/>
      <inkml:brushProperty name="color" value="#F2395B"/>
    </inkml:brush>
  </inkml:definitions>
  <inkml:trace contextRef="#ctx0" brushRef="#br0">69000 5600 660,'-52'4'3,"-3"10"27,-3 10 25,-2 9 25,-12 15 1,-19 22-25,-18 22-26,-19 23-26,-8 10-19,3 0-16,3 0-15,4 0-15,15-13-3,28-24 12,28-26 10,29-24 12,11-13 6,-2 0 0,-3 0 1,-3 0 1</inkml:trace>
</inkml:ink>
</file>

<file path=ppt/ink/ink4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6"/>
    </inkml:context>
    <inkml:brush xml:id="br0">
      <inkml:brushProperty name="width" value="0.02871" units="cm"/>
      <inkml:brushProperty name="height" value="0.02871" units="cm"/>
      <inkml:brushProperty name="color" value="#F2395B"/>
    </inkml:brush>
  </inkml:definitions>
  <inkml:trace contextRef="#ctx0" brushRef="#br0">67500 7700 766,'51'48'100,"4"-3"-28,3-3-28,3-2-27,3-3-19,3 1-12,3-1-11,4 1-12,-4-4-5,-9-6 2,-10-6 1,-8-6 3,-9-4 2,-6 1 3,-6-1 4,-6 1 3</inkml:trace>
</inkml:ink>
</file>

<file path=ppt/ink/ink4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6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69250 6700 669,'-22'-38'9,"6"26"17,7 24 18,6 26 17,3 13 3,0 4-13,0 3-12,0 3-13,0 4-16,0 7-19,0 6-21,0 7-19,0-4-7,0-12 5,0-13 5,0-12 7,0-9 3,0-2 2,0-3 3,0-3 3</inkml:trace>
</inkml:ink>
</file>

<file path=ppt/ink/ink4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6"/>
    </inkml:context>
    <inkml:brush xml:id="br0">
      <inkml:brushProperty name="width" value="0.04608" units="cm"/>
      <inkml:brushProperty name="height" value="0.04608" units="cm"/>
      <inkml:brushProperty name="color" value="#F2395B"/>
    </inkml:brush>
  </inkml:definitions>
  <inkml:trace contextRef="#ctx0" brushRef="#br0">68850 3450 477,'-22'-113'6,"6"26"16,7 24 15,6 26 15,3 24 8,0 26-1,0 24 1,0 26-2,-2 19-4,-3 17-10,-3 15-10,-2 16-9,-1 9-14,3 3-17,3 3-17,4 4-18,4-4-9,6-9 2,7-10 1,6-8 1,1-14 0,-3-15-4,-3-15-3,-2-16-3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2"/>
    </inkml:context>
    <inkml:brush xml:id="br0">
      <inkml:brushProperty name="width" value="0.04396" units="cm"/>
      <inkml:brushProperty name="height" value="0.04396" units="cm"/>
      <inkml:brushProperty name="color" value="#F2395B"/>
    </inkml:brush>
  </inkml:definitions>
  <inkml:trace contextRef="#ctx0" brushRef="#br0">59528 4609 500,'14'-14'2,"-2"3"6,-4 3 4,-3 2 5,0 4 7,0 4 9,1 4 9,2 4 9,-1 3 1,-2 3-5,-3 3-5,0 3-4,-3 3-6,-1 3-4,0 3-6,-1 3-4,-3 3-4,-4 4-5,-4 4-3,-3 4-4,-5 1-3,-1 0-6,-4-2-4,-3 0-4,-2-4-5,1-4-3,0-5-4,-1-5-3,2-6-4,3-5-5,3-6-4,3-7-3,4-4 0,5-6 8,4-4 6,6-5 8,1-3 2,0 1-2,-2-1-1,0 0-3</inkml:trace>
</inkml:ink>
</file>

<file path=ppt/ink/ink4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8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70200 5850 533,'-47'0'8,"6"0"15,7 0 15,6 0 15,12-2 4,19-3-5,19-3-6,19-2-5,12-5-6,6-2-4,7-3-4,6-3-3,7-4-7,10-3-6,10-3-8,9-2-6,1-1-4,-6 3-2,-6 3-2,-6 4-1,-2-1-7,3-3-12,3-3-12,4-2-11,-9 0-7,-18 7 2,-19 6 1,-18 7 0</inkml:trace>
</inkml:ink>
</file>

<file path=ppt/ink/ink4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18"/>
    </inkml:context>
    <inkml:brush xml:id="br0">
      <inkml:brushProperty name="width" value="0.05247" units="cm"/>
      <inkml:brushProperty name="height" value="0.05247" units="cm"/>
      <inkml:brushProperty name="color" value="#F2395B"/>
    </inkml:brush>
  </inkml:definitions>
  <inkml:trace contextRef="#ctx0" brushRef="#br0">72550 4700 419,'-4'-41'34,"-5"19"11,-7 19 13,-5 19 12,-6 12-2,-3 6-12,-3 7-15,-2 6-13,0 3-9,7 0-3,6 0-5,7 0-2,4-2-4,3-3-2,3-3-3,4-2-2,5-5-3,10-2-4,10-3-2,9-3-4,6-4-3,3-3-2,3-3-3,4-2-1,2-6-2,4-6 0,3-6 1,3-6 1,3-10 0,3-12 2,3-13 2,4-12 2,-1-9 1,-3-2 2,-3-3 1,-2-3 3,-5-2 2,-2 0 2,-3 0 4,-3 0 3,-6 3 0,-5 6 0,-7 7-2,-5 6 0,-8 4 3,-5 4 6,-7 3 8,-5 3 6,-6 9 10,-3 16 14,-3 15 13,-2 17 13,-5 11 1,-2 10-13,-3 10-13,-3 9-13,-1 7-10,4 7-7,3 6-7,3 7-7,3 5-6,3 7-7,3 6-6,4 7-6,4 4-4,6 3-2,7 3-1,6 4-1,-1-9 2,-5-18 5,-7-19 5,-5-18 5,-3-12-5,4-3-19,3-3-16,3-2-18</inkml:trace>
</inkml:ink>
</file>

<file path=ppt/ink/ink4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0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67050 8750 521,'-5'-63'36,"-9"26"12,-10 24 10,-8 26 12,-8 15-1,-2 6-12,-3 7-14,-3 6-11,-1 4-9,4 4-5,3 3-5,3 3-4,-2 3-6,-6 3-8,-6 3-8,-6 4-7,-1-1-7,7-3-8,6-3-7,7-2-8,5-8-4,7-8-2,6-10-2,7-9-3</inkml:trace>
</inkml:ink>
</file>

<file path=ppt/ink/ink4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1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64950 9100 519,'-24'-27'-2,"4"-3"7,3-3 5,3-2 6,3 5 10,3 16 12,3 15 14,4 17 12,-3 11 1,-5 10-12,-7 10-12,-5 9-13,-4 7-6,0 7-2,0 6-3,0 7 0,0 0-8,0-2-13,0-3-12,0-3-13,1-6-9,4-5-5,3-7-4,3-5-5,3-8 0,3-5 6,3-7 6,4-5 5,5-12 4,10-16 1,10-15 0,9-15 1</inkml:trace>
</inkml:ink>
</file>

<file path=ppt/ink/ink4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1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64900 9350 509,'23'-90'2,"-3"23"2,-3 22 2,-2 22 1,-3 15 10,1 9 16,-1 10 17,1 10 17,-1 11 2,1 17-10,-1 15-12,1 16-10,-3 5-10,-2-2-4,-3-3-6,-3-3-6,-1-6-4,4-5-2,3-7-2,3-5-4,9-14-1,16-18-2,15-19-1,17-18-3,2-15 0,-9-9 2,-10-10 2,-8-8 0,-1-11 1,9-8-1,10-10-1,10-9-2,-1-1-3,-9 10-5,-10 10-6,-8 9-5</inkml:trace>
</inkml:ink>
</file>

<file path=ppt/ink/ink4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1"/>
    </inkml:context>
    <inkml:brush xml:id="br0">
      <inkml:brushProperty name="width" value="0.0396" units="cm"/>
      <inkml:brushProperty name="height" value="0.0396" units="cm"/>
      <inkml:brushProperty name="color" value="#F2395B"/>
    </inkml:brush>
  </inkml:definitions>
  <inkml:trace contextRef="#ctx0" brushRef="#br0">63400 9050 555,'-27'-24'7,"-3"4"13,-3 3 14,-2 3 14,0 6 2,7 9-8,6 10-9,7 10-7,0 8-6,-2 10-1,-3 10-2,-3 9-2,-4 9 0,-3 9-1,-3 10 0,-2 10-1,2-1-1,9-9 1,10-10-2,10-8 0,8-9-3,10-6-6,10-6-4,9-6-6,7-12-4,7-15-2,6-15-2,7-16-2,2-13 0,1-9-1,-1-10 1,1-8-1,-4-6 2,-6 1 0,-6-1 1,-6 1 0,-7-1 2,-6 1 2,-6-1 3,-6 1 1,-6 2 2,-2 7-1,-3 6 0,-3 7-1,-6 5-2,-5 7-3,-7 6-3,-5 7-3,-6 10-2,-3 16-2,-3 15 0,-2 17-1,0 2-1,7-9 2,6-10 1,7-8 2</inkml:trace>
</inkml:ink>
</file>

<file path=ppt/ink/ink4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2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63550 9950 561,'68'-22'38,"-11"6"1,-14 7 0,-11 6 1,-6 3-1,4 0-1,3 0-3,3 0-1,-4 10-4,-8 23-6,-10 22-6,-9 22-7,-10 7-2,-9-6 1,-10-6 1,-8-6 2,-6-7-4,1-6-7,-1-6-9,1-6-8,12-7-1,25-6 2,25-6 4,25-6 3,17-10-1,9-12-5,10-13-6,10-12-5,2-4-4,-3 7-4,-3 6-3,-2 7-3,-11 2-2,-15 1-2,-15-1-2,-16 1-1</inkml:trace>
</inkml:ink>
</file>

<file path=ppt/ink/ink4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3"/>
    </inkml:context>
    <inkml:brush xml:id="br0">
      <inkml:brushProperty name="width" value="0.05089" units="cm"/>
      <inkml:brushProperty name="height" value="0.05089" units="cm"/>
      <inkml:brushProperty name="color" value="#F2395B"/>
    </inkml:brush>
  </inkml:definitions>
  <inkml:trace contextRef="#ctx0" brushRef="#br0">68900 9600 432,'-2'53'209,"-3"6"-53,-3 7-50,-2 6-53,-1 3-30,3 0-8,3 0-9,4 0-9,1 0-9,0 0-9,0 0-10,0 0-9,0-5-7,0-9-7,0-10-4,0-8-6</inkml:trace>
</inkml:ink>
</file>

<file path=ppt/ink/ink4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3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68250 11000 435,'-61'-2'25,"28"-3"16,28-3 17,29-2 16,19-3 3,14 1-11,11-1-11,14 1-10,5 1-8,1 3-7,-1 3-7,1 4-6,-3 1-6,-2 0-5,-3 0-7,-3 0-5,-6 0-7,-5 0-9,-7 0-9,-5 0-8</inkml:trace>
</inkml:ink>
</file>

<file path=ppt/ink/ink4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3"/>
    </inkml:context>
    <inkml:brush xml:id="br0">
      <inkml:brushProperty name="width" value="0.04981" units="cm"/>
      <inkml:brushProperty name="height" value="0.04981" units="cm"/>
      <inkml:brushProperty name="color" value="#F2395B"/>
    </inkml:brush>
  </inkml:definitions>
  <inkml:trace contextRef="#ctx0" brushRef="#br0">68750 11050 441,'-113'21'6,"26"-5"6,24-7 7,26-5 8,13-1 7,4 6 7,3 7 9,3 6 8,3 6 0,3 6-10,3 7-8,4 6-9,1 10-7,0 17-2,0 15-4,0 16-3,0 10-2,0 7-1,0 6 1,0 7-1,0 5-6,0 7-12,0 6-11,0 7-12,0-1-4,0-6 3,0-6 2,0-6 2,-2-12 3,-3-15 2,-3-15 3,-2-16 3,-3-13-7,1-9-16,-1-10-16,1-8-17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3"/>
    </inkml:context>
    <inkml:brush xml:id="br0">
      <inkml:brushProperty name="width" value="0.05383" units="cm"/>
      <inkml:brushProperty name="height" value="0.05383" units="cm"/>
      <inkml:brushProperty name="color" value="#F2395B"/>
    </inkml:brush>
  </inkml:definitions>
  <inkml:trace contextRef="#ctx0" brushRef="#br0">60180 3825 408,'50'-35'3,"-10"8"4,-10 7 5,-9 8 5,-5 5 1,1 1-3,1 0-4,2 2-3,-2 0-2,-1 2-2,-3 0-1,-1 2-2,-1 1 0,0 2 1,0 2 0,-1 2 1,0 1 3,-2 1 5,-2 2 6,-2 0 4,-2 1 3,-1 1 0,0 1 0,-1 2-1,-1 0 0,0 1-4,0 1-2,0 1-3,0 2 0,0 3 2,0 3 2,0 3 3,-2 3 0,0 2-1,-3 4-2,-2 3 0,0 1-2,2 0-1,2 0-2,2 0-2,1 3 0,0 6-2,0 6 0,0 6-1,0 0-1,0-5-2,0-5-1,0-4-3,0-4-1,0 0-4,0-2-3,0 0-4,1-3-1,0-4-1,2-3 0,0-5-1,0-3 0,0-3 1,-2-3 0,0-3 0,-3-3-1,-2-2-2,-4-4-2,-2-3-3,-2-3-1,-1-6-4,-1-4-2,-1-5-4,-3-8-1,-2-9 0,-3-10-1,-3-10-1,-1-8 1,-1-6 1,1-5 1,-1-6 1,3-4 4,3 3 4,4 0 4,5 1 4,2 5 5,4 9 3,3 8 4,2 10 4,4 6 3,6 7 6,4 6 4,6 5 4,1 5 2,1 2-2,-1 4-2,1 3-2,-1 1 2,1 0 5,0 0 5,-1 0 6,0 2 0,-2 4-6,-3 4-4,-1 4-6,-3 3-5,-2 3-3,-4 3-3,-2 3-4,-5 4-3,-4 3-3,-5 4-3,-5 5-4,-4 1-3,-2 0-5,-1 0-5,-3 0-4,-1-1-1,-1-3 6,-1-3 4,0-3 5,0-4 6,3-3 6,3-5 6,3-3 6,5-4 6,10-4 7,9-4 6,8-4 6,9-6 0,11-6-7,9-7-8,10-7-7,2-2-8,-6 3-10,-6 3-8,-5 3-10,-5 2-7,-3 1-4,-4 1-5,-1 1-5</inkml:trace>
</inkml:ink>
</file>

<file path=ppt/ink/ink4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3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68400 12150 611,'3'-46'8,"6"10"17,7 10 16,6 9 17,13 6 5,23 3-7,22 3-6,22 4-7,13 1-12,7 0-17,6 0-18,7 0-16,-7 0-12,-19 0-5,-18 0-7,-19 0-5,-13 0-2,-6 0 0,-6 0 0,-6 0 1</inkml:trace>
</inkml:ink>
</file>

<file path=ppt/ink/ink4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5"/>
    </inkml:context>
    <inkml:brush xml:id="br0">
      <inkml:brushProperty name="width" value="0.0413" units="cm"/>
      <inkml:brushProperty name="height" value="0.0413" units="cm"/>
      <inkml:brushProperty name="color" value="#F2395B"/>
    </inkml:brush>
  </inkml:definitions>
  <inkml:trace contextRef="#ctx0" brushRef="#br0">75700 7400 532,'-47'-2'6,"6"-3"10,7-3 12,6-2 11,10-1 5,17 3 1,15 3 0,16 4 1,16-1-3,20-3-4,18-3-5,20-2-5,11-3-5,7 1-7,6-1-7,7 1-7,-1-1-7,-6 1-5,-6-1-5,-6 1-6,-9 1-6,-8 3-6,-10 3-6,-9 4-5,-12 1-3,-11 0 1,-14 0 1,-11 0 1</inkml:trace>
</inkml:ink>
</file>

<file path=ppt/ink/ink4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5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76850 6700 517,'-68'-46'0,"17"10"0,15 10 0,16 9 0,7 7 11,1 7 21,-1 6 21,1 7 21,1 10 4,3 16-13,3 15-14,4 17-13,1 11-11,0 10-7,0 10-8,0 9-6,-2 4-4,-3 1 1,-3-1 2,-2 1 1,-3-4-10,1-6-18,-1-6-19,1-6-18,-1-10-8,1-12 6,-1-13 5,1-12 5</inkml:trace>
</inkml:ink>
</file>

<file path=ppt/ink/ink4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5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79100 6450 435,'21'-38'14,"-5"26"28,-7 24 28,-5 26 28,-3 13 2,4 4-21,3 3-23,3 3-22,-1 4-14,-2 7-4,-3 6-6,-3 7-4,-6 2-2,-5 1 0,-7-1 1,-5 1 1,-4-6-10,0-8-23,0-10-22,0-9-23</inkml:trace>
</inkml:ink>
</file>

<file path=ppt/ink/ink4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6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79250 7050 583,'50'-24'119,"0"4"-25,0 3-25,0 3-25,0 1-17,0 1-6,0-1-8,0 1-6,0-1-3,0 1 1,0-1 1,0 1 2,-2-3-16,-3-2-29,-3-3-31,-2-3-29</inkml:trace>
</inkml:ink>
</file>

<file path=ppt/ink/ink4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6"/>
    </inkml:context>
    <inkml:brush xml:id="br0">
      <inkml:brushProperty name="width" value="0.05235" units="cm"/>
      <inkml:brushProperty name="height" value="0.05235" units="cm"/>
      <inkml:brushProperty name="color" value="#F2395B"/>
    </inkml:brush>
  </inkml:definitions>
  <inkml:trace contextRef="#ctx0" brushRef="#br0">80100 5900 420,'-2'-46'-8,"-3"10"8,-3 10 8,-2 9 7,-1 13 14,3 20 19,3 18 20,4 20 19,1 11 0,0 7-17,0 6-18,0 7-18,-4 11-10,-5 20-4,-7 18-4,-5 20-2,-3 0-4,4-15-5,3-15-4,3-16-5,1-8-4,1 0-5,-1 0-4,1 0-4,-1-2-2,1-3 2,-1-3 1,1-2 2,-1-5 0,1-2-2,-1-3 0,1-3-2</inkml:trace>
</inkml:ink>
</file>

<file path=ppt/ink/ink4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26"/>
    </inkml:context>
    <inkml:brush xml:id="br0">
      <inkml:brushProperty name="width" value="0.05439" units="cm"/>
      <inkml:brushProperty name="height" value="0.05439" units="cm"/>
      <inkml:brushProperty name="color" value="#F2395B"/>
    </inkml:brush>
  </inkml:definitions>
  <inkml:trace contextRef="#ctx0" brushRef="#br0">79850 7800 404,'75'-96'22,"0"10"0,0 10-2,0 9 0,-2 9 0,-3 9 1,-3 10 3,-2 10 2,-6 5 0,-6 4-3,-6 3-2,-6 3-2,-10 15-1,-12 29 0,-13 28 1,-12 28 1,-9 9-1,-2-9-3,-3-10-4,-3-8-2,-1-9-5,4-6-8,3-6-6,3-6-7,12-13-3,22-19 0,22-18 0,23-19 1,13-13-1,6-6-1,7-6-1,6-6-1,1-4 0,-3 1 2,-3-1 2,-2 1 2,-9 4 2,-12 9 3,-13 10 3,-12 10 3,-9 4 2,-2 0 0,-3 0-1,-3 0 0,-6 7 11,-5 17 24,-7 15 23,-5 16 24,-8 10 3,-5 7-14,-7 6-16,-5 7-16,-1 0-9,6-2-4,7-3-4,6-3-5,3 2-3,0 10-2,0 10-4,0 9-2,3-1-2,6-8-4,7-10-2,6-9-3,7-12-2,10-11 1,10-14 1,9-11 1,7-14-2,7-11-4,6-14-3,7-11-4,0-11-1,-2-5 3,-3-7 0,-3-5 3,-9-3 1,-11 4 3,-14 3 1,-11 3 3,-11 1 2,-5 1 2,-7-1 3,-5 1 2,-11 4 1,-11 9-3,-14 10-2,-11 10-3,-12 7-3,-9 6-6,-10 7-4,-8 6-5,-15 9-4,-19 13-4,-18 12-4,-19 13-3,4 1 1,29-9 6,28-10 7,28-8 7,14-4 3,0 3-1,0 3-1,0 4 0</inkml:trace>
</inkml:ink>
</file>

<file path=ppt/ink/ink4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1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32550 13800 641,'96'-2'129,"-5"-3"-30,-7-3-31,-5-2-31,-9-3-20,-9 1-9,-10-1-8,-8 1-8,-4 1-8,3 3-6,3 3-7,4 4-7,-7 7-4,-16 13-3,-15 12-3,-15 13-2,-15 9 1,-12 6 6,-13 7 7,-12 6 6,-5-2 5,3-9 5,3-10 6,4-8 4,1-9 4,0-6 0,0-6 2,0-6 0,3-6 3,6-2 2,7-3 3,6-3 2,3-2 4,0 0 1,0 0 1,0 0 3,3 3 3,6 6 6,7 7 4,6 6 5,1 9 2,-3 13-2,-3 12-2,-2 13-2,-1 6-3,3 0-3,3 0-4,4 0-3,-1 1-5,-3 4-6,-3 3-6,-2 3-7,-3-2-6,1-6-5,-1-6-6,1-6-5,1-9-4,3-8-4,3-10-2,4-9-4,4-12 2,6-11 4,7-14 6,6-11 4</inkml:trace>
</inkml:ink>
</file>

<file path=ppt/ink/ink4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1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32900 14300 582,'0'-55'8,"0"41"16,0 40 17,0 42 16,1 19 2,4 1-10,3-1-12,3 1-11,-1-7-8,-2-12-3,-3-13-3,-3-12-4,-2-4-2,0 7 1,0 6 0,0 7 0,0 4 1,0 3-1,0 3 0,0 4 1,0 16-3,0 32-4,0 31-3,0 32-3,0-1-4,0-31-3,0-31-2,0-31-3,0-20-1,0-5 2,0-7 2,0-5 1,0-3 2,0 4 1,0 3 1,0 3 1,0-1 2,0-2 0,0-3 1,0-3 1,0-2-1,0 0-1,0 0-2,0 0-2,0-2-1,0-3 1,0-3 2,0-2 0,0-3 0,0 1 1,0-1 0,0 1 0,0-3 0,0-2 1,0-3 1,0-3 0,1 2-3,4 10-6,3 10-8,3 9-7</inkml:trace>
</inkml:ink>
</file>

<file path=ppt/ink/ink4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2"/>
    </inkml:context>
    <inkml:brush xml:id="br0">
      <inkml:brushProperty name="width" value="0.03632" units="cm"/>
      <inkml:brushProperty name="height" value="0.03632" units="cm"/>
      <inkml:brushProperty name="color" value="#F2395B"/>
    </inkml:brush>
  </inkml:definitions>
  <inkml:trace contextRef="#ctx0" brushRef="#br0">32350 15650 605,'1'-135'0,"4"32"1,3 31 1,3 32 0,3 18-1,3 6 1,3 7-1,4 6 0,1 6 3,0 6 7,0 7 6,0 6 8,-4 7-1,-5 10-8,-7 10-9,-5 9-9,-9 6-6,-9 3 0,-10 3-3,-8 4-1,-8-1-1,-2-3 2,-3-3 1,-3-2 2,-1-6 2,4-6 5,3-6 4,3-6 4,15-18 4,29-28 4,28-28 2,28-27 3,20-17-1,13-3-5,12-3-5,13-2-5,6 0-3,0 7-2,0 6-2,0 7-1,0 4 1,0 3 2,0 3 2,0 4 2,-7 5 2,-11 10 3,-14 10 1,-11 9 3,-14 6 0,-11 3-1,-14 3 0,-11 4-1,-9 4 0,-3 6 2,-3 7 1,-2 6 3,-6 6 0,-6 6 0,-6 7 0,-6 6 1,-9 4-1,-8 4-2,-10 3-2,-9 3-1,-7 3-3,-3 3-4,-3 3-5,-2 4-3,-3-4-4,1-9-1,-1-10-3,1-8-1,2-15-7,7-19-9,6-18-11,7-19-9,7-15-2,9-8 7,10-10 6,10-9 8,5-1 5,4 10 6,3 10 4,3 9 4,1 7 7,1 7 6,-1 6 6,1 7 7,2 5 5,7 7 4,6 6 4,7 7 3,4 7 2,3 9 1,3 10-1,4 10 0,1 4-3,0 0-5,0 0-6,0 0-4,0-2-7,0-3-6,0-3-7,0-2-7,-2-6-7,-3-6-9,-3-6-8,-2-6-9,-5-6-2,-2-2 4,-3-3 3,-3-3 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3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63310 4197 610,'1'-14'6,"1"5"11,3 3 11,2 4 12,3 1 5,4-1-2,3 0-1,5-1-2,2-1-3,1 2-8,1 0-7,1 2-8,-1 0-4,-3 0-4,-3 0-3,-3 0-4,-4 4-2,-6 8-4,-6 7-2,-6 9-4,-7 3 1,-7 0 3,-9 1 4,-7-1 4,-5 1 2,-1 2 1,0 3 1,-2 1 2,1 0-1,2-4 0,1-2 0,3-3-1,2-1-2,2-1 0,1 0-1,3 1-2,6-6-5,10-9-10,12-10-11,10-10-9,7-5-2,3-1 6,4-2 6,2 0 8,2 0 4,2 1 3,3 1 3,1 1 4,-2 2 3,-7 4 4,-7 4 4,-7 4 3,-5 5 3,-4 7 2,-4 7 1,-4 7 1,-3 5 3,-3 1 4,-4 2 3,-2 2 4,0-1 0,1-7-2,2-6-3,3-5-2,4-7-10,8-6-16,8-8-18,7-6-16,6-5-7,1-3 2,3-4 4,2-2 2,-1 1 4,-2 3 6,-1 5 4,-2 3 6,-3 3 6,-1 4 8,-3 2 9,-1 4 7,-3 3 5,-2 6 1,-4 4 3,-2 5 1,-3 2 3,0-1 3,-2-1 3,0-1 3,-1-2-2,0-1-7,0-2-7,0-2-8</inkml:trace>
</inkml:ink>
</file>

<file path=ppt/ink/ink4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3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35300 14650 566,'68'-136'5,"-11"28"9,-14 28 9,-11 29 10,-14 27 4,-11 29 2,-14 28 2,-11 28 1,-12 18-4,-9 10-8,-10 10-9,-8 9-8,-4 1-6,3-6-4,3-6-4,4-6-4,4-10-5,6-12-4,7-13-6,6-12-4,10-15-4,17-15-4,15-15-4,16-16-4,5-5 4,-2 6 10,-3 7 11,-3 6 10,-2 4 8,0 4 4,0 3 3,0 3 5,-2 6 2,-3 9 0,-3 10-1,-2 10 0,-6 10 0,-6 13 0,-6 12 1,-6 13 0,-4 2-1,1-5-3,-1-7-1,1-5-3,-1-9-1,1-9 0,-1-10 1,1-8 0,4-12 0,9-12-2,10-13-1,10-12-1,10-13-1,13-12-1,12-13-1,13-12-1,6-9-1,0-2-2,0-3-3,0-3-1,0-1-2,0 4-2,0 3-2,0 3-1,-7 6-3,-11 9-4,-14 10-3,-11 10-4,-17 4-4,-18 0-4,-19 0-3,-18 0-5,-10 1 2,0 4 10,0 3 8,0 3 9,3 3 4,6 3 3,7 3 1,6 4 2,3 2 9,0 4 19,0 3 19,0 3 18,3 6 3,6 9-8,7 10-11,6 10-10,7 11-5,10 17-2,10 15-2,9 16-1,9 7-2,9 1-4,10-1-4,10 1-4,5 1-4,4 3-8,3 3-5,3 4-7,-1-6-7,-2-11-8,-3-14-8,-3-11-9,-4-11-3,-3-5 0,-3-7 0,-2-5 0,-9-9 3,-12-9 5,-13-10 5,-12-8 5</inkml:trace>
</inkml:ink>
</file>

<file path=ppt/ink/ink4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3"/>
    </inkml:context>
    <inkml:brush xml:id="br0">
      <inkml:brushProperty name="width" value="0.0296" units="cm"/>
      <inkml:brushProperty name="height" value="0.0296" units="cm"/>
      <inkml:brushProperty name="color" value="#F2395B"/>
    </inkml:brush>
  </inkml:definitions>
  <inkml:trace contextRef="#ctx0" brushRef="#br0">36200 15200 743,'-36'-130'48,"28"41"-1,28 40-1,29 42-2,16 25-7,7 14-13,6 11-13,7 14-14,-6-1-8,-15-12-7,-15-13-6,-16-12-5,-8-5-7,0 3-6,0 3-6,0 4-6</inkml:trace>
</inkml:ink>
</file>

<file path=ppt/ink/ink4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3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37650 14800 512,'0'-47'3,"0"6"5,0 7 7,0 6 4,7 3 5,17 0 0,15 0 2,16 0 2,9 1-3,3 4-6,3 3-6,4 3-6,-4 3-5,-9 3-5,-10 3-6,-8 4-4,-14 8-6,-15 17-8,-15 15-7,-16 16-7,-13 2 1,-9-8 6,-10-10 8,-8-9 8,-4-7 4,3-3 1,3-3 2,4-2 2,2-3 5,4 1 11,3-1 9,3 1 11,3 1 3,3 3-4,3 3-5,4 4-5,4 1 3,6 0 8,7 0 7,6 0 9,3 3 2,0 6-4,0 7-3,0 6-5,0 6-3,0 6-3,0 7-5,0 6-4,0 6-2,0 6-1,0 7-1,0 6-1,0 3-4,0 0-6,0 0-7,0 0-6,0-2-7,0-3-8,0-3-8,0-2-8,-2-11-2,-3-15 4,-3-15 5,-2-16 4</inkml:trace>
</inkml:ink>
</file>

<file path=ppt/ink/ink4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4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37650 15750 607,'68'-90'2,"-11"23"7,-14 22 6,-11 22 6,-6 8 4,4-2 1,3-3 2,3-3 2,3-1-1,3 4-3,3 3-1,4 3-2,-3 4-2,-5 7-1,-7 6-1,-5 7-2,-6 7-1,-3 9-4,-3 10-2,-2 10-3,-8 7-2,-8 6-2,-10 7-2,-9 6-1,-9 1-2,-5-3-5,-7-3-2,-5-2-4,-3-8-2,4-8 0,3-10 1,3-9 0,-1-9-5,-2-5-10,-3-7-9,-3-5-11,2-11-3,10-11 3,10-14 3,9-11 4,4-9 4,1-3 9,-1-3 9,1-2 7,2 2 6,7 9 3,6 10 2,7 10 3,7 8 10,9 10 19,10 10 19,10 9 18,4 7 5,0 7-8,0 6-9,0 7-8,1 2-7,4 1-8,3-1-6,3 1-8,3-3-6,3-2-8,3-3-6,4-3-7,-3-4-1,-5-3 2,-7-3 4,-5-2 2</inkml:trace>
</inkml:ink>
</file>

<file path=ppt/ink/ink4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4"/>
    </inkml:context>
    <inkml:brush xml:id="br0">
      <inkml:brushProperty name="width" value="0.03995" units="cm"/>
      <inkml:brushProperty name="height" value="0.03995" units="cm"/>
      <inkml:brushProperty name="color" value="#F2395B"/>
    </inkml:brush>
  </inkml:definitions>
  <inkml:trace contextRef="#ctx0" brushRef="#br0">39700 13750 550,'1'-46'5,"4"10"10,3 10 9,3 9 10,3 13 2,3 20-6,3 18-5,4 20-5,-6 16-8,-11 16-7,-14 15-10,-11 17-8,-11 3-4,-5-5-1,-7-7-1,-5-5 0,-4-9 0,0-9-1,0-10 0,0-8 0,3-12 2,6-12 6,7-13 6,6-12 6,10-7 5,17 1 6,15-1 7,16 1 6,12-7 0,9-12-3,10-13-5,10-12-4,4-7-3,0 1-1,0-1-2,0 1-2,-7 4-1,-11 9 1,-14 10 1,-11 10 0,-15 13 5,-16 19 11,-15 19 10,-15 19 11,-12 12 1,-6 6-5,-6 7-7,-6 6-6,-13 17-7,-19 28-7,-18 28-6,-19 29-8,-10 16-7,1 7-6,-1 6-6,1 7-6,7-6-4,16-15-2,15-15-2,17-16-3,13-23 0,13-27 4,12-28 2,13-28 3</inkml:trace>
</inkml:ink>
</file>

<file path=ppt/ink/ink4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5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39000 15650 531,'1'-46'4,"4"10"7,3 10 8,3 9 8,3 6 6,3 3 4,3 3 6,4 4 3,1 7 0,0 13-9,0 12-8,0 13-8,0 6-6,0 0-4,0 0-5,0 0-4,0-2-6,0-3-8,0-3-9,0-2-7,3-8-7,6-8-4,7-10-4,6-9-4,3-10-1,0-9 4,0-10 3,0-8 3,-4-4 5,-5 3 7,-7 3 7,-5 4 7,-8 7 12,-5 13 17,-7 12 18,-5 13 16,-6 6 6,-3 0-10,-3 0-7,-2 0-9,5-4-7,16-5-4,15-7-5,17-5-4,8-9-8,4-9-8,3-10-10,3-8-8,-1-4-5,-2 3 0,-3 3 1,-3 4 0,-10 7 8,-16 13 13,-15 12 14,-15 13 15,-15 7 5,-12 4-1,-13 3-1,-12 3-2,-9 4-3,-2 7-4,-3 6-4,-3 7-5,-2-1-1,0-6-1,0-6-1,0-6 0,3-6 1,6-2 2,7-3 4,6-3 2,28-4 4,50-3 4,50-3 4,50-2 3,29-3-3,10 1-11,10-1-11,9 1-10,7 2-11,7 7-10,6 6-10,7 7-10,0 2-2,-2 1 6,-3-1 6,-3 1 5,-18-4 1,-31-6-6,-31-6-4,-31-6-5</inkml:trace>
</inkml:ink>
</file>

<file path=ppt/ink/ink4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7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88300 12550 436,'-24'-68'5,"4"17"11,3 15 9,3 16 11,3 12 6,3 9 2,3 10 1,4 10 2,-3 11-2,-5 17-3,-7 15-6,-5 16-3,-6 9-5,-3 3-3,-3 3-4,-2 4-3,-6 7-4,-6 13-1,-6 12-2,-6 13-2,-6 13-3,-2 17-4,-3 15-2,-3 16-4,-1 2-5,4-8-5,3-10-7,3-9-7,6-15-4,9-18-3,10-19-3,10-18-4,7-18-2,6-16-1,7-15 0,6-15-1,6-14 0,6-8 4,7-10 3,6-9 3</inkml:trace>
</inkml:ink>
</file>

<file path=ppt/ink/ink4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8:38"/>
    </inkml:context>
    <inkml:brush xml:id="br0">
      <inkml:brushProperty name="width" value="0.05383" units="cm"/>
      <inkml:brushProperty name="height" value="0.05383" units="cm"/>
      <inkml:brushProperty name="color" value="#F2395B"/>
    </inkml:brush>
  </inkml:definitions>
  <inkml:trace contextRef="#ctx0" brushRef="#br0">89100 13250 408,'-4'-36'100,"-5"28"-13,-7 28-12,-5 29-14,-6 18-10,-3 9-9,-3 10-9,-2 10-9,-3 5-6,1 4-1,-1 3-3,1 3-2,2-4-1,7-8-2,6-10-1,7-9-2,4-7 0,3-3 0,3-3-1,4-2 0,16-12-4,32-19-6,31-18-8,32-19-7,11-19-2,-5-19 0,-7-18 2,-5-19 1,-6-15 2,-3-8 4,-3-10 4,-2-9 3,-9-4 3,-12 4 1,-13 3 1,-12 3 1,-10 6 2,-6 9 3,-6 10 2,-6 10 4,-7 8 2,-6 10 1,-6 10 0,-6 9 1,-10 7-2,-12 7-2,-13 6-2,-12 7-3,-12 4-6,-8 3-7,-10 3-9,-9 4-7,-12 8-8,-11 17-6,-14 15-8,-11 16-5,0 9-4,17 3 3,15 3 2,16 4 3,15-6 2,16-11 5,15-14 5,17-11 4</inkml:trace>
</inkml:ink>
</file>

<file path=ppt/ink/ink4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28"/>
    </inkml:context>
    <inkml:brush xml:id="br0">
      <inkml:brushProperty name="width" value="0.06012" units="cm"/>
      <inkml:brushProperty name="height" value="0.06012" units="cm"/>
      <inkml:brushProperty name="color" value="#F2395B"/>
    </inkml:brush>
  </inkml:definitions>
  <inkml:trace contextRef="#ctx0" brushRef="#br0">63650 15400 365,'-52'-4'0,"-3"-5"0,-3-7 0,-2-5 0,0 0 3,7 10 5,6 10 5,7 9 6,4 6 1,3 3-3,3 3-3,4 4-2,1 2-2,0 4 0,0 3-1,0 3 0,-2 1-1,-3 1 0,-3-1-1,-2 1-1,-1-4 1,3-6 1,3-6 1,4-6 2,-3-6 0,-5-2-1,-7-3-1,-5-3-1,-4-1-1,0 4 2,0 3 0,0 3 1,1 3 0,4 3 0,3 3-2,3 4 0,9 1 4,16 0 7,15 0 8,17 0 8,10-2 0,6-3-9,7-3-8,6-2-9,6-3-3,6 1-1,7-1-1,6 1 1,-1 2-1,-5 7 0,-7 6 0,-5 7 1,2 2 1,13 1 2,12-1 2,13 1 2,6-3 1,0-2-4,0-3-2,0-3-3,-2-4-1,-3-3 2,-3-3 1,-2-2 2,-6-3-2,-6 1-3,-6-1-5,-6 1-3,-2-3-2,3-2 0,3-3 0,4-3 0,1-2 1,0 0 1,0 0 1,0 0 1,0-2 1,0-3 0,0-3 0,0-2 1,0-3 0,0 1 1,0-1 0,0 1-1,1-3 2,4-2-1,3-3 0,3-3 0,3-4 1,3-3-1,3-3-1,4-2 0,-4-1 1,-9 3-1,-10 3 1,-8 4-1,-9 1 0,-6 0-4,-6 0-3,-6 0-3,-15 1-8,-21 4-13,-22 3-12,-22 3-13,-11 4-7,0 7-2,0 6-3,0 7-1</inkml:trace>
</inkml:ink>
</file>

<file path=ppt/ink/ink4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4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63900 19400 468,'45'-47'16,"-9"6"0,-10 7 0,-8 6 0,-4 3 1,3 0 1,3 0 3,4 0 2,-3 0-1,-5 0-1,-7 0-1,-5 0-3,-3-2-1,4-3-2,3-3-2,3-2-2,-1-5-1,-2-2 0,-3-3 0,-3-3 1,-7 1-2,-9 6-4,-10 7-3,-8 6-4,-8 6-2,-2 6 2,-3 7 0,-3 6 2,-2 6 0,0 6 0,0 7 2,0 6-1,-2 4 2,-3 4 1,-3 3 2,-2 3 1,-3 3 2,1 3 0,-1 3 0,1 4 0,-1 5 1,1 10 0,-1 10-1,1 9 1,1 2-1,3-2 2,3-3 0,4-3 0,2-1 0,4 4-1,3 3-1,3 3 0,3-1-2,3-2 1,3-3-1,4-3 0,4-4-1,6-3 0,7-3-1,6-2-1,3-3 0,0 1-1,0-1 0,0 1 0,0-3 0,0-2 0,0-3 1,0-3 0,1-4 0,4-3-1,3-3-2,3-2 0,10-6-1,20-6 1,18-6 1,20-6-1,6-7 0,-2-6-2,-3-6-2,-3-6-3,-1-7-2,4-6-3,3-6-1,3-6-3,-2-2-4,-6 3-5,-6 3-6,-6 4-6,-6 1 0,-2 0 4,-3 0 3,-3 0 5,-2 1-1,0 4-4,0 3-4,0 3-5,-4-1 0,-5-2 4,-7-3 3,-5-3 3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9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55573 20324 468,'8'-14'5,"0"1"10,0 2 10,0 2 9,-3 3 7,-3 2 3,-4 4 1,-3 3 4,-5 3-4,0 5-6,-3 5-7,-1 5-7,-4 3-6,-2 1-6,-3 1-5,-3 1-6,-1 0-4,1-1-3,1-1-2,1-1-3,2-2-2,3-1-1,3-3-2,3-1-1,4-2-5,6-1-12,6 0-10,6-2-10,2 1 2,-3 1 17,-1 3 16,-2 2 16,-2 2 11,0 5 5,-2 3 5,0 4 4,-2 2 4,-2-1 0,-2-1 0,-2-1 0,0-3 0,1-4-2,0-3-3,2-4-2,2-5-4,4-5-6,4-5-8,4-4-5,3-9-8,5-11-8,3-13-6,5-11-8,1-5-2,-1 2 3,-1 2 4,-1 2 2,-1 4 3,-1 4 1,-1 5 1,-1 5 1,0 3 4,3 1 6,1 1 7,3 1 6,0 2 7,1 3 6,-1 2 5,1 4 7,-2 2 2,0 1-2,0 0-2,-2 2-2,-2 1 1,-3 4 2,-3 2 3,-3 4 2,-3 2-1,-2 3-5,-4 3-6,-2 3-5,-4 3-3,-2 1-1,-4 3-2,-2 1-2,-3 1 0,-1-1-1,-3-1 0,-2-1 0,0-1-5,1-1-6,1-1-7,1-1-7,0-2-7,-2-4-8,0-4-7,-1-5-7,1-2-2,1-4 2,2-2 3,3-3 2,0-5 3,2-4 4,1-5 4,1-5 3,0-2 4,2 1 3,0 1 2,2 1 4,1 2 4,0 3 6,2 3 6,0 3 7,1 2 5,0 0 6,0 2 6,0 1 6,0 2 7,0 6 7,0 4 7,0 5 8,0 6-1,0 4-8,0 5-7,0 5-9,0 6-6,0 8-5,0 8-4,0 8-6,0 5-4,-2 7-3,0 4-4,-2 4-3,0 9-6,-2 8-10,0 11-8,-1 10-10,-1-2-2,2-13 3,1-13 2,0-11 3,1-15-3,1-11-10,-2-13-9,2-13-11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4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65500 4950 541,'21'2'145,"-5"4"-32,-5 4-32,-4 3-33,-3 4-19,0 3-7,0 3-8,0 4-8,-1 0-7,-1 2-10,0 1-10,-1 1-8,-3-1-10,0-1-6,-3-3-7,-2-1-7</inkml:trace>
</inkml:ink>
</file>

<file path=ppt/ink/ink4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4"/>
    </inkml:context>
    <inkml:brush xml:id="br0">
      <inkml:brushProperty name="width" value="0.04763" units="cm"/>
      <inkml:brushProperty name="height" value="0.04763" units="cm"/>
      <inkml:brushProperty name="color" value="#F2395B"/>
    </inkml:brush>
  </inkml:definitions>
  <inkml:trace contextRef="#ctx0" brushRef="#br0">64850 20050 461,'-22'71'179,"6"-5"-42,7-7-43,6-5-41,3-4-25,0 0-6,0 0-7,0 0-7,-2 1-6,-3 4-5,-3 3-6,-2 3-6,-3 1-2,1 1 2,-1-1 2,1 1 2,-1-4-5,1-6-8,-1-6-11,1-6-8</inkml:trace>
</inkml:ink>
</file>

<file path=ppt/ink/ink4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5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65450 20350 514,'-2'48'149,"-3"-3"-35,-3-3-33,-2-2-36,-1-1-19,3 3-4,3 3-4,4 4-5,1-1-4,0-3-3,0-3-3,0-2-4,6-8-5,13-8-8,12-10-6,13-9-8,2-10-1,-5-9 6,-7-10 6,-5-8 6,-4-9 2,0-6 0,0-6 1,0-6-1,-4-1 2,-5 7 0,-7 6 2,-5 7 2,-6 2 0,-3 1 0,-3-1-1,-2 1 0,-5 2-2,-2 7-3,-3 6-3,-3 7-3,-4 5-6,-3 7-6,-3 6-8,-2 7-6</inkml:trace>
</inkml:ink>
</file>

<file path=ppt/ink/ink4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5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67000 18400 506,'0'73'113,"0"-3"-23,0-3-22,0-2-22,-2 0-12,-3 7-5,-3 6-3,-2 7-5,-3-1-3,1-6-2,-1-6-3,1-6-3,-3 12-3,-2 31-4,-3 32-5,-3 31-3,-2 6-1,0-19 1,0-18 3,0-19 1,3-19-6,6-19-17,7-18-16,6-19-16</inkml:trace>
</inkml:ink>
</file>

<file path=ppt/ink/ink4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5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66700 20050 632,'46'-113'29,"-5"26"-4,-7 24-2,-5 26-3,-3 13 0,4 4 6,3 3 6,3 3 5,3 3 0,3 3-5,3 3-4,4 4-5,-1 1-6,-3 0-5,-3 0-6,-2 0-6,-1 0-5,3 0-9,3 0-6,4 0-8,-3 0-2,-5 0 3,-7 0 2,-5 0 2,-6-4-3,-3-5-10,-3-7-10,-2-5-11,-3-4 2,1 0 12,-1 0 13,1 0 11</inkml:trace>
</inkml:ink>
</file>

<file path=ppt/ink/ink4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6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67900 18650 443,'23'-138'-17,"-3"26"4,-3 24 4,-2 26 3,-3 15 8,1 6 10,-1 7 10,1 6 10,-1 12 10,1 19 9,-1 19 9,1 19 8,-6 15 1,-8 13-12,-10 12-10,-9 13-11,-5 13-7,0 17-5,0 15-4,0 16-5,0 16-5,0 20-5,0 18-4,0 20-6,-2 6-6,-3-2-7,-3-3-8,-2-3-8,-1-7-4,3-9-1,3-10-3,4-8-1,4-18 1,6-25 0,7-25 3,6-25 2,1-18 0,-3-8 1,-3-10 0,-2-9 1</inkml:trace>
</inkml:ink>
</file>

<file path=ppt/ink/ink4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8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68750 19950 466,'28'-44'91,"6"13"-18,7 12-18,6 13-18,-1 10-10,-5 10-4,-7 10-2,-5 9-4,-6 4-2,-3 1-1,-3-1-2,-2 1-2,-5-1-2,-2 1-3,-3-1-4,-3 1-2,-2-10-10,0-19-14,0-18-14,0-19-14,0-8-6,0 3 4,0 3 4,0 4 4,-2 1 8,-3 0 13,-3 0 14,-2 0 13,-1 0 9,3 0 6,3 0 7,4 0 5,1 0 2,0 0-4,0 0-4,0 0-3,0 9 2,0 19 10,0 19 7,0 19 10,0 12 0,0 6-8,0 7-8,0 6-8,-2-1-5,-3-5-4,-3-7-3,-2-5-4,-1-6-3,3-3-2,3-3-3,4-2-2,-1-3-4,-3 1-3,-3-1-3,-2 1-5,-1-10-3,3-19-5,3-18-3,4-19-6,2-13 0,4-6 3,3-6 2,3-6 3,1-6 1,1-2 2,-1-3 1,1-3 1,-1-1 1,1 4 4,-1 3 3,1 3 3,-3 3 3,-2 3 2,-3 3 2,-3 4 2,-2 4 1,0 6 2,0 7 0,0 6 1,0 3 5,0 0 10,0 0 11,0 0 10,1 10 5,4 23-1,3 22 1,3 22-1,-2 8-3,-6-2-7,-6-3-6,-6-3-8,-6 1-4,-2 6-2,-3 7-1,-3 6-2,-1-1-1,4-5-4,3-7-1,3-5-4,1-3-1,1 4-3,-1 3-3,1 3-2</inkml:trace>
</inkml:ink>
</file>

<file path=ppt/ink/ink4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39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70000 19450 492,'71'-22'113,"-5"6"-24,-7 7-23,-5 6-24,-6 7-13,-3 10-4,-3 10-4,-2 9-4,-5 4-2,-2 1-3,-3-1-3,-3 1-2,-4 1-1,-3 3 0,-3 3 0,-2 4 0,-11 4-2,-15 6-4,-15 7-5,-16 6-4,-10-1-3,-3-5-1,-3-7-1,-2-5-1,-3-4 0,1 0 1,-1 0 2,1 0 1,2-4 2,7-5 3,6-7 3,7-5 3,19-6 8,35-3 11,35-3 12,34-2 11,15-6-1,-3-6-17,-3-6-16,-2-6-17,-3-4-13,1 1-10,-1-1-11,1 1-11,-6 1-3,-8 3 3,-10 3 4,-9 4 3,-9-1 3,-5-3 3,-7-3 3,-5-2 3</inkml:trace>
</inkml:ink>
</file>

<file path=ppt/ink/ink4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41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72700 18800 426,'0'-47'49,"0"6"-8,0 7-8,0 6-8,-2 3-4,-3 0-1,-3 0-1,-2 0 0,-8 3-2,-8 6-1,-10 7-2,-9 6-1,-4 6-1,4 6-1,3 7-2,3 6 0,3 7-1,3 10 0,3 10 0,4 9 1,1 7-1,0 7 2,0 6 0,0 7 1,1 2 0,4 1-1,3-1 1,3 1-1,3-1-1,3 1 0,3-1-1,4 1 0,1-3-1,0-2-2,0-3-2,0-3-2,7-7-2,17-9-4,15-10-4,16-8-4,7-11-3,1-8-4,-1-10-2,1-9-3,-1-10-1,1-9 0,-1-10 2,1-8 0,-1-11 2,1-8 2,-1-10 2,1-9 2,1-10 1,3-9 0,3-10-1,4-8-1,-3-6 1,-5 1-1,-7-1 1,-5 1-1,-6 1 2,-3 3 0,-3 3 2,-2 4 1,-5 5 3,-2 10 2,-3 10 4,-3 9 4,-4 6 2,-3 3 2,-3 3 2,-2 4 2,-5 2 4,-2 4 6,-3 3 4,-3 3 5,-7 17 7,-9 31 10,-10 32 9,-8 31 9,-4 12-1,3-6-10,3-6-11,4-6-11,1 1-7,0 9-4,0 10-5,0 10-3,1 7-3,4 6-3,3 7-4,3 6-2,1 3-3,1 0-5,-1 0-3,1 0-5,1-5-4,3-9-3,3-10-3,4-8-4,1-3-3,0 7-3,0 6-2,0 7-2,0-7 1,0-19 7,0-18 6,0-19 7</inkml:trace>
</inkml:ink>
</file>

<file path=ppt/ink/ink4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41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75550 18300 497,'-25'-40'96,"0"23"-14,0 22-12,0 22-15,-2 15-9,-3 9-8,-3 10-7,-2 10-7,-5 8-6,-2 10-3,-3 10-3,-3 9-4,-6 7-3,-5 7-3,-7 6-2,-5 7-2,-3-1-4,4-6-6,3-6-4,3-6-6,6-12-2,9-15 1,10-15 2,10-16 1</inkml:trace>
</inkml:ink>
</file>

<file path=ppt/ink/ink4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42"/>
    </inkml:context>
    <inkml:brush xml:id="br0">
      <inkml:brushProperty name="width" value="0.05699" units="cm"/>
      <inkml:brushProperty name="height" value="0.05699" units="cm"/>
      <inkml:brushProperty name="color" value="#F2395B"/>
    </inkml:brush>
  </inkml:definitions>
  <inkml:trace contextRef="#ctx0" brushRef="#br0">75500 18550 386,'25'-66'7,"0"19"15,0 19 16,0 19 14,-2 13 3,-3 10-7,-3 10-8,-2 9-8,-5 7-5,-2 7-2,-3 6-2,-3 7-2,-2 8-2,0 14-2,0 11-2,0 14-1,0 7-2,0 3-1,0 3-3,0 4-2,0-4-2,0-9-2,0-10-2,0-8-2,3-11-3,6-8-4,7-10-4,6-9-3,10-21-5,17-31-3,15-31-5,16-31-4,7-23 0,1-11 3,-1-14 3,1-11 3,-6-4 3,-8 6 2,-10 7 4,-9 6 2,-4 4 2,4 4 2,3 3 3,3 3 1,-2 7 4,-6 14 8,-6 11 6,-6 14 7,-9 19 9,-8 29 12,-10 28 13,-9 28 11,-7 15 1,-3 4-14,-3 3-12,-2 3-12,-3 1-9,1 1-3,-1-1-4,1 1-4,-1-1-2,1 1-2,-1-1-3,1 1 0,2-4-5,7-6-3,6-6-4,7-6-5,11-15-4,20-21-5,18-22-3,20-22-4,5-15 0,-6-5 5,-6-7 5,-6-5 5,-4-11 3,1-11 1,-1-14 1,1-11 1,-3-9 1,-2-3 1,-3-3 1,-3-2 1,-2 0 3,0 7 5,0 6 4,0 7 4,-5 4 4,-9 3 1,-10 3 1,-8 4 3,-8 4-1,-2 6-2,-3 7-2,-3 6-1,-7 7-2,-9 10-3,-10 10-1,-8 9-2,-9 6-5,-6 3-10,-6 3-8,-6 4-10,-4 5-7,1 10-6,-1 10-5,1 9-5,4 1 0,9-6 10,10-6 8,10-6 8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4"/>
    </inkml:context>
    <inkml:brush xml:id="br0">
      <inkml:brushProperty name="width" value="0.04916" units="cm"/>
      <inkml:brushProperty name="height" value="0.04916" units="cm"/>
      <inkml:brushProperty name="color" value="#F2395B"/>
    </inkml:brush>
  </inkml:definitions>
  <inkml:trace contextRef="#ctx0" brushRef="#br0">66000 4292 447,'44'-22'1,"-6"5"2,-6 3 1,-5 4 2,-2 2 8,1 0 14,2 1 12,3-1 14,-2 1 2,-3 2-10,-5 2-11,-3 2-10,-6 6-7,-7 8-3,-6 9-4,-7 9-4,-7 3-4,-4 0-7,-5-1-6,-5-1-5,-3-1-3,0 1 3,-2-1 1,-1 0 3,2-2 2,4-3 3,3-5 4,5-3 4,6-5 0,10-6-2,10-6-1,10-6-2,6-5-2,2-6-5,4-4-3,3-5-5,0-2-2,-3 0-3,-3-1-1,-3 1-1,-3-1-1,-4 1 2,-5-1 3,-3 1 2,-3-1 1,0-1-2,-2-1 0,0-1-1,-2 0 2,-2 2 4,-2 0 5,-2 1 3,-1 1 3,-1 3 1,-2 1 1,0 3 1,0 2 2,1 2 4,0 4 4,2 3 3,1 2 4,0 0 5,2 2 4,1 1 5,1 3 6,3 7 9,4 7 9,2 8 8,1 4 1,-2 5-10,-2 3-8,-2 4-9,-2 5-6,-4 8-3,-2 6-5,-3 8-2,-2 3-4,0 3-4,0 1-3,1 3-2,0-4-4,2-9-4,2-9-2,2-8-3,2-7-3,0-6-5,2-4-3,0-5-3,4-7-7,6-8-10,6-10-10,5-8-9,4-9-3,1-7 3,1-8 5,1-8 3,-1-2 6,-3 6 9,-3 4 8,-3 5 9,-2 5 5,-4 5 0,-3 5 2,-2 5 1,-3 3 1,1 3 4,0 4 3,0 3 4,0 2 11,0 5 21,0 4 20,0 4 21,1 1 6,2 1-10,1-1-11,3 1-9,0-1-10,0-1-10,-2-1-10,0 0-10,-1-2-7,1-1-4,1-1-4,2-1-4</inkml:trace>
</inkml:ink>
</file>

<file path=ppt/ink/ink4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42"/>
    </inkml:context>
    <inkml:brush xml:id="br0">
      <inkml:brushProperty name="width" value="0.05493" units="cm"/>
      <inkml:brushProperty name="height" value="0.05493" units="cm"/>
      <inkml:brushProperty name="color" value="#F2395B"/>
    </inkml:brush>
  </inkml:definitions>
  <inkml:trace contextRef="#ctx0" brushRef="#br0">78300 18700 400,'179'45'49,"-40"-9"-4,-40-10-4,-41-8-3,-23-3-4,-2 7-1,-3 6-2,-3 7-1,-6 7-3,-5 9-5,-7 10-3,-5 10-5,-8 5-2,-5 4-1,-7 3-1,-5 3 0,-4-2-5,0-6-6,0-6-8,0-6-6,1-7-3,4-6 0,3-6 2,3-6 1,3-4 2,3 1 3,3-1 2,4 1 3,7-3 3,13-2 3,12-3 3,13-3 4,10-1 2,10 4 1,10 3 2,9 3 1,1 3 2,-6 3 1,-6 3 2,-6 4 1,-7 2 0,-6 4-2,-6 3-1,-6 3-2,-9 4-1,-8 7-2,-10 6 0,-9 7-1,-18 4 0,-24 3-1,-26 3 0,-24 4 1,-23 10-7,-18 19-10,-19 19-11,-18 19-12,-17 7-9,-11-3-8,-14-3-7,-11-2-8,8-17-3,32-28 0,31-28 0,32-27 1</inkml:trace>
</inkml:ink>
</file>

<file path=ppt/ink/ink4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65175 12225 333,'157'63'167,"51"46"-1,49 47 1,51 47 0</inkml:trace>
</inkml:ink>
</file>

<file path=ppt/ink/ink4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57"/>
    </inkml:context>
    <inkml:brush xml:id="br0">
      <inkml:brushProperty name="width" value="0.04174" units="cm"/>
      <inkml:brushProperty name="height" value="0.04174" units="cm"/>
    </inkml:brush>
  </inkml:definitions>
  <inkml:trace contextRef="#ctx0" brushRef="#br0">64950 24800 527,'-24'46'134,"4"-5"-33,3-7-34,3-5-33,-7 11-17,-15 32-1,-15 31 0,-16 32 1,-5 7-3,6-16-2,7-15-3,6-15-2,7-9-3,10 1-1,10-1-2,9 1-1,6 1-1,3 3 0,3 3 1,4 4 0,1-1-1,0-3 1,0-3-1,0-2-1,1-6 1,4-6 1,3-6 2,3-6 0,3-6 1,3-2 0,3-3 0,4-3 1,1-4 0,0-3-1,0-3-1,0-2-1,-2 2-1,-3 9-2,-3 10-2,-2 10-2,-5 2-1,-2-3-2,-3-3 1,-3-2-2,-6-3 1,-5 1 0,-7-1 3,-5 1 0,-4-1 1,0 1-2,0-1-1,0 1-1,-2-1-1,-3 1 0,-3-1 0,-2 1-1,-5-1-1,-2 1 0,-3-1 0,-3 1-1,-2 1-2,0 3-3,0 3-3,0 4-3,-5 2-1,-9 4 0,-10 3 1,-8 3 0,-3-1 0,7-2-2,6-3 0,7-3-1,7-9 1,9-11 3,10-14 4,10-11 3,4-9 3,0-3 4,0-3 1,0-2 4</inkml:trace>
</inkml:ink>
</file>

<file path=ppt/ink/ink4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2:58"/>
    </inkml:context>
    <inkml:brush xml:id="br0">
      <inkml:brushProperty name="width" value="0.0411" units="cm"/>
      <inkml:brushProperty name="height" value="0.0411" units="cm"/>
    </inkml:brush>
  </inkml:definitions>
  <inkml:trace contextRef="#ctx0" brushRef="#br0">63600 29850 535,'23'51'68,"-3"4"-9,-3 3-11,-2 3-9,-1 4-8,3 7-4,3 6-4,4 7-5,-3 5-2,-5 7-2,-7 6 0,-5 7-3,-4 4 0,0 3 0,0 3-1,0 4-1,-2 2 0,-3 4 1,-3 3-1,-2 3 1,-3 4-1,1 7-4,-1 6-2,1 7-3,-1 5-1,1 7-2,-1 6-2,1 7 0,-1 0-1,1-2 2,-1-3 0,1-3 1,-3 2-3,-2 10-7,-3 10-8,-3 9-7,-1 2-2,4-2 1,3-3 3,3-3 3,3-10-2,3-16-3,3-15-4,4-15-3,1-18-1,0-19 2,0-18 3,0-19 2,-2-16 2,-3-12 4,-3-13 2,-2-12 3</inkml:trace>
</inkml:ink>
</file>

<file path=ppt/ink/ink4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0"/>
    </inkml:context>
    <inkml:brush xml:id="br0">
      <inkml:brushProperty name="width" value="0.03862" units="cm"/>
      <inkml:brushProperty name="height" value="0.03862" units="cm"/>
    </inkml:brush>
  </inkml:definitions>
  <inkml:trace contextRef="#ctx0" brushRef="#br0">68250 24450 569,'46'-50'-20,"-5"0"3,-7 0 3,-5 0 3,-4 3 2,0 6 3,0 7 3,0 6 2,0 4 3,0 4 1,0 3 1,0 3 2,-11 9 11,-22 16 19,-22 15 20,-21 17 21,-12 10 1,1 6-14,-1 7-16,1 6-15,-1 3-10,1 0-4,-1 0-4,1 0-3,-3 0-4,-2 0-2,-3 0-3,-3 0-2,1-4-3,6-5-5,7-7-4,6-5-5,4-8-1,4-5-1,3-7 0,3-5 0,3-6-1,3-3-2,3-3-1,4-2-3,8-9-5,17-12-9,15-13-10,16-12-9,5-5 1,-2 3 12,-3 3 13,-3 4 11</inkml:trace>
</inkml:ink>
</file>

<file path=ppt/ink/ink4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0"/>
    </inkml:context>
    <inkml:brush xml:id="br0">
      <inkml:brushProperty name="width" value="0.04751" units="cm"/>
      <inkml:brushProperty name="height" value="0.04751" units="cm"/>
    </inkml:brush>
  </inkml:definitions>
  <inkml:trace contextRef="#ctx0" brushRef="#br0">68700 24050 463,'50'1'97,"0"4"-22,0 3-22,0 3-21,0 3-12,0 3-2,0 3-2,0 4-2,1 4-1,4 6-3,3 7 0,3 6-3,3 4-1,3 4-2,3 3-1,4 3-3,-1-1-2,-3-2-1,-3-3-1,-2-3-2,-6-4-1,-6-3 0,-6-3-1,-6-2 0,-6-5-1,-2-2-2,-3-3-1,-3-3-3,-10-1 5,-16 4 11,-15 3 10,-15 3 10,-6 1 5,7 1-3,6-1-2,7 1-3,4 1-1,3 3-2,3 3-2,4 4-1,-1 2-2,-3 4 1,-3 3-1,-2 3 0,-1 3-1,3 3 0,3 3-1,4 4-1,1 2-1,0 4-4,0 3-2,0 3-4,0 1-4,0 1-3,0-1-4,0 1-4,1-1-4,4 1-4,3-1-4,3 1-4,1-3-2,1-2 2,-1-3 2,1-3 1,-3-7 1,-2-9 2,-3-10 1,-3-8 1</inkml:trace>
</inkml:ink>
</file>

<file path=ppt/ink/ink4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1"/>
    </inkml:context>
    <inkml:brush xml:id="br0">
      <inkml:brushProperty name="width" value="0.04755" units="cm"/>
      <inkml:brushProperty name="height" value="0.04755" units="cm"/>
    </inkml:brush>
  </inkml:definitions>
  <inkml:trace contextRef="#ctx0" brushRef="#br0">67300 25450 462,'0'71'111,"0"-5"-25,0-7-23,0-5-23,0-3-15,0 4-3,0 3-4,0 3-4,0 3-3,0 3-1,0 3-2,0 4-1,0 1-2,0 0-2,0 0-1,0 0-2,0 1-1,0 4-1,0 3 0,0 3-1,0-1 0,0-2 0,0-3-1,0-3 1,0-6-2,0-5-3,0-7-2,0-5-3,0-6-1,0-3 0,0-3 2,0-2 0,4-8 7,10-8 13,10-10 12,9-9 13,7-5 4,7 0-7,6 0-4,7 0-7,0 4-3,-2 10-4,-3 10-3,-3 9-4,-1 4-1,4 1-1,3-1-1,3 1 0,1 1-2,1 3 0,-1 3 0,1 4-2,1-1 0,3-3 0,3-3 0,4-2 1,1-5-3,0-2-2,0-3-4,0-3-2,-5-4-3,-9-3 0,-10-3 0,-8-2-2,-6-5 2,1-2 2,-1-3 2,1-3 2,2-12 3,7-18 1,6-19 3,7-18 1,4-9 1,3 4-1,3 3-2,4 3 0,-1 3-4,-3 3-5,-3 3-7,-2 4-5,-6 2-5,-6 4-7,-6 3-5,-6 3-5,-6 1-2,-2 1 5,-3-1 4,-3 1 4</inkml:trace>
</inkml:ink>
</file>

<file path=ppt/ink/ink4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4"/>
    </inkml:context>
    <inkml:brush xml:id="br0">
      <inkml:brushProperty name="width" value="0.02948" units="cm"/>
      <inkml:brushProperty name="height" value="0.02948" units="cm"/>
    </inkml:brush>
  </inkml:definitions>
  <inkml:trace contextRef="#ctx0" brushRef="#br0">68600 24750 746,'-49'51'85,"4"4"-20,3 3-23,3 3-20,-1 3-12,-2 3 0,-3 3-2,-3 4 0,-4 2-5,-3 4-7,-3 3-9,-2 3-8,2-1-6,9-2-4,10-3-3,10-3-5,5-10 1,4-16 4,3-15 4,3-15 4,1-7 2,1 3 3,-1 3 1,1 4 1</inkml:trace>
</inkml:ink>
</file>

<file path=ppt/ink/ink4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4"/>
    </inkml:context>
    <inkml:brush xml:id="br0">
      <inkml:brushProperty name="width" value="0.03191" units="cm"/>
      <inkml:brushProperty name="height" value="0.03191" units="cm"/>
    </inkml:brush>
  </inkml:definitions>
  <inkml:trace contextRef="#ctx0" brushRef="#br0">67650 26900 689,'-24'23'1,"4"-3"2,3-3 3,3-2 2,7-5 6,14-2 11,11-3 12,14-3 10,5 1 1,1 6-10,-1 7-10,1 6-9,-1 6-6,1 6-3,-1 7-2,1 6-3,1 3-6,3 0-10,3 0-12,4 0-10,-3-4-6,-5-5-3,-7-7-1,-5-5-2,-6-6 1,-3-3 7,-3-3 7,-2-2 5</inkml:trace>
</inkml:ink>
</file>

<file path=ppt/ink/ink4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5"/>
    </inkml:context>
    <inkml:brush xml:id="br0">
      <inkml:brushProperty name="width" value="0.03243" units="cm"/>
      <inkml:brushProperty name="height" value="0.03243" units="cm"/>
    </inkml:brush>
  </inkml:definitions>
  <inkml:trace contextRef="#ctx0" brushRef="#br0">69200 25900 678,'-2'-43'7,"-3"17"16,-3 15 15,-2 16 14,-1 13 3,3 14-10,3 11-10,4 14-11,1 7-7,0 3-4,0 3-5,0 4-4,-2 2-5,-3 4-5,-3 3-7,-2 3-6,-1-2-5,3-6-8,3-6-6,4-6-7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5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68350 3765 625,'29'-29'50,"-3"5"-4,-5 5-4,-3 5-3,0 3-3,5 0 0,5 2-1,5 1-1,1 0-5,-3 2-10,-4 0-10,-1 2-12,-5 1-8,-1 2-9,-4 2-9,-3 2-8,-4 3-7,-6 4-4,-6 3-4,-6 5-5,-5 2 4,-5-1 8,-5 1 9,-5 0 10,0-3 6,5-3 5,5-4 4,5-4 5</inkml:trace>
</inkml:ink>
</file>

<file path=ppt/ink/ink4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8"/>
    </inkml:context>
    <inkml:brush xml:id="br0">
      <inkml:brushProperty name="width" value="0.04203" units="cm"/>
      <inkml:brushProperty name="height" value="0.04203" units="cm"/>
    </inkml:brush>
  </inkml:definitions>
  <inkml:trace contextRef="#ctx0" brushRef="#br0">66300 31700 523,'73'-2'177,"-3"-3"-44,-3-3-45,-2-2-45,2-1-26,9 3-5,10 3-6,10 4-5,0 1-6,-5 0-5,-7 0-4,-5 0-5,-6 0-5,-3 0-3,-3 0-3,-2 0-5,-3 0-2,1 0-1,-1 0-1,1 0-2,-6 0 2,-8 0 4,-10 0 5,-9 0 5,-7 1 2,-3 4 0,-3 3 1,-2 3 0</inkml:trace>
</inkml:ink>
</file>

<file path=ppt/ink/ink4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9"/>
    </inkml:context>
    <inkml:brush xml:id="br0">
      <inkml:brushProperty name="width" value="0.03879" units="cm"/>
      <inkml:brushProperty name="height" value="0.03879" units="cm"/>
    </inkml:brush>
  </inkml:definitions>
  <inkml:trace contextRef="#ctx0" brushRef="#br0">68600 31200 567,'-46'28'100,"10"6"-23,10 7-23,9 6-22,2 3-12,-2 0-2,-3 0-1,-3 0 0,1 1-3,6 4-3,7 3-3,6 3-2,3 1-3,0 1 0,0-1-1,0 1 0,4-4-2,10-6-3,10-6-2,9-6-3,6-10-2,3-12-2,3-13-1,4-12-3,1-12-1,0-8-4,0-10-2,0-9-3,-4-5-1,-5 0 4,-7 0 3,-5 0 3,-8-4 3,-5-5 2,-7-7 2,-5-5 3,-6-1 1,-3 6 0,-3 7 0,-2 6-1,-6 4 2,-6 4 6,-6 3 5,-6 3 5,-2 3 2,3 3-2,3 3-2,4 4-1,7 1-5,13 0-4,12 0-6,13 0-6,10 0-2,10 0-1,10 0 0,9 0-1,4 0-2,1 0-2,-1 0-3,1 0-3,-4 1 1,-6 4 8,-6 3 5,-6 3 8,-6 3 4,-2 3 5,-3 3 4,-3 4 5,-4 4 1,-3 6 0,-3 7-2,-2 6 0,-5 4 3,-2 4 11,-3 3 8,-3 3 10,-1 3 4,4 3-4,3 3-3,3 4-3,-1 4-4,-2 6-4,-3 7-4,-3 6-4,-2 1-4,0-3-3,0-3-3,0-2-4,-2-5-2,-3-2-5,-3-3-2,-2-3-3,-5-6-12,-2-5-17,-3-7-19,-3-5-18,1-12-2,6-16 12,7-15 13,6-15 13,7-9 9,10 1 5,10-1 3,9 1 6,4 2 3,1 7 6,-1 6 4,1 7 5,-1 2 4,1 1 2,-1-1 3,1 1 3,1-1-1,3 1-2,3-1-2,4 1-3,-1 1-3,-3 3-4,-3 3-4,-2 4-3,-5 1-6,-2 0-5,-3 0-5,-3 0-6</inkml:trace>
</inkml:ink>
</file>

<file path=ppt/ink/ink4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09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70650 30250 530,'0'-58'60,"0"34"-1,0 35-3,0 35-3,-2 25-4,-3 20-7,-3 18-8,-2 20-7,-5 10-5,-2 3-3,-3 3-3,-3 4-3,-2 4-3,0 6-3,0 7-5,0 6-2,0 12-4,0 19-4,0 19-2,0 19-5,0 4-5,0-9-9,0-10-8,0-8-8,1-26-6,4-41-5,3-40-4,3-40-4</inkml:trace>
</inkml:ink>
</file>

<file path=ppt/ink/ink4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0"/>
    </inkml:context>
    <inkml:brush xml:id="br0">
      <inkml:brushProperty name="width" value="0.03963" units="cm"/>
      <inkml:brushProperty name="height" value="0.03963" units="cm"/>
    </inkml:brush>
  </inkml:definitions>
  <inkml:trace contextRef="#ctx0" brushRef="#br0">72150 30400 555,'-24'-21'7,"4"10"16,3 10 15,3 9 14,-1 18 6,-2 29-7,-3 28-6,-3 28-6,-1 12-6,4-3-6,3-3-5,3-2-6,3-6-3,3-6-4,3-6-2,4-6-3,1-6-4,0-2-5,0-3-7,0-3-5,4-7-5,10-9-4,10-10-4,9-8-3,4-11-4,1-8-5,-1-10-5,1-9-4,-3-5 2,-2 0 8,-3 0 8,-3 0 9,-4-4 5,-3-5 1,-3-7 2,-2-5 1</inkml:trace>
</inkml:ink>
</file>

<file path=ppt/ink/ink4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1"/>
    </inkml:context>
    <inkml:brush xml:id="br0">
      <inkml:brushProperty name="width" value="0.04733" units="cm"/>
      <inkml:brushProperty name="height" value="0.04733" units="cm"/>
    </inkml:brush>
  </inkml:definitions>
  <inkml:trace contextRef="#ctx0" brushRef="#br0">72950 30250 464,'28'-72'2,"6"6"4,7 7 5,6 6 3,1 6 5,-3 6 4,-3 7 6,-2 6 4,-1 6 0,3 6-5,3 7-5,4 6-6,-1 4-3,-3 4-3,-3 3-2,-2 3-2,-8 9-7,-8 16-11,-10 15-11,-9 17-11,-12 3-6,-11-5 0,-14-7 0,-11-5 1,-6-6 3,4-3 7,3-3 7,3-2 6,3-6 5,3-6 1,3-6 2,4-6 2,1-4 3,0 1 7,0-1 5,0 1 7,1 1 4,4 3 5,3 3 3,3 4 4,3 2 2,3 4-1,3 3-2,4 3 0,1 1-2,0 1-1,0-1-2,0 1-1,-2 4-1,-3 9-1,-3 10 1,-2 10 0,-3 4-2,1 0-4,-1 0-4,1 0-3,1-2-4,3-3-3,3-3-2,4-2-2,5-12-9,10-19-14,10-18-14,9-19-14,6-19-5,3-19 5,3-18 5,4-19 5,-1-8 6,-3 3 5,-3 3 6,-2 4 6,-5 4 7,-2 6 6,-3 7 7,-3 6 7,-2 10 11,0 17 14,0 15 14,0 16 15,-4 13 1,-5 14-14,-7 11-14,-5 14-13,-4 5-10,0 1-4,0-1-4,0 1-5,-2-1-3,-3 1 0,-3-1-1,-2 1-1,-5-6-1,-2-8-3,-3-10-3,-3-9-2,-4-18-9,-3-24-14,-3-26-15,-2-24-14,2-12-2,9 4 13,10 3 13,10 3 12,4 6 9,0 9 5,0 10 6,0 10 5,-4 13 10,-5 19 15,-7 19 15,-5 19 16,-3 7 1,4-3-11,3-3-11,3-2-11,12-11-13,22-15-14,22-15-15,23-16-14,10-15-5,0-11 4,0-14 5,0-11 4,1-7 3,4 0 5,3 0 2,3 0 4,-5 4 3,-12 10 4,-13 10 4,-12 9 4,-10 7 5,-6 7 6,-6 6 5,-6 7 7,-6 11 6,-2 20 8,-3 18 7,-3 20 8,-6 8-1,-5 1-10,-7-1-10,-5 1-10,-4-1-6,0 1-5,0-1-4,0 1-3,0-3-3,0-2 1,0-3 0,0-3 1,7-26-12,17-46-24,15-47-24,16-47-25,5-29-4,-2-8 18,-3-10 16,-3-9 17,-2 1 11,0 13 5,0 12 6,0 13 5,0 15 5,0 19 8,0 19 5,0 19 7,-2 13 8,-3 10 7,-3 10 8,-2 9 9,-1 7 1,3 7-6,3 6-6,4 7-5,2 7-4,4 9-1,3 10 0,3 10-2,4 10-1,7 13-2,6 12-3,7 13-2,2 7-1,1 4 1,-1 3-1,1 3 1,-1-1-4,1-2-5,-1-3-8,1-3-5,-3-9-4,-2-11-2,-3-14-2,-3-11-1,-6-11-6,-5-5-8,-7-7-10,-5-5-7</inkml:trace>
</inkml:ink>
</file>

<file path=ppt/ink/ink4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1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74750 31150 546,'-50'0'2,"0"0"7,0 0 5,0 0 5,10 0 9,23 0 11,22 0 12,22 0 12,13 0-2,7 0-12,6 0-14,7 0-12,0 1-9,-2 4-4,-3 3-2,-3 3-4,-6 4-2,-5 7 0,-7 6-2,-5 7-1,-8 4-1,-5 3 0,-7 3 0,-5 4 0,-8 2 1,-5 4 2,-7 3 2,-5 3 2,-8-2 1,-5-6-1,-7-6 0,-5-6-1,-3-6-3,4-2-3,3-3-3,3-3-5,3-12-8,3-18-14,3-19-13,4-18-14,8-14-4,17-5 5,15-7 5,16-5 5,5-3 7,-2 4 8,-3 3 8,-3 3 8,-2 6 4,0 9 1,0 10 1,0 10 1,-11 14 15,-22 23 30,-22 22 30,-21 22 29,-14 12 4,-2 3-24,-3 3-23,-3 4-22,2-4-15,10-9-5,10-10-4,9-8-6</inkml:trace>
</inkml:ink>
</file>

<file path=ppt/ink/ink4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2"/>
    </inkml:context>
    <inkml:brush xml:id="br0">
      <inkml:brushProperty name="width" value="0.03481" units="cm"/>
      <inkml:brushProperty name="height" value="0.03481" units="cm"/>
    </inkml:brush>
  </inkml:definitions>
  <inkml:trace contextRef="#ctx0" brushRef="#br0">76500 30100 631,'92'118'78,"-16"-11"-13,-15-14-14,-15-11-13,-11-9-8,-2-3-3,-3-3-3,-3-2-4,-6-3-3,-5 1-6,-7-1-4,-5 1-6,-11 1-8,-11 3-8,-14 3-10,-11 4-8,-12 2-7,-9 4-3,-10 3-2,-8 3-4,2-5 1,16-12 4,15-13 5,17-12 4</inkml:trace>
</inkml:ink>
</file>

<file path=ppt/ink/ink4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3"/>
    </inkml:context>
    <inkml:brush xml:id="br0">
      <inkml:brushProperty name="width" value="0.04012" units="cm"/>
      <inkml:brushProperty name="height" value="0.04012" units="cm"/>
    </inkml:brush>
  </inkml:definitions>
  <inkml:trace contextRef="#ctx0" brushRef="#br0">67000 35100 548,'-91'23'0,"19"-3"0,19-3 0,19-2 0,7-5 2,-3-2 6,-3-3 4,-2-3 6,8-2 6,22 0 9,22 0 8,23 0 10,11 0 0,4 0-8,3 0-8,3 0-7,6 0-5,9 0-1,10 0-2,10 0-2,7-2-4,6-3-7,7-3-6,6-2-6,1-3-7,-3 1-6,-3-1-8,-2 1-7,-3-1-4,1 1-2,-1-1-2,1 1-2,-10 1 2,-19 3 7,-18 3 8,-19 4 6,-12-1 1,-2-3-4,-3-3-5,-3-2-5</inkml:trace>
</inkml:ink>
</file>

<file path=ppt/ink/ink4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4"/>
    </inkml:context>
    <inkml:brush xml:id="br0">
      <inkml:brushProperty name="width" value="0.05188" units="cm"/>
      <inkml:brushProperty name="height" value="0.05188" units="cm"/>
    </inkml:brush>
  </inkml:definitions>
  <inkml:trace contextRef="#ctx0" brushRef="#br0">70200 34700 424,'-8'-44'116,"-16"13"-25,-15 12-27,-15 13-24,-11 10-16,-2 10-3,-3 10-4,-3 9-4,1 6-2,6 3-2,7 3-1,6 4-1,3 2-1,0 4 0,0 3-1,0 3 1,4 4-1,10 7 0,10 6-1,9 7 0,7 0-1,7-2-3,6-3-3,7-3-2,5-4-1,7-3-2,6-3 0,7-2-1,4-8 0,3-8-3,3-10-1,4-9-2,2-10 0,4-9 0,3-10 2,3-8 1,4-15-1,7-19-5,6-18-3,7-19-4,2-15-2,1-8 0,-1-10-1,1-9 1,-3-5 2,-2 0 3,-3 0 4,-3 0 4,-7 6 3,-9 13 3,-10 12 3,-8 13 4,-11 10 4,-8 10 5,-10 10 4,-9 9 6,-7 18 10,-3 29 18,-3 28 16,-2 28 17,-3 14 1,1 0-15,-1 0-16,1 0-15,1 7-10,3 17-6,3 15-7,4 16-5,1 5-6,0-2-2,0-3-3,0-3-4,0-4-6,0-3-10,0-3-10,0-2-10,1-11-1,4-15 8,3-15 8,3-16 7,-1-10-2,-2-3-14,-3-3-14,-3-2-14</inkml:trace>
</inkml:ink>
</file>

<file path=ppt/ink/ink4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6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65600 39800 545,'-33'0'8,"34"0"14,35 0 15,35 0 16,18 0 1,3 0-9,3 0-9,4 0-11,-1 0-5,-3 0-3,-3 0-3,-2 0-3,-5 0-2,-2 0-1,-3 0-2,-3 0 0,-6 1-3,-5 4-1,-7 3-1,-5 3-2,-6 3 0,-3 3-1,-3 3 1,-2 4-1,-11-6-6,-15-11-12,-15-14-12,-16-11-12,-7-9-3,4-3 10,3-3 8,3-2 10,3-8 5,3-8 2,3-10 4,4-9 3,8-5 1,17 0 0,15 0 1,16 0 0,7 1 0,1 4-1,-1 3 0,1 3 0,-3 7 2,-2 14 6,-3 11 4,-3 14 7,-4 5 2,-3 1 0,-3-1-1,-2 1 1,0 1 0,7 3 2,6 3 1,7 4 1,-1 5 1,-6 10-2,-6 10-2,-6 9 0,-6 4-3,-2 1-1,-3-1-2,-3 1-3,-4 1 0,-3 3-1,-3 3-1,-2 4 0,-5 2 0,-2 4 0,-3 3 1,-3 3 0,-6 3 1,-5 3-2,-7 3-1,-5 4-1,-4-1-2,0-3-3,0-3-3,0-2-3,1-6-2,4-6 2,3-6 1,3-6 0,3-4 2,3 1 0,3-1 1,4 1 1,11-4-3,23-6-6,22-6-5,22-6-7,10-9-4,1-8-2,-1-10-4,1-9-3,-3-7-1,-2-3 1,-3-3 0,-3-2 0,-9 0 1,-11 7 0,-14 6 1,-11 7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5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68018 4331 565,'-51'22'2,"8"-4"3,7-5 4,9-3 2,11-3 10,14-2 16,15-3 15,15 0 15,8-4 0,-1 0-15,0-3-15,1-2-15,-1-1-8,0 2-1,0 1-2,1 1-1,-3-1-5,-2-1-13,-3 0-10,-2-1-12,-5-1-8,-1 2-4,-4 1-4,-3 1-5,-3-1-1,-4-1 2,-4 0 1,-4-1 1</inkml:trace>
</inkml:ink>
</file>

<file path=ppt/ink/ink4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7"/>
    </inkml:context>
    <inkml:brush xml:id="br0">
      <inkml:brushProperty name="width" value="0.03479" units="cm"/>
      <inkml:brushProperty name="height" value="0.03479" units="cm"/>
    </inkml:brush>
  </inkml:definitions>
  <inkml:trace contextRef="#ctx0" brushRef="#br0">69850 39050 632,'73'0'100,"-3"0"-18,-3 0-19,-2 0-19,-1 0-13,3 0-8,3 0-7,4 0-9,-1 0-5,-3 0-6,-3 0-6,-2 0-4,-6 1-12,-6 4-20,-6 3-17,-6 3-20</inkml:trace>
</inkml:ink>
</file>

<file path=ppt/ink/ink4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7"/>
    </inkml:context>
    <inkml:brush xml:id="br0">
      <inkml:brushProperty name="width" value="0.03405" units="cm"/>
      <inkml:brushProperty name="height" value="0.03405" units="cm"/>
    </inkml:brush>
  </inkml:definitions>
  <inkml:trace contextRef="#ctx0" brushRef="#br0">69950 39650 646,'-58'0'68,"34"0"-6,35 0-5,35 0-5,19 0-8,7 0-11,6 0-10,7 0-12,0 0-8,-2 0-5,-3 0-6,-3 0-6,-4 1-4,-3 4-1,-3 3-1,-2 3-2,-5-1 0,-2-2 0,-3-3 0,-3-3-1</inkml:trace>
</inkml:ink>
</file>

<file path=ppt/ink/ink4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7"/>
    </inkml:context>
    <inkml:brush xml:id="br0">
      <inkml:brushProperty name="width" value="0.04723" units="cm"/>
      <inkml:brushProperty name="height" value="0.04723" units="cm"/>
    </inkml:brush>
  </inkml:definitions>
  <inkml:trace contextRef="#ctx0" brushRef="#br0">71800 38450 465,'-4'67'149,"-5"34"-34,-7 35-32,-5 35-34,-4 5-18,0-21-5,0-22-3,0-22-5,3-16-4,6-9-3,7-10-3,6-8-3,6-8-3,6-2-2,7-3-1,6-3-2,4-1-2,4 4-6,3 3-4,3 3-4,-4 1 0,-8 1 5,-10-1 4,-9 1 6,-13-1 0,-16 1-1,-15-1-2,-15 1-2,-9-7-3,1-12-5,-1-13-3,1-12-5,-1-7-3,1 1-1,-1-1-1,1 1-1,1-7 0,3-12 0,3-13 2,4-12 1,4-5 1,6 3 2,7 3 1,6 4 3,4-1 1,4-3 2,3-3 2,3-2 1</inkml:trace>
</inkml:ink>
</file>

<file path=ppt/ink/ink4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8"/>
    </inkml:context>
    <inkml:brush xml:id="br0">
      <inkml:brushProperty name="width" value="0.03746" units="cm"/>
      <inkml:brushProperty name="height" value="0.03746" units="cm"/>
    </inkml:brush>
  </inkml:definitions>
  <inkml:trace contextRef="#ctx0" brushRef="#br0">71750 39050 587,'26'-50'3,"4"0"6,3 0 6,3 0 6,4 3 5,7 6 2,6 7 4,7 6 3,5 3-1,7 0-3,6 0-4,7 0-3,4 0-2,3 0 0,3 0 0,4 0 1,-6 3-4,-11 6-6,-14 7-6,-11 6-8,-9 4-8,-3 4-10,-3 3-11,-2 3-10</inkml:trace>
</inkml:ink>
</file>

<file path=ppt/ink/ink4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19"/>
    </inkml:context>
    <inkml:brush xml:id="br0">
      <inkml:brushProperty name="width" value="0.03371" units="cm"/>
      <inkml:brushProperty name="height" value="0.03371" units="cm"/>
    </inkml:brush>
  </inkml:definitions>
  <inkml:trace contextRef="#ctx0" brushRef="#br0">63400 34050 652,'1'67'-26,"4"-16"9,3-15 8,3-15 8,1-9 5,1 1 3,-1-1 2,1 1 3,-3 4 1,-2 9-1,-3 10 0,-3 10-1,-2 8-1,0 10 0,0 10-2,0 9 0,0 7-1,0 7 0,0 6 0,0 7 0,-2 8-1,-3 14-1,-3 11-1,-2 14-2,-1 3 0,3-2 1,3-3 1,4-3 1,-1-7 1,-3-9 0,-3-10 0,-2-8 2,-1-8-1,3-2 2,3-3-1,4-3 1,1-2 0,0 0-1,0 0 1,0 0-1,0-2 0,0-3 0,0-3 1,0-2-1,1-1 0,4 3-1,3 3-2,3 4-1,-1-1-1,-2-3 0,-3-3 1,-3-2 0,-1-6 0,4-6 0,3-6 0,3-6 0,-1-4 0,-2 1-1,-3-1 1,-3 1 0,-1-3 1,4-2-1,3-3 0,3-3 0,-1-2 0,-2 0-1,-3 0-1,-3 0 0,-1 0-1,4 0 0,3 0-1,3 0 1,-1-2-2,-2-3 1,-3-3-1,-3-2 0,-1-5-1,4-2 1,3-3 1,3-3 0,1-2-1,1 0-3,-1 0-3,1 0-2,1-2-5,3-3-4,3-3-4,4-2-5,2-5-1,4-2 2,3-3 3,3-3 1,-1-1-3,-2 4-7,-3 3-8,-3 3-8</inkml:trace>
</inkml:ink>
</file>

<file path=ppt/ink/ink4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28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88850 24600 560,'-54'28'141,"-5"6"-34,-7 7-32,-5 6-34,-6 4-19,-3 4-5,-3 3-4,-2 3-4,-3-1-3,1-2-2,-1-3-1,1-3-2,-1-2-1,1 0-3,-1 0-4,1 0-2,7-4 0,16-5 1,15-7 3,17-5 1</inkml:trace>
</inkml:ink>
</file>

<file path=ppt/ink/ink4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29"/>
    </inkml:context>
    <inkml:brush xml:id="br0">
      <inkml:brushProperty name="width" value="0.05057" units="cm"/>
      <inkml:brushProperty name="height" value="0.05057" units="cm"/>
    </inkml:brush>
  </inkml:definitions>
  <inkml:trace contextRef="#ctx0" brushRef="#br0">88950 24500 435,'-19'25'8,"13"0"18,12 0 17,13 0 18,9-2 2,6-3-12,7-3-11,6-2-12,3 0-8,0 7-3,0 6-4,0 7-3,1 2-3,4 1 0,3-1 0,3 1 0,-1 2-1,-2 7 0,-3 6-1,-3 7 0,-2 0-2,0-2 0,0-3-3,0-3-1,-2-4-2,-3-3-1,-3-3-1,-2-2-2,-3-6-2,1-6-1,-1-6-1,1-6-3,-4 1 7,-6 9 11,-6 10 13,-6 10 12,-7 5 4,-6 4-3,-6 3-3,-6 3-3,-2 1-5,3 1-7,3-1-7,4 1-8,-1-3-3,-3-2 0,-3-3-1,-2-3-1,-1-1-1,3 4-3,3 3-3,4 3-3,1 1-4,0 1-5,0-1-6,0 1-5,0 1-3,0 3 2,0 3 1,0 4 2,0-4-1,0-9 0,0-10-3,0-8-1,-2-9 3,-3-6 7,-3-6 6,-2-6 6</inkml:trace>
</inkml:ink>
</file>

<file path=ppt/ink/ink4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0"/>
    </inkml:context>
    <inkml:brush xml:id="br0">
      <inkml:brushProperty name="width" value="0.05658" units="cm"/>
      <inkml:brushProperty name="height" value="0.05658" units="cm"/>
    </inkml:brush>
  </inkml:definitions>
  <inkml:trace contextRef="#ctx0" brushRef="#br0">87400 25850 388,'0'-63'52,"0"26"-1,0 24 1,0 26 0,0 15-4,0 6-8,0 7-7,0 6-8,0 3-5,0 0-1,0 0-2,0 0-2,0 3-2,0 6-1,0 7-2,0 6-2,1 3-2,4 0-3,3 0-3,3 0-3,-1 3-1,-2 6-1,-3 7-1,-3 6 0,-2 3-1,0 0-1,0 0-1,0 0-2,0-4 0,0-5-1,0-7 0,0-5-1,-2-8 0,-3-5 2,-3-7 0,-2-5 2,-3-6 0,1-3-1,-1-3-1,1-2-2,2-12 9,7-19 15,6-18 18,7-19 15,5-7 5,7 7-10,6 6-8,7 7-9,4 2-6,3 1-1,3-1-2,4 1-1,1 2-2,0 7 0,0 6-2,0 7-1,0 4-1,0 3-1,0 3-2,0 4-1,1 2-1,4 4 0,3 3-2,3 3 1,1-2-2,1-6 0,-1-6-1,1-6-1,-3-2 0,-2 3-1,-3 3 1,-3 4-1,-2-3-1,0-5-2,0-7-3,0-5-3,0-8 0,0-5 3,0-7 3,0-5 2,0-8 2,0-5 1,0-7 2,0-5 1,3-8 0,6-5-1,7-7-3,6-5 0,4-6-2,4-3 1,3-3 1,3-2 0,-2 2-2,-6 9-3,-6 10-3,-6 10-4,-9 5-4,-8 4-5,-10 3-7,-9 3-5,-9 1-6,-5 1-2,-7-1-5,-5 1-4,-8 1 4,-5 3 7,-7 3 10,-5 4 8</inkml:trace>
</inkml:ink>
</file>

<file path=ppt/ink/ink4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0"/>
    </inkml:context>
    <inkml:brush xml:id="br0">
      <inkml:brushProperty name="width" value="0.0391" units="cm"/>
      <inkml:brushProperty name="height" value="0.0391" units="cm"/>
    </inkml:brush>
  </inkml:definitions>
  <inkml:trace contextRef="#ctx0" brushRef="#br0">88650 25600 562,'-5'-38'3,"-9"26"26,-10 24 25,-8 26 26,-11 16 4,-8 10-15,-10 10-17,-9 9-16,-9 6-14,-5 3-14,-7 3-11,-5 4-14,0-1-13,10-3-14,10-3-13,9-2-15,10-11 0,14-15 11,11-15 12,14-16 12,5-10 8,1-3 4,-1-3 4,1-2 6</inkml:trace>
</inkml:ink>
</file>

<file path=ppt/ink/ink4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0"/>
    </inkml:context>
    <inkml:brush xml:id="br0">
      <inkml:brushProperty name="width" value="0.0354" units="cm"/>
      <inkml:brushProperty name="height" value="0.0354" units="cm"/>
    </inkml:brush>
  </inkml:definitions>
  <inkml:trace contextRef="#ctx0" brushRef="#br0">87800 27000 621,'28'25'74,"6"0"-10,7 0-10,6 0-11,3 3-7,0 6-5,0 7-4,0 6-5,0-1-5,0-5-8,0-7-7,0-5-8,-2-6-8,-3-3-8,-3-3-10,-2-2-9,-5-3-5,-2 1-5,-3-1-3,-3 1-3,-4-4 3,-3-6 11,-3-6 9,-2-6 12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5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68579 3227 602,'-14'-10'10,"4"10"21,4 12 21,4 10 21,1 7 2,-2 2-15,-2 4-15,-2 3-14,0 0-15,1-3-12,0-4-12,2-2-12,0-3-10,2-3-8,0-3-8,2-2-8</inkml:trace>
</inkml:ink>
</file>

<file path=ppt/ink/ink4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89650 26050 513,'1'-61'85,"4"28"-6,3 28-5,3 29-6,-1 16-9,-2 7-12,-3 6-13,-3 7-13,-2 5-8,0 7-7,0 6-6,0 7-5,0-1-8,0-6-10,0-6-9,0-6-10,-2-4-7,-3 1-4,-3-1-5,-2 1-4</inkml:trace>
</inkml:ink>
</file>

<file path=ppt/ink/ink4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1"/>
    </inkml:context>
    <inkml:brush xml:id="br0">
      <inkml:brushProperty name="width" value="0.04246" units="cm"/>
      <inkml:brushProperty name="height" value="0.04246" units="cm"/>
    </inkml:brush>
  </inkml:definitions>
  <inkml:trace contextRef="#ctx0" brushRef="#br0">89100 23300 518,'0'-40'32,"0"23"12,0 22 10,0 22 11,0 13 0,0 7-10,0 6-10,0 7-9,0 2-9,0 1-4,0-1-6,0 1-6,0 2-5,0 7-5,0 6-5,0 7-5,0 0-4,0-2-1,0-3-2,0-3-2,-2 4-7,-3 13-14,-3 12-12,-2 13-14,-1-5-2,3-22 8,3-22 8,4-21 9,-1-15 7,-3-6 6,-3-6 8,-2-6 6</inkml:trace>
</inkml:ink>
</file>

<file path=ppt/ink/ink4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2"/>
    </inkml:context>
    <inkml:brush xml:id="br0">
      <inkml:brushProperty name="width" value="0.04207" units="cm"/>
      <inkml:brushProperty name="height" value="0.04207" units="cm"/>
    </inkml:brush>
  </inkml:definitions>
  <inkml:trace contextRef="#ctx0" brushRef="#br0">90800 25550 522,'-46'-2'0,"10"-3"0,10-3 0,9-2 0,4-3 4,1 1 6,-1-1 6,1 1 8,8-1 7,20 1 8,18-1 9,20 1 8,13-3 0,9-2-8,10-3-9,10-3-8,5-1-8,4 4-5,3 3-7,3 3-5,1-1-3,1-2 1,-1-3 1,1-3 0,-6-2-9,-8 0-22,-10 0-20,-9 0-22,-12 1-5,-11 4 12,-14 3 12,-11 3 11</inkml:trace>
</inkml:ink>
</file>

<file path=ppt/ink/ink4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3"/>
    </inkml:context>
    <inkml:brush xml:id="br0">
      <inkml:brushProperty name="width" value="0.05405" units="cm"/>
      <inkml:brushProperty name="height" value="0.05405" units="cm"/>
    </inkml:brush>
  </inkml:definitions>
  <inkml:trace contextRef="#ctx0" brushRef="#br0">93400 24250 407,'25'-25'3,"0"0"8,0 0 7,0 0 7,-10 3 6,-18 6 6,-19 7 6,-18 6 5,-10 7-1,0 10-7,0 10-7,0 9-7,0 6-5,0 3-1,0 3-3,0 4-1,1 5-2,4 10-2,3 10-2,3 9-3,4 4 1,7 1 0,6-1 0,7 1 2,4-4-2,3-6-3,3-6-4,4-6-3,11-9-6,23-8-5,22-10-8,22-9-6,10-15-3,1-18 1,-1-19 1,1-18 0,-1-14 2,1-5 1,-1-7 1,1-5 2,-4-9 1,-6-9 0,-6-10 0,-6-8 0,-6-4 2,-2 3 4,-3 3 2,-3 4 4,-6 4 3,-5 6 1,-7 7 2,-5 6 1,-8 9 1,-5 13-1,-7 12-1,-5 13 0,-6 18 11,-3 26 24,-3 24 24,-2 26 24,-3 8 3,1-5-14,-1-7-17,1-5-15,1-4-10,3 0-4,3 0-5,4 0-3,-1 10-6,-3 23-4,-3 22-7,-2 22-5,-1 10-8,3 1-12,3-1-11,4 1-10,1-6-5,0-8 4,0-10 3,0-9 2,0-13 1,0-16-4,0-15-4,0-15-3</inkml:trace>
</inkml:ink>
</file>

<file path=ppt/ink/ink4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4"/>
    </inkml:context>
    <inkml:brush xml:id="br0">
      <inkml:brushProperty name="width" value="0.0493" units="cm"/>
      <inkml:brushProperty name="height" value="0.0493" units="cm"/>
    </inkml:brush>
  </inkml:definitions>
  <inkml:trace contextRef="#ctx0" brushRef="#br0">89100 28900 446,'0'-40'11,"0"23"26,0 22 27,0 22 26,0 12 5,0 3-20,0 3-17,0 4-19,0 2-12,0 4-5,0 3-6,0 3-5,1-1-5,4-2-3,3-3-5,3-3-3,-1-1-4,-2 4-4,-3 3-5,-3 3-4,-2 6-2,0 9 1,0 10-1,0 10 1,0-1-2,0-9-3,0-10-2,0-8-3,-2-9-1,-3-6-2,-3-6 1,-2-6-2</inkml:trace>
</inkml:ink>
</file>

<file path=ppt/ink/ink4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4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89950 29900 456,'-24'25'78,"4"0"-14,3 0-14,3 0-15,-2 4-7,-6 10-1,-6 10-1,-6 9 0,-2 6-2,3 3 0,3 3-1,4 4-1,1-1-1,0-3-3,0-3-2,0-2-2,3-3-2,6 1-1,7-1-1,6 1-1,10-6-3,17-8-9,15-10-7,16-9-8,7-12-3,1-11 0,-1-14 2,1-11 0,1-12 0,3-9 1,3-10 0,4-8 0,-1-9 1,-3-6 2,-3-6 1,-2-6 3,-9-1 1,-12 7 1,-13 6 2,-12 7 1,-9 5 2,-2 7 0,-3 6 2,-3 7 0,-9 2 1,-11 1-1,-14-1-1,-11 1 0,-7 4-3,0 9-2,0 10-3,0 10-4,0 5-2,0 4-5,0 3-4,0 3-3,3 3-3,6 3 0,7 3 0,6 4-1</inkml:trace>
</inkml:ink>
</file>

<file path=ppt/ink/ink4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39"/>
    </inkml:context>
    <inkml:brush xml:id="br0">
      <inkml:brushProperty name="width" value="0.04105" units="cm"/>
      <inkml:brushProperty name="height" value="0.04105" units="cm"/>
    </inkml:brush>
  </inkml:definitions>
  <inkml:trace contextRef="#ctx0" brushRef="#br0">87450 27950 535,'-27'73'137,"-3"-3"-32,-3-3-30,-2-2-32,-6-3-17,-6 1-3,-6-1-4,-6 1-4,-6 2-3,-2 7-5,-3 6-5,-3 7-3,-1 0-6,4-2-7,3-3-7,3-3-6,6-7-7,9-9-8,10-10-8,10-8-7</inkml:trace>
</inkml:ink>
</file>

<file path=ppt/ink/ink4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40"/>
    </inkml:context>
    <inkml:brush xml:id="br0">
      <inkml:brushProperty name="width" value="0.03795" units="cm"/>
      <inkml:brushProperty name="height" value="0.03795" units="cm"/>
    </inkml:brush>
  </inkml:definitions>
  <inkml:trace contextRef="#ctx0" brushRef="#br0">84550 28950 579,'0'-41'10,"0"19"18,0 19 20,0 19 18,0 12 4,0 6-12,0 7-13,0 6-12,0 6-10,0 6-4,0 7-7,0 6-4,-5 4-7,-9 4-7,-10 3-7,-8 3-7,-4-1-5,3-2-5,3-3-4,4-3-6,4-9-2,6-11-1,7-14-2,6-11-1</inkml:trace>
</inkml:ink>
</file>

<file path=ppt/ink/ink4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40"/>
    </inkml:context>
    <inkml:brush xml:id="br0">
      <inkml:brushProperty name="width" value="0.04213" units="cm"/>
      <inkml:brushProperty name="height" value="0.04213" units="cm"/>
    </inkml:brush>
  </inkml:definitions>
  <inkml:trace contextRef="#ctx0" brushRef="#br0">84950 29150 522,'23'-19'58,"-3"13"-1,-3 12-4,-2 13-1,-3 9-5,1 6-7,-1 7-6,1 6-7,-3 4-5,-2 4-3,-3 3-4,-3 3-3,-2-1-3,0-2 0,0-3-1,0-3-1,3-4-2,6-3-2,7-3-3,6-2-2,9-14-1,13-21-2,12-22-2,13-22 0,4-16-1,-3-9 0,-3-10 1,-2-8 0,-3-6 1,1 1-1,-1-1 1,1 1 0,-6 2-1,-8 7-1,-10 6-1,-9 7-1,-7 5-3,-3 7-3,-3 6-5,-2 7-3,-8 8-7,-8 14-13,-10 11-11,-9 14-13</inkml:trace>
</inkml:ink>
</file>

<file path=ppt/ink/ink4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41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83300 28950 528,'-5'-38'13,"-9"26"17,-10 24 18,-8 26 17,-4 15 3,3 6-12,3 7-12,4 6-12,2 1-8,4-3-2,3-3-3,3-2-3,3-6-3,3-6-3,3-6-3,4-6-3,11-10-3,23-12-6,22-13-5,22-12-5,8-15-1,-2-15 2,-3-15 2,-3-16 1,-6-7 0,-5 4-3,-7 3-3,-5 3-2,-9 1-2,-9 1 1,-10-1 1,-8 1 0,-9 4 2,-6 9 4,-6 10 3,-6 10 4,-9 5 1,-8 4-1,-10 3-1,-9 3 0,-9 9 0,-5 16 0,-7 15 1,-5 17 0,-1 8-4,6 4-10,7 3-9,6 3-9,6-5-2,6-12 6,7-13 5,6-12 7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5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68860 2900 622,'-17'53'154,"0"-4"-41,-1-4-41,-1-4-41,-1-2-23,-1 0-10,-1 0-7,-1 1-8,-2-2-8,0 0-7,-1-2-7,0 0-6,0-2-3,2-3-1,4-3 1,3-3 0,3-4 3,3-5 10,2-5 8,4-4 9</inkml:trace>
</inkml:ink>
</file>

<file path=ppt/ink/ink4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3:41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83300 29700 535,'48'0'16,"-3"0"-3,-3 0-3,-2 0-3,-1 0 4,3 0 13,3 0 12,4 0 13,-3 4 3,-5 10-6,-7 10-8,-5 9-6,-6 7-5,-3 7-5,-3 6-3,-2 7-5,-8 5-3,-8 7-1,-10 6-3,-9 7-1,-5-3-2,0-8-2,0-10 0,0-9-2,20-16 0,41-22 1,40-22 1,42-21 0,19-15-1,1-6-1,-1-6-3,1-6-3,-4 1 1,-6 9 2,-6 10 2,-6 10 3,-10 7-7,-12 6-13,-13 7-13,-12 6-14</inkml:trace>
</inkml:ink>
</file>

<file path=ppt/ink/ink4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16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90650 31300 615,'-16'-46'22,"19"10"9,19 10 9,19 9 10,9 9 0,0 9-9,0 10-8,0 10-10,0 4-6,0 0-2,0 0-3,0 0-3,1 1-1,4 4-2,3 3 1,3 3-2,1-1 0,1-2-1,-1-3-1,1-3 0,2-2-2,7 0-3,6 0-1,7 0-3,0 0-2,-2 0 1,-3 0-1,-3 0 0,-4-2-1,-3-3-2,-3-3-2,-2-2-2,-3-5 0,1-2 2,-1-3 1,1-3 2,-6-2 0,-8 0-1,-10 0-1,-9 0 0,-12 0-5,-11 0-6,-14 0-6,-11 0-8,-11 0-1,-5 0 4,-7 0 3,-5 0 3</inkml:trace>
</inkml:ink>
</file>

<file path=ppt/ink/ink4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17"/>
    </inkml:context>
    <inkml:brush xml:id="br0">
      <inkml:brushProperty name="width" value="0.03556" units="cm"/>
      <inkml:brushProperty name="height" value="0.03556" units="cm"/>
    </inkml:brush>
  </inkml:definitions>
  <inkml:trace contextRef="#ctx0" brushRef="#br0">94300 30900 618,'23'-24'0,"-3"4"2,-3 3-1,-2 3 2,-5-1 6,-2-2 12,-3-3 14,-3-3 11,-6 2 4,-5 10-5,-7 10-6,-5 9-6,-6 7-5,-3 7-5,-3 6-7,-2 7-5,-6 2-4,-6 1-2,-6-1-1,-6 1-1,-1-1-2,7 1-3,6-1-2,7 1-2,-1 1-1,-6 3 0,-6 3 2,-6 4 0,-2-1 1,3-3 1,3-3 0,4-2 2,1-1-1,0 3 0,0 3-2,0 4 0,0-1-1,0-3-1,0-3-1,0-2 0,1-5-1,4-2 1,3-3-1,3-3 1,3-4 0,3-3 0,3-3 0,4-2-1</inkml:trace>
</inkml:ink>
</file>

<file path=ppt/ink/ink4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17"/>
    </inkml:context>
    <inkml:brush xml:id="br0">
      <inkml:brushProperty name="width" value="0.04015" units="cm"/>
      <inkml:brushProperty name="height" value="0.04015" units="cm"/>
    </inkml:brush>
  </inkml:definitions>
  <inkml:trace contextRef="#ctx0" brushRef="#br0">92600 32050 548,'-19'-19'44,"13"13"4,12 12 4,13 13 4,7 6-4,4 0-9,3 0-10,3 0-9,3 1-7,3 4-1,3 3-3,4 3-2,1 3-2,0 3 1,0 3-1,0 4 1,0 2-6,0 4-8,0 3-10,0 3-10,1 3-4,4 3 0,3 3-1,3 4 0,3 2 0,3 4 0,3 3 1,4 3-1,-6-1 0,-11-2-1,-14-3-2,-11-3-1,-9-9 1,-3-11 2,-3-14 2,-2-11 2</inkml:trace>
</inkml:ink>
</file>

<file path=ppt/ink/ink4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38"/>
    </inkml:context>
    <inkml:brush xml:id="br0">
      <inkml:brushProperty name="width" value="0.03092" units="cm"/>
      <inkml:brushProperty name="height" value="0.03092" units="cm"/>
    </inkml:brush>
  </inkml:definitions>
  <inkml:trace contextRef="#ctx0" brushRef="#br0">64015 39747 711,'-45'0'-4,"6"0"-9,6 0-9,6 0-8,3 5 6,0 8 22,1 10 21,-1 8 22,2 10 7,8 8-9,5 9-8,6 9-8,3 8-5,0 6-2,0 5-1,0 7-2,0 3-1,0-1-1,0 1-1,0-1-1,0 1-1,0 0 0,0-1-1,0 1-1,0 4 0,0 9 0,0 9 0,0 9 0,1 6-1,3 3-1,4 3-1,2 3 0,3-2-1,-1-5-1,0-7-1,0-5-1,1-7-1,3-5 1,4-7 1,2-5 0,2-6 0,0-7 0,0-5 1,0-6 0,-2-2 1,-3 3-1,-2 3 0,-3 3 1,-1 2-1,4 0 0,2-1 0,3 1-1,0 1 0,-2 3 0,-4 4 0,-2 2 0,-4 0 0,-2-3-1,-4-3-1,-2-3 1,-2-1-1,0 0 0,0-1 0,0 1 0,1-5 1,4-9-1,2-8 1,4-10-1,0-4 0,-5-1-2,-1 1-1,-4 0-1,0-3-2,-2-6 0,1-6-1,0-7 0,1-2-1,-2 0-1,1 0-2,0 0 0,4-1-5,5-4-11,6-3-10,5-2-11,3-5 0,-4-6 8,-2-6 10,-4-6 7</inkml:trace>
</inkml:ink>
</file>

<file path=ppt/ink/ink4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1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69800 44002 558,'-27'-43'73,"-7"9"-13,-4 8-13,-7 10-13,-1 5-8,2 4-4,4 2-3,3 4-5,-1 2-2,-2 4-1,-4 2 0,-2 4-1,-2 2 0,1 4-1,-1 2 0,0 4 0,2 3-2,2 7 1,4 6-1,3 6 0,2 1-1,4-2 0,3-4-1,2-3 0,1 2-2,-4 6-2,-2 6-2,-3 6-3,1 1 0,6-3 2,6-3 1,6-2 1,5-2 2,2-1 0,4 1 0,2 0 0,3-2 1,-2-2 0,1-4 0,0-3 0,5 1-1,8 2-2,9 3 0,10 4-2,8-4-1,9-9-1,10-8-1,8-10-1,6-5-1,3-4-1,4-2-1,2-4-1,5-2-3,5-4-5,7-2-5,5-4-5,1-1-4,-7 0-3,-5 0-3,-6 0-3,-10 0 0,-11 0 3,-12 0 4,-12 0 3,-9 1 3,-6-1 2,-7 0 4,-5 0 2</inkml:trace>
</inkml:ink>
</file>

<file path=ppt/ink/ink4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2"/>
    </inkml:context>
    <inkml:brush xml:id="br0">
      <inkml:brushProperty name="width" value="0.03711" units="cm"/>
      <inkml:brushProperty name="height" value="0.03711" units="cm"/>
    </inkml:brush>
  </inkml:definitions>
  <inkml:trace contextRef="#ctx0" brushRef="#br0">70230 44433 592,'-78'0'20,"36"0"13,36 0 14,36 0 15,18 0 1,-1 0-13,2 0-11,-2 0-12,3 1-8,2 4-5,3 2-4,4 4-5,2-1-2,3-3 0,3-2 0,3-4 1,2-1 0,0 0-3,-1 0-1,1 0-1,1 0-2,4 0 1,2 0 0,3 0 0,-1 2-3,-6 2-6,-7 4-4,-5 2-7,-5 1 0,-3-4 2,-3-2 2,-2-4 2,-4-1 1,-3 0-3,-2 0-3,-4 0-2,-2 3-4,-4 6-5,-3 6-4,-2 6-6</inkml:trace>
</inkml:ink>
</file>

<file path=ppt/ink/ink4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4"/>
    </inkml:context>
    <inkml:brush xml:id="br0">
      <inkml:brushProperty name="width" value="0.03891" units="cm"/>
      <inkml:brushProperty name="height" value="0.03891" units="cm"/>
    </inkml:brush>
  </inkml:definitions>
  <inkml:trace contextRef="#ctx0" brushRef="#br0">73576 44050 565,'25'-25'-1,"4"-4"-3,2-2-1,4-3-3,-2-1 5,-7 4 11,-5 3 12,-6 2 11,-12 7 7,-18 8 3,-18 10 2,-17 8 3,-10 11-4,0 12-9,0 12-8,1 12-10,-1 5-5,0 1-3,0 0-2,0 0-1,2-1-3,3 1-1,3 0 0,3 0-2,4-2 0,6-3 1,6-2 1,6-4 1,9-3-1,12-2-3,12-4-1,12-3-2,13-7-2,16-12-1,14-12-2,15-12-1,11-12-1,5-12-1,7-12 0,6-11 0,1-6 0,-3 4 1,-3 3 2,-3 2 2,-4 6 0,-7 5 2,-5 6 2,-6 6 0,-10 5 3,-11 2 0,-12 4 1,-12 2 1,-9 7 3,-6 8 5,-6 10 6,-6 8 4,-5 8 3,-2 6-1,-4 6 0,-2 6-2,-2 1 2,0-3 1,0-2 2,0-4 1,3 0-1,6 4-8,6 2-5,6 3-8,6-2-4,6-10-3,6-9-3,5-8-2,6-10-1,2-8 0,4-10 1,2-8 1,2-8 0,0-6-1,-1-6-2,1-5 0,-2-4 0,-2 0 3,-4 0 2,-2 0 2,-4 0 1,-3 1 1,-2-1 0,-4 0 1,-4 2 1,-6 2 2,-6 4 3,-6 3 1,-6 4 3,-6 6-1,-6 6 2,-6 6-1,-4 5 1,-4 2-2,-2 4 0,-3 2-2,-2 2-1,0 0-2,0 0-2,0 0-1,0 0-2,0 0 1,0 0-1,1 0-1,1 2-2,2 2-7,4 4-7,2 2-5,8 1-7,13-4-8,10-2-8,13-4-8,9-1 1,6 0 10,6 0 10,6 0 9,1 0 8,-3 0 3,-3 0 5,-2 0 3,-1 0 4,4 0 1,2 0 1,3 0 1,2-3 1,0-6-1,0-6-1,0-6 0,-4-1 2,-5 2 7,-6 4 6,-6 2 6,-3 4 6,0 3 7,-1 2 6,2 4 6,-5 4 3,-4 6-1,-8 5 0,-5 7-1,-3 6-3,0 6-8,0 6-6,0 6-7,-1 3-5,-4-1-4,-2 1-4,-4 0-3,-1 0-2,1 0 0,-1-1-1,0 1 1,2 0-2,1 0 0,5 0-3,3 0 0,1-2-2,0-3-1,0-3-1,0-2-1,9-7-3,17-8-3,19-10-6,18-8-3,6-11-1,-6-12 4,-6-12 2,-7-12 3,-3-7 2,-4-4-1,-3-2 1,-2-3-1,-4-5 0,-3-6 1,-2-5 1,-4-7 0,-3 2 2,-2 9 2,-4 8 1,-2 10 4,-5 7 0,-7 6 2,-4 6 1,-7 7 1,-5 3 1,-2 4 3,-4 2 1,-2 4 3,5 1-2,16 0-4,14 0-6,16 0-4,10 2-1,5 2 2,7 4 4,6 2 2,-2 7 3,-8 8 2,-10 9 3,-9 10 2,-6 4 2,-8 0-1,-5-1-1,-6 1 0,-3 3-1,0 6-2,0 6-3,0 6-1,-3-1 0,-6-5-1,-5-6 2,-8-6 0,6-8-5,15-8-10,14-10-10,15-9-10,11-8-2,6-9 4,6-10 6,6-8 5,-2-2 4,-9 6 2,-9 6 2,-8 6 3,-6 3 0,2 0-1,-2 0-1,2 0 0,0 0-2,4 0-3,2 0-2,3 1-2,1-1-2,-4 0 0,-3 0 0,-2 0-2,-3-2 1,1-2-2,1-4 0,-2-2-1,0-3 2,-4-4 4,-2-2 5,-4-4 4</inkml:trace>
</inkml:ink>
</file>

<file path=ppt/ink/ink4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4"/>
    </inkml:context>
    <inkml:brush xml:id="br0">
      <inkml:brushProperty name="width" value="0.0483" units="cm"/>
      <inkml:brushProperty name="height" value="0.0483" units="cm"/>
    </inkml:brush>
  </inkml:definitions>
  <inkml:trace contextRef="#ctx0" brushRef="#br0">77592 43285 455,'42'-149'-2,"-12"35"6,-12 37 5,-12 35 4,-6 18 8,0 0 7,0 0 7,0 0 9,0 9 2,0 18 0,0 18-1,0 18-1,0 12-3,0 6-7,0 5-6,0 7-7,0 4-3,0 3-2,0 4 0,0 2-2,0 6-2,0 9-4,0 9-4,0 9-5,0 8-2,0 5-3,0 7-2,0 5-3,0 8-4,0 9-5,0 9-6,0 8-6,0 4-3,0-3 0,0-3-1,0-3-1,0-18 3,0-33 7,0-33 5,0-33 7,0-16-2,0 0-11,0 0-10,0-1-10</inkml:trace>
</inkml:ink>
</file>

<file path=ppt/ink/ink4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5"/>
    </inkml:context>
    <inkml:brush xml:id="br0">
      <inkml:brushProperty name="width" value="0.03322" units="cm"/>
      <inkml:brushProperty name="height" value="0.03322" units="cm"/>
    </inkml:brush>
  </inkml:definitions>
  <inkml:trace contextRef="#ctx0" brushRef="#br0">69369 46058 662,'22'-19'7,"-3"8"15,-2 10 14,-3 8 15,-4 11 3,-2 12-9,-4 12-8,-2 12-9,-3 8-7,2 7-5,-1 6-4,0 5-4,-2 7-8,-2 6-8,-4 5-9,-2 7-10,-1 3-7,4-1-6,2 1-8,4-1-5,1-10-1,0-20 7,0-22 6,0-21 6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5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68366 5050 503,'6'22'136,"0"-3"-28,-4-3-28,0-2-29,-3-1-17,-1 5-5,0 3-5,-1 5-5,-1 0-7,0-1-9,0-3-7,0-1-9,0-2-2,2-3 1,0-1 2,2-2 3,1-5-12,2-8-24,2-8-25,2-8-25</inkml:trace>
</inkml:ink>
</file>

<file path=ppt/ink/ink4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6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69704 47588 463,'-3'-40'36,"-6"14"-3,-6 16-3,-6 14-1,-5 11-3,-2 6-5,-3 6-3,-4 6-5,-3 7-2,-7 10-2,-6 8 0,-6 9-2,-4 5-1,-3-1-1,-3 1 0,-4 0-1,1-3-1,3-7-1,3-5-1,2-6-1,6-6-1,5-6 0,6-7-1,6-5-1,17-15-4,26-24-8,28-24-8,26-23-9,13-11 0,1 2 5,0 4 7,0 3 5,-4 6 5,-5 8 5,-6 10 3,-6 8 5,-4 7 1,1 3 2,0 2 2,0 4 0,-3 5 1,-6 10 2,-7 8 1,-5 10 2,-4 7 1,-4 5 2,-3 7 2,-2 6 1,-2 3 1,0 0-3,0-1-1,0 1-3,0-1-1,0-4 0,0-3-2,0-2 0,4-6-4,9-5-5,10-6-6,8-6-7,6-12-1,4-18 0,2-18 1,3-17 1,4-15-1,2-8-2,3-9-1,3-9-2,-1-2-2,-6 7 2,-6 5-1,-7 6 1,-5 9 2,-6 13 5,-6 11 4,-6 12 5,-5 12 7,-2 12 10,-4 12 10,-2 12 9,-3 9 3,-5 6-7,-1 6-5,-4 5-6,0 7-4,-2 6-5,1 6-4,0 5-4,-2 4-3,-7 0-3,-7 0-2,-5-1-2,-2-3-4,-1-10-4,0-9-4,0-9-4,6-13-5,12-18-3,12-18-3,12-18-4,9-10 3,6-3 9,5-4 8,7-2 8,3 1 6,0 6 0,-1 7 2,1 5 1,0 4 2,0 4 3,0 2 5,0 4 2,-1 1 2,-5 0-3,-1 0-2,-4 0-1,-2 2-4,-4 2-5,-3 4-4,-2 2-5,-6-2-7,-4-10-7,-8-8-8,-4-9-9,-5-10 1,2-8 8,-1-9 8,0-10 8,-1-3 5,2-1 3,-1 0 2,0 1 3,-1 0 1,2 4 0,-1 3 1,0 3 1,-1 5 2,2 10 7,-1 9 4,0 8 7,-1 22 11,2 32 19,-1 33 19,0 34 18,-2 23 2,-3 15-15,-2 15-15,-4 14-14,0 1-12,-1-15-7,-1-15-6,2-15-8,-3-3-5,-2 9-6,-3 9-6,-4 9-5,-1 6-7,0 3-7,0 3-7,1 3-8,0-5-3,3-11 0,4-13-1,3-11 1,3-17 0,2-21 3,3-21 1,4-20 2</inkml:trace>
</inkml:ink>
</file>

<file path=ppt/ink/ink4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6"/>
    </inkml:context>
    <inkml:brush xml:id="br0">
      <inkml:brushProperty name="width" value="0.03491" units="cm"/>
      <inkml:brushProperty name="height" value="0.03491" units="cm"/>
    </inkml:brush>
  </inkml:definitions>
  <inkml:trace contextRef="#ctx0" brushRef="#br0">71807 48353 630,'25'-22'3,"4"2"7,2 4 7,4 2 7,0 4 5,1 2 4,1 4 3,-2 2 4,-2 7-2,-6 8-9,-6 10-10,-6 8-8,-5 9-5,-2 10-2,-4 8-2,-2 9-2,-5 0-2,-6-8 0,-6-10-1,-6-9-2,3-2 3,12 2 4,13 3 4,10 4 5,12-6 1,8-11 1,9-12-1,9-12 0,8-6-3,6 0-4,5 0-5,7 0-4,-1-1-6,-4-4-5,-7-2-7,-7-4-7,-5-2-4,-6-4-6,-7-2-5,-5-3-5</inkml:trace>
</inkml:ink>
</file>

<file path=ppt/ink/ink4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4:47"/>
    </inkml:context>
    <inkml:brush xml:id="br0">
      <inkml:brushProperty name="width" value="0.03509" units="cm"/>
      <inkml:brushProperty name="height" value="0.03509" units="cm"/>
    </inkml:brush>
  </inkml:definitions>
  <inkml:trace contextRef="#ctx0" brushRef="#br0">66453 45341 627,'-87'21'0,"19"-6"0,16-6 0,20-6 0,9-6 7,4-6 14,3-6 15,2-6 15,23-7 3,42-10-7,41-8-6,43-9-7,26-5-6,13 0-7,11 0-4,12 1-7,8 3-5,2 10-5,4 9-4,3 8-4,-14 8-7,-30 6-9,-29 6-8,-31 7-9,-20 2-6,-13 0-4,-11 0-5,-12 0-4</inkml:trace>
</inkml:ink>
</file>

<file path=ppt/ink/ink4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09"/>
    </inkml:context>
    <inkml:brush xml:id="br0">
      <inkml:brushProperty name="width" value="0.04226" units="cm"/>
      <inkml:brushProperty name="height" value="0.04226" units="cm"/>
    </inkml:brush>
  </inkml:definitions>
  <inkml:trace contextRef="#ctx0" brushRef="#br0">89353 43237 520,'-21'-44'1,"6"5"1,6 6 1,6 6 2,-2 5 6,-8 2 12,-9 4 11,-10 2 12,-11 7 1,-15 8-9,-16 10-8,-14 8-10,-13 13-5,-13 14-1,-11 15-3,-13 15-1,-3 11-1,1 6-1,4 5 0,3 7-1,7-2 1,8-9 2,9-9 1,8-9 3,13-5 0,15-4 1,15-3-1,14-3 0,15-2-2,11-4-2,11-3-2,14-3-4,15-2-1,21-4-2,22-3-2,20-2-2,15-4-2,9-2-6,9-4-4,9-3-5,3-4-4,-4-6-5,-1-6-3,-4-6-5,-8-3-2,-11 0 0,-13 0-1,-11 0 0,-9-3 0,-6-6 0,-6-6 1,-7-6 1,-6-3 4,-10 1 7,-8-1 8,-10 0 8</inkml:trace>
</inkml:ink>
</file>

<file path=ppt/ink/ink4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09"/>
    </inkml:context>
    <inkml:brush xml:id="br0">
      <inkml:brushProperty name="width" value="0.03652" units="cm"/>
      <inkml:brushProperty name="height" value="0.03652" units="cm"/>
    </inkml:brush>
  </inkml:definitions>
  <inkml:trace contextRef="#ctx0" brushRef="#br0">89162 43955 602,'68'3'80,"-5"6"-15,-6 5-14,-6 7-16,-8 3-10,-9 0-6,-8 0-7,-10 0-6,-5 1-4,-4 4-2,-3 2-1,-2 4-1,-4-1-2,-2-3-1,-3-2-2,-4-4-1,-4 2-1,-6 6 1,-6 6-1,-5 5 1,-2 0 1,2-10 0,4-8 2,2-10 0,8-3 4,13 4 5,10 2 6,13 4 5,6 1 2,0 0-2,0-1-2,0 1-2,2 3-1,7 6 0,6 6 2,6 6 0,-2 3 0,-8-1 0,-10 1-2,-8 0 0,-7 3-2,-2 6-3,-4 5-3,-3 7-2,-6 3-2,-13-1 1,-12 1 0,-12 0 0,-9 0-1,-6-1-2,-5 1-2,-7 0-3,-6 1-5,-5 3-8,-7 3-7,-6 3-8,-1-2-6,3-10-6,3-9-5,3-9-5</inkml:trace>
</inkml:ink>
</file>

<file path=ppt/ink/ink4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4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16541 35588 521,'49'-1'109,"3"-4"-24,4-2-23,2-4-24,5-1-12,6 0-2,5 0-2,7 0-2,4 0-1,3 1-1,3-1-2,3 0-2,1 0-1,-4 0-5,-3 0-4,-3 0-3,-1-2-4,0-2-3,-1-3-3,1-4-2,-5 2-2,-9 6-1,-9 6-1,-8 6 0,-7 2-1,-3-4-2,-2-2-3,-4-4-1,-9 4-8,-14 8-15,-15 10-13,-16 8-14</inkml:trace>
</inkml:ink>
</file>

<file path=ppt/ink/ink4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5"/>
    </inkml:context>
    <inkml:brush xml:id="br0">
      <inkml:brushProperty name="width" value="0.04819" units="cm"/>
      <inkml:brushProperty name="height" value="0.04819" units="cm"/>
    </inkml:brush>
  </inkml:definitions>
  <inkml:trace contextRef="#ctx0" brushRef="#br0">16446 35923 456,'-25'-20'9,"2"10"18,-1 8 18,0 10 18,-1 8 4,-4 10-13,-2 8-11,-4 9-13,-2 7-7,-3 2-4,-4 3-3,-2 4-5,-1 2-2,5 3-2,1 3-2,4 4-1,-1 2 0,-2 3 0,-3 3 1,-4 3 1,0 2-5,-1 0-10,0-1-9,0 1-10,2-2-6,3-3-4,2-3-2,4-2-4,2-9 0,4-11 2,3-12 2,2-12 2,8-6 17,12 0 31,12 0 31,12 0 31,11 2 9,8 7-11,9 6-14,9 6-11,4 0-11,-4-6-5,-3-7-8,-2-5-7,-4 0-4,-3 6-6,-2 6-3,-4 6-6,0 3-2,4-1-3,2 1-2,3 0-2,2 0-6,0 0-9,0-1-9,-1 1-8,-2-3-3,-6-6 3,-6-6 3,-6-6 2,-3-5 2,0-2-2,0-4 0,0-3-2</inkml:trace>
</inkml:ink>
</file>

<file path=ppt/ink/ink4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5"/>
    </inkml:context>
    <inkml:brush xml:id="br0">
      <inkml:brushProperty name="width" value="0.04988" units="cm"/>
      <inkml:brushProperty name="height" value="0.04988" units="cm"/>
    </inkml:brush>
  </inkml:definitions>
  <inkml:trace contextRef="#ctx0" brushRef="#br0">18836 35254 441,'5'88'111,"8"-15"-23,9-15-26,10-15-23,3-7-14,1 0-2,0 0-3,0 0-2,1 1-3,3 4-1,4 2-2,2 3-2,2 2-1,0 0 1,0 0 0,0-1 1,-2 0-2,-2-4-2,-5-3-4,-1-2-2,1 1-3,5 5 0,7 7-2,6 6 0,0 0-2,-6-6-1,-6-7-2,-7-5-2,-3-4 0,-4-4-1,-3-3 0,-2-2 0,-8 1 6,-12 6 11,-13 5 12,-10 7 10,-7 1 4,0-2-6,0-4-6,0-3-5,-3 5-5,-5 12-2,-7 12-3,-6 12-3,-1 1-1,2-9 0,4-9-2,3-9 0,1-1-1,0 6-2,0 6-2,0 6-1,0 1-4,0-3-6,0-3-4,1-3-6,2-4-6,6-6-5,6-6-7,6-6-6,1-5-3,-2-3 0,-3-2 0,-4-4 0</inkml:trace>
</inkml:ink>
</file>

<file path=ppt/ink/ink4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6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17210 38648 484,'-68'0'5,"5"0"8,6 0 9,6 0 9,15 0 8,25 0 9,22 0 6,25 0 9,17 0-2,8 0-12,9 0-11,9 0-12,10 0-7,7 0-3,10 0-2,10 0-3,5 0-5,3 0-6,3 0-7,3 0-6,-3 0-6,-9 0-1,-9 0-4,-9 0-2,-12-2-4,-15-2-6,-15-4-6,-14-2-7,-10 0 2,-2 2 8,-4 4 8,-3 2 8,-1 1 2,0-4-5,0-2-5,0-4-4</inkml:trace>
</inkml:ink>
</file>

<file path=ppt/ink/ink4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6"/>
    </inkml:context>
    <inkml:brush xml:id="br0">
      <inkml:brushProperty name="width" value="0.0366" units="cm"/>
      <inkml:brushProperty name="height" value="0.0366" units="cm"/>
    </inkml:brush>
  </inkml:definitions>
  <inkml:trace contextRef="#ctx0" brushRef="#br0">17497 36018 601,'-24'-17'111,"0"11"-23,0 12-23,0 11-24,-2 10-14,-7 6-4,-6 6-5,-6 6-5,-4 4-5,-3 3-4,-3 4-4,-4 2-5,-2 6-4,-4 9-4,-2 10-3,-3 8-3,3-2-1,9-11 3,8-12 4,10-12 1,5-8-6,5-3-18,1-2-18,4-4-17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6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68571 4941 493,'22'-8'-11,"-3"2"1,-3 1 2,-2 0 1,-3 1 3,-3 0 3,-1 0 3,-2 1 4,-1-2 3,0 2-1,0-1 0,0 0 1,0 0 3,2 0 5,0 0 6,2 0 6,-1 2 2,1 4 1,0 4 1,0 4 1,-1 3-2,-2 3-4,-3 3-4,0 3-3,-2 3-2,0 3 0,0 3 0,0 3 1,0 2-2,0 0-1,0 2-1,0 1-2,0-1-1,0-2-2,0-2-2,0-1-2,-1-3-2,-1-3-3,0-4-2,-1-1-4,-3-5-7,-2-5-12,-3-5-10,-3-4-12,-3-6-5,0-4 2,-1-5 1,-1-5 2,-1-5 3,1-3 7,-1-5 5,1-3 5,0 0 6,4 5 5,3 5 3,3 5 6,2 3 5,2 3 7,2 1 7,2 2 7,2 0 3,4-2 0,2-1 0,3-3 1,3 0-2,2 1-3,1 1-2,3 0-2,0 3-2,-1 2 0,0 4-1,-2 3 1,-2 3-5,-3 4-5,-3 3-6,-2 5-7,-4 5-4,-4 5 1,-4 6-1,-4 7-1,-3 1 1,-5 0 3,-4-1 3,-3-1 3,-2-3 1,3-4 3,1-3 2,3-5 1,1-3 4,0-2 4,2-4 4,1-3 4,7-4 0,14-8-4,14-6-6,13-7-4,4-2-14,-5 2-22,-7 4-22,-5 3-23</inkml:trace>
</inkml:ink>
</file>

<file path=ppt/ink/ink4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7"/>
    </inkml:context>
    <inkml:brush xml:id="br0">
      <inkml:brushProperty name="width" value="0.03431" units="cm"/>
      <inkml:brushProperty name="height" value="0.03431" units="cm"/>
    </inkml:brush>
  </inkml:definitions>
  <inkml:trace contextRef="#ctx0" brushRef="#br0">16398 37835 641,'134'0'148,"-17"0"-40,-19 0-40,-17 0-39,-5 2-23,9 2-7,9 4-5,10 2-7,0 2-7,-6 0-8,-5 0-10,-6 0-9,-11 0-4,-14 0 0,-16 0-1,-15 0 0</inkml:trace>
</inkml:ink>
</file>

<file path=ppt/ink/ink4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7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18740 36114 579,'-36'-15'12,"24"18"26,24 18 25,24 18 25,14 10 2,2 3-24,3 4-23,3 2-23,2 2-19,0 0-19,0-1-16,-1 1-17,-3-5-10,-10-8-2,-9-10-2,-8-9-2</inkml:trace>
</inkml:ink>
</file>

<file path=ppt/ink/ink4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8"/>
    </inkml:context>
    <inkml:brush xml:id="br0">
      <inkml:brushProperty name="width" value="0.04237" units="cm"/>
      <inkml:brushProperty name="height" value="0.04237" units="cm"/>
    </inkml:brush>
  </inkml:definitions>
  <inkml:trace contextRef="#ctx0" brushRef="#br0">20414 36783 519,'-38'0'7,"22"0"25,20 0 27,22 0 25,12 0 4,7 0-17,6 0-18,6 0-17,4 0-13,3 0-7,4 0-7,2 0-7,7 0-8,13 0-10,12 0-11,11 0-9,5 0-7,-2 0-3,-5 0-5,-2 0-3,-12-1 2,-20-4 9,-22-2 10,-21-4 9,-10 0 3,0-1-2,0 0-1,0 0-2</inkml:trace>
</inkml:ink>
</file>

<file path=ppt/ink/ink4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9"/>
    </inkml:context>
    <inkml:brush xml:id="br0">
      <inkml:brushProperty name="width" value="0.04443" units="cm"/>
      <inkml:brushProperty name="height" value="0.04443" units="cm"/>
    </inkml:brush>
  </inkml:definitions>
  <inkml:trace contextRef="#ctx0" brushRef="#br0">22756 36305 495,'-45'0'7,"6"0"14,6 0 14,7 0 14,4 3 4,2 6-7,3 6-5,4 6-7,1 4-4,0 4-4,0 2-3,0 4-4,-1 2-2,-3 3 0,-4 4-1,-3 2-1,-1 5-1,1 6-1,-1 5-3,0 7-1,3 1-3,6-3-3,6-2-2,6-4-4,3-4 0,0-7 1,0-5 1,0-6 2,4-6-2,10-6-6,8-6-5,10-6-5,5-5-4,3-2-2,4-4-2,2-2-1,3-10-1,4-14 2,2-16 2,3-14 1,-1-8 1,-6 1 3,-6-1 2,-7 0 2,-5-1 1,-6-3 3,-6-4 1,-6-2 2,-4 1 1,-4 7 3,-3 5 1,-2 6 1,-5 6 2,-6 6 2,-6 7 1,-6 5 1,-3 6 1,1 6-2,-1 6-2,0 6 0,7-2-9,16-8-13,14-9-14,15-10-13,11-1-3,6 6 11,6 7 8,6 5 11,1 4 6,-3 4 4,-2 2 4,-4 4 5,-4 1 4,-7 0 5,-5 0 7,-6 0 5,-3 3 3,0 6 2,0 6 0,0 5 1,-2 4 2,-3 0 2,-2 0 1,-3 0 2,-3 1 0,1 4-3,0 2-2,1 4-4,-3 2-3,-2 3-5,-4 4-4,-3 2-5,-4 8-4,-6 11-6,-6 13-5,-6 12-4,-1 2-4,3-5-1,3-6-2,2-7-2,4-17-5,2-30-9,4-30-9,2-30-9,7-15 1,8 1 10,9-1 11,10 0 10,4 3 9,-1 6 9,1 6 7,0 7 8,0 3 4,0 4 0,0 2 0,0 4 0,-1 2-1,2 4 0,-2 2-2,1 4 0,1 1-4,4 0-7,2 0-7,3 0-6,-1-2-5,-6-2-4,-6-3-3,-6-4-4</inkml:trace>
</inkml:ink>
</file>

<file path=ppt/ink/ink4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19"/>
    </inkml:context>
    <inkml:brush xml:id="br0">
      <inkml:brushProperty name="width" value="0.04148" units="cm"/>
      <inkml:brushProperty name="height" value="0.04148" units="cm"/>
    </inkml:brush>
  </inkml:definitions>
  <inkml:trace contextRef="#ctx0" brushRef="#br0">24955 35684 530,'-43'136'154,"9"-15"-36,9-15-37,8-15-35,6-1-22,4 11-4,3 13-6,2 11-5,0 16-6,-2 17-6,-3 18-7,-4 19-7,1 0-8,2-14-8,4-15-10,2-15-8,2-20-6,0-23 0,0-25-2,0-23-1</inkml:trace>
</inkml:ink>
</file>

<file path=ppt/ink/ink4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5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13242 38552 999,'22'-24'-46,"-8"0"5,-5 1 5,-6-1 4</inkml:trace>
</inkml:ink>
</file>

<file path=ppt/ink/ink4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5"/>
    </inkml:context>
    <inkml:brush xml:id="br0">
      <inkml:brushProperty name="width" value="0.03863" units="cm"/>
      <inkml:brushProperty name="height" value="0.03863" units="cm"/>
    </inkml:brush>
  </inkml:definitions>
  <inkml:trace contextRef="#ctx0" brushRef="#br0">13290 37692 569,'-37'0'16,"21"0"18,20 0 17,21 0 17,11-2 1,0-2-14,0-4-14,0-2-15,9-2-8,17 0-3,19 0-3,17 0-2,6 2-2,-10 2-3,-9 4-3,-9 2-2,-4 2-2,-1 0-4,2 0-3,-2 0-3,1 2-3,-1 2-2,1 4-2,0 2-2,-3 0-3,-7-2-2,-5-4-3,-6-2-2,-8 1-4,-8 6-7,-10 6-7,-9 6-6</inkml:trace>
</inkml:ink>
</file>

<file path=ppt/ink/ink4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7"/>
    </inkml:context>
    <inkml:brush xml:id="br0">
      <inkml:brushProperty name="width" value="0.0362" units="cm"/>
      <inkml:brushProperty name="height" value="0.0362" units="cm"/>
    </inkml:brush>
  </inkml:definitions>
  <inkml:trace contextRef="#ctx0" brushRef="#br0">12239 37596 607,'-3'-43'97,"-7"8"-22,-4 10-23,-7 9-22,-5 4-14,-2 0-4,-4 0-6,-2 0-5,-3 1-1,-3 4 0,-4 2 0,-2 4 2,-1 5 0,4 10 0,3 8 1,2 10 0,4 5 1,3 3-1,2 4 2,4 2-1,1 3 0,0 3 1,1 4 0,-2 2-1,3 0 1,2-2 0,4-4-1,3-3 1,2-1-1,4 0 0,2 0 0,4-1 0,0 1 0,2 0 0,-2 0-1,2 0 1,-2-2-1,2-3-1,-2-2 0,2-4-1,3-3-2,9-2-1,10-4-1,8-3-1,10-2-3,8-4-2,9-2-1,9-4-3,8-1-1,5 0 1,7 0 1,6 0 0,3-2-2,-1-2-7,1-4-7,0-2-7,-7-2-4,-11 0-1,-12 0-1,-13 0-1,-9-2 2,-10-2 6,-9-4 7,-8-2 5</inkml:trace>
</inkml:ink>
</file>

<file path=ppt/ink/ink4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8"/>
    </inkml:context>
    <inkml:brush xml:id="br0">
      <inkml:brushProperty name="width" value="0.03613" units="cm"/>
      <inkml:brushProperty name="height" value="0.03613" units="cm"/>
    </inkml:brush>
  </inkml:definitions>
  <inkml:trace contextRef="#ctx0" brushRef="#br0">7983 37787 608,'-1'-47'5,"-3"-1"10,-4 0 9,-2 0 11,-5 6 2,-6 12-3,-6 12-3,-6 12-3,-4 11-4,-4 8-3,-2 10-3,-3 8-4,-2 7-2,0 2-2,0 3 0,0 4-2,2 0 0,3 1-1,2 0 0,4 0 0,1 0 0,0-1 0,0 1-2,1 0 1,2-2-2,6-2 0,6-4-2,6-3-1,3 1 0,0 2-3,0 3 0,0 4-2,1 3 0,4 7 1,3 6 0,2 6 2,5-4-2,6-11-2,6-12-4,6-12-2,8-8-3,8-2-3,9-4-3,9-2-1,8-5-3,6-6-2,6-6-1,5-6-3,8-8 1,10-8-1,8-10 0,9-8 1,-5 0 1,-17 8 1,-18 10 2,-19 9 2,-11 2 2,-6-2 4,-6-4 2,-6-2 4</inkml:trace>
</inkml:ink>
</file>

<file path=ppt/ink/ink4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8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8844 38170 612,'46'0'118,"-2"0"-27,-4 0-29,-3 0-28,2 0-16,6 0-2,6 0-4,6 0-3,5 0-2,7 0-1,6 0 1,5 0-2,4 0-3,0 0-5,0 0-6,-1 0-5,1 1-4,-1 4-2,1 2-2,0 4-1,-1-1-2,1-2-1,0-4-1,-1-2 0,-2-2-2,-6 0 0,-7 0-1,-5 0 0,-7-2 1,-10-2 4,-9-4 3,-8-2 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7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71043 4266 410,'16'-7'97,"1"2"-19,1 2-22,1 2-21,0 2-13,-3 2-8,-1 2-7,-2 2-7,-3 2-8,-3 5-7,-2 4-8,-4 3-7,-4 4-5,-6 1-1,-5 3-1,-7 1-1,-3 0 2,-1-1 4,-1-3 4,-1-1 4,2-4 4,3-3 4,5-5 5,3-3 5,3-3 3,0-2 3,2-2 3,1-2 4,2-1 4,4 0 8,4 0 7,4 0 8,2 1 2,0 4-3,-1 2-1,1 4-3,-1 3-2,0 7-2,-2 5-2,0 7-2,-2 3-3,-3 2-2,0 2-4,-3 2-3,-1-1-1,0-3 0,0-5 1,0-4 1,5-13-3,12-22-5,10-23-5,11-22-6,3-10-3,-2 4-1,-3 4 0,-3 4-2,-1 1-4,1-2-7,0-2-8,2-1-8,-2 3 2,-3 9 8,-5 11 10,-3 10 10,-4 8 15,-4 8 22,-5 8 22,-2 8 23,-3 4 5,0 1-9,0 1-10,0 1-10,0 2-8,0 1-6,0 3-6,0 1-7,0 3-4,0 3-4,0 2-2,0 4-4,-1 0-2,-1-1-4,0-3-4,-1-2-2,-3 0-14,-2 1-23,-3 1-23,-3 1-24,-1-4-4,4-6 12,3-7 14,2-6 12</inkml:trace>
</inkml:ink>
</file>

<file path=ppt/ink/ink4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29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8366 37214 527,'-1'-65'2,"-4"16"5,-2 15 4,-4 14 5,1 16 7,2 14 10,4 16 9,2 14 10,2 12 2,0 10-6,0 8-6,0 9-6,0 5-6,0-1-4,0 1-6,0 0-4,0 2-6,0 7-5,0 6-7,0 5-7,0 4-2,0-1 1,0 1 0,0-1 0,0-2-3,0-6-6,0-7-7,0-5-6,6-5-5,12-3-4,12-3-4,12-2-4,2-10 2,-4-15 9,-8-15 9,-5-14 8,-3-8 4,0 0-3,-1 0-1,2 0-1</inkml:trace>
</inkml:ink>
</file>

<file path=ppt/ink/ink4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32"/>
    </inkml:context>
    <inkml:brush xml:id="br0">
      <inkml:brushProperty name="width" value="0.03733" units="cm"/>
      <inkml:brushProperty name="height" value="0.03733" units="cm"/>
    </inkml:brush>
  </inkml:definitions>
  <inkml:trace contextRef="#ctx0" brushRef="#br0">11617 35445 589,'2'-59'8,"2"28"17,3 27 17,4 26 17,-1 17 3,-2 6-10,-4 5-11,-2 7-10,-3 2-6,2-4-4,-1-3-2,0-3-3,-1 4-6,2 8-11,-1 9-10,0 9-9,-1 2-4,2-6 2,-1-7 4,0-5 3,1-3-3,4 0-10,2-1-8,4 1-10,-1-4-4,-2-10 3,-4-9 1,-3-8 2</inkml:trace>
</inkml:ink>
</file>

<file path=ppt/ink/ink4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33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11856 34154 601,'-24'-48'3,"0"0"5,0 0 6,0 1 6,0 3 3,1 10 2,-1 9 1,0 8 3,0 7-3,0 2-4,0 4-6,0 2-6,-1 4-2,-4 2-1,-2 4-1,-3 2-1,0 4 0,2 2 0,4 3-1,2 4 1,3 1 0,-2 0 1,1 0 0,0-1 0,-1 6 0,-3 8 1,-4 10-1,-2 8 0,1 3 1,6-3 0,6-2-1,6-4 1,4 0 0,4 4 1,3 2-1,2 3 1,2-1-1,0-6-1,1-7-1,-2-5-2,4-3-1,6 0 0,6 0-2,6 0 0,5 0 0,2-1 0,3 1 1,4 0 0,5-4-4,9-10-9,9-9-7,10-8-8,10-7-6,11-2-5,13-4-3,11-2-4,9-5-1,1-6 3,4-6 2,3-6 3,-10 0 4,-25 7 4,-23 5 6,-24 6 4</inkml:trace>
</inkml:ink>
</file>

<file path=ppt/ink/ink4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34"/>
    </inkml:context>
    <inkml:brush xml:id="br0">
      <inkml:brushProperty name="width" value="0.03725" units="cm"/>
      <inkml:brushProperty name="height" value="0.03725" units="cm"/>
    </inkml:brush>
  </inkml:definitions>
  <inkml:trace contextRef="#ctx0" brushRef="#br0">12047 39461 590,'-21'-18'16,"6"12"16,7 12 14,5 12 15,3 9 1,0 5-10,0 7-12,0 6-12,0 4-7,0 4-3,0 2-4,0 3-4,0 2-4,0 0-2,0-1-5,0 1-2,1 3-6,3 6-7,4 5-9,2 7-7,2 3-6,0-1-4,0 1-3,0 0-4,-2-8 3,-2-15 8,-4-15 9,-2-14 8,-1-10 3,4-2-1,2-4-3,4-2-2</inkml:trace>
</inkml:ink>
</file>

<file path=ppt/ink/ink4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34"/>
    </inkml:context>
    <inkml:brush xml:id="br0">
      <inkml:brushProperty name="width" value="0.04209" units="cm"/>
      <inkml:brushProperty name="height" value="0.04209" units="cm"/>
    </inkml:brush>
  </inkml:definitions>
  <inkml:trace contextRef="#ctx0" brushRef="#br0">12573 41516 522,'-25'-22'47,"-4"3"-2,-2 2-1,-4 4-2,-2 2-3,-3 4-7,-4 2-5,-2 4-7,-2 2-2,1 4-2,-2 2 0,2 4-2,-2 4-1,-4 6-2,-2 5-3,-3 7-3,-1 5-1,5 2 1,1 3 1,4 4 0,3 0 0,2 1 1,4 0 1,2 0-1,5 0 0,7-1 0,5 1-2,6 0-1,5-2-1,2-2 0,4-4-1,2-3-1,3-1-2,4 0-1,3 0-2,2 0-1,7-2-2,14-2 0,11-4-1,11-3 0,14-4-1,16-6-4,14-6-2,15-6-2,12-10-5,8-16-4,11-14-5,7-15-4,-2-7-3,-14 4 2,-17 3 1,-14 2 1,-13 6 0,-12 5-1,-12 6 0,-13 6-2</inkml:trace>
</inkml:ink>
</file>

<file path=ppt/ink/ink4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48"/>
    </inkml:context>
    <inkml:brush xml:id="br0">
      <inkml:brushProperty name="width" value="0.02217" units="cm"/>
      <inkml:brushProperty name="height" value="0.02217" units="cm"/>
      <inkml:brushProperty name="color" value="#F2395B"/>
    </inkml:brush>
  </inkml:definitions>
  <inkml:trace contextRef="#ctx0" brushRef="#br0">68891 12688 992,'-49'-51'0,"-4"-5"2,-2-7 0,-3-6 2</inkml:trace>
</inkml:ink>
</file>

<file path=ppt/ink/ink4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49"/>
    </inkml:context>
    <inkml:brush xml:id="br0">
      <inkml:brushProperty name="width" value="0.06166" units="cm"/>
      <inkml:brushProperty name="height" value="0.06166" units="cm"/>
      <inkml:brushProperty name="color" value="#F2395B"/>
    </inkml:brush>
  </inkml:definitions>
  <inkml:trace contextRef="#ctx0" brushRef="#br0">72716 45867 356,'-131'-42'30,"29"12"-2,25 12-3,28 12 0,20 8 1,16 2 8,15 4 6,14 2 7,16 1 1,14-4-4,15-2-5,15-4-3,11-2-4,6-4-4,5-2-2,7-4-5,12-1-3,17 0-2,18 0-4,19 0-3,16 0-1,20 0 0,17 1 0,18-1 1,18-2-1,18-2-1,18-4-2,17-2-1,11 1-2,4 6-3,2 6-3,3 6-3,-7 5-5,-19 2-6,-17 3-6,-18 4-6,-22 2-6,-28 4-3,-26 2-5,-27 4-3,-30 1 2,-33-1 9,-33 1 7,-33 0 9</inkml:trace>
</inkml:ink>
</file>

<file path=ppt/ink/ink4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49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68365 49213 488,'-175'3'0,"33"6"0,33 6 0,33 6 0,30 0 9,26-6 16,28-6 18,26-6 16,20-3 6,11 0-8,13 0-8,12 0-6,23-3-8,37-6-4,35-6-5,36-6-5,23-3-4,8 0-4,10 1-4,8-1-3,35 3-3,59 6-2,61 6-3,59 6-2,15 7-7,-30 10-12,-30 8-11,-30 10-11,-51 0-10,-76-5-7,-74-6-9,-75-6-7</inkml:trace>
</inkml:ink>
</file>

<file path=ppt/ink/ink4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51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13625 31716 426,'19'-39'45,"-8"18"12,-10 18 10,-8 18 11,-16 22-1,-20 27-13,-21 28-13,-22 26-12,-8 15-11,3 3-4,3 3-7,3 2-5,1 1-4,1-3-4,-1-3-2,1-3-2,3-3-2,10-3 0,9-3 1,8-3 0,8-10-6,7-19-9,5-17-11,6-18-10</inkml:trace>
</inkml:ink>
</file>

<file path=ppt/ink/ink4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5:51"/>
    </inkml:context>
    <inkml:brush xml:id="br0">
      <inkml:brushProperty name="width" value="0.05424" units="cm"/>
      <inkml:brushProperty name="height" value="0.05424" units="cm"/>
      <inkml:brushProperty name="color" value="#F2395B"/>
    </inkml:brush>
  </inkml:definitions>
  <inkml:trace contextRef="#ctx0" brushRef="#br0">12191 32959 405,'-43'-14'64,"14"22"4,11 20 3,12 21 4,5 11-4,2 0-13,-1 0-12,0-1-12,1 3-9,4 2-5,2 3-4,4 3-5,0 2-3,-4 0 1,-3 0-1,-2-1 0,-1-1-5,4-2-14,3-4-11,2-3-13,6-7-6,10-12 2,8-12 0,9-12 0,14-17 2,18-20-1,17-22 0,19-20 0,0-8 2,-19 7 2,-17 5 3,-19 6 2,-8 5 1,0 2 1,0 4 1,0 3-1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7"/>
    </inkml:context>
    <inkml:brush xml:id="br0">
      <inkml:brushProperty name="width" value="0.04588" units="cm"/>
      <inkml:brushProperty name="height" value="0.04588" units="cm"/>
      <inkml:brushProperty name="color" value="#F2395B"/>
    </inkml:brush>
  </inkml:definitions>
  <inkml:trace contextRef="#ctx0" brushRef="#br0">72400 4775 479,'38'-29'12,"-4"5"4,-2 5 4,-3 5 4,0 3 3,3 2 3,3 3 4,3 1 2,1 1 1,2 2-2,1 0-2,0 2-2,-1 1-2,-3 2-3,-5 2-2,-4 2-2,-4 2-2,-5 3-2,-4 3-2,-6 4-1,-5 2-4,-4 2-6,-6 4-7,-4 3-5,-6 2-2,-5 1 2,-7 1 2,-5 1 1,-4-1 1,-3 0-1,-1-1-2,-2-1-2,0-3-7,2-5-15,1-5-15,3-5-14,3-4-2,6-4 10,3-4 10,6-4 11,5-6 7,5-6 4,4-7 5,6-7 4,5-4 2,7-1 3,7 0 1,8-2 2,1 2 3,0 3 4,-1 5 4,-1 3 4,-1 5 1,-3 5 0,-1 4-2,-3 6-1,-2 3 2,-4 2 4,-5 2 5,-3 2 4,-4 4 2,-6 7-2,-4 7-2,-5 7-1,-5 4-3,-3 2-5,-5 3-3,-3 1-4,-2-1-2,1-2-3,1-3-2,1-3-1,2-4-1,3-5 1,3-5 1,3-5 1,6-5-3,12-6-8,10-6-6,11-6-8,5-5-2,-1-5 2,-1-5 3,-1-5 2,0-5-1,-1-5-6,1-5-6,-1-4-5,-2 1-1,-5 10 4,-4 8 5,-6 9 4,-2 4 2,0 1 3,0-1 1,0 0 1</inkml:trace>
</inkml:ink>
</file>

<file path=ppt/ink/ink4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18"/>
    </inkml:context>
    <inkml:brush xml:id="br0">
      <inkml:brushProperty name="width" value="0.04138" units="cm"/>
      <inkml:brushProperty name="height" value="0.04138" units="cm"/>
    </inkml:brush>
  </inkml:definitions>
  <inkml:trace contextRef="#ctx0" brushRef="#br0">41449 36305 531,'-37'-21'83,"21"6"-13,20 6-12,21 6-12,11 2-9,0-4-7,0-2-6,0-3-7,5-1-3,13 4-1,12 2 0,12 4 1,5 1-2,1 0-2,0 0-2,-1 0-1,0 0-2,-5 0-2,-1 0 0,-4 0-2,-1 0 0,-1 0-2,1 0-2,0 0 0,-2 0-1,-2 0 0,-4 0 0,-3 0 0,-1-2-4,0-2-6,-1-4-6,1-2-7,-3-2-2,-6 0 1,-7 0 1,-5 0 2,-10 0-5,-16 0-11,-15 0-12,-14 0-11</inkml:trace>
</inkml:ink>
</file>

<file path=ppt/ink/ink4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18"/>
    </inkml:context>
    <inkml:brush xml:id="br0">
      <inkml:brushProperty name="width" value="0.04134" units="cm"/>
      <inkml:brushProperty name="height" value="0.04134" units="cm"/>
    </inkml:brush>
  </inkml:definitions>
  <inkml:trace contextRef="#ctx0" brushRef="#br0">41162 36353 532,'-24'-19'10,"0"8"11,1 10 11,-1 8 11,0 10 1,0 8-4,0 9-6,0 10-6,0 6-4,0 7-2,1 6-3,-2 6-2,0 5-3,-4 7-3,-2 6-3,-3 5-4,-4 4-1,-2 0-3,-3-1-1,-3 1-2,-2-1-2,-1 1-2,2 0-3,-1-1-3,2-4-4,3-8-5,2-10-5,4-9-5,4-9-2,6-8 1,7-10 2,4-9 1,3-5 1,-4-4 2,-2-2 1,-3-4 2,-2-2 1,0-4 2,0-2 1,0-4 3,5-2 13,8-4 25,10-2 26,8-4 26,8 2 6,6 6-13,6 6-14,6 6-12,3 5-9,-1 2-3,1 3-3,0 4-4,3 2-2,6 4-4,6 2-3,5 3-2,6 4-4,2 2-2,3 3-3,3 4-4,2 5-3,0 9-7,0 9-6,-1 10-5,0 3-8,-5 1-8,-1 0-7,-4-1-8,-7-7 2,-12-14 9,-12-16 11,-12-15 9,-5-5 4,3 2-4,4 4-3,2 2-5</inkml:trace>
</inkml:ink>
</file>

<file path=ppt/ink/ink4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19"/>
    </inkml:context>
    <inkml:brush xml:id="br0">
      <inkml:brushProperty name="width" value="0.0435" units="cm"/>
      <inkml:brushProperty name="height" value="0.0435" units="cm"/>
    </inkml:brush>
  </inkml:definitions>
  <inkml:trace contextRef="#ctx0" brushRef="#br0">43744 36162 505,'23'25'136,"2"4"-32,-1 2-32,-1 3-33,3 2-16,2 0-4,4 0-3,2 0-2,3 3-3,4 5-1,2 7-2,3 6-1,3 4-2,-2 4-3,1 2-2,-1 3-3,3 3-1,2 3 0,4 4-1,2 2-1,1-2 0,1-5-2,0-6-1,0-6-2,-4-7 0,-4-5 1,-8-6 2,-5-6 2,-4-5 0,-4-2 0,-3-4-1,-2-3 0,-11-1 4,-18 0 8,-18 0 8,-18 0 9,-8 0 1,4 0-5,3 0-3,2 0-4,3 2-3,-1 7-1,0 6-1,0 6 0,-1 3-2,-4 0 0,-2-1-1,-3 1-1,-2 2 0,0 2-3,0 3-1,1 3-2,0 2-2,4 0-1,2 0-1,4-1-3,3-2-1,2-6-4,4-6-2,2-6-4,3-2-7,-1 3-14,0 4-13,0 2-14</inkml:trace>
</inkml:ink>
</file>

<file path=ppt/ink/ink4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0"/>
    </inkml:context>
    <inkml:brush xml:id="br0">
      <inkml:brushProperty name="width" value="0.03659" units="cm"/>
      <inkml:brushProperty name="height" value="0.03659" units="cm"/>
    </inkml:brush>
  </inkml:definitions>
  <inkml:trace contextRef="#ctx0" brushRef="#br0">41688 39365 601,'-45'0'0,"7"0"0,4 0 0,8 0 0,12 1 10,22 4 22,20 2 20,21 4 22,18-1 2,16-2-15,14-4-17,15-2-16,9-4-12,3-2-11,3-4-9,3-2-10,0-1-6,-3 4-4,-3 2-3,-3 4-3,-6 1-3,-9 0-3,-9 0-4,-9 0-3,-10-1 0,-12-4 1,-12-2 3,-12-4 1</inkml:trace>
</inkml:ink>
</file>

<file path=ppt/ink/ink4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0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42310 38218 581,'-25'-45'4,"2"6"10,-1 6 10,0 6 8,3 9 5,6 12-2,6 12-1,6 12 0,2 11-3,-4 8-3,-2 9-2,-4 10-2,1 2-4,3-3-2,2-3-3,3-2-2,7-6-3,8-5-2,10-6-3,8-6-1,6-5-2,4-2-1,2-4-2,3-2-2,6-8 0,10-12 0,9-12 0,8-12-1,3-10-3,-3-10-9,-3-8-8,-3-9-9,-5-3-1,-10 2 5,-9 4 4,-9 3 6,-8 1 2,-10 0 2,-8 1 1,-10-1 2,-8 3 2,-10 6 2,-8 6 2,-10 7 3,-6 8-1,-7 12-6,-6 12-5,-6 12-5,2 7-5,8 4-3,10 2-2,9 4-4</inkml:trace>
</inkml:ink>
</file>

<file path=ppt/ink/ink4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1"/>
    </inkml:context>
    <inkml:brush xml:id="br0">
      <inkml:brushProperty name="width" value="0.03765" units="cm"/>
      <inkml:brushProperty name="height" value="0.03765" units="cm"/>
    </inkml:brush>
  </inkml:definitions>
  <inkml:trace contextRef="#ctx0" brushRef="#br0">45226 37931 584,'-34'0'9,"26"0"17,27 0 17,28 0 18,11 0 3,-2 0-12,-4 0-12,-3 0-11,3 0-8,9 0-1,10 0-2,8 0-1,5 0-5,0 0-8,-1 0-9,1 0-7,-4 0-8,-5 0-4,-6 0-7,-6 0-5,-5 1-4,-3 4-2,-2 2-3,-4 4-3</inkml:trace>
</inkml:ink>
</file>

<file path=ppt/ink/ink4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1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47425 37453 527,'-65'6'100,"11"12"-21,12 11-22,12 13-22,6 11-12,0 8-2,0 9-3,0 9-1,2 2-3,2-6 0,4-7 0,3-5-2,2-3 0,4 0 0,2-1-1,4 1-1,1-3-1,0-6-2,0-6-3,0-7-3,3-3-2,6-4-3,6-3-4,6-2-2,7-5-2,9-6-1,10-6 0,8-6-2,4-9-1,1-12-2,0-12-2,0-12-3,-2-7 0,-3-4 2,-2-2 0,-4-3 1,-6-2 2,-9 0 1,-8 1 1,-9-1 2,-7 0 2,-2 0 3,-4 1 2,-3-1 4,-2 3 2,-3 6 3,-4 6 2,-2 7 4,-2 3 1,0 4 2,0 2 1,0 4 1,3 1-2,6 0-6,6 0-5,6 0-5,8 2-3,7 3 1,11 2 1,8 4 1,3 4 0,-2 6 0,-4 6 1,-2 6 0,-4 6 3,-3 6 7,-2 6 5,-4 5 8,-1 6 3,0 2 1,0 3 1,0 4 2,-3 4 0,-6 5-1,-6 7-2,-7 6 0,-3 2-3,-3 1-5,-4 0-3,-2 0-6,-4-2 0,-2-3 1,-4-3 2,-2-2 1,10-15-11,24-23-23,24-24-22,23-24-24,11-11-3,-2-1 14,-4 0 15,-3 0 14,-4 3 9,-6 6 1,-6 6 2,-6 6 3,-4 5-1,1 2 1,0 4-1,0 2-1,-3 1 1,-6-4 3,-6-2 2,-6-3 3</inkml:trace>
</inkml:ink>
</file>

<file path=ppt/ink/ink4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1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49290 36879 510,'1'-43'3,"4"8"6,2 10 5,4 8 7,-1 10 6,-2 8 8,-4 10 8,-3 8 7,1 16-1,2 20-8,4 21-8,2 21-8,1 15-3,-3 9 1,-4 9 1,-3 9 3,-1 6-5,0 3-7,0 3-9,0 3-7,0 6-5,0 9 1,0 8 1,0 10 1,0 3-3,0-3-7,0-4-5,0-2-7,0-18-11,0-33-17,0-33-17,0-33-17</inkml:trace>
</inkml:ink>
</file>

<file path=ppt/ink/ink4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3"/>
    </inkml:context>
    <inkml:brush xml:id="br0">
      <inkml:brushProperty name="width" value="0.04285" units="cm"/>
      <inkml:brushProperty name="height" value="0.04285" units="cm"/>
    </inkml:brush>
  </inkml:definitions>
  <inkml:trace contextRef="#ctx0" brushRef="#br0">36238 38074 513,'-3'-43'7,"-6"8"14,-6 10 14,-6 9 15,-3 7 1,0 6-11,0 6-11,0 6-11,-1 7-6,-3 9-3,-3 10-2,-4 8-3,-2 6-2,-3 4-1,-4 2-1,-2 3-1,1 2 0,6 0 1,6 0 1,6-1 2,4 3 1,-1 2 0,-1 3 0,2 3 0,2-1 0,6-6 1,6-6 0,6-7 0,6-3-1,6-4 0,6-3-2,6-2 0,7-5-2,10-7-1,8-5-2,9-6-1,8-4-1,6-4-3,5-2-1,7-4-3,3-7-1,-1-12-3,1-12-2,0-11-3,-1-9-1,1-2-1,0-3-1,-1-4-1,-2 0-1,-6-1-1,-6 0-1,-7 0-1,-5-2 1,-6-7 4,-6-6 3,-7-5 2,-5-3 5,-6 4 2,-6 3 3,-6 3 3,-5 6 2,-2 8 1,-4 10 1,-2 9 1,-1 5 2,4 4 5,2 3 5,4 2 4,-1 14 11,-2 24 19,-4 24 19,-2 24 18,-2 10 1,0-3-15,0-3-16,0-2-17,0 5-8,0 15-2,0 15-3,0 15-1,0 0-6,0-15-6,0-14-8,0-16-6,0-7-8,0-1-7,0 1-7,0 0-8,0-3-7,0-7-10,0-5-9,0-6-10,-2-15 2,-2-24 12,-4-24 12,-2-24 12,-1-11 9,4-1 5,2 0 6,4 0 5,0 2 4,2 3 3,-1 2 4,0 4 2,1 4 3,4 6 0,2 7 2,4 5 1,4 1 3,6-2 5,5-3 5,7-4 6,3 4 1,0 8-2,0 10-3,0 8-1,1 4-5,3-4-4,4-2-5,2-3-5,2-1-6,0 4-3,0 2-6,-1 4-5,0 1 0,-4 0 1,-3 0 2,-2 0 2,-4 0-3,-3 0-9,-2 0-10,-4 0-8</inkml:trace>
</inkml:ink>
</file>

<file path=ppt/ink/ink4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24"/>
    </inkml:context>
    <inkml:brush xml:id="br0">
      <inkml:brushProperty name="width" value="0.0449" units="cm"/>
      <inkml:brushProperty name="height" value="0.0449" units="cm"/>
    </inkml:brush>
  </inkml:definitions>
  <inkml:trace contextRef="#ctx0" brushRef="#br0">38389 37740 489,'-1'-45'5,"-4"6"8,-2 6 8,-3 6 9,-1 9 8,4 12 6,2 12 7,4 12 6,3 13-1,2 16-8,3 14-7,4 15-9,-1 12-7,-3 9-5,-2 10-4,-4 8-6,-1 12-7,0 15-9,0 14-10,0 16-10,0 4-7,0-5-4,0-7-5,0-5-4,-1-18-4,-4-26-5,-2-26-4,-3-28-4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59"/>
    </inkml:context>
    <inkml:brush xml:id="br0">
      <inkml:brushProperty name="width" value="0.03655" units="cm"/>
      <inkml:brushProperty name="height" value="0.03655" units="cm"/>
      <inkml:brushProperty name="color" value="#00BFF3"/>
    </inkml:brush>
  </inkml:definitions>
  <inkml:trace contextRef="#ctx0" brushRef="#br0">58200 20511 601,'0'-13'11,"0"8"21,0 7 22,0 6 21,0 6 3,0 7-18,0 5-16,0 7-17,0 2-14,2 1-9,0-1-8,2 0-11,1-3-7,1-7-6,3-7-6,2-7-6,3-6-3,3-8-2,5-6 0,3-7 0,1-3 1,-5 2 5,-3 3 6,-4 1 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07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73277 3299 455,'-15'-42'3,"4"10"2,3 9 2,3 11 2,1 7 9,2 8 18,0 6 17,2 7 17,0 8 4,0 9-10,0 9-10,0 8-11,-1 7-8,0 5-7,-2 5-7,0 5-7,-1 7-7,0 9-4,0 8-4,0 9-5,0-6-7,0-21-7,0-23-9,1-20-7,-1-12-12,0 1-12,0-1-14,0 1-13</inkml:trace>
</inkml:ink>
</file>

<file path=ppt/ink/ink4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34"/>
    </inkml:context>
    <inkml:brush xml:id="br0">
      <inkml:brushProperty name="width" value="0.0382" units="cm"/>
      <inkml:brushProperty name="height" value="0.0382" units="cm"/>
    </inkml:brush>
  </inkml:definitions>
  <inkml:trace contextRef="#ctx0" brushRef="#br0">33035 38839 575,'-39'0'9,"18"0"17,18 0 18,18 0 17,14 0 3,8 0-10,10 0-11,8 0-10,7 0-8,7 0-4,5 0-3,7 0-5,4 0-4,3 0-4,4 0-6,2 0-4,3 0-1,3 0 0,3 0 1,3 0 2,-3-1-5,-9-4-9,-8-2-10,-10-4-8,-11 1-7,-11 2-1,-12 4-1,-12 2-2,-8 5 0,-2 6 3,-4 6 3,-2 6 2</inkml:trace>
</inkml:ink>
</file>

<file path=ppt/ink/ink4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0"/>
    </inkml:context>
    <inkml:brush xml:id="br0">
      <inkml:brushProperty name="width" value="0.03837" units="cm"/>
      <inkml:brushProperty name="height" value="0.03837" units="cm"/>
    </inkml:brush>
  </inkml:definitions>
  <inkml:trace contextRef="#ctx0" brushRef="#br0">32270 38504 573,'-24'-46'67,"0"3"-15,0 2-17,1 4-17,-1 4-8,-1 6-1,2 6-1,-1 7 0,0 3-1,0 4-1,0 2-1,0 4-1,0 2 0,0 4-1,0 2 0,0 4-2,-3 5 1,-5 9 0,-7 10 1,-6 8 0,0 3 1,6-2 1,7-4 1,5-3 0,3 1 1,0 2 0,0 3-1,0 4 1,2-1 0,3-3 1,2-2-1,3-4 0,2 0 1,0 4-1,1 2-1,-2 3 0,2 2 0,-2 0 0,2 0 0,-1 0-1,1-2 1,4-3-1,3-2 0,2-4-1,2 0 0,0 4 1,0 2 1,0 3-1,3-1 0,6-6-2,6-6-2,6-6-1,10-5-2,15-3 1,16-2-1,14-4 0,7-2-1,1-4-3,0-2-3,-1-4-3,1-2-3,0-4-3,-1-2-5,1-4-2,-4-1-4,-4 0-1,-7 1-2,-7-1-2,-5 0-1,-6 0 0,-7 0-2,-5 0-1,-5 0 2,-2 0 5,-4 0 4,-2 0 5</inkml:trace>
</inkml:ink>
</file>

<file path=ppt/ink/ink4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1"/>
    </inkml:context>
    <inkml:brush xml:id="br0">
      <inkml:brushProperty name="width" value="0.03381" units="cm"/>
      <inkml:brushProperty name="height" value="0.03381" units="cm"/>
    </inkml:brush>
  </inkml:definitions>
  <inkml:trace contextRef="#ctx0" brushRef="#br0">29306 38361 650,'-20'-36'-8,"10"24"21,9 24 22,8 24 21,3 12 6,-2 0-12,-4-1-10,-2 1-11,-4 11-8,-2 20-4,-4 21-4,-2 21-5,-1 4-2,4-11-2,3-13-1,2-11-3,1-3-6,-4 5-13,-2 7-12,-4 6-12,1-5-4,2-15 3,4-15 4,2-15 5,2-16 1,0-18 0,0-18 0,0-18-1,-1-13 4,-4-10 6,-2-8 8,-4-9 6,1-3 5,2 2 1,4 4 2,2 3 1,2 4 2,0 6 2,0 6 4,0 6 2,5 2 4,8-4 3,10-2 5,8-3 2,5-1 3,0 4 1,0 3 0,0 2 1,2 2 0,7 0-3,6 0-1,6 1-1,1 0-3,-3 4-4,-2 2-3,-4 4-3,-1 1-2,-1 0 0,2 0 2,-2 0 0,0 2-7,-4 2-14,-3 4-15,-3 2-15,-2 1-4,-4-4 6,-2-2 4,-4-4 6,-2-1 3,-4 0 3,-2 0 3,-4 0 2</inkml:trace>
</inkml:ink>
</file>

<file path=ppt/ink/ink4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1"/>
    </inkml:context>
    <inkml:brush xml:id="br0">
      <inkml:brushProperty name="width" value="0.04009" units="cm"/>
      <inkml:brushProperty name="height" value="0.04009" units="cm"/>
    </inkml:brush>
  </inkml:definitions>
  <inkml:trace contextRef="#ctx0" brushRef="#br0">30310 38265 548,'-2'-43'0,"-2"9"0,-4 8 0,-2 10 0,-2 4 4,0 0 7,0 0 7,0 0 8,2 6 6,3 12 4,2 12 4,3 12 4,2 12-1,0 12-6,0 11-7,0 13-6,-1 9-4,-4 5-1,-2 7-2,-4 5 0,-3 14-4,-2 21-3,-3 21-3,-3 21-3,-2 15-6,0 8-7,0 10-5,0 9-8,2-2-4,2-12-3,4-12-3,2-12-2,4-16-2,2-21 0,4-21 1,2-21 1,2-16 2,0-12 3,0-13 4,0-11 4</inkml:trace>
</inkml:ink>
</file>

<file path=ppt/ink/ink4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1"/>
    </inkml:context>
    <inkml:brush xml:id="br0">
      <inkml:brushProperty name="width" value="0.03286" units="cm"/>
      <inkml:brushProperty name="height" value="0.03286" units="cm"/>
    </inkml:brush>
  </inkml:definitions>
  <inkml:trace contextRef="#ctx0" brushRef="#br0">30214 39843 669,'23'-66'0,"-4"13"0,-2 11 0,-4 12 0,2 7 5,5 4 11,8 3 9,5 2 11,1 8 4,-2 12-3,-4 12-3,-3 12-2,-3 12-5,-2 12-6,-4 11-6,-2 13-5,-5 6-5,-6-1-4,-6 1-3,-6 0-4,-5-7-2,-2-11-3,-4-12-1,-2-12-2,9-9 1,20-7 5,22-5 3,20-6 4,9-3 3,-3 0 2,-2 0 2,-4 0 2,-6 3 1,-8 6 0,-10 6 0,-9 6 0,-4 7 1,1 9-1,-2 10 0,1 8 0,-7 8-1,-15 5-4,-16 7-2,-15 6-5,-6 1-4,-1-3-9,0-3-8,0-3-9,1-1-5,-1-1-5,0 1-3,0 0-5,5-8 2,8-15 7,10-15 6,9-14 7</inkml:trace>
</inkml:ink>
</file>

<file path=ppt/ink/ink4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2"/>
    </inkml:context>
    <inkml:brush xml:id="br0">
      <inkml:brushProperty name="width" value="0.04539" units="cm"/>
      <inkml:brushProperty name="height" value="0.04539" units="cm"/>
    </inkml:brush>
  </inkml:definitions>
  <inkml:trace contextRef="#ctx0" brushRef="#br0">36621 39652 484,'-2'52'159,"-3"9"-37,-2 10-39,-3 8-37,-1 0-22,4-9-4,2-9-4,4-8-5,1-4-3,0 3 0,-1 4-1,2 2-1,-1-1-2,0-7-3,-1-5-3,2-6-3,1-2-1,8 4-1,5 2 2,6 3-1,1 5 0,-3 6 0,-2 6-1,-4 5-1,-2 4-1,-4 0-5,-2 0-2,-4-1-4,-1 0-4,0-4-5,0-3-7,0-3-4,0-5-1,0-10 5,0-9 5,0-8 5</inkml:trace>
</inkml:ink>
</file>

<file path=ppt/ink/ink4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5"/>
    </inkml:context>
    <inkml:brush xml:id="br0">
      <inkml:brushProperty name="width" value="0.04418" units="cm"/>
      <inkml:brushProperty name="height" value="0.04418" units="cm"/>
    </inkml:brush>
  </inkml:definitions>
  <inkml:trace contextRef="#ctx0" brushRef="#br0">37146 42664 497,'-1'-67'46,"-3"8"-5,-4 10-4,-2 9-5,-6 5-5,-4 4-6,-7 2-6,-6 4-8,-3 4-3,0 6-1,0 6-3,0 6-1,0 5 0,1 2 1,-1 4 1,0 2 0,0 5 2,0 6 0,0 6-1,1 6 1,-3 4 0,-2 4 0,-3 2 0,-4 3 1,3 2 0,4 0 2,8 0 3,5-1 1,3 4 1,0 6 1,0 6-1,0 5 1,3 3 0,6-4-1,7-3 0,4-3-1,6-2-1,2-4-3,4-3-3,2-3-2,5-7-3,6-12-1,6-12-2,6-12-2,6-7-1,6-4-1,5-2 0,7-4 0,3-4-1,0-6 1,-1-6 1,1-5 1,0-4-2,0 0-4,-1 0-3,1 0-4,-2 2-2,-2 2-1,-4 4 0,-3 3 0,-3-2 1,-2-6 1,-4-6 3,-2-6 1,-4-6 2,-3-5 1,-2-7 2,-4-6 0,-1-1 1,0 3 1,0 2 1,0 4 1,-2 3 0,-2 3 1,-4 2 1,-2 4 0,-2 4 3,0 6 7,-1 7 6,1 5 6,-1 10 12,-4 16 16,-2 14 16,-4 16 18,-1 12 0,0 13-14,0 12-14,0 12-15,0 5-9,0 1-7,0 0-5,0-1-7,0-2-4,0-6 0,0-7-1,0-5-1,-1-2-5,-4 4-7,-2 2-7,-4 3-9,-1-16-12,1-36-17,-1-36-19,0-36-16,1-12 0,4 13 21,2 11 19,4 12 21,4 6 14,6 0 8,5 0 9,8 0 7,1 0 7,1 0 4,0 1 5,0-1 5,0 3 1,0 6-3,0 6-1,0 6-2,1 3-3,3 0-4,4 0-3,2 0-5,2 0-1,0 0 1,-1 0 0,2 0 0,-1 0-3,-1 0-8,1 0-7,0 0-9,-1 0-4,-4 0-3,-3 0-2,-2 0-2</inkml:trace>
</inkml:ink>
</file>

<file path=ppt/ink/ink4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5"/>
    </inkml:context>
    <inkml:brush xml:id="br0">
      <inkml:brushProperty name="width" value="0.04688" units="cm"/>
      <inkml:brushProperty name="height" value="0.04688" units="cm"/>
    </inkml:brush>
  </inkml:definitions>
  <inkml:trace contextRef="#ctx0" brushRef="#br0">38485 41851 469,'0'-66'15,"0"13"0,0 11 1,0 12 1,1 13 7,4 16 14,2 14 12,4 16 14,-1 10 2,-3 5-12,-1 7-11,-5 6-11,-1 6-7,0 5-5,0 7-4,0 6-4,0 7-3,0 9-2,0 9-3,0 9 0,-1 5-5,-4-1-5,-3 1-6,-2-1-5,0-1-2,2-3 2,3-3 3,4-3 2,-1 2-4,-2 5-14,-4 7-12,-2 5-12,-1-9-7,-2-28 2,1-27 1,0-27 1</inkml:trace>
</inkml:ink>
</file>

<file path=ppt/ink/ink4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6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38867 42855 578,'-16'-22'8,"15"2"15,14 4 17,15 2 16,11 4 4,6 2-9,6 4-8,6 2-9,-1 5-6,-5 6-5,-6 6-5,-6 6-4,-5 5-4,-3 2-3,-2 3-2,-4 4-4,-4 2-1,-5 3-3,-8 4-1,-5 2-2,-9 2-1,-12 0 2,-12-1 1,-11 1 1,-7-1-1,0-4-4,0-3-4,0-2-6,1-4 1,-1-3 5,0-2 3,0-4 4,3-1 5,7 0 2,4 0 2,8 0 4,13-3 1,26-6-1,23-6 1,23-6-1,13-6-1,0-6-3,0-6-2,-1-6-4,-2 0-3,-6 6-7,-7 6-6,-5 6-6,-3 1-4,0-2-4,-1-4-4,1-2-4,2-2-1,2 0 2,3 0 1,4 0 2,-4 0 3,-9 0 6,-9 0 5,-8 0 6,-5 0 4,0 0 1,0 1 2,-1-1 2</inkml:trace>
</inkml:ink>
</file>

<file path=ppt/ink/ink4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46"/>
    </inkml:context>
    <inkml:brush xml:id="br0">
      <inkml:brushProperty name="width" value="0.0543" units="cm"/>
      <inkml:brushProperty name="height" value="0.0543" units="cm"/>
    </inkml:brush>
  </inkml:definitions>
  <inkml:trace contextRef="#ctx0" brushRef="#br0">40636 43094 405,'22'-67'0,"-2"9"1,-3 8 0,-4 10 1,-1 6 2,0 2 3,0 4 2,0 2 4,-6 7 7,-12 8 10,-12 10 10,-12 8 11,-4 10 0,2 8-9,4 10-9,3 8-10,1 6-7,0 4-2,0 2-3,0 3-4,2 0-1,2-2-1,4-4-1,2-3-1,4-1-1,2 0 0,4 0-1,2-1-1,8 0-1,12-4-3,12-3-2,12-2-3,4-7-2,-2-8 1,-4-10 0,-3-8 0,4-7-1,8-2-4,9-4-3,9-2-4,4-5-1,-4-6 0,-3-6 1,-3-6 0,-2-3 0,-4 0 1,-3 0 2,-3 1 0,1-6 2,2-8 2,3-9 2,4-10 2,-3-2 1,-5 3 2,-6 3 0,-6 3 2,-5 1 1,-2 0 3,-4 0 2,-2 0 3,-4 2 1,-3 3-1,-2 3-2,-4 2 0,-3 4 3,-2 3 8,-3 2 7,-4 4 9,-1 3 4,0 2 0,0 4 1,0 2 1,0 13 2,0 21 7,0 20 4,0 21 7,-2 12-3,-2 4-10,-4 2-10,-2 3-9,-1 2-8,4 0-2,3-1-3,2 1-3,2 1-1,0 3-1,0 4 0,0 2 0,1 1-4,4 1-8,3 0-10,2-1-8,2 0-6,0-4-5,0-3-5,0-3-4,0-3-2,0-2-1,0-4 0,0-3 0,-2-6 0,-3-8 4,-2-10 3,-3-9 3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0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75391 4408 587,'8'-21'-42,"0"3"10,0 4 8,0 5 9,-1 1 7,1 0 1,0 0 2,0 0 2,-1 0 1,-2 1 1,-3-1 0,0 0 0,-2 2 12,0 4 21,0 4 22,0 4 22,-1 3 5,-1 1-14,0 3-12,-1 2-13,-2 1-8,-2 3-6,-2 2-4,-2 1-6,-1 3-3,-1 1-5,-1 3-5,-1 1-3,-2 3-8,0 2-9,-1 4-9,-1 3-10,1-3-4,5-10-1,2-8-1,6-8 0,1-8-2,2-2-1,0-6-2,2-2-1</inkml:trace>
</inkml:ink>
</file>

<file path=ppt/ink/ink4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51"/>
    </inkml:context>
    <inkml:brush xml:id="br0">
      <inkml:brushProperty name="width" value="0.04515" units="cm"/>
      <inkml:brushProperty name="height" value="0.04515" units="cm"/>
    </inkml:brush>
  </inkml:definitions>
  <inkml:trace contextRef="#ctx0" brushRef="#br0">39154 38552 487,'-43'-22'-7,"9"2"9,8 4 6,10 3 9,13 4 13,18 6 22,18 6 20,17 6 21,13 3-1,6-1-22,6 1-22,5 0-22,7-1-17,5-4-10,8-2-11,4-4-10,0 1-8,-5 2-1,-6 4-3,-7 2-1,-7 1-3,-8-4 1,-10-2-2,-9-4 0,-7 1-2,-6 2-1,-6 4-2,-6 2-2</inkml:trace>
</inkml:ink>
</file>

<file path=ppt/ink/ink4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5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55409 30473 999,'-2'-47'-6,"-8"4"-12,-5 3-12,-6 2-12</inkml:trace>
</inkml:ink>
</file>

<file path=ppt/ink/ink4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57"/>
    </inkml:context>
    <inkml:brush xml:id="br0">
      <inkml:brushProperty name="width" value="0.05217" units="cm"/>
      <inkml:brushProperty name="height" value="0.05217" units="cm"/>
      <inkml:brushProperty name="color" value="#F2395B"/>
    </inkml:brush>
  </inkml:definitions>
  <inkml:trace contextRef="#ctx0" brushRef="#br0">34278 34728 421,'22'-68'1,"-2"10"0,-4 9 1,-2 8 2,-14 27 11,-25 40 23,-22 43 24,-25 42 23,-10 20 3,3 1-15,3-1-17,3 1-15,-2-2-12,-6-3-4,-6-3-6,-5-3-5,-2 0-5,3 3-1,2 3-3,4 3-2,3 1-3,3 1-1,2-1-2,4 0-2,4-2-1,7-7-3,5-5-2,6-6-1,8-10-1,9-11 0,9-13 2,8-11 1,11-19-11,12-28-20,12-27-22,12-26-22,4-12-2,-3 2 13,-2 4 15,-4 3 15</inkml:trace>
</inkml:ink>
</file>

<file path=ppt/ink/ink4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6:57"/>
    </inkml:context>
    <inkml:brush xml:id="br0">
      <inkml:brushProperty name="width" value="0.05276" units="cm"/>
      <inkml:brushProperty name="height" value="0.05276" units="cm"/>
      <inkml:brushProperty name="color" value="#F2395B"/>
    </inkml:brush>
  </inkml:definitions>
  <inkml:trace contextRef="#ctx0" brushRef="#br0">32414 36114 416,'-24'-24'2,"0"0"4,0 0 4,0 0 4,3 1 8,6-1 12,6 0 11,6 0 12,4 7 4,4 16-6,2 14-6,4 16-6,0 11-5,-4 9-6,-3 10-5,-2 8-6,-4 9-5,-2 9-3,-4 9-5,-2 9-3,-2 6-1,0 4 0,0 2 2,0 3 1,0 0-3,0-3-4,0-3-5,0-3-5,0-8-2,1-11 1,-2-12 2,1-13 1,6-9 1,12-10-1,12-9-1,12-8-1,14-19 0,14-26-1,15-28-1,15-26-1,15-19-3,15-13-4,15-12-4,15-11-5,8-4-1,-1 7 3,0 5 2,1 7 2,-15 13 4,-25 21 3,-28 20 4,-27 22 3,-15 10-4,-2 0-13,-4 0-12,-3 0-13</inkml:trace>
</inkml:ink>
</file>

<file path=ppt/ink/ink4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03"/>
    </inkml:context>
    <inkml:brush xml:id="br0">
      <inkml:brushProperty name="width" value="0.04978" units="cm"/>
      <inkml:brushProperty name="height" value="0.04978" units="cm"/>
      <inkml:brushProperty name="color" value="#F2395B"/>
    </inkml:brush>
  </inkml:definitions>
  <inkml:trace contextRef="#ctx0" brushRef="#br0">14772 29038 441,'0'71'151,"0"-4"-33,0-3-33,0-3-33,0 1-20,0 2-4,0 3-6,0 3-5,0 1-4,0-4 0,0-3-1,0-3-2,0-1-5,0 0-10,0 0-10,0-1-11,0-2-11,0-6-12,0-6-12,0-6-12</inkml:trace>
</inkml:ink>
</file>

<file path=ppt/ink/ink4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03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14868 28799 445,'22'-65'34,"-2"11"-1,-4 12 0,-3 12 0,-5 8-3,-9 2-4,-10 4-4,-8 2-4,-8 4-3,-6 3 0,-6 2-2,-6 4 0,-4 4-1,-3 6-1,-4 5-1,-2 7-1,-3 5 0,-3 2-3,-4 4 0,-2 2-2,0 6 0,3 10 3,2 8 2,4 9 2,1 8 1,1 5-1,-1 7-1,0 6 1,2 2-1,2 1 0,4 0 0,3-1 0,5 1 1,10-1 0,9 1 0,8 0 0,8-4 0,6-5-4,6-6-2,6-7-2,9-5-1,12-6 1,12-6 1,12-7 1,10-6-1,10-10-5,8-9-4,9-8-4,6-8-2,3-6 0,3-6-1,3-6 0,1-11-3,1-14-5,0-15-5,-1-15-4,-2-11-2,-7-6 3,-5-6 2,-6-5 3,-6-8 2,-7-9 4,-5-9 4,-7-9 3,-6-3 1,-10 3 2,-8 3 0,-10 3 0,-9 4 1,-8 7 1,-10 5 0,-8 6 2,-12 10-1,-16 11-1,-14 12 0,-15 13-1,-8 11-2,0 12-1,0 12-3,1 12-1,2 7-3,6 4-1,6 2-2,7 4-2,3 2-1,4 4 0,3 2-1,2 4 0</inkml:trace>
</inkml:ink>
</file>

<file path=ppt/ink/ink4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04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35234 32433 511,'7'-46'9,"16"2"18,14 4 17,15 2 19,3 6 3,-8 5-10,-10 6-10,-8 6-10,-3 4-6,2 4-4,3 2-3,4 4-3,-1 8-4,-3 16-4,-2 14-3,-4 15-3,-6 7-7,-8-4-6,-10-3-8,-8-2-8,-8-3-2,-6 1 0,-6 0 2,-6 0 1,-1-2 2,3-2 4,2-4 4,4-3 3,1-2 4,0-4 3,0-3 4,0-2 4,9-4 3,18-2 3,18-4 2,18-3 4,11-5-4,2-10-9,3-8-9,3-9-9,0-7-8,-2-2-4,-4-4-5,-3-2-5,-1-2-3,0 0 0,0 0 0,-1 1 0,-2-1 2,-6 0 2,-6 0 3,-6 0 3</inkml:trace>
</inkml:ink>
</file>

<file path=ppt/ink/ink4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05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36382 31429 451,'-23'-45'0,"3"6"0,4 6 0,3 6 0,-1 2 6,-2-3 9,-4-4 12,-2-2 10,-2 1 3,0 6-1,0 6-4,0 6-1,-1 5-4,-3 2-3,-4 4-3,-2 2-3,-3 4-3,-4 2-1,-2 4 0,-3 2-2,-5 7 0,-6 8-2,-6 9 0,-5 10-1,-4 7-2,0 5 1,0 7-1,1 6-1,0 6 0,4 5-1,3 7-1,3 6 0,1 4-1,0 3-2,1 3-2,-1 3-1,3 1-2,6 1 1,6 0 0,7-1-1,6-4 1,10-9 0,8-8 0,10-10 1,5-8-1,4-5-1,2-6-1,4-6 0,8-2 0,15 3 1,16 4 2,14 2 2,12-3 0,9-9 1,10-8-1,8-10 0,9-8-2,9-10-4,9-8-4,9-10-4,3-10-4,-3-12-2,-4-12-2,-2-11-1,-1-10-1,-1-6 0,0-5 2,1-7 0,-5-6 3,-9-5 3,-9-7 3,-9-6 3,-13-5 1,-18-7-1,-18-5 0,-19-7-2,-14 2-1,-12 9 1,-12 9 0,-12 9 1,-13 7-2,-15 7-2,-15 5-2,-16 6-2,-11 10-2,-9 11 0,-9 12-2,-9 12 0,2 9 1,11 6 2,12 6 3,13 6 2,8 6-1,6 6-5,6 6-7,6 6-5</inkml:trace>
</inkml:ink>
</file>

<file path=ppt/ink/ink4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5"/>
    </inkml:context>
    <inkml:brush xml:id="br0">
      <inkml:brushProperty name="width" value="0.03718" units="cm"/>
      <inkml:brushProperty name="height" value="0.03718" units="cm"/>
    </inkml:brush>
  </inkml:definitions>
  <inkml:trace contextRef="#ctx0" brushRef="#br0">21370 49692 591,'-60'1'19,"25"4"7,22 2 8,25 3 6,15 1 1,6-4-4,6-2-5,5-4-4,7-1-4,6 0-2,6 0-2,6 0-3,5-1-1,7-4-3,6-2-2,5-4-2,4 0-2,-1-1-3,1 0-1,0 0-3,-1 0 0,1 0 0,-1 0 2,1 0 0,-2 1 0,-2 4-5,-4 2-2,-3 4-4,-5 1-3,-5 0-2,-6 0-4,-7 0-2,-5 0-1,-6 0-1,-6 0 0,-6 0 1,-5 0-1,-3 0 0,-2 0 1,-4 0 0,-4 3-4,-6 6-7,-6 6-8,-6 6-8</inkml:trace>
</inkml:ink>
</file>

<file path=ppt/ink/ink4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6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21513 49835 534,'-47'-21'3,"5"6"6,1 6 6,4 6 7,4 6 2,6 6 0,6 6-1,6 6 1,0 7-3,-6 10-1,-5 8-3,-7 9-2,-3 8-1,0 6-1,0 5 1,0 7 0,-4 4-2,-10 3-2,-8 4-3,-9 2-2,-6 0-3,-3-3-3,-4-3-2,-2-3-2,2-3-3,5-2-2,6-4 0,6-3-3,5-4 0,3-7-1,2-5-1,4-6 0,3-6-1,2-6 1,4-6-1,3-7 1,8-6 9,16-10 18,15-8 18,14-10 18,11 4 6,6 14-9,6 16-8,5 14-9,4 6-5,1-2-4,-2-4-4,1-3-3,4-1-5,9 0-4,9 0-6,10 0-3,3 1-3,1 4 2,0 2 1,0 3 2,-4 3-2,-5 4-3,-6 2-4,-7 3-4,-2 4-1,0 2 1,0 3 0,-1 3 0,-2 0-4,-6-2-9,-6-4-9,-7-3-9,-3-7-2,-4-12 4,-3-12 6,-2-12 5,-2-6 4,0 0 5,0-1 5,0 1 4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0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76350 2950 530,'36'0'48,"-7"0"-4,-7 0-4,-7 0-5,-2 2-2,3 6 1,3 4 0,3 5 1,4 5-1,3 5-4,5 5-4,3 5-2,2 2-5,2 0-4,1 0-5,0 0-5,1-1-3,1-3-1,-1-4 0,0-2-2,-2-2-3,-2-3-8,-3-1-7,-3-3-6,-3-1-8,-3-1-4,-4-1-6,-1 0-6</inkml:trace>
</inkml:ink>
</file>

<file path=ppt/ink/ink4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7"/>
    </inkml:context>
    <inkml:brush xml:id="br0">
      <inkml:brushProperty name="width" value="0.0427" units="cm"/>
      <inkml:brushProperty name="height" value="0.0427" units="cm"/>
    </inkml:brush>
  </inkml:definitions>
  <inkml:trace contextRef="#ctx0" brushRef="#br0">23999 49548 515,'24'26'64,"0"2"-13,0 3-12,0 4-13,0 1-8,-1-1-1,1 1-3,1 0-1,0 1 0,3 4 1,3 2 1,4 3 2,1 5-1,0 6 0,-1 6-1,1 5-1,2 1-2,2-6-1,4-6-2,2-7-2,0-2-3,-3 0-2,-2 0-3,-4 0-3,1-2-2,2-3-1,3-2-2,3-4-1,1-3 0,-4-2 0,-3-4 2,-2-2 1,-3-3-1,1 1 0,0 0-2,0 0-2,-2 0 3,-2 0 6,-4 0 6,-3 0 5,-4 3 6,-6 6 2,-6 5 3,-6 7 4,-4 3 1,-3 0-2,-4 0-2,-2-1-1,-4 0-3,-3-4-6,-2-3-4,-3-2-7,-4-1-1,-2 3 1,-3 4 1,-4 2 1,-4 5 1,-5 6-2,-7 5 0,-6 7-2,-1 3-2,3 0-4,2-1-5,4 1-4,3-2-3,3-3-2,2-2-2,3-4-3,4-6-3,3-8-4,2-10-4,4-9-4,3-4-2,2 0 2,4 0 2,2 0 1</inkml:trace>
</inkml:ink>
</file>

<file path=ppt/ink/ink4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7"/>
    </inkml:context>
    <inkml:brush xml:id="br0">
      <inkml:brushProperty name="width" value="0.03607" units="cm"/>
      <inkml:brushProperty name="height" value="0.03607" units="cm"/>
    </inkml:brush>
  </inkml:definitions>
  <inkml:trace contextRef="#ctx0" brushRef="#br0">21991 53086 609,'-69'-3'0,"7"-6"0,5-6 0,6-6 0,17 0 10,26 6 17,28 6 18,26 6 18,15 3 3,3 0-13,4 0-11,2 0-13,8-1-8,11-4-6,13-2-4,11-4-6,10-1-2,6 0-3,5 1 0,7-1-2,0 0-3,-2 0-6,-3 0-5,-3 0-5,-8 1-7,-11 4-9,-12 2-9,-12 4-8,-13 1-2,-11 0 7,-12 0 5,-13 0 6</inkml:trace>
</inkml:ink>
</file>

<file path=ppt/ink/ink4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8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22660 51413 587,'-46'-23'3,"3"4"8,2 2 6,4 4 7,4 5 3,6 10-1,6 8-1,7 10-2,3 5-1,4 4-2,2 2-1,4 3-2,1 4 0,0 2 0,0 3 0,0 4-1,0 0 1,0 1-1,0 0-2,0 0 0,3-2-1,5-2-3,7-4-2,6-3-2,6-2-1,7-4-2,4-3 0,7-2-1,4-4-1,4-2-3,2-4-1,3-3-1,3-4-1,4-6 1,2-6 0,3-6 1,0-7 1,-3-9-2,-2-10 0,-4-8-2,-3-5 0,-3 0 0,-2 1-1,-4-1 0,-5 1-1,-10 4 2,-9 3 1,-8 2 1,-8 1 0,-7-3 1,-4-4 1,-7-2-1,-8 1 1,-8 6 1,-10 7 1,-8 5 0,-9 6-2,-10 6-6,-8 6-5,-9 6-5,-1 3-2,5 0 0,6 0-1,6 0 1,7 0-2,5 0-3,6 0-3,6 0-4</inkml:trace>
</inkml:ink>
</file>

<file path=ppt/ink/ink4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19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25625 51413 628,'-14'-23'9,"22"4"19,20 2 18,21 4 18,16 2 3,8 4-13,9 3-12,9 2-14,8 1-10,5-4-6,7-2-8,5-4-8,1 1-4,-7 2-5,-5 4-4,-7 2-3,-6 4-4,-10 2-5,-9 4-3,-9 2-3,-4 1-5,0-4-2,0-2-3,-1-4-3</inkml:trace>
</inkml:ink>
</file>

<file path=ppt/ink/ink4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0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28206 50982 569,'-3'-37'83,"-6"21"-14,-6 20-14,-6 21-14,-2 11-9,-2 0-4,2 0-4,-1 0-4,0 1-2,0 4-4,0 2-2,0 3-2,1 4-2,4 2-2,3 3-1,3 3-2,2-1-1,4-6-2,2-6 0,4-6-2,4-4-1,6 1 0,6 0 0,5 0-1,7-5 0,6-8-3,6-10-1,6-8-1,6-8-2,6-6 2,5-6 0,7-6 1,3-4-2,-1-4-3,1-2-3,0-4-3,-4-3-1,-5-7 1,-6-6 1,-6-6 2,-6-1 2,-7 3 3,-5 2 3,-6 4 3,-7 0 2,-10-4 1,-8-2 1,-10-3 3,-7 1 0,-6 6 2,-6 7 0,-5 5 2,-4 4 1,0 4 2,0 3 2,0 2 3,2 2-1,3 0-2,2 0-1,4 1-3,7-1-4,12 0-5,12 0-5,12 0-5,10 1-3,9 4 2,10 3 1,8 2 0,3 5 3,-3 6 2,-2 6 2,-4 6 2,-1 6 2,0 6 4,0 6 3,-1 6 4,-2 6 0,-6 5 0,-6 7-1,-6 6-1,-5 1 2,-2-2 5,-4-4 4,-3-3 4,-3-1 1,-2 0-4,-3 0-3,-4-1-4,-1 1-4,0 0-4,0 0-4,0 0-5,-1-1-2,-4 1-2,-3 0-1,-2 0-3,-1-3-3,-2-6-5,1-7-6,1-5-5,6-12-5,16-18-7,14-18-6,15-18-6,8-7 4,0 3 13,-1 3 15,2 2 14,0 5 8,3 6 4,3 6 3,4 7 3,-1 2 2,-3 0 1,-2 0 0,-4 0 0,-3 0-1,-3 0-2,-2 0-4,-4 0-2,-2 1-3,-4 4-2,-3 3-3,-2 2-1,-2 2-5,0 0-6,-1 0-5,1 0-7</inkml:trace>
</inkml:ink>
</file>

<file path=ppt/ink/ink4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0"/>
    </inkml:context>
    <inkml:brush xml:id="br0">
      <inkml:brushProperty name="width" value="0.04331" units="cm"/>
      <inkml:brushProperty name="height" value="0.04331" units="cm"/>
    </inkml:brush>
  </inkml:definitions>
  <inkml:trace contextRef="#ctx0" brushRef="#br0">30740 50217 508,'0'-65'0,"0"11"0,0 12 0,0 12 0,0 15 11,0 18 22,0 18 23,0 18 22,0 13 3,0 10-15,0 8-17,0 9-15,0 8-10,0 5-3,0 7-5,0 5-4,0 4-4,0 0-6,0-1-4,0 1-6,-1 2-4,-4 7-5,-2 5-4,-4 7-4,-1 10-5,0 15-3,0 14-4,0 16-4,2 9-2,3 3 2,2 2 0,3 4 1,2-18 2,0-39 2,0-39 3,0-39 3</inkml:trace>
</inkml:ink>
</file>

<file path=ppt/ink/ink4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1"/>
    </inkml:context>
    <inkml:brush xml:id="br0">
      <inkml:brushProperty name="width" value="0.03467" units="cm"/>
      <inkml:brushProperty name="height" value="0.03467" units="cm"/>
    </inkml:brush>
  </inkml:definitions>
  <inkml:trace contextRef="#ctx0" brushRef="#br0">18501 51652 634,'-81'1'9,"30"4"17,31 2 18,29 4 17,22 1 3,15-1-11,16 1-11,14 0-12,12-1-10,9-4-8,9-2-8,9-4-7,3-1-7,-3 0-6,-2 0-5,-5 0-5,0 0-2,0 0-2,0 0 1,-1 0-2,-9 2-2,-17 2-6,-18 4-6,-18 2-5</inkml:trace>
</inkml:ink>
</file>

<file path=ppt/ink/ink4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2"/>
    </inkml:context>
    <inkml:brush xml:id="br0">
      <inkml:brushProperty name="width" value="0.03435" units="cm"/>
      <inkml:brushProperty name="height" value="0.03435" units="cm"/>
    </inkml:brush>
  </inkml:definitions>
  <inkml:trace contextRef="#ctx0" brushRef="#br0">16971 51269 640,'-3'-42'27,"-5"13"4,-7 11 5,-6 12 5,-5 6-1,-2 0-7,-3 0-7,-4 0-6,-5 4-4,-10 10 0,-8 8 0,-9 9 0,-6 7-2,-4 2-4,-2 3-2,-3 4-4,2 2-2,5 3 0,6 4-1,6 2-1,8-1 0,9-7-1,9-5 0,8-6-2,14 0 0,18 6-3,18 5-1,18 7-3,10-3 0,3-12 0,3-12-1,4-12 1,8-6-2,15 0-4,16 0-3,14-1-5,0 0-2,-15-4-5,-15-2-3,-15-4-4,-10-2 0,-6-4 3,-6-2 5,-7-4 3</inkml:trace>
</inkml:ink>
</file>

<file path=ppt/ink/ink4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3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14055 51699 604,'-93'0'4,"7"0"7,6 0 8,5 0 8,22 0 6,40 0 5,38 0 3,39 0 5,23 0-2,6 0-7,5 0-8,7 0-7,5-1-6,7-3-3,6-4-3,5-2-4,2-2-9,-3 0-14,-3 0-14,-3 0-13,-9 1-5,-15 4 3,-15 2 3,-14 4 4</inkml:trace>
</inkml:ink>
</file>

<file path=ppt/ink/ink4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3"/>
    </inkml:context>
    <inkml:brush xml:id="br0">
      <inkml:brushProperty name="width" value="0.03416" units="cm"/>
      <inkml:brushProperty name="height" value="0.03416" units="cm"/>
    </inkml:brush>
  </inkml:definitions>
  <inkml:trace contextRef="#ctx0" brushRef="#br0">12669 51221 644,'-2'-43'5,"-2"9"12,-4 8 13,-2 10 11,-3 7 3,-4 6-9,-2 6-8,-4 6-8,-5 7-4,-10 10-1,-8 8-1,-9 9 0,-7 5-1,-2 0-1,-3 0-2,-3 0-1,1-1-1,7 1-1,5 0-2,6 0 0,7-2-1,10-2 0,8-4 1,10-3 0,4-2-1,0-4 0,0-3-2,0-2-1,4-1-1,5 4 0,6 2 1,5 3 0,9 1 1,8-4-1,10-3 1,8-2 0,8-4-2,5-2-1,7-4-2,6-3-3,4-5-2,3-10-2,4-8-3,2-9-3,2-4-3,-1 4-5,1 2-4,0 4-5,-5 1-4,-9 0-1,-9 0-2,-9 0-3,-7 0 3,-6 0 7,-6 0 6,-6 0 7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0"/>
    </inkml:context>
    <inkml:brush xml:id="br0">
      <inkml:brushProperty name="width" value="0.03798" units="cm"/>
      <inkml:brushProperty name="height" value="0.03798" units="cm"/>
      <inkml:brushProperty name="color" value="#F2395B"/>
    </inkml:brush>
  </inkml:definitions>
  <inkml:trace contextRef="#ctx0" brushRef="#br0">76455 4831 579,'-40'0'30,"14"0"10,13 0 11,14 0 11,9 0-2,5-2-11,5 0-12,6-1-11,2-2-10,4 2-6,3-1-5,3 0-7,-1 0-3,-3 2-1,-5 0-1,-4 2-2,-3 1-2,-2 2-3,-4 2-3,-3 2-4,-2 1 0,-3 3 2,-1 2 3,-2 2 2,-4 3 5,-8 5 7,-6 5 7,-7 5 8,-4 1 4,-1 0 0,-1-1 0,-1-1 1,-1 0 0,-1-1 1,-1 0 0,0 1 1,-1-3-2,4-5-4,4-5-6,2-5-4,4-7-8,8-10-14,6-10-13,8-9-13,6-10-7,5-7-1,7-8-2,5-8 0,3-1 3,-3 6 6,-2 6 8,-1 6 6,-3 6 7,-4 7 8,-5 6 8,-3 8 8,-6 6 8,-8 6 9,-8 6 9,-7 6 8,-6 4 6,0 1 1,-1 3 1,0 2 2,-3 0-3,1 3-8,-2 0-7,-1 1-8,1-1-6,3-2-3,3-1-3,3-2-4,3-3-5,5-3-11,3-3-10,4-2-9</inkml:trace>
</inkml:ink>
</file>

<file path=ppt/ink/ink4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4"/>
    </inkml:context>
    <inkml:brush xml:id="br0">
      <inkml:brushProperty name="width" value="0.03784" units="cm"/>
      <inkml:brushProperty name="height" value="0.03784" units="cm"/>
    </inkml:brush>
  </inkml:definitions>
  <inkml:trace contextRef="#ctx0" brushRef="#br0">9657 51795 581,'-67'-21'0,"8"6"0,10 6 0,9 6 0,4 3 5,0 0 11,0 0 11,0 0 11,14 0 4,26 0-1,28 0-1,26 0-1,16-1-3,7-4-7,6-2-5,6-4-6,7-4-4,9-5-1,9-7 0,9-6-2,1 0-2,-5 6-6,-7 6-4,-5 6-5,-8 3-11,-9 0-16,-9 0-16,-9 0-16,-10 2-3,-12 2 11,-12 4 12,-12 2 11</inkml:trace>
</inkml:ink>
</file>

<file path=ppt/ink/ink4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24"/>
    </inkml:context>
    <inkml:brush xml:id="br0">
      <inkml:brushProperty name="width" value="0.03667" units="cm"/>
      <inkml:brushProperty name="height" value="0.03667" units="cm"/>
    </inkml:brush>
  </inkml:definitions>
  <inkml:trace contextRef="#ctx0" brushRef="#br0">8701 51030 599,'-2'-45'0,"-2"7"0,-4 5 0,-2 6 0,-5 6 5,-6 6 9,-6 6 10,-6 6 8,-7 6 3,-9 6-5,-10 6-6,-8 6-5,-6 6-3,-3 6 0,-4 5-1,-2 7 0,-2 3-1,1 0-1,-1 0-1,1-1-2,2 1 1,6 0-1,6 0 1,6 0-1,7 1 1,5 3 0,7 4 0,4 2 1,8 2-2,4-1-3,8 1-5,5 0-2,4 0-2,4-1-1,3 1 0,2 0 0,6 0 1,10-1 1,8 1 1,10 0 1,8-5-1,9-9-3,9-8-2,10-10-3,9-5-2,13-4-2,11-3-3,13-2-1,13-8-4,15-12-6,15-12-7,15-12-5,3-7-3,-10-4 3,-8-2 2,-9-3 2,-16 1 2,-24 6 2,-25 6 2,-23 6 0</inkml:trace>
</inkml:ink>
</file>

<file path=ppt/ink/ink4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31"/>
    </inkml:context>
    <inkml:brush xml:id="br0">
      <inkml:brushProperty name="width" value="0.03842" units="cm"/>
      <inkml:brushProperty name="height" value="0.03842" units="cm"/>
    </inkml:brush>
  </inkml:definitions>
  <inkml:trace contextRef="#ctx0" brushRef="#br0">7888 53421 572,'0'-89'14,"0"16"6,0 15 7,0 15 5,1 22 6,4 30 6,2 30 5,4 29 6,-1 13-3,-2-6-11,-3-7-13,-4-5-12,1-3-8,2 0-5,4-1-4,2 1-5,0 0-6,-2 0-5,-4-1-5,-3 1-6,-1 0-1,0 0 2,0-1 4,0 1 2,-1 0-1,-3 0-8,-4-1-7,-2 1-7</inkml:trace>
</inkml:ink>
</file>

<file path=ppt/ink/ink4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32"/>
    </inkml:context>
    <inkml:brush xml:id="br0">
      <inkml:brushProperty name="width" value="0.04832" units="cm"/>
      <inkml:brushProperty name="height" value="0.04832" units="cm"/>
    </inkml:brush>
  </inkml:definitions>
  <inkml:trace contextRef="#ctx0" brushRef="#br0">7888 56050 455,'0'-49'4,"0"-4"10,0-2 8,0-3 10,-2 1 2,-2 6-4,-3 6-4,-4 7-5,-8 6-2,-16 10-1,-14 8-1,-15 10-1,-3 7-2,8 6 0,10 6-2,9 6 0,2 7-2,-2 9 0,-4 10-2,-2 8-1,1 5-1,7 0 1,5-1-1,6 1 0,4-3-1,4-6 0,3-6-1,2-7-1,4 0 0,3 2 0,2 3-1,3 4 0,5-3-1,6-5-1,6-6-2,6-6-1,6-3-1,6 0 0,5 0 0,7 0 1,5-3-1,2-6-2,3-6-1,4-6-1,0-5-1,1-2 0,0-4 1,0-2 0,2-8-3,7-12-6,6-12-4,5-12-6,2-7-2,-2-3 4,-4-4 2,-3-2 2,-4-3 4,-6-3 1,-6-3 3,-7-3 2,-5-1 3,-6 4 0,-6 3 3,-6 3 1,-5 7 3,-3 12 1,-2 12 3,-4 13 2,-2 5 8,-4 0 13,-2 0 13,-4 0 14,-1 9 4,0 18-5,0 18-5,0 18-5,0 12-6,0 5-6,0 7-7,0 6-6,-1 2-4,-4 1-2,-2 0-2,-4 0-3,1 2-2,2 7-3,4 6-2,2 5-4,3 5-3,-2 3-4,2 4-6,-2 2-3,2 4-8,-2 7-10,2 5-9,-2 7-11,3 4-1,2 3 4,4 3 5,2 3 6,2-11 4,0-23 5,0-25 6,0-23 4</inkml:trace>
</inkml:ink>
</file>

<file path=ppt/ink/ink4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3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38485 44194 539,'22'-18'117,"-2"12"-27,-4 12-25,-2 12-26,-2 7-15,0 3-5,-1 4-4,2 2-4,0 3-3,3 4 0,4 2-1,2 3 0,2 5-1,0 6 0,0 6-1,0 6 0,2 4 0,2 3-1,3 3 1,3 3-1,2 6 1,0 10-2,0 8-1,0 9-1,-2 1-3,-2-5-1,-4-7-4,-3-5-2,-1-5-3,0-3-1,0-3-2,0-3-1,0-4 0,0-6 0,0-6 2,0-7 1,-1-5-1,2-6-1,-2-6-2,1-6-2,-1-5-6,-4-3-10,-2-2-12,-4-4-11</inkml:trace>
</inkml:ink>
</file>

<file path=ppt/ink/ink4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3"/>
    </inkml:context>
    <inkml:brush xml:id="br0">
      <inkml:brushProperty name="width" value="0.03405" units="cm"/>
      <inkml:brushProperty name="height" value="0.03405" units="cm"/>
    </inkml:brush>
  </inkml:definitions>
  <inkml:trace contextRef="#ctx0" brushRef="#br0">38485 44433 646,'-22'-24'0,"2"0"0,4 0 0,2 0 0,1 9 10,-4 18 19,-2 18 19,-3 18 20,-1 9 2,4-1-16,2 1-16,4 0-16,0 0-11,-4 0-8,-2 0-6,-4-1-8,0 1-6,-2 0-1,2 0-3,-1 0-2,1-4-3,3-5-2,4-6-2,3-6-2</inkml:trace>
</inkml:ink>
</file>

<file path=ppt/ink/ink4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7"/>
    </inkml:context>
    <inkml:brush xml:id="br0">
      <inkml:brushProperty name="width" value="0.04949" units="cm"/>
      <inkml:brushProperty name="height" value="0.04949" units="cm"/>
      <inkml:brushProperty name="color" value="#F2395B"/>
    </inkml:brush>
  </inkml:definitions>
  <inkml:trace contextRef="#ctx0" brushRef="#br0">38676 44098 444,'16'-16'48,"-14"14"10,-15 16 8,-16 14 8,-11 20-1,-9 23-14,-9 25-12,-10 24-14,0 7-9,5-9-5,6-9-6,6-9-4,4-3-3,-1 3 0,0 3 2,0 3-1,0-3-2,0-9-5,0-9-5,1-8-5,3-10-5,10-9-3,9-9-3,8-8-3,10-20-8,8-30-12,10-30-12,8-30-12,8-20-2,6-13 8,6-12 10,6-11 7,1-4 9,-3 7 6,-2 5 8,-4 7 6,-4 13 5,-6 21 2,-6 20 3,-7 22 3</inkml:trace>
</inkml:ink>
</file>

<file path=ppt/ink/ink4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7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38294 44337 468,'25'-64'16,"4"14"17,2 16 17,3 15 17,7 14 5,8 16-8,9 14-7,9 15-6,2 7-9,-6-4-9,-6-3-9,-7-2-9,-2-2-8,0-1-7,0 1-6,0 0-8,-2-3-10,-3-6-16,-2-6-14,-4-6-15</inkml:trace>
</inkml:ink>
</file>

<file path=ppt/ink/ink4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7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38485 44146 464,'-37'27'29,"21"6"16,19 5 16,23 7 15,9 8 0,-4 8-12,-3 9-14,-2 9-14,-1 14-9,4 17-5,2 19-6,3 17-5,3 11-3,4 3-3,2 3-2,3 3-3,4 0 0,2-4 1,4-2 1,2-3 1,0-5-8,-3-5-19,-2-7-18,-4-5-19,-1-1-7,-1 7 4,1 5 3,0 6 3,-5-13 7,-8-33 9,-10-32 9,-9-34 9,-4-16 5,0 0 1,0 0 1,0 0 2</inkml:trace>
</inkml:ink>
</file>

<file path=ppt/ink/ink4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8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41306 46010 576,'174'24'128,"-31"0"-29,-34 0-29,-33 0-30,-23 3-17,-11 6-5,-12 6-5,-12 5-5,-11 4-5,-8 0-5,-9 0-6,-10 0-4,-8-2-2,-9-3-1,-10-2 0,-8-4-1,-4-3 2,4-2 1,3-4 2,3-3 2,2-2 1,4-4 1,3-2 3,2-4 0,13-2 4,21-4 5,20-2 6,21-4 5,13-2 2,2-4-2,3-2-1,3-4-3,2 1-1,0 2-1,0 4-1,-1 2-2,-2 5 0,-6 6 0,-6 6 1,-6 6 0,-6 6-1,-6 6-2,-6 6-3,-7 5-3,-5 6-2,-6 2-1,-6 3 0,-6 4-2,-7-1-2,-9-3-6,-10-3-6,-8-2-4,-4-8-6,4-13-3,2-11-3,4-12-5,3-9 0,3-6 2,2-6 2,4-5 3,3-6 2,2-2 2,4-4 2,2-2 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2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79288 2709 425,'22'-15'55,"-3"4"-8,-3 3-10,-2 3-9,-2 2-6,3 3-2,2 4-2,1 2-2,1 3-4,-2 4-5,-3 2-5,-1 3-5,-2 2-5,-2 1-3,-3 1-5,-1 1-4,-3 0-2,-4-1-1,-3-1-1,-5 0-1,-5-1 0,-4 2 2,-5 3 1,-4 2 1,-3-2 2,3-2 3,1-3 3,3-2 4,0-3 2,-1 1 3,-1 0 2,-1-1 2,1-1 3,5-2 3,3-4 2,5-2 3,3-2 5,6 1 5,4 2 5,6 0 6,1 1 0,-1 2-3,-1 0-5,0 1-5,-2 3-2,-2 5-1,-2 5-1,-2 5-1,-2 3-1,0-1 1,-1 0 1,-1 1 0,0-3-1,2-6-4,2-4-3,2-4-3,5-7-7,8-8-11,7-8-11,9-8-10,3-5-6,0-5 0,1-3 0,-1-4 0,-2 0 3,-5 5 7,-5 5 7,-5 5 7,-3 3 6,-2 4 7,-2 3 7,-2 3 6,-3 2 10,-4 6 13,-4 2 12,-4 5 12,3-3-8,10-8-30,10-9-31,9-9-29,4-5-11,-3-1 8,-3-1 8,-2-1 9,0-3 7,8-3 9,7-4 7,7-4 8,2 0 4,-3 5 2,-4 5-1,-2 6 2,-4 3 0,-3 6-1,-5 5 0,-3 5-1,-4 3 7,-4 4 14,-5 2 14,-2 4 13,-6 4 2,-2 7-8,-5 7-10,-4 7-9,-1 1-6,-1-3-5,0-5-4,1-3-4,-1-4-4,2 1-4,1-2-4,1-1-4,-2 1-2,-2 1-4,-3 3-3,-3 1-3,0 0-3,5-4 0,3-5-1,4-3-1,6-5-1,6-4-1,8-6-2,6-4 0,4-3 2,1 1 3,1-1 5,1 0 4,-1 1 4,-1 2 2,-2 3 2,-2 1 3,-3 1 3,-1 0 2,-3 0 2,0 0 3,-4 2 0,-1 2 0,-2 3-1,-2 4-1,-3 2-1,-4 1-1,-4 3 0,-3 2-1,-4 2-1,-3 3-1,-4 3-1,-1 3 0,-4 1-1,-1 1 3,-3-1 0,-1 1 3,-2-1 0,-1 1 1,0-1 0,-2 1 1,2-2 1,4-2 4,3-1 3,5-2 3,7-5 0,10-5 0,12-6-1,10-6-1,9-5-1,7-4-3,6-4-2,8-3-1,3-2-5,0 1-6,0 0-7,0 2-7,0 2-2,-2 1-1,0 2 0,-1 2 1,-4 2-2,-6 1-3,-5 0-2,-7 2-2,-6-3-6,-8-6-7,-8-5-8,-8-7-7,-5-2 0,0 1 10,-1 1 9,-1 1 9,-1 1 7,1 1 3,-1 1 5,0 1 4,2 2 6,1 3 8,2 2 8,2 4 8,2 5 13,0 8 18,2 8 18,1 8 19,0 5 0,0 6-16,0 5-16,0 5-16,1 8-12,0 12-7,2 11-7,0 12-7,0 10-8,-4 6-12,-2 7-9,-3 7-12,-2 7-6,0 7-4,0 7-3,1 6-3,0-10-5,2-27-6,2-28-6,2-26-6</inkml:trace>
</inkml:ink>
</file>

<file path=ppt/ink/ink4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7:59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42549 45293 471,'-3'-43'4,"-6"9"10,-6 8 8,-6 10 9,-4 4 4,-4 0-4,-2 0-4,-3 0-2,-4 1-4,-2 4-1,-4 2-3,-2 4-2,-5 4-1,-6 6 1,-5 6-2,-7 6 1,-7 6 0,-9 6-1,-10 5 0,-8 7 0,-3 7 0,3 10 1,3 8 0,3 9 0,3 3 0,3-3-1,3-2 0,2-4-1,6 0-1,5 3-2,7 3 0,5 4-2,8-1-1,8-3-2,10-3-2,8-3-2,8 1 0,6 2-1,7 3 0,5 3 0,8 6-1,13 9 2,12 9 0,12 10 0,6 2 1,0-3 0,0-3 1,-1-3-1,6-8 1,8-11-1,9-12-2,10-13 1,4-11-3,5-12-1,2-12-3,3-12-2,6-15-1,9-18-2,9-18-1,9-18-1,6-18-1,3-17-1,3-19 0,3-17-1,-2-11 0,-5-3 1,-7-3 2,-5-3 0,-10 6 1,-11 15 1,-13 15 0,-11 15 2,-10 6-1,-10-4 1,-9-2-1,-9-3 1,-11 0 1,-16 3 3,-14 3 2,-16 3 2,-12-4 3,-13-8 1,-12-9 1,-12-9 2,-10-1 0,-9 5-1,-10 7 0,-8 5-1,-6 15 0,-2 25-1,-5 23 0,-2 24-1,2 16-4,5 10-7,7 8-7,5 9-7,11 4-7,15-4-6,14-2-6,16-4-6</inkml:trace>
</inkml:ink>
</file>

<file path=ppt/ink/ink4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07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9609 47779 565,'-23'24'118,"4"0"-29,3 0-28,2 0-29,0 10-14,-8 21 1,-4 22-1,-7 20 0,-6 12-2,-6 3-3,-6 3-3,-6 3-3,-1 3-3,3 3 0,2 3 0,4 3 0,3-2-5,3-5-5,2-7-8,4-5-6,3-9-4,2-13-4,4-11-2,2-12-3,4-11 0,3-9-1,2-8 0,4-10 1</inkml:trace>
</inkml:ink>
</file>

<file path=ppt/ink/ink4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08"/>
    </inkml:context>
    <inkml:brush xml:id="br0">
      <inkml:brushProperty name="width" value="0.0388" units="cm"/>
      <inkml:brushProperty name="height" value="0.0388" units="cm"/>
      <inkml:brushProperty name="color" value="#F2395B"/>
    </inkml:brush>
  </inkml:definitions>
  <inkml:trace contextRef="#ctx0" brushRef="#br0">8414 49022 567,'-21'-13'8,"6"20"17,6 22 18,6 20 16,2 12 3,-4 3-11,-2 4-11,-4 2-11,-2 5-8,-4 5-3,-2 7-3,-4 6-3,-1 1-3,1-3 0,-1-3-1,0-3 0,1-3-1,4-3-3,2-2-1,4-4-1,18-18-4,32-32-2,33-34-3,33-32-2,14-23-3,-7-12 0,-5-11-1,-7-13 0,-8 4 0,-12 17 1,-12 18 2,-13 18 2,-8 12-1,-6 6-1,-6 7-1,-6 5-2,4 0-5,15-6-9,15-6-10,16-6-9,-1-1-3,-15 2 4,-14 4 3,-16 3 3</inkml:trace>
</inkml:ink>
</file>

<file path=ppt/ink/ink4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09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11043 45867 653,'-68'28'104,"5"10"-24,6 8-22,6 9-24,5 6-13,2 4-5,4 2-4,3 3-4,1-3-3,0-8-1,0-10-2,0-9 0,3-5-2,6-4 1,7-3-2,5-2 0,12-2 0,18 0 0,17 0 1,19-1 1,11-3-1,2-10-3,3-8-3,3-10-1,0-4-3,-2 0-2,-4 0-1,-3 1-2,-4-1-4,-6 0-4,-6 0-6,-7 0-5,-3 0-2,-4 0 0,-2 0 1,-4 0 0,-2 0 1,-4 0 3,-2 0 3,-4 0 3</inkml:trace>
</inkml:ink>
</file>

<file path=ppt/ink/ink4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09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11378 46106 665,'-45'-21'5,"6"6"12,6 6 10,6 6 11,3 11 3,1 14-4,-1 15-4,0 16-5,2 9-2,2 7-2,4 6-2,2 5-2,1 4-6,-4 0-11,-2-1-11,-4 1-11,3-2-5,5-2-2,5-4-1,8-3-1</inkml:trace>
</inkml:ink>
</file>

<file path=ppt/ink/ink4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09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11760 45628 543,'-44'-45'3,"4"6"5,8 6 6,5 6 6,0 5 2,-6 3-1,-6 2-1,-6 4-1,-4 2-2,-3 4-1,-3 2-2,-4 4-2,-3 4 0,-7 6 0,-6 6 1,-6 6 0,-2 4 0,-1 3 0,1 4 0,-1 2 0,1 2-1,4 0 0,3 0 0,3 0-1,4 1 0,7 3 0,5 4 0,6 2 0,5 3 0,3 3-1,2 4 0,4 2-2,6 3 0,8 4-1,10 2-2,8 3 0,7 2-1,2-1-1,3 1 0,4 0-2,5-2 1,10-3-2,8-2 1,9-4-2,10-6 0,8-9-3,9-8 0,9-10-3,9-7-1,10-6-3,8-6-2,9-6-3,3-11-1,-3-14-1,-3-15-1,-3-16 0,-5-9-1,-5-7-2,-7-6-2,-5-5-3,-6-6 1,-6-2 2,-7-3 2,-5-3 3,-8-2 3,-8 1 3,-10-1 4,-9 1 2,-6-1 2,-8 0 0,-5 1-1,-5-1 0,-9 5 0,-8 9 2,-10 9 2,-8 8 1,-7 12-1,-2 11-2,-3 12-3,-4 12-3,-1 15-1,0 18-2,1 18 1,-1 17-2,3 7 0,6-6-1,7-6-1,5-6-1</inkml:trace>
</inkml:ink>
</file>

<file path=ppt/ink/ink4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0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14246 48496 574,'-24'-21'6,"0"6"14,1 7 13,-1 5 13,1 6 3,4 5-7,2 7-8,4 6-7,-2 6-4,-6 6 0,-6 6-1,-6 6 0,-3 7-2,1 9-3,-1 10-4,0 8-3,-3 7-2,-5 7-3,-7 6-1,-6 5-3,-3 7-2,0 5-6,0 7-5,1 5-5,4-2-2,8-13 3,10-11 1,8-12 4,7-14-8,2-15-13,4-15-16,3-14-15</inkml:trace>
</inkml:ink>
</file>

<file path=ppt/ink/ink4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0"/>
    </inkml:context>
    <inkml:brush xml:id="br0">
      <inkml:brushProperty name="width" value="0.04333" units="cm"/>
      <inkml:brushProperty name="height" value="0.04333" units="cm"/>
      <inkml:brushProperty name="color" value="#F2395B"/>
    </inkml:brush>
  </inkml:definitions>
  <inkml:trace contextRef="#ctx0" brushRef="#br0">13051 49357 507,'-43'-2'5,"8"-2"9,10-4 9,9-2 9,5 3 7,4 8 2,2 9 3,4 10 4,0 11-3,-4 16-7,-3 14-6,-2 15-7,-2 9-6,0 3-2,0 3-4,0 4-3,0-1-1,0-3 0,0-3 0,0-3 1,2-7-3,3-12-4,2-13-3,3-11-5,7-7-5,8-4-7,10-3-5,8-2-7,12-13-3,16-20 1,14-22 0,15-20 0,9-15 0,3-9-1,4-10-1,1-8-1,-5 3 2,-14 15 2,-17 15 4,-13 14 4,-11 10 0,-6 3 0,-7 2-2,-4 4 0</inkml:trace>
</inkml:ink>
</file>

<file path=ppt/ink/ink4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1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14868 46058 564,'-2'-31'85,"-2"32"-13,-4 34-12,-2 32-13,-1 17-8,4-1-6,3 1-6,2-1-5,2-2-6,0-6-3,1-6-4,-2-7-5,3-3-1,2-4-1,4-3 0,2-3-1,4-2-1,2-4-4,3-3-3,4-2-3,-6-2-1,-11 0 0,-12-1 1,-11 1 1,-10-1 0,-6-4-2,-6-3-2,-6-2-1,-1-4-3,2-2-3,4-4-3,3-3-2,-1-4-4,-2-6-4,-3-6-2,-4-6-3,3-4-2,5-3 3,6-4 2,6-2 1</inkml:trace>
</inkml:ink>
</file>

<file path=ppt/ink/ink4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1"/>
    </inkml:context>
    <inkml:brush xml:id="br0">
      <inkml:brushProperty name="width" value="0.03031" units="cm"/>
      <inkml:brushProperty name="height" value="0.03031" units="cm"/>
      <inkml:brushProperty name="color" value="#F2395B"/>
    </inkml:brush>
  </inkml:definitions>
  <inkml:trace contextRef="#ctx0" brushRef="#br0">14725 46249 725,'109'-64'5,"-21"15"10,-21 14 9,-21 16 10,-9 9 4,4 2-2,2 4-1,4 2-2,0 2-6,1 0-9,0 0-9,0 0-8,-3 3-17,-7 6-19,-5 6-22,-6 6-21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2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83470 2037 527,'10'-15'3,"2"2"9,3 2 7,3 3 7,0 0 5,-2 2 0,-4 0 3,-3 2 0,0 1-1,2 2-1,2 2-3,1 2-2,0 3-5,-2 4-8,-4 3-8,-3 5-7,-4 3-3,-6 5 2,-5 3 4,-7 5 2,-4-1-2,-1-2-7,-3-3-7,-1-3-6,0-3-9,3-3-9,3-3-10,3-2-9,4-5 3,6-3 17,6-4 16,6-4 16,6-3 8,5-1 0,7-3 1,6-2-1,1 0 0,-2 2-1,-2 2-1,-1 3-1,-3 2 0,-5 4 0,-3 3-1,-4 5 1,-5 5 2,-4 6 6,-6 5 7,-4 6 6,-5 3 4,-3-1-1,-5-1 1,-3-1 0,-2-2 0,3-2 2,1-1 0,3-3 2,1-2-2,2-5-3,3-3-4,1-4-3,5-3-8,8-2-11,8-3-10,8 0-12,6-5-6,5-4 0,4-6-1,6-4 1,1-2 0,-1 1 1,-3 1 3,-2 1 1,-2 2 1,-3 2 3,-3 4 1,-3 3 2,-8 4 2,-12 6 4,-14 5 3,-11 7 3,-9 3 4,-1-1 2,-2 1 3,-2-1 2,-2 1 2,1 0-2,0-1 0,0 1-2,2-2 2,3-3 3,5-3 3,3-2 4,5-2 3,5-1 3,5 1 4,5 0 3,4-1 1,5-2-4,6-3-2,4 0-4,5-2-3,5 0-6,5 0-5,5 0-4,1 0-3,0 0 1,-1 0 1,-1 0 2,-2-1-9,-1-1-19,-3 0-17,-1-1-19,-4-1-9,-3 0 2,-4 0 2,-4 0 1</inkml:trace>
</inkml:ink>
</file>

<file path=ppt/ink/ink4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2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15346 45198 491,'-24'-21'0,"0"6"0,0 6 0,0 6 0,-7 3 4,-15 0 5,-16 0 6,-14 0 6,-9 7 5,-3 16 1,-3 14 3,-4 15 2,-1 14-1,-5 12-2,-2 11-3,-3 13-3,-3 7-3,-3 3-1,-3 3-3,-3 3-1,6 2-1,15-1-1,15 1 1,14-1-1,14-1 0,13-3 0,11-3 0,12-3-1,12-4-1,12-6-2,12-7-1,12-5-2,13-9-1,16-13 1,14-11 0,15-12 0,13-9-2,13-6-6,12-6-5,11-6-6,6-7-4,1-5-5,-1-6-5,0-5-4,-3-12-2,-10-14 1,-9-16 1,-10-14 0,-4-9 3,-4-3 3,-3-3 2,-3-4 3,-6 0 3,-9-1 0,-8 0 2,-10 1 0,-7-5 3,-7-9 3,-5-10 3,-6-8 3,-7-6 3,-4-3 1,-8-3 2,-4-3 2,-10 3 0,-13 9 0,-10 9-1,-13 9 0,-7 11 0,-4 11-1,-2 12 1,-4 12-1,-3 13-1,-7 11-5,-6 12-4,-6 12-4,2 10-3,9 10 0,8 8 0,10 9-1,6 4-2,3-4-2,2-2-2,4-4-3</inkml:trace>
</inkml:ink>
</file>

<file path=ppt/ink/ink4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2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18453 48735 524,'-50'6'11,"-7"12"20,-6 12 22,-6 12 20,-5 16 5,-7 21-13,-6 22-13,-5 20-12,1 9-11,9-3-7,8-3-8,10-3-9,7-8-3,6-11-1,7-13-2,5-11 1</inkml:trace>
</inkml:ink>
</file>

<file path=ppt/ink/ink4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2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17067 49213 500,'-23'-13'11,"4"20"25,3 22 22,2 20 24,1 14 4,-4 6-19,-2 5-16,-3 7-18,-4 7-11,-2 9-4,-3 9-4,-4 9-4,1 2-3,3-7-3,2-5-3,4-6-4,2-8 0,3-9 0,4-9 1,3-9 0,8-10-1,16-12-4,14-12-5,16-12-3,14-15 0,15-18 1,15-18 3,15-18 2,9-12-1,3-5-5,4-7-3,2-6-5,-3 1-1,-9 5 2,-10 6 1,-7 7 3,-7 5-2,-3 6-5,-2 6-5,-4 6-4,-8 6-3,-11 7 0,-12 5 0,-12 6-1</inkml:trace>
</inkml:ink>
</file>

<file path=ppt/ink/ink4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4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19123 45867 465,'-24'-126'49,"0"37"-5,0 35-6,0 36-6,-2 21-1,-2 6 1,-3 6 2,-3 6 2,-1 3-2,4 0-4,3 0-5,2-1-5,2 1-2,0 0-1,0 0-1,0 0 0,1 1-2,-1 4-3,0 2-2,0 4-3,2 2-1,2 3-1,4 4-1,2 2 0,2 2-1,0 0-1,0-1 0,0 1 0,2 0-1,3 0 0,2 0 1,3-1 0,1 1-1,-3 0 0,-4 0 0,-2 0 0,-1-1-1,4 1 0,2 0-1,4 0-1,5-3-1,10-6-3,8-7-3,9-5-2,5-6-1,0-6 0,0-6 1,0-6 0,1-6 2,3-6 0,4-6 1,2-6 1,2-4 0,0-3 0,0-4 0,-1-2-1,-1-4 1,-8-2 2,-5-3 0,-6-4 1,-5 0 2,-2-1 0,-4 0 1,-3 0 0,-8 5 1,-15 9 2,-16 8 1,-14 10 2,-8 8 0,0 10 1,0 8 0,1 10 1,-4 5-1,-6 3 1,-6 4-1,-6 2 1,1 3-3,5 4-2,6 2-4,6 3-3,8 1-9,9-4-17,8-3-16,10-2-17</inkml:trace>
</inkml:ink>
</file>

<file path=ppt/ink/ink4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14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19744 45006 475,'-23'-22'0,"-2"3"0,2 2 0,-1 4 0,-6 1 5,-12 0 8,-12 0 10,-12 0 8,-7 3 3,-3 6-3,-3 6-3,-3 6-3,-10 9-3,-13 12-1,-17 11-1,-14 13-3,-5 9 1,2 6-1,3 5 1,3 7 0,6 1 0,9-3 0,9-2-1,9-4 0,8-1-1,10-1-1,9 1-3,9 0-1,10 1-1,12 3 1,12 3-1,12 3 1,9 5-1,6 6-5,6 5-2,6 7-5,10 4-2,16 3-1,14 3-2,15 3 0,15-3-2,10-9-2,13-9-3,11-9-1,11-11-2,9-16-2,9-15 0,9-14-2,4-17-1,1-18-1,-1-18-1,0-18 0,-4-15-1,-9-12 0,-8-11 1,-11-13 1,-7-6 2,-11 1 4,-7-1 3,-10 0 3,-8-1 4,-5-3 2,-7-3 2,-5-3 3,-7-4 0,-10-7 1,-9-5-1,-8-7-1,-10 1 3,-8 5 7,-10 7 5,-8 5 6,-11 0 3,-12-5-1,-12-7-1,-12-5-2,-10 5-1,-9 19-4,-9 17-1,-10 18-4,-6 19-2,-7 17-3,-5 18-3,-7 18-2,-1 18-5,3 18-3,3 17-3,3 19-4,9 1-8,15-15-13,15-14-12,14-16-12</inkml:trace>
</inkml:ink>
</file>

<file path=ppt/ink/ink4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25"/>
    </inkml:context>
    <inkml:brush xml:id="br0">
      <inkml:brushProperty name="width" value="0.0352" units="cm"/>
      <inkml:brushProperty name="height" value="0.0352" units="cm"/>
    </inkml:brush>
  </inkml:definitions>
  <inkml:trace contextRef="#ctx0" brushRef="#br0">46517 52225 624,'92'0'113,"-5"0"-26,-6 0-27,-7 0-25,3-1-14,8-4-4,9-2-4,9-4-3,3 0-2,-3-1-2,-3 0-3,-3 0-1,-1 0-2,-1 0-4,1 0-3,0 0-4,-4 1-2,-5 4 0,-6 2-1,-7 4 0,-6 1-1,-10 0 0,-9 0-1,-8 0-1,-5 0 0,-1 0 2,2 0 0,-2 0 2,-6 0-6,-16 0-12,-15 0-11,-14 0-12</inkml:trace>
</inkml:ink>
</file>

<file path=ppt/ink/ink4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25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46947 52178 555,'-45'0'1,"7"0"2,5 0 3,6 0 2,3 3 3,0 6 4,0 5 3,0 7 3,-2 6 1,-2 6-1,-3 6-3,-3 6-2,-1 4-2,4 3-2,2 4-1,4 2-2,-2 3 0,-6 3 0,-6 4 2,-5 2 1,-6 2-2,-2-1-3,-3 1-5,-4 0-3,0-2-2,-1-3 0,1-3 0,-2-2 0,3-4 0,3-3-3,2-2-1,4-4-1,4-4-3,6-7-3,6-5-2,7-6-3,2-4 0,0-4 2,0-2 3,0-4 2,6-3 9,12-2 16,13-4 16,10-2 16,10-1 4,6 4-8,6 2-8,5 4-8,4 2-5,1 4-3,-2 2-1,1 3-3,0 2-1,0 0-3,0 0-1,-1 0-2,1 1-2,0 4-3,-1 2-3,1 4-3,-2-1-2,-2-3-3,-4-2-4,-3-4-3,-1 1-2,0 2-1,1 3-2,-2 4-2,1-2-2,0-7-5,0-5-3,0-6-3,-2-3-3,-3 0 2,-3 0 0,-2 0 1,-2 0 2,0 0 6,0 0 5,0 0 4</inkml:trace>
</inkml:ink>
</file>

<file path=ppt/ink/ink4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26"/>
    </inkml:context>
    <inkml:brush xml:id="br0">
      <inkml:brushProperty name="width" value="0.03791" units="cm"/>
      <inkml:brushProperty name="height" value="0.03791" units="cm"/>
    </inkml:brush>
  </inkml:definitions>
  <inkml:trace contextRef="#ctx0" brushRef="#br0">48668 52034 580,'45'3'82,"-6"6"-15,-6 6-16,-6 6-14,-2 3-10,3 0-3,4 0-3,2 0-4,2 2-2,0 7 0,0 6-2,0 6 0,1 3-1,3 0-2,4-1-3,2 1-1,1 0-4,-4 0-2,-3 0-4,-3-1-4,-2-2-1,-4-6 1,-3-6 1,-2-6 1,-4 0-1,-2 6-4,-4 5-3,-3 7-4,-6 5 1,-8 2 3,-9 3 5,-10 3 3,-3-1 2,-1-6-4,0-6-1,0-6-4,-2 0 2,-2 5 4,-3 7 5,-4 6 5,1 0 1,3-7-1,2-5-1,4-6-1,1-4-2,0-4-3,1-3-2,-2-2-3,3-1 0,2 3 2,4 4 2,3 2 3,-1 2 1,-2 0 0,-4 0 2,-2 0 0,1-2-1,6-3-3,6-2-3,6-4-3,0 1-4,-6 2-7,-6 3-7,-6 4-6,-3-2-3,1-7 2,-2-5 1,2-6 2</inkml:trace>
</inkml:ink>
</file>

<file path=ppt/ink/ink4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26"/>
    </inkml:context>
    <inkml:brush xml:id="br0">
      <inkml:brushProperty name="width" value="0.03485" units="cm"/>
      <inkml:brushProperty name="height" value="0.03485" units="cm"/>
    </inkml:brush>
  </inkml:definitions>
  <inkml:trace contextRef="#ctx0" brushRef="#br0">46947 54568 631,'-45'-2'4,"7"-2"7,5-3 9,6-4 8,18 1 5,30 2 3,29 4 3,31 2 4,16 2-2,3 0-7,3 0-7,3 0-6,-1 2-6,-6 2-4,-6 4-6,-7 2-5,-3 1-7,1-4-12,0-3-12,0-2-11,-4-2-4,-5 0 5,-6 0 5,-7 0 4,-7-2 2,-8-2-4,-10-3-3,-8-4-4</inkml:trace>
</inkml:ink>
</file>

<file path=ppt/ink/ink4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27"/>
    </inkml:context>
    <inkml:brush xml:id="br0">
      <inkml:brushProperty name="width" value="0.0336" units="cm"/>
      <inkml:brushProperty name="height" value="0.0336" units="cm"/>
    </inkml:brush>
  </inkml:definitions>
  <inkml:trace contextRef="#ctx0" brushRef="#br0">47330 53229 654,'-24'-38'5,"0"17"8,0 18 10,0 18 8,0 13 3,0 9-4,0 10-4,0 8-4,2 8-3,2 5-2,4 7-1,3 6-1,4-4-2,6-11 2,6-12-1,6-12 2,7-8-3,10-3-2,8-2-4,9-4-3,8-4-3,5-6 0,8-6-3,4-6 0,6-9-3,2-12-4,3-12-5,3-12-3,0-10-3,-3-9-1,-2-9-1,-4-9-1,-8-4 1,-11 4 3,-12 3 1,-12 3 3,-11 3 1,-8 2 0,-10 4 0,-8 3 0,-13 7 2,-14 12 4,-15 12 6,-16 12 4,-6 11 1,-1 8-3,0 10-3,1 8-3,4 7-4,8 2-4,10 3-4,8 4-4,7-2-2,2-6 2,4-6 0,3-7 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3"/>
    </inkml:context>
    <inkml:brush xml:id="br0">
      <inkml:brushProperty name="width" value="0.05048" units="cm"/>
      <inkml:brushProperty name="height" value="0.05048" units="cm"/>
      <inkml:brushProperty name="color" value="#F2395B"/>
    </inkml:brush>
  </inkml:definitions>
  <inkml:trace contextRef="#ctx0" brushRef="#br0">83442 4650 435,'-44'7'11,"9"-1"6,8 0 7,7-1 7,6-1 6,3 3 6,3 2 7,2 2 6,3 3-1,0 7-8,2 5-8,0 7-9,1 5-4,-2 4-2,0 5-1,-1 6-2,-3 3-4,-4 2-7,-4 1-6,-3 3-7,-4-2-2,0-6 3,-1-6 2,-1-6 4,1-6-11,1-6-20,3-5-22,1-6-22</inkml:trace>
</inkml:ink>
</file>

<file path=ppt/ink/ink4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1"/>
    </inkml:context>
    <inkml:brush xml:id="br0">
      <inkml:brushProperty name="width" value="0.02741" units="cm"/>
      <inkml:brushProperty name="height" value="0.02741" units="cm"/>
    </inkml:brush>
  </inkml:definitions>
  <inkml:trace contextRef="#ctx0" brushRef="#br0">49672 53086 802,'46'-21'65,"-2"6"-18,-4 6-18,-3 6-17,2 5-8,6 2 2,6 4 1,6 2 3,3 2-1,-1 0-3,1 0-3,0 0-4,4-2 0,9-2-1,9-4 1,9-2 0,1-2-1,-10 0-2,-9 0-1,-9 0-2,-9 0-3,-8 0-5,-10 0-4,-9 0-5,-3 0 0,-1 0 3,0 0 4,-1 0 2,-1 1 1,-2 4-4,-4 2-3,-2 4-4,-2 1-1,0 0 2,0-1 2,0 1 3</inkml:trace>
</inkml:ink>
</file>

<file path=ppt/ink/ink4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2"/>
    </inkml:context>
    <inkml:brush xml:id="br0">
      <inkml:brushProperty name="width" value="0.02953" units="cm"/>
      <inkml:brushProperty name="height" value="0.02953" units="cm"/>
    </inkml:brush>
  </inkml:definitions>
  <inkml:trace contextRef="#ctx0" brushRef="#br0">51871 52799 745,'-25'93'62,"-4"-7"-16,-2-5-16,-3-6-17,-1-8-8,4-9-1,2-8-1,4-10-1,4-3 1,6 4 1,6 2 2,6 3 1,4-1 0,-2-6-3,1-6-3,0-6-2,7-5-3,10-3-3,13-2-3,12-4-4,6-4 0,0-6 1,0-6 1,-1-6 1,4-6 2,6-6 2,6-5 2,5-7 2,0-3 1,-11 0 2,-7 0 2,-10 0 2,-7 2 1,-6 3 1,-6 2 3,-6 4 1,-6-1 3,-6-2 3,-6-3 4,-6-4 3,-4 1 0,-4 3-6,-2 2-6,-3 4-4,-4 1-4,-2 0-3,-4 0-1,-2 0-2,0 2-2,2 2-1,4 4-2,2 2-2,2 2-5,1 0-11,-1 1-8,0-1-11,3-2 0,6-2 6,6-4 8,6-2 7,5-1 3,2 4 0,4 3 1,2 2 0</inkml:trace>
</inkml:ink>
</file>

<file path=ppt/ink/ink4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2"/>
    </inkml:context>
    <inkml:brush xml:id="br0">
      <inkml:brushProperty name="width" value="0.03282" units="cm"/>
      <inkml:brushProperty name="height" value="0.03282" units="cm"/>
    </inkml:brush>
  </inkml:definitions>
  <inkml:trace contextRef="#ctx0" brushRef="#br0">52828 52369 670,'22'24'4,"-3"0"10,-2 0 9,-4-1 9,-1 3 3,0 2-3,0 4-3,0 2-4,-2 6-1,-2 10-3,-4 8 0,-2 9-3,-2 8-1,0 5-4,0 7-3,0 6-3,-3 1-3,-6-3-4,-6-3-3,-6-3-4,-2-6-3,-2-8-4,2-10-4,-1-9-3,3-7-3,5-6-4,8-6-3,5-6-4,3-14-3,0-20-2,0-22-2,0-20-2,2-12 3,8-4 9,5-2 9,6-3 10,4 1 4,4 7 3,2 5 1,3 6 3,2 5 2,0 2 6,0 4 5,0 3 4,-2 4 5,-3 6 3,-2 6 3,-4 6 2,-1 5 1,0 2-2,0 4-2,-1 2-3,3 2-3,2 0-7,4 0-7,2 0-6,0 2-7,-2 2-10,-4 4-10,-3 2-9,-1 0-1,0-2 4,0-4 7,0-2 4</inkml:trace>
</inkml:ink>
</file>

<file path=ppt/ink/ink4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3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53975 52034 586,'1'-43'3,"4"8"5,3 10 5,2 9 6,0 8 4,-2 10 4,-4 8 5,-2 10 3,-2 11 0,0 15-4,-1 15-6,2 16-3,-3 12-3,-2 13 0,-4 11 1,-2 13 0,-2 8-2,0 7-3,0 5-5,0 7-3,0 1-3,0-4-1,0-2 0,0-3-1,0-6-7,0-9-13,0-9-15,0-9-13,2-13-3,3-19 9,2-17 10,4-18 8,-1-11 0,-2-2-9,-4-4-10,-2-2-10</inkml:trace>
</inkml:ink>
</file>

<file path=ppt/ink/ink4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4"/>
    </inkml:context>
    <inkml:brush xml:id="br0">
      <inkml:brushProperty name="width" value="0.03569" units="cm"/>
      <inkml:brushProperty name="height" value="0.03569" units="cm"/>
    </inkml:brush>
  </inkml:definitions>
  <inkml:trace contextRef="#ctx0" brushRef="#br0">44174 53994 616,'-37'0'29,"21"0"9,20 0 9,21 0 10,13 0-1,2 0-10,3 0-12,3 0-10,1 0-7,-4 0-4,-2 0-3,-4 0-3,-1 0-3,0 0-2,-1 0-3,1 0-1,0 2-1,0 2 0,0 4 0,0 2 1,1 1-1,4-4 0,2-2 0,3-4 0,4-1-1,2 0 0,3 0 0,3 0-1,0-3-1,-2-6-2,-4-6-2,-3-6-3,-2 0 1,-4 6 0,-2 6 1,-4 6 2,-9 3-7,-15 0-15,-14 0-15,-16 0-15,-6 0-2,-1 0 11,0 0 12,0 0 11</inkml:trace>
</inkml:ink>
</file>

<file path=ppt/ink/ink4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6"/>
    </inkml:context>
    <inkml:brush xml:id="br0">
      <inkml:brushProperty name="width" value="0.03583" units="cm"/>
      <inkml:brushProperty name="height" value="0.03583" units="cm"/>
    </inkml:brush>
  </inkml:definitions>
  <inkml:trace contextRef="#ctx0" brushRef="#br0">43696 53755 614,'106'-86'15,"-27"17"3,-27 18 3,-26 18 3,-18 11 2,-10 2-2,-9 4 0,-8 2-1,-8 3-2,-6-1-4,-5 0-3,-7 0-3,-3 1-3,0 4 1,0 2-2,1 4 1,-3 2-2,-2 4 0,-3 2-2,-4 4-1,-1 5 0,-5 10 1,-2 8 1,-3 9 0,-2 6 1,0 4 0,0 2 0,0 3 1,4 2-1,5 0 0,6 0 0,6-1 0,8 0-1,9-4 0,8-3 1,10-2-1,6-4-1,2-3-1,4-3-1,2-2-1,6-1-2,10 4 1,8 2-1,10 3 1,7-1-1,5-6 0,7-6 0,6-6-1,7-5-1,9-3-5,9-2-3,10-4-3,4-2-5,-1-4-2,1-2-3,-1-4-4,-1-2-3,-2-4-4,-4-2-4,-3-4-4,-8-1 1,-11 0 9,-12 0 6,-12 0 9,-10 1 2,-4-1-1,-7 0-1,-6 0-2</inkml:trace>
</inkml:ink>
</file>

<file path=ppt/ink/ink4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7"/>
    </inkml:context>
    <inkml:brush xml:id="br0">
      <inkml:brushProperty name="width" value="0.03508" units="cm"/>
      <inkml:brushProperty name="height" value="0.03508" units="cm"/>
    </inkml:brush>
  </inkml:definitions>
  <inkml:trace contextRef="#ctx0" brushRef="#br0">40541 53994 627,'-24'-21'-54,"0"6"13,0 6 15,0 6 13,0 3 9,0 0 4,1 0 5,-1 0 4,0 0 3,0 0 3,0 0 1,0 0 1,9 3 9,18 6 12,18 6 13,18 6 13,10 2 0,3-4-10,4-2-13,2-4-10,5-3-9,5-2-4,7-4-5,6-2-4,2-5-5,1-6-3,-1-6-3,1-6-4,-1 0-4,-4 6-8,-3 6-6,-3 6-7,-5 3-4,-4 0 2,-8 0-1,-5 0 2</inkml:trace>
</inkml:ink>
</file>

<file path=ppt/ink/ink4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7"/>
    </inkml:context>
    <inkml:brush xml:id="br0">
      <inkml:brushProperty name="width" value="0.03651" units="cm"/>
      <inkml:brushProperty name="height" value="0.03651" units="cm"/>
    </inkml:brush>
  </inkml:definitions>
  <inkml:trace contextRef="#ctx0" brushRef="#br0">40110 53660 602,'0'-47'4,"0"4"9,0 3 9,0 2 9,-3 7 1,-5 9-6,-8 8-6,-4 10-5,-6 5-4,-2 4 1,-3 2 0,-4 3 0,-5 5 0,-10 6-1,-8 6-1,-9 6-1,-4 3-1,-1 0 0,0 0-1,0 0 1,0-1-1,1 1 0,-1 0 1,0 0 0,5 0 0,9 0 0,9 0 1,8-1 0,8 1 0,6 0-1,6 0-1,7 0 0,3 0-2,4 0 0,2-1-2,4 1-1,4 0-1,6 0 1,6 0-1,5 0-1,9-1 0,8 1-3,9 0-2,10 0-3,3-2-3,1-2-7,0-4-5,0-2-7,3-5-2,5-7-1,7-5 0,6-6 0,6-4-1,5-4 0,7-2-1,5-4 0,-6 0 3,-22-1 4,-21 0 5,-21 0 6,-10 0 2,0 0 2,0 0 2,0 0 1</inkml:trace>
</inkml:ink>
</file>

<file path=ppt/ink/ink4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39"/>
    </inkml:context>
    <inkml:brush xml:id="br0">
      <inkml:brushProperty name="width" value="0.03335" units="cm"/>
      <inkml:brushProperty name="height" value="0.03335" units="cm"/>
    </inkml:brush>
  </inkml:definitions>
  <inkml:trace contextRef="#ctx0" brushRef="#br0">37385 54281 659,'-14'-19'27,"17"8"6,18 10 4,17 8 6,11 5-1,4 0-7,2 0-6,3 0-7,2-2-4,0-2-3,0-4-3,-1-2-2,3-2-3,2 0-2,3 0-1,3 0-3,2 0-2,0 0-3,0 0-5,-1 0-2,-2 0-4,-6 0-3,-7 0-2,-5 0-2,-6 0-1,-6 0 0,-6 0 0,-6 0 1,-8 3-3,-8 6-9,-10 6-7,-8 6-8</inkml:trace>
</inkml:ink>
</file>

<file path=ppt/ink/ink4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0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35856 53946 577,'21'-46'3,"-6"3"4,-7 2 4,-5 4 5,-7 4 3,-10 6 2,-8 6 2,-9 7 2,-8 5 0,-6 6-3,-6 6-2,-5 6-3,-7 7-2,-6 9-1,-6 10-1,-6 8-1,1 5 0,5 0-1,6-1 1,7 1-1,3-1 0,4-4-2,3-3 0,2-2-1,7 0-1,9 7 0,9 6 1,8 6-1,5 0 0,0-7-2,0-5-1,0-6-2,2 0 0,2 6 0,4 6 0,2 5 1,5 3 0,6-4 1,6-3-1,6-3 1,5-1 0,2 0-2,3 0-1,4 0-2,3-4-2,7-5-2,6-6-3,6-6-2,7-4-2,9-4-3,10-3-2,8-2-2,9-5-4,9-6-5,9-6-4,9-6-4,-2-6-2,-11-6 4,-12-6 3,-13-6 3,-10 0 1,-8 6-2,-10 7-2,-9 5-2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3"/>
    </inkml:context>
    <inkml:brush xml:id="br0">
      <inkml:brushProperty name="width" value="0.05118" units="cm"/>
      <inkml:brushProperty name="height" value="0.05118" units="cm"/>
      <inkml:brushProperty name="color" value="#F2395B"/>
    </inkml:brush>
  </inkml:definitions>
  <inkml:trace contextRef="#ctx0" brushRef="#br0">85900 3296 429,'7'-7'5,"-1"4"9,0 2 9,-1 4 10,-2 2 5,1 3 4,0 3 3,0 4 3,-1 2-2,0 3-9,-2 3-7,0 3-9,-2 2-7,0 3-4,-2 1-5,0 2-4,-2 1-4,-2-3-3,-1-2-3,-3-1-2,5-7-4,12-11-5,11-11-4,13-10-6,6-7 1,2-1 2,2-3 5,3-1 2,-2-1 4,-2 3 3,-3 1 2,-3 3 3,-4 1 2,-3 2 2,-5 2 0,-3 3 3,-5 0 0,-5 0 2,-4 0 3,-6 0 0,-3 0 1,-1-2-3,-3 0-2,-2-1-3,-1-1-1,1-2 1,-1 0-1,0-1 1,1 0 0,2-1 0,2 0 1,3 1 0,-1 0 2,0 2 3,-2 2 5,0 3 3,-1 0 3,0 2 5,1 0 4,-1 2 3,-1 4 5,0 8 4,-1 8 5,-1 7 3,0 4 0,4 1-7,2-1-7,4 1-6,1 2-4,0 6-4,0 6-4,0 6-2,0 2-3,0-4-2,0-2-3,0-3-1,-1-3-5,0-2-6,-2-2-6,0-1-5,-1-4-5,0-6-4,0-3-4,0-6-3,-1-4-1,-1-2 2,-3-4 3,-2-2 2,0-4 3,0-1 4,2-2 4,1-1 4,0-4 4,2-2 4,1-3 3,0-3 3,3-1 5,2 1 4,4 0 4,2 2 5,4 1 3,4-1 3,3 0 4,5 1 2,2 0 0,1 2-2,1 3-4,1 1-2,-1 2-4,-3 2-3,-3 2-4,-3 2-3,-3 2-3,-4 4-3,-5 2-3,-2 4-3,-6 2 0,-4 5 1,-6 3 0,-4 5 1,-3 2 0,-3 1-2,-1 0-2,-3 3-2,0-3 2,1-2 4,1-3 4,1-3 5,2-2 5,3-1 4,3 0 6,3-2 5,5-3 2,8-5-1,8-4-1,7-6-1,7-4-4,3-3-7,5-5-8,3-4-7,3-1-7,1-1-9,0 0-8,2 1-8,-1 0-2,-1 1 1,-3 0 3,-2 3 1,-3 0-2,-5 2-8,-5 2-8,-4 2-7</inkml:trace>
</inkml:ink>
</file>

<file path=ppt/ink/ink4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2"/>
    </inkml:context>
    <inkml:brush xml:id="br0">
      <inkml:brushProperty name="width" value="0.03686" units="cm"/>
      <inkml:brushProperty name="height" value="0.03686" units="cm"/>
    </inkml:brush>
  </inkml:definitions>
  <inkml:trace contextRef="#ctx0" brushRef="#br0">39871 55094 596,'21'-36'70,"-5"24"-13,-8 24-13,-5 24-12,-3 12-8,0-1 1,0 1-2,0 0 1,0 3-2,0 6-2,0 5-2,0 7-3,0 1-3,0-2-3,0-4-3,0-3-3,0-3-5,0-2-3,0-4-5,0-3-4,0-2-2,0-4-2,0-3 0,0-2-2,0-3-4,0 1-9,0 0-8,0 0-8,2-2-3,2-2 5,4-4 3,2-3 4</inkml:trace>
</inkml:ink>
</file>

<file path=ppt/ink/ink4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3"/>
    </inkml:context>
    <inkml:brush xml:id="br0">
      <inkml:brushProperty name="width" value="0.04228" units="cm"/>
      <inkml:brushProperty name="height" value="0.04228" units="cm"/>
    </inkml:brush>
  </inkml:definitions>
  <inkml:trace contextRef="#ctx0" brushRef="#br0">39967 57245 520,'20'18'59,"-10"-12"-8,-9-12-7,-8-12-8,-7-6-6,-2 0-5,-3 1-5,-4-1-6,-2 3-3,-3 6-2,-4 6-2,-2 6-2,-2 3-2,0 0 1,0 0-1,0 0 0,-3 4 1,-5 10 0,-7 8 0,-6 10 1,0 5 0,6 3 1,7 4 1,5 2 0,3 3 0,0 3 0,0 4 0,0 2 0,6 3-1,7 3 0,10 4 0,8 2 0,5 0-1,0-3-1,0-2 0,0-4-2,1-3 0,4-3-1,2-2-1,4-4-1,5-4-1,10-6-1,8-6-1,9-7-1,8-6-2,6-10-1,6-8-2,5-10-1,4-7-1,0-6-2,0-5-1,-1-7-1,2-8-1,3-8-1,4-9-1,2-9-2,0-4 1,-3 4-1,-3 3 0,-2 3 1,-4 1 0,-3 0 1,-3 0 1,-3 1 2,-4-1 2,-6 0 0,-6 0 3,-6 1 0,-5-1 1,-3 0 0,-2 0-2,-4 1 0,-2 2 1,-4 6 3,-2 6 4,-4 6 3,-4 9 12,-6 12 21,-6 12 21,-6 12 21,-2 11 4,4 8-16,3 10-15,2 8-16,2 9-8,0 10-5,0 8-2,0 9-5,0 8-1,0 5 0,0 7-1,0 5 0,0 7-3,0 5-8,0 7-7,0 5-7,2 2-7,2-3-7,3-3-5,4-3-7,1-8-7,0-16-6,0-15-7,0-15-6</inkml:trace>
</inkml:ink>
</file>

<file path=ppt/ink/ink4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68652 53803 999,'1'43'-84,"4"-8"21,2-10 21,4-8 21</inkml:trace>
</inkml:ink>
</file>

<file path=ppt/ink/ink4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9"/>
    </inkml:context>
    <inkml:brush xml:id="br0">
      <inkml:brushProperty name="width" value="0.03316" units="cm"/>
      <inkml:brushProperty name="height" value="0.03316" units="cm"/>
    </inkml:brush>
  </inkml:definitions>
  <inkml:trace contextRef="#ctx0" brushRef="#br0">68748 53851 663,'46'-21'82,"-3"6"-18,-2 6-20,-4 6-18,5 2-10,11-4 0,13-2-2,12-4 0,7-1-1,3 0-1,3 0-1,3 0-1,11 0-2,18 0-3,17 0-4,18 1-2,2 0-3,-15 4-4,-15 2-4,-15 4-4,-13 2-1,-12 4 2,-13 2 1,-11 4 2,-11-1-3,-8-3-7,-10-2-7,-9-4-7,-11 1-3,-16 2-2,-14 4-1,-16 2-1</inkml:trace>
</inkml:ink>
</file>

<file path=ppt/ink/ink4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49"/>
    </inkml:context>
    <inkml:brush xml:id="br0">
      <inkml:brushProperty name="width" value="0.04087" units="cm"/>
      <inkml:brushProperty name="height" value="0.04087" units="cm"/>
    </inkml:brush>
  </inkml:definitions>
  <inkml:trace contextRef="#ctx0" brushRef="#br0">68891 53899 538,'-46'-15'5,"2"18"11,4 18 11,3 17 10,-2 9 3,-6-4-6,-6-3-6,-6-2-5,-2-1-6,-1 3-4,0 4-5,0 2-4,0 2-4,1 0-2,-1 0-4,0-1-1,1 0-3,-1-4-2,0-3-2,0-2-1,5-5-2,9-7 0,8-5-1,10-6 1,10-3 8,12 0 18,12 0 19,12 0 18,6 0 5,0 0-9,0 0-9,0 0-9,-1 3-5,2 6-2,-2 6 0,1 6-2,2 4-1,2 3-2,4 4-2,2 2-2,1 0-2,2-2-4,-2-4-1,1-3-4,3 1-3,6 2-2,5 3-4,7 4-2,1-1-6,-2-3-7,-4-3-7,-3-2-7,0-2-3,-2 0 2,1-1 0,0 1 2,1-3 2,3-6 0,4-6 3,2-6 0</inkml:trace>
</inkml:ink>
</file>

<file path=ppt/ink/ink4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0"/>
    </inkml:context>
    <inkml:brush xml:id="br0">
      <inkml:brushProperty name="width" value="0.04265" units="cm"/>
      <inkml:brushProperty name="height" value="0.04265" units="cm"/>
    </inkml:brush>
  </inkml:definitions>
  <inkml:trace contextRef="#ctx0" brushRef="#br0">71233 53899 515,'4'47'141,"5"1"-32,5 0-29,8 0-31,1-2-19,1-2-7,0-4-6,0-3-8,2 1-4,2 2-2,3 3-2,3 4-2,1-1-1,-4-3-2,-2-2-1,-4-4-3,-1-3 0,0-2 1,0-4 0,0-3 0,-3 2 1,-7 6 0,-4 6 1,-8 6 1,-6-2 2,-9-8 5,-10-10 4,-8-9 4,-5-2 1,0 2-1,0 4-1,0 2-2,-3 3-1,-6 4 0,-5 2-2,-7 4 0,-1 0-2,2 1-3,4 0-2,3 0-2,0 0-4,-3 0-3,-4 0-4,-2-1-3,1 3-3,6 2-3,7 3-2,5 4-3,3-1-2,0-3-3,0-2-2,0-4-3,2-1 1,2 0 0,4 0 3,3 0 1</inkml:trace>
</inkml:ink>
</file>

<file path=ppt/ink/ink4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0"/>
    </inkml:context>
    <inkml:brush xml:id="br0">
      <inkml:brushProperty name="width" value="0.03193" units="cm"/>
      <inkml:brushProperty name="height" value="0.03193" units="cm"/>
    </inkml:brush>
  </inkml:definitions>
  <inkml:trace contextRef="#ctx0" brushRef="#br0">68843 55907 689,'-46'-23'0,"3"4"0,2 2 0,4 4 0,4 1 5,6 0 12,6 0 12,6 0 11,11 2 3,14 2-6,16 4-6,14 2-6,11 2-4,6 0-3,5 0-2,7 0-3,4 2-3,3 2-5,4 4-4,2 2-6,5-1-3,5-6-4,7-6-3,5-6-4,3-3-5,-5 0-7,-2 0-5,-2 0-8,-9 0 0,-11 0 3,-12 0 3,-13 0 5,-8 2 3,-6 3 6,-6 2 4,-6 4 4</inkml:trace>
</inkml:ink>
</file>

<file path=ppt/ink/ink4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1"/>
    </inkml:context>
    <inkml:brush xml:id="br0">
      <inkml:brushProperty name="width" value="0.03572" units="cm"/>
      <inkml:brushProperty name="height" value="0.03572" units="cm"/>
    </inkml:brush>
  </inkml:definitions>
  <inkml:trace contextRef="#ctx0" brushRef="#br0">69704 54568 615,'-47'-15'8,"4"18"14,3 18 14,2 18 16,6 10 2,5 3-9,6 4-7,6 2-10,4 0-5,4-3-3,2-2-2,4-4-4,9-6-2,13-8-4,17-10-3,14-8-4,11-11-2,6-12-3,5-12-3,7-12-2,3-8-3,0-2-3,0-3-4,-1-4-3,-4 0 0,-9-1 1,-8 0 1,-10 0 2,-10 2 3,-13 3 2,-11 2 3,-12 4 3,-10 1 2,-10 0 1,-8 0 1,-9 0 1,-8 4 0,-6 5-1,-6 6-1,-6 6-1,-3 4-2,1 4-3,-1 2-4,0 4-3,5 2-2,9 4-3,8 2-2,10 4-3,6 1 0,2 0 3,4 0 2,2 0 2</inkml:trace>
</inkml:ink>
</file>

<file path=ppt/ink/ink4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2"/>
    </inkml:context>
    <inkml:brush xml:id="br0">
      <inkml:brushProperty name="width" value="0.0384" units="cm"/>
      <inkml:brushProperty name="height" value="0.0384" units="cm"/>
    </inkml:brush>
  </inkml:definitions>
  <inkml:trace contextRef="#ctx0" brushRef="#br0">71903 54664 572,'-39'-2'7,"18"-2"14,18-4 14,18-2 14,9-1 1,0 4-10,0 2-11,0 4-10,5 1-5,13 0 1,12 0 2,12 0 2,9 0-1,5 0-2,7 0-2,5 0-3,5 0 0,4 0 1,2 0 0,3 0 2,-1 0-9,-7 0-19,-5 0-18,-6 0-18,-10 1-4,-11 4 8,-12 2 10,-12 4 9,-8-1 1,-3-2-8,-2-4-7,-4-2-8</inkml:trace>
</inkml:ink>
</file>

<file path=ppt/ink/ink4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2"/>
    </inkml:context>
    <inkml:brush xml:id="br0">
      <inkml:brushProperty name="width" value="0.0383" units="cm"/>
      <inkml:brushProperty name="height" value="0.0383" units="cm"/>
    </inkml:brush>
  </inkml:definitions>
  <inkml:trace contextRef="#ctx0" brushRef="#br0">74771 54281 574,'-45'0'22,"7"0"-2,5 0-2,6 0-3,0 0 1,-6 0 0,-6 0 1,-5 0 1,-3 2 1,4 2 2,3 4 1,2 2 1,4 5 1,2 6-3,4 6-1,3 6-3,1 5 0,0 7-1,0 6-1,0 6 0,2 1-2,2-3-2,4-2-3,2-4-2,10-3-3,15-2-6,14-4-5,15-3-5,11-7-2,6-12 3,5-12 4,7-12 2,4-12-3,4-12-6,2-11-9,3-13-7,-3-6-1,-9 0 3,-8 0 3,-10 1 5,-9 0 3,-9 4 3,-8 3 4,-10 3 3,-6 2 3,-2 4 1,-3 3 2,-4 2 2,-6 4 3,-8 2 3,-9 4 3,-9 3 3,-2 1 4,6 0 2,6 0 3,6 0 3,13 5-1,22 8-5,21 10-4,19 8-5,9 7-1,-6 2-1,-6 3 1,-6 4 0,-7 2 1,-5 4 0,-6 2 1,-6 3 0,-5 4 1,-2 2 0,-4 3 0,-2 4 1,-5 1-2,-6-1 0,-6 1-2,-6 0-2,-5 0-1,-2 0-3,-4-1-4,-2 1-1,11-9-11,28-18-18,26-18-17,27-18-18,11-9-1,-6 0 12,-7 0 14,-5 0 13,-3 2 7,0 3 0,-1 2 2,1 4 0,-4-1 1,-10-2 0,-9-4 2,-8-2 1,-7 0 1,-2 2 4,-4 4 3,-3 2 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4"/>
    </inkml:context>
    <inkml:brush xml:id="br0">
      <inkml:brushProperty name="width" value="0.0565" units="cm"/>
      <inkml:brushProperty name="height" value="0.0565" units="cm"/>
      <inkml:brushProperty name="color" value="#F2395B"/>
    </inkml:brush>
  </inkml:definitions>
  <inkml:trace contextRef="#ctx0" brushRef="#br0">87634 3328 389,'10'-9'4,"5"-1"8,5-3 9,5-2 8,2 2 6,-3 3 2,-1 4 2,-3 4 4,-1 2-2,-2 2-5,-3 0-5,-1 2-4,-3 2-5,-4 7-4,-4 6-2,-4 6-4,-4 3-2,-4 2 2,-4 2-1,-3 3 1,-3-1 1,1 0 1,-1-1 2,0-1 0,2-2 0,3-3-1,2-3-3,4-3-1,5-2-2,6-1-1,8-1-2,6-1-1,3-1-4,1-2-3,0-3-4,-1-1-5,1-1-2,0 0 1,-1 0-2,1 0 1,-3 0 0,-3 3 1,-4 2 1,-4 2 1,-3 1 2,-2 1 7,-2 1 5,-2 1 7,-3 2 1,-4 3-2,-4 3-2,-3 3-2,-4 3-5,-3 2-6,-3 4-8,-3 3-8,-5 1-4,-7 2-3,-6 0-1,-8 2-3,-4-1-4,-1-2-5,-3-2-6,-2-2-6,5-5 2,12-7 9,12-9 9,12-7 9,5-4 5,2 0-2,1 0 0,1 0-1</inkml:trace>
</inkml:ink>
</file>

<file path=ppt/ink/ink4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2"/>
    </inkml:context>
    <inkml:brush xml:id="br0">
      <inkml:brushProperty name="width" value="0.03954" units="cm"/>
      <inkml:brushProperty name="height" value="0.03954" units="cm"/>
    </inkml:brush>
  </inkml:definitions>
  <inkml:trace contextRef="#ctx0" brushRef="#br0">76540 54090 556,'0'-58'61,"0"26"-1,0 28-1,0 26 0,0 17-6,0 6-9,0 6-10,0 5-9,0 9-7,0 8-4,0 9-4,0 9-5,0 11-4,0 11-2,0 13-4,0 11-3,-3 7-8,-6-1-11,-5 1-11,-8-1-12,2-12-1,5-23 10,6-24 10,6-25 9,1-14 1,-2-6-8,-3-6-9,-4-6-9</inkml:trace>
</inkml:ink>
</file>

<file path=ppt/ink/ink4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3"/>
    </inkml:context>
    <inkml:brush xml:id="br0">
      <inkml:brushProperty name="width" value="0.03457" units="cm"/>
      <inkml:brushProperty name="height" value="0.03457" units="cm"/>
    </inkml:brush>
  </inkml:definitions>
  <inkml:trace contextRef="#ctx0" brushRef="#br0">66118 54616 636,'-16'-21'8,"14"6"16,16 6 15,14 6 17,8 4 2,0 4-11,0 2-12,-1 4-10,8 2-7,10 4-2,13 2-1,12 4-1,6-1-6,5-3-8,2-2-7,3-4-8,-1-2-7,-7-4-3,-5-2-4,-6-4-4,-6 1-2,-6 2 0,-7 4 0,-5 2-1,-7 1 1,-5-4-1,-6-2 1,-6-4 0</inkml:trace>
</inkml:ink>
</file>

<file path=ppt/ink/ink4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3"/>
    </inkml:context>
    <inkml:brush xml:id="br0">
      <inkml:brushProperty name="width" value="0.03678" units="cm"/>
      <inkml:brushProperty name="height" value="0.03678" units="cm"/>
    </inkml:brush>
  </inkml:definitions>
  <inkml:trace contextRef="#ctx0" brushRef="#br0">65305 54281 598,'-70'-40'78,"3"14"-14,3 16-16,2 14-14,3 10-9,-1 2-2,0 4-2,0 2-2,3 2-2,7 0-2,5 0-1,6 0-2,3 3-1,0 5-3,1 7-2,-1 6-2,5 1-2,8-2-1,10-4-3,8-3 0,6-1-1,4 0 1,2 0 0,4 0 2,5-2-2,10-2-3,8-4-4,10-3-4,6-2-4,7-4-2,6-2-3,6-4-3,7-2-2,9-4-4,9-2-2,9-4-2,1-1-2,-5 0-1,-6 0 0,-6 0 0,-12-1 3,-19-4 5,-17-2 7,-18-4 6</inkml:trace>
</inkml:ink>
</file>

<file path=ppt/ink/ink4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4"/>
    </inkml:context>
    <inkml:brush xml:id="br0">
      <inkml:brushProperty name="width" value="0.03283" units="cm"/>
      <inkml:brushProperty name="height" value="0.03283" units="cm"/>
    </inkml:brush>
  </inkml:definitions>
  <inkml:trace contextRef="#ctx0" brushRef="#br0">62246 54377 670,'-46'0'5,"2"0"10,4 0 10,2 0 11,13 1 5,21 4-1,20 2 0,21 4-1,11 1-5,0 0-8,0-1-8,0 1-10,7 0-5,15 0-4,15 0-2,15 0-4,9-1 0,3-4 2,4-2 2,1-4 2,-3-1-6,-12 0-14,-13 0-15,-11 0-14</inkml:trace>
</inkml:ink>
</file>

<file path=ppt/ink/ink4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4"/>
    </inkml:context>
    <inkml:brush xml:id="br0">
      <inkml:brushProperty name="width" value="0.03453" units="cm"/>
      <inkml:brushProperty name="height" value="0.03453" units="cm"/>
    </inkml:brush>
  </inkml:definitions>
  <inkml:trace contextRef="#ctx0" brushRef="#br0">61385 54233 637,'1'-65'0,"4"11"0,2 12 0,4 12 0,-6 14 7,-16 14 17,-14 16 14,-16 14 17,-8 8 2,-4 0-12,-2 0-10,-3-1-11,0 1-7,2 0-3,4 0-2,3 0-3,2 0-1,4 0-2,3-1-1,3 1-1,5 0-2,10 0-1,8 0-3,10 0-1,5 0-1,4-1-1,3 1 0,2 0-2,8-2-2,12-2-4,12-4-4,11-2-4,10-5-4,6-7-1,6-5-3,5-6-2,3-3 0,2 0-1,-2 0 1,1 0 1,-7-1-1,-11-4 2,-12-2 1,-12-3 0</inkml:trace>
</inkml:ink>
</file>

<file path=ppt/ink/ink4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5"/>
    </inkml:context>
    <inkml:brush xml:id="br0">
      <inkml:brushProperty name="width" value="0.03112" units="cm"/>
      <inkml:brushProperty name="height" value="0.03112" units="cm"/>
    </inkml:brush>
  </inkml:definitions>
  <inkml:trace contextRef="#ctx0" brushRef="#br0">58708 54472 706,'72'-19'76,"-1"8"-15,1 10-14,0 8-15,1 4-9,3-4-4,3-2-5,3-4-3,4-1-5,2 0-2,3 0-4,3 0-2,-3 2-7,-9 2-10,-9 4-10,-8 2-9,-10 2-7,-9 0 0,-8 0-1,-10 0-2</inkml:trace>
</inkml:ink>
</file>

<file path=ppt/ink/ink4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5"/>
    </inkml:context>
    <inkml:brush xml:id="br0">
      <inkml:brushProperty name="width" value="0.03672" units="cm"/>
      <inkml:brushProperty name="height" value="0.03672" units="cm"/>
    </inkml:brush>
  </inkml:definitions>
  <inkml:trace contextRef="#ctx0" brushRef="#br0">58660 54090 599,'-2'-43'0,"-2"8"0,-4 10 0,-2 8 0,-1 5 3,-2 0 7,1 1 7,0-1 6,-3 1 3,-5 4-2,-8 2-1,-4 4-3,-7 2-1,-6 4-1,-6 2-3,-6 4 0,-4 2-2,-3 3-2,-3 4-1,-3 2-1,-4 4-1,-2 2 1,-3 3 0,-3 4-1,1 1 1,6 0 0,6-1 0,7 1-1,5 0 0,6 0 0,7 0-1,5 0 1,6 2-1,6 7 1,6 6-1,6 6 1,5 1-1,2-3-2,4-2-3,2-4-1,8-3-3,12-2-2,12-4-3,12-3-2,11-2-1,14-4-1,10-3 0,13-2 0,10-4-3,9-2-4,9-4-3,9-2-4,6-4-5,3-2-3,3-4-4,3-3-4,-11-1 2,-23 0 6,-25 0 7,-23 0 7,-13 2 2,-4 2-1,-3 4-2,-3 2-2</inkml:trace>
</inkml:ink>
</file>

<file path=ppt/ink/ink4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6"/>
    </inkml:context>
    <inkml:brush xml:id="br0">
      <inkml:brushProperty name="width" value="0.0361" units="cm"/>
      <inkml:brushProperty name="height" value="0.0361" units="cm"/>
    </inkml:brush>
  </inkml:definitions>
  <inkml:trace contextRef="#ctx0" brushRef="#br0">64923 55715 609,'-2'-31'10,"-2"32"22,-3 34 21,-4 32 21,1 12 2,2-9-17,3-8-16,4-10-18,1-4-11,0 0-9,0-1-9,0 1-7,0 2-7,0 2-6,0 3-6,0 3-5,0 2-4,0 0-1,0 0 0,0-1-2,0-3 1,0-10 2,0-9 2,0-8 1</inkml:trace>
</inkml:ink>
</file>

<file path=ppt/ink/ink4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8:56"/>
    </inkml:context>
    <inkml:brush xml:id="br0">
      <inkml:brushProperty name="width" value="0.04526" units="cm"/>
      <inkml:brushProperty name="height" value="0.04526" units="cm"/>
    </inkml:brush>
  </inkml:definitions>
  <inkml:trace contextRef="#ctx0" brushRef="#br0">65019 57532 486,'-48'-24'46,"0"0"-2,0 0-4,0 0-3,3 2-3,7 3-5,5 2-4,6 4-5,1 2-2,-2 4-1,-3 2-1,-4 4 0,-1 2-2,0 4 1,1 2-2,-1 4 1,-3 8-3,-6 16-3,-6 14-3,-5 15-3,-3 6-1,4-2 0,3-4 1,3-3 0,5-1 0,10 0-1,9-1-1,8 1-1,6 3 1,4 6 0,3 5 2,2 7 0,4-2 1,2-9-1,4-8-1,2-10 0,10-7-2,14-6-4,15-7-2,15-5-5,11-7-1,5-10-1,7-8-1,6-10-2,4-10 0,3-12-3,3-11-2,3-13-2,3-10 0,4-10 1,2-8 1,3-9 1,-3-5 2,-9 1-1,-9-1 1,-9 1 0,-10 5 1,-13 12 4,-11 12 4,-12 13 2,-9 6 4,-6 4 1,-6 3 3,-6 2 3,-9 7 9,-12 9 16,-12 8 17,-12 10 17,-5 11 3,4 16-11,3 14-10,2 15-10,5 8-7,7 0-6,4-1-6,7 1-4,2 4-3,-3 10 0,-4 8 1,-2 9 0,-1 6-3,3 3-5,4 3-7,2 3-6,4 2-7,3-1-8,2 1-8,4 0-9,0-7-3,1-11 4,0-12 2,0-13 4,0-8-1,1-6-3,-2-6-4,1-7-3</inkml:trace>
</inkml:ink>
</file>

<file path=ppt/ink/ink4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59186 41086 999,'-103'-43'-26,"33"8"2,32 10 2,34 9 3,16 4 1,0 0-2,0 0-1,0 0-2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6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73519 9591 602,'46'-9'92,"0"-2"-20,-2-2-20,0-1-20,-1-2-13,-2 1-8,0-1-7,-1 0-7,-3 3-6,-3 3-4,-5 4-4,-3 4-3,-5 3-1,-5 2 0,-5 2 1,-5 2 2,-4 2 4,-6 3 7,-4 3 8,-5 4 7,-4 1 5,-3 1 1,-4 1 2,-1 1 1,-2 0 1,1 1 1,0-1 2,3 1 1,-2 0-1,-2 4-4,-1 3-3,-2 3-4,-2 2-2,-1 3 1,-1 1 2,-1 2 0,0 0-3,2-2-5,0-2-6,1-1-5,3-5-6,7-6-5,5-5-5,6-6-5,5-7-4,2-5-2,4-6-3,3-5-3,2-8 1,5-6 1,4-6 3,4-8 2,3-3 4,2 1 5,4 2 7,4 0 5,0 3 4,0 5 4,1 5 3,-1 5 4,-2 4 4,-3 5 6,-5 3 6,-3 4 5,-4 3 4,-2 3 0,-4 4 1,-2 2 1,-3 4 0,-1 4 2,0 3 1,-2 5 2,-1 1-1,-2 0-2,-2 1-3,-1-1-1,-2 2-5,2 3-5,1 3-5,0 2-5,1 3-2,0-1 2,0 0 2,1 0 2,-2-1-6,2-3-14,-1-4-16,0-2-14,0-3-10,2-5-4,0-3-4,2-4-5</inkml:trace>
</inkml:ink>
</file>

<file path=ppt/ink/ink4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4"/>
    </inkml:context>
    <inkml:brush xml:id="br0">
      <inkml:brushProperty name="width" value="0.04118" units="cm"/>
      <inkml:brushProperty name="height" value="0.04118" units="cm"/>
      <inkml:brushProperty name="color" value="#F2395B"/>
    </inkml:brush>
  </inkml:definitions>
  <inkml:trace contextRef="#ctx0" brushRef="#br0">35712 56050 534,'0'-45'1,"0"6"5,0 6 3,0 7 3,0 9 8,0 16 13,0 14 11,0 16 13,2 11 1,2 9-9,4 9-10,2 10-9,1 2-7,-4-3-3,-3-3-3,-2-2-3,-2 3-2,0 13-3,0 12-3,0 11-1,0 7-3,0-1-4,0 1-1,0 0-4,0-4-1,0-5 0,0-7 1,0-5-1,0-5 0,0-3-1,0-2-2,0-4-2,0-5-1,0-5-2,0-6-3,0-6-1,-2-5-1,-2-3 1,-4-2 0,-2-4 1,-2-9-5,0-14-10,0-16-9,0-14-10,2-8 0,3 0 10,2 0 11,3 0 10,1-1 7,-4-3 2,-2-4 4,-3-2 3</inkml:trace>
</inkml:ink>
</file>

<file path=ppt/ink/ink4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5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35808 56050 701,'-1'-64'2,"-4"14"7,-3 16 4,-2 15 6,-3 11 6,-4 10 5,-2 8 4,-4 10 6,-1 6-1,0 7-9,1 6-8,-1 6-8,-3 3-5,-6 0-3,-6-1-1,-6 1-3,-3 0-5,1 0-5,-1 0-6,0-1-5,3-2-3,6-6 3,6-6 1,7-6 3</inkml:trace>
</inkml:ink>
</file>

<file path=ppt/ink/ink4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5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35808 55954 721,'67'5'10,"-9"8"7,-8 10 6,-10 8 8,-3 5 1,3 0-2,4 0-4,2 0-3,2-2-2,-1-3-1,2-2-1,-1-4 0,-1-1-12,1 0-20,0 0-21,0 0-22</inkml:trace>
</inkml:ink>
</file>

<file path=ppt/ink/ink4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5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35043 58488 640,'-38'-1'51,"22"-4"-3,21-2-2,20-4-2,14 1-6,6 2-8,5 4-9,7 2-10,0 4-5,-7 2-4,-4 4-3,-8 2-3,-2 2-3,0 0-2,0 0-1,0 0-2,-8 6 3,-14 12 7,-16 12 9,-14 12 7,-8 1 3,0-9 0,0-8-2,0-10-2,1-3-1,-2 4-2,2 2-3,-1 3-3,1 2-3,3 0-6,4 0-3,3 0-6,1-2-2,0-2-3,0-4-2,0-3-2</inkml:trace>
</inkml:ink>
</file>

<file path=ppt/ink/ink4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6"/>
    </inkml:context>
    <inkml:brush xml:id="br0">
      <inkml:brushProperty name="width" value="0.03408" units="cm"/>
      <inkml:brushProperty name="height" value="0.03408" units="cm"/>
      <inkml:brushProperty name="color" value="#F2395B"/>
    </inkml:brush>
  </inkml:definitions>
  <inkml:trace contextRef="#ctx0" brushRef="#br0">35521 58297 645,'18'-22'6,"-12"2"10,-12 4 11,-12 2 11,-7 2 1,-4 0-9,-2 0-10,-4 0-9,-3 2-5,-7 3-1,-6 2 0,-6 4 0,-3 2-2,1 4-1,-1 2-2,0 3-1,-1 7-1,-3 8 1,-4 10 1,-2 8 0,0 6-1,3 4 0,3 2 0,2 3-2,4-1 0,3-6 0,2-6 1,4-7-1,4 0 2,6 2 1,7 3 1,5 4 2,6 1 2,6-1 3,6 1 3,6 0 2,3 1 0,0 4 0,0 2-2,0 3-1,2 2-1,2 0 0,4-1-2,2 1 1,4-2-1,8-2 0,4-4 1,7-3-1,3-2 0,0-4-3,0-3-1,0-2-4,6-6 0,11-5 0,13-6-1,12-6 1,7-4-1,3-4 1,3-2 1,4-4 0,2-4-2,2-6-2,5-6-3,2-6-2,-3-3-4,-9 0-1,-9 1-3,-9-1-2,-8-2-1,-10-2 0,-9-3 1,-8-4 0,-3-10 3,7-17 7,6-19 6,6-18 7,-2-10 4,-8-3 0,-10-3-1,-9-3 1,-7 2-1,-6 5-2,-6 6-3,-6 7-1,-6 7-4,-6 9-1,-6 8-2,-6 10-3,-5 7 1,-2 7 5,-3 5 3,-3 6 4,-2 5 0,0 2-3,0 4-5,0 2-3,-3 8-4,-5 12-4,-7 12-4,-6 12-4,2 6-3,8 0-5,10 0-5,9 0-4</inkml:trace>
</inkml:ink>
</file>

<file path=ppt/ink/ink4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7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44126 55476 528,'24'54'98,"1"12"-19,-2 12-21,1 11-20,0 11-11,0 9-1,0 9-3,-1 9-1,0 5-2,-3-1-4,-4 1-3,-3-1-3,1 4-2,2 5 1,4 7 0,2 5 1,2-3-5,0-11-7,0-13-10,0-11-9,-1-10-6,2-5-3,-2-6-4,1-7-3,-5-17-6,-8-30-8,-10-30-9,-8-30-7</inkml:trace>
</inkml:ink>
</file>

<file path=ppt/ink/ink4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7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44366 55763 670,'-22'-67'0,"7"9"0,7 8 0,4 10 0,3 7 4,-4 6 9,-2 6 9,-3 6 8,-5 17 6,-6 26 1,-6 28 2,-6 26 1,-4 13-2,-3 1-9,-4 0-7,-2-1-8,-1-4-9,4-8-7,3-10-10,3-9-8,3-7-7,8-6-6,5-7-5,6-5-6</inkml:trace>
</inkml:ink>
</file>

<file path=ppt/ink/ink4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7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44509 55763 665,'24'-21'0,"0"6"0,0 6 0,0 6 0,1 8 6,3 8 13,4 10 13,2 8 12,4 3 4,2-2-4,3-4-5,3-2-5,2 0-5,0 7-8,0 6-8,0 6-8,-3 1-7,-7-2-8,-5-4-9,-6-3-8,-6-2-5,-6-4-4,-6-3-3,-6-2-4,-2-2 0,4 0 0,2 0 2,4-1 0</inkml:trace>
</inkml:ink>
</file>

<file path=ppt/ink/ink4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8"/>
    </inkml:context>
    <inkml:brush xml:id="br0">
      <inkml:brushProperty name="width" value="0.03848" units="cm"/>
      <inkml:brushProperty name="height" value="0.03848" units="cm"/>
      <inkml:brushProperty name="color" value="#F2395B"/>
    </inkml:brush>
  </inkml:definitions>
  <inkml:trace contextRef="#ctx0" brushRef="#br0">46660 57628 571,'-3'-50'6,"-6"-2"11,-6-3 12,-6-3 12,-6 8 3,-5 22-2,-7 20-4,-6 22-3,-4 17-4,-4 16-6,-2 14-6,-3 15-6,0 9-3,2 3 0,4 3 0,3 4 1,2 2-1,4 3 0,3 3-1,2 3 0,6 0-2,5-3-5,6-3-2,6-3-5,4-6-2,4-8 2,2-10 1,4-9 0,7-7 1,12-6 1,12-7 0,12-5 1,8-6-1,7-6-1,6-6-2,6-6-1,5-5-2,7-2 0,5-4-1,7-2 0,4-4-1,3-2 1,3-4 0,4-2 0,-1-7 0,-3-8-1,-3-9 1,-3-10 0,-5-6-1,-5-7 0,-6-6 0,-6-6-1,-7-4 1,-5-3 1,-6-3 1,-6-3 2,-8-2 1,-9 0 1,-8 1 2,-10-1 1,-4-3 0,0-5 1,0-7-1,0-6 0,-6 1 1,-12 5 0,-12 7 0,-12 5 1,-5 8 1,-2 9 2,2 8 2,-1 10 2,-3 7 1,-6 6-1,-5 7-1,-8 5-1,-4 4-3,-7 4-6,-6 2-6,-5 4-5,-1 4-5,6 6-4,7 6-5,5 6-4,4 7-1,4 10 0,3 8 0,3 9 1,5 2 3,10-6 5,8-6 6,10-6 5</inkml:trace>
</inkml:ink>
</file>

<file path=ppt/ink/ink4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28"/>
    </inkml:context>
    <inkml:brush xml:id="br0">
      <inkml:brushProperty name="width" value="0.03366" units="cm"/>
      <inkml:brushProperty name="height" value="0.03366" units="cm"/>
      <inkml:brushProperty name="color" value="#F2395B"/>
    </inkml:brush>
  </inkml:definitions>
  <inkml:trace contextRef="#ctx0" brushRef="#br0">47186 57867 653,'0'-45'0,"0"6"0,0 6 0,0 6 0,-3 5 4,-6 2 7,-6 4 7,-6 3 7,-4 4 3,-4 6-4,-2 6-2,-3 6-3,-5 7-3,-6 9-2,-5 10-2,-7 8-3,-2 8 0,4 6 0,3 5 0,2 7 0,7 0 1,9-6 1,8-7 0,10-5 2,7 0 1,6 6-2,6 6-1,6 5 0,7-1-3,10-8-3,8-10-3,9-9-3,6-7-2,4-6-3,2-6-2,4-6-2,-3-2 0,-5 4-1,-6 2 2,-6 4-1,-8 1 1,-8 0-1,-10-1-1,-8 1 0,-12 0 1,-10 0 2,-13 0 2,-12 0 3,-8-3 1,-2-6 1,-3-6 0,-3-6 0,-2-3 1,0 0 0,0 0 1,1 0 0,0-2 0,4-2 0,3-4 0,3-2 0,3-2 2,8 0 1,5 0 2,6 0 3,6-1 0,6-4-1,6-2-1,6-4-2,11-4 0,14-5-1,15-7-1,16-6-2,14-9 0,15-12 1,15-11 1,15-13 1,8-4-6,-1 3-12,1 3-12,0 2-11,-11 10-8,-21 15-3,-21 15-2,-21 14-5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0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58060 20413 462,'7'-9'0,"-2"0"0,-2-2 0,-2 1 0,-2-1 2,-2 4 6,-2 2 4,-2 4 4,-2 2 6,-1 4 6,-3 2 5,-2 4 7,-1 2 0,-1 5-4,-1 3-5,-1 5-3,0 0-5,1-1-4,0-3-4,2-1-4,2-2-2,3-3-2,2-1 0,4-2-2,5-2-9,8-1-16,8-1-17,7 0-17,3-2-5,-5-1 6,-3 0 7,-4-2 6,-4 1 5,-1 0 6,-2 1 5,-2 2 5,-5 2 6,-6 3 7,-7 5 6,-7 4 6,-4 2 5,-2 1 1,0 1 3,0 1 2,-2-1 3,-1 0 3,-1-1 2,-1 0 4,0-2 0,1 1-1,1-1 0,2 1-2,1-2 0,2-1 2,4-3 1,3-1 0,7-3 1,10-3-2,12-2-2,10-4-2,8-4-7,4-8-14,6-6-14,5-7-14,1-4-8,0 1 0,-2-1-2,0 1 0,-2 1 3,-2 3 7,-1 3 7,-3 2 7,-4 4 5,-5 2 5,-7 4 3,-5 3 5,-6 4 5,-5 7 10,-4 8 9,-5 6 8,-5 2 1,-4 0-7,-4-1-8,-3 0-8,-3-2-4,-1-2-2,-1 1-2,-1-2-1,0-3-5,1-3-6,1-4-6,1-4-6,2-3-5,3-2-3,3-2-1,3-2-4,2-5-1,2-6-1,2-7-1,2-7-1,4-4 1,4-2 4,5-3 3,6-1 4,1 1 4,-1 4 5,-1 3 3,0 5 5,-2 3 4,-1 6 6,0 5 5,-2 5 4,0 2 6,0 2 3,0 0 5,-1 2 3,0 2 2,-2 6-1,-2 4-2,-2 5-1,-1 4-2,0 3-2,0 3-1,0 3-3,-1 2-2,-2-1-3,-2 0-4,-2 1-3,0-3-6,2-2-5,3-3-5,1-2-7,3-6-11,4-7-16,3-7-15,5-6-17,4-9-3,3-9 8,5-11 9,3-9 8,2-5 8,1-2 9,-1-1 8,1 0 8,-3 4 6,-4 8 5,-3 9 4,-4 9 4,-4 6 5,-1 5 5,-2 3 5,-2 4 4,-2 4 10,-1 5 11,-1 6 13,0 4 12,-2 2 1,0-1-13,-2-1-12,0-1-12,-2-1-14,0 0-15,-2-2-16,0-1-15,0-3-14,2-6-14,2-6-12,2-6-14,2-3 2,0 1 18,1-1 18,2 0 17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6"/>
    </inkml:context>
    <inkml:brush xml:id="br0">
      <inkml:brushProperty name="width" value="0.03214" units="cm"/>
      <inkml:brushProperty name="height" value="0.03214" units="cm"/>
      <inkml:brushProperty name="color" value="#F2395B"/>
    </inkml:brush>
  </inkml:definitions>
  <inkml:trace contextRef="#ctx0" brushRef="#br0">74900 11340 684,'10'-8'5,"4"2"8,3 0 10,5 2 9,0 1 5,-1 2-2,-3 2-1,-1 2 0,-1 2-3,-1 2-5,1 2-5,0 2-5,0 1-7,3 1-11,1 1-11,3 2-9,-2-2-9,-3-1-6,-4-2-6,-4-2-6</inkml:trace>
</inkml:ink>
</file>

<file path=ppt/ink/ink4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3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60046 51030 689,'23'-24'4,"-3"0"9,-4 0 7,-3 1 8,-8 11 4,-16 24-1,-14 23-1,-16 25-2,-10 15-1,-5 6-4,-7 5-4,-6 7-2,-3 4-4,1 3-3,-1 3-2,1 3-3,0 2-2,4-1-5,3 1-3,3-1-3,1 0-2,0-4-2,0-3-1,1-3 0,3-8-3,10-11 0,9-12-3,8-12-1</inkml:trace>
</inkml:ink>
</file>

<file path=ppt/ink/ink4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3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58612 51843 648,'-3'116'86,"-6"-5"-18,-6-6-18,-6-7-19,-4-4-10,-3-3 0,-4-2-2,-2-4-1,1-3-2,6-3-5,6-3-3,6-3-5,3-5-4,0-10-1,1-9-2,-2-8-3,4-7-2,6-3-1,6-2-3,6-4-1,16-7 0,22-12 2,25-12 3,24-12 3,16-13 2,9-16-1,8-14 0,10-15 0,-1-3-3,-12 9-5,-13 8-5,-11 10-6,-15 9-4,-13 8-3,-16 10-4,-15 9-4,-10 4 1,-6 0 4,-6 0 5,-6 0 4</inkml:trace>
</inkml:ink>
</file>

<file path=ppt/ink/ink4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5"/>
    </inkml:context>
    <inkml:brush xml:id="br0">
      <inkml:brushProperty name="width" value="0.03273" units="cm"/>
      <inkml:brushProperty name="height" value="0.03273" units="cm"/>
      <inkml:brushProperty name="color" value="#F2395B"/>
    </inkml:brush>
  </inkml:definitions>
  <inkml:trace contextRef="#ctx0" brushRef="#br0">60764 48974 672,'-2'-44'44,"-2"5"-7,-4 6-7,-2 6-8,-2 2-5,0-4-4,0-2-5,0-4-4,-2 3-2,-2 5 1,-4 6-1,-2 6 1,-2 4 0,1 4 0,-1 2 0,0 4-1,-2 5 1,-2 10 1,-4 8 0,-2 10 1,0 5 0,2 3 2,4 4 1,2 2 1,4 0 1,3-2-2,3-4 0,2-3-2,3-2-1,4-4 0,2-3 0,4-2-1,8-4-1,15-2-1,16-4-2,14-2 0,8-5-3,0-6-4,0-6-3,-1-6-3,1-5-3,0-2-1,0-4-2,-1-2 0,-2-2-1,-6 0 1,-6 0 2,-6 0 0,-12 3 6,-18 6 9,-18 6 10,-18 6 10,-9 9 5,0 12 2,0 12 2,0 12 2,2 4-3,3-2-4,2-4-6,4-3-6,1 2-3,0 6-2,0 6-2,0 6-1,0 2-4,1 1-4,-1 0-5,0 0-3,0 2-5,0 7-2,0 6-4,0 5-3,3-3-2,6-16 0,6-15-1,6-14 0,3-8 0,0-1-2,0 1-2,0 0 0</inkml:trace>
</inkml:ink>
</file>

<file path=ppt/ink/ink4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5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61337 48496 575,'-22'-88'-1,"2"15"2,4 15 4,3 14 2,-1 10 3,-3 3 1,-2 2 0,-3 4 2,-4 1 0,-2 0-1,-3 0-1,-3 0-1,-7 0 0,-8 0 1,-10 1 0,-8-1 1,-9 3 0,-9 6 0,-9 6-1,-9 6 0,-5 3 0,0 0 1,1 0 1,-1 0 1,4 1 0,5 4 1,7 2-1,5 4 0,9 5 0,13 10 0,11 8 1,12 9-1,5 8 0,-4 6-4,-2 6-3,-3 5-2,1 7-3,6 6 1,6 5 1,6 7-1,5 3 0,2-1 1,4 1 0,2-1-1,4 3 0,3 2-1,2 3-2,3 3-1,7-3-1,8-9-1,10-9-2,8-9 0,10-7-1,8-6-1,9-6 1,9-7-1,11-6-1,12-10 0,11-9-1,13-8 0,7-11-1,3-12 1,3-12-1,3-12-1,3-10 0,3-10-3,2-8-3,5-9-2,-4-6-1,-10-3 1,-8-4 0,-8-2 1,-10 0 1,-9 3 2,-9 3 0,-9 2 2,-6 1 2,-2-3 3,-4-3 2,-3-3 4,-7-3 2,-12-4 3,-12-2 2,-13-3 4,-6 3 0,-4 9 0,-2 9 0,-3 8 0,-7 7-2,-8 3-1,-10 3-2,-8 2-3,-6 7-1,-4 9-2,-2 8-1,-3 10-2,-7 11-3,-8 16-5,-9 14-4,-10 15-5,1 8-4,9 0-3,9 0-2,8 0-3</inkml:trace>
</inkml:ink>
</file>

<file path=ppt/ink/ink4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6"/>
    </inkml:context>
    <inkml:brush xml:id="br0">
      <inkml:brushProperty name="width" value="0.0393" units="cm"/>
      <inkml:brushProperty name="height" value="0.0393" units="cm"/>
      <inkml:brushProperty name="color" value="#F2395B"/>
    </inkml:brush>
  </inkml:definitions>
  <inkml:trace contextRef="#ctx0" brushRef="#br0">60907 56098 559,'-2'-75'91,"-2"42"-17,-4 42-15,-2 42-16,-3 24-11,-4 5-4,-2 7-4,-4 6-5,-2 4-2,-3 3-2,-4 3-3,-2 3-1,0 2-2,2-1-4,4 1-3,3-1-4,2-1-3,4-3-3,2-2-2,4-4-4,2-8-2,4-11-4,2-12-2,4-12-4,1-29-6,0-44-12,0-46-11,0-44-11,1-12 1,4 21 12,2 21 12,4 21 12</inkml:trace>
</inkml:ink>
</file>

<file path=ppt/ink/ink4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7"/>
    </inkml:context>
    <inkml:brush xml:id="br0">
      <inkml:brushProperty name="width" value="0.03274" units="cm"/>
      <inkml:brushProperty name="height" value="0.03274" units="cm"/>
      <inkml:brushProperty name="color" value="#F2395B"/>
    </inkml:brush>
  </inkml:definitions>
  <inkml:trace contextRef="#ctx0" brushRef="#br0">61003 55859 671,'1'-67'3,"3"8"3,4 10 5,2 9 5,-1 11 6,-6 16 7,-6 14 9,-6 16 7,-7 13 0,-9 11-10,-10 13-9,-8 12-9,-5 4-6,0-3-2,1-2-2,-1-4-1,0-3-3,0-3-7,0-2-6,1-4-6,0-4-6,4-6-8,2-6-8,4-7-8</inkml:trace>
</inkml:ink>
</file>

<file path=ppt/ink/ink4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7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61050 55811 689,'47'25'44,"-4"4"-2,-3 2 0,-2 4-1,-1 2-4,4 3-5,2 4-5,3 2-6,3 0-6,4-3-7,2-2-7,3-4-6,-3-1-2,-8 0 3,-10 0 1,-9 0 4,-5-2-12,-3-3-22,-4-2-24,-3-4-24</inkml:trace>
</inkml:ink>
</file>

<file path=ppt/ink/ink4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8"/>
    </inkml:context>
    <inkml:brush xml:id="br0">
      <inkml:brushProperty name="width" value="0.04195" units="cm"/>
      <inkml:brushProperty name="height" value="0.04195" units="cm"/>
      <inkml:brushProperty name="color" value="#F2395B"/>
    </inkml:brush>
  </inkml:definitions>
  <inkml:trace contextRef="#ctx0" brushRef="#br0">59951 58679 524,'19'-47'6,"-8"-1"11,-10 0 11,-8 0 11,-10 6 4,-8 13-4,-9 11-5,-10 12-3,-2 9-6,3 6-3,2 6-4,4 5-4,-3 9-2,-10 8 1,-8 9-1,-9 10 0,-2 4 0,6-1-2,7 1 0,5 0-1,4 0-1,4-1-1,2 1-1,4 0 0,4-2-2,7-3 0,4-2 0,8-4-2,2 0 1,0 4 1,0 2 0,0 3 2,3-1-2,6-6 0,6-6-2,6-7-1,6 0-1,6 2-1,5 3-2,8 4-1,4-3-1,7-5 2,6-6 1,6-6 1,6-3 1,5 0 0,7 0 0,6 0 0,5-2-1,7-2-1,6-4-2,5-3-1,4-4-1,-1-6 0,1-6-1,-1-6 0,-2-6-1,-7-5 1,-5-7-1,-6-6 0,-6-2 0,-6 4 1,-7 3 0,-5 2 0,-3-1 2,-1-5 0,1-7 2,0-6 1,-2-3 0,-2 0 1,-4 0 0,-3 1 0,-6-1 0,-9 0 0,-8 0 0,-10 0-1,-5-1 0,-4-3-1,-2-3-1,-4-4-1,-3-2-1,-8-3-2,-4-3-1,-8-4-2,-6 1 0,-9 3 2,-9 3 2,-10 2 3,-5 4-1,-3 3 1,-3 3-1,-4 2-1,0 5 0,-1 7-1,0 5-1,0 6-2,0 4-1,1 4-3,-1 3-3,1 2-3,0 7-2,4 8-3,3 10-3,3 8-2,2 6 0,4 4 5,3 2 4,2 4 4,5-1 3,7-3 2,5-2 2,6-4 1</inkml:trace>
</inkml:ink>
</file>

<file path=ppt/ink/ink4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8"/>
    </inkml:context>
    <inkml:brush xml:id="br0">
      <inkml:brushProperty name="width" value="0.03461" units="cm"/>
      <inkml:brushProperty name="height" value="0.03461" units="cm"/>
      <inkml:brushProperty name="color" value="#F2395B"/>
    </inkml:brush>
  </inkml:definitions>
  <inkml:trace contextRef="#ctx0" brushRef="#br0">59521 58871 635,'22'-23'6,"-2"4"11,-4 2 13,-3 4 11,-2 6 3,-4 8-4,-2 9-5,-4 10-4,-1 8-5,0 10-1,0 8-4,0 9-2,-3 5-4,-6 0-5,-6 0-6,-6-1-4,-4 4-3,-4 6-3,-2 5-1,-3 7-3,0 1-4,2-3-8,4-2-7,2-4-9,5-7-5,6-13-6,7-11-5,5-12-5</inkml:trace>
</inkml:ink>
</file>

<file path=ppt/ink/ink4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38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60429 59062 559,'-24'48'98,"0"0"-21,0-1-22,0 1-22,1 0-11,-2 0 0,2 0 0,-1-1 0,3 0-1,6-4-2,5-3-2,8-2-1,6-2-4,10-1-7,8 1-7,10 0-7,7-7-4,5-16-2,7-15-2,6-14-3,1-11 0,-2-6 1,-4-6-1,-3-5 1,-4-6 2,-6-2 1,-6-3 3,-7-4 2,-4 0 3,-2-1 1,-3 0 4,-4 0 2,-4 4 2,-6 5 0,-6 6 3,-6 6 0,-7 6-1,-10 6-2,-8 7-2,-9 5-2,-8 7-5,-6 10-7,-6 8-7,-5 10-6,1 3-3,14 1 5,12 0 3,10 0 4,8-1 0,-2-4-3,2-3-3,-1-2-3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8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76434 8590 531,'6'-5'64,"-1"8"-10,-2 6-10,-2 7-9,-2 6-6,-3 5-3,-4 5-1,-2 5-4,-2 2-2,0 0-3,1 0-3,-1 0-3,1-2-3,0-5-2,2-6-3,1-3-3,3-7-4,8-5-6,6-6-7,7-6-6,6-6-5,5-4-3,5-5-2,5-5-3,1-1 1,0 1 5,-1 2 5,-1 3 5,-4 1 4,-6 4 3,-5 3 3,-6 3 3,-6 3 3,-7 7 2,-4 6 2,-7 6 3,-6 3 2,-6 3 2,-5 1 3,-6 3 1,-3 0 1,3-1-2,2-1-2,1-1-2,3-2-1,1-1-3,3-3-2,1-1-2,3-2-1,5-3 0,3-1 0,4-2 0,4-1 3,2 0 8,3 0 7,4-1 7,0 2 5,0 4 0,-2 2 1,0 3 2,-2 5-1,-1 7-1,0 6-1,-2 8 0,0 1-2,-2-6-2,0-4-3,-1-5-2,-1-5-4,2-3-4,0-4-6,2-5-5,2-4-5,4-4-7,3-5-8,5-6-5,3-7-6,3-11-2,3-11-3,3-10-2,2-8-2,-1-2 0,0-3 0,1-3 0,-2-1 3,-3 4 7,-3 3 7,-3 3 7,-2 2 4,-2 3 3,-3 4 4,-1 3 2,-1 2 6,0 5 5,0 4 7,0 3 5,0 5 12,-1 5 14,1 5 16,0 4 15,0 4 0,0 2-13,0 2-13,-1 2-13,1 3-9,0 4-2,0 4-4,0 3-3,0 2-3,1-1-6,2 0-5,0-2-4,1-2-5,1-1-4,1-2-4,2-2-5,0-3-1,1-1-1,1-2 1,1-1-1,1-3 1,0-1 0,-1 0 1,1-1 0,-6 2 2,-11 7 4,-10 8 3,-11 6 4,-7 3 2,-1 1-3,-3-1 0,-1 1-2,-1-2-1,1-3 1,2-3 1,0-3 0,3-3 0,4-2 0,6-4-1,5-2 0,4-3 1,4-2-1,4-2 2,4-2 0,5-2 0,5-2 2,7-1 0,5-3 1,3 0 1,-3 3 0,-2 1 1,-1 2 0,-3 2 0,-3 2 0,-3 2-1,-2 3 0,-4 1 0,-3 3 1,-2 4 1,-4 2 2,-3 3 1,-6 1 2,-4 3 2,-5 2 2,-3 1 1,-1 1 0,-1 1 0,-1 1-1,-1 0 1,1-1-2,-1-1 0,1-1 0,0-2-2,1-1-1,1-2-1,1-2-1,5-4-4,12-5-5,10-4-6,11-6-6,5-3-1,-1-1 3,-1-3 3,0-2 2,-3 0-2,-3 1-7,-3 1-9,-2 1-7,-4 0 0,-1 2 7,-2 1 6,-2 0 8,-2 2 5,-4 1 2,-2 0 2,-3 2 2,-3 0 2,-2 2 1,-2 0 0,-1 2 0,-1 1 5,1 4 11,0 2 10,2 4 9,1 2 7,1 3 1,1 3 2,1 3 1,1 2-3,2 1-5,2 1-6,2 1-6,2 1-3,0 2 1,2 3 0,0 1 1,3 0-2,2-1-5,3-3-3,4-2-5,2-3-6,5-5-7,4-4-9,3-6-7,3-5-5,3-2-1,1-6-1,3-2-2,0-7-1,2-7-4,1-9-3,1-7-4,-4-1-1,-8 7 2,-7 7 3,-8 7 1</inkml:trace>
</inkml:ink>
</file>

<file path=ppt/ink/ink4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0:29"/>
    </inkml:context>
    <inkml:brush xml:id="br0">
      <inkml:brushProperty name="width" value="0.02384" units="cm"/>
      <inkml:brushProperty name="height" value="0.02384" units="cm"/>
      <inkml:brushProperty name="color" value="#6ADCAB"/>
    </inkml:brush>
  </inkml:definitions>
  <inkml:trace contextRef="#ctx0" brushRef="#br0">69450 12703 922,'22'-11'2,"-1"-4"4,-2-5 4,-3-5 4,-2 2 0,-4 8-1,-4 10-3,-4 8-1,-2 6-11,2 0-17,0 1-18,2 2-17</inkml:trace>
</inkml:ink>
</file>

<file path=ppt/ink/ink4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0:3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20078 29582 999,'-7'-8'-35,"3"0"0,4 0 1,3 0-1</inkml:trace>
</inkml:ink>
</file>

<file path=ppt/ink/ink4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40:39"/>
    </inkml:context>
    <inkml:brush xml:id="br0">
      <inkml:brushProperty name="width" value="0.06973" units="cm"/>
      <inkml:brushProperty name="height" value="0.06973" units="cm"/>
      <inkml:brushProperty name="color" value="#FED406"/>
    </inkml:brush>
  </inkml:definitions>
  <inkml:trace contextRef="#ctx0" brushRef="#br0">11105 22293 315,'-14'-8'3,"3"2"6,2 1 6,4 1 6,2 1 5,2 3 2,2 4 2,2 2 4,2 2-2,2 2-6,1 0-4,3 1-6,1 1-3,0 0-2,0 0-1,-1-1-2,2 0-1,0 0 0,1-2 0,1 0 0,1-2 0,2-1-2,0-1-3,1 0-1,1-1-1,3 2 0,1 0-1,3 2 1,0-2-1,-1-1 2,-1-2 0,-1-2 1,-1-1 0,-1 0-1,-1 0 0,-1 0-1,0-1 0,1-4-1,1-2 1,1-3-1,1-2 0,1 0 0,1 0 1,1 1 0,0 0 0,-3 2 1,-1 2 1,-3 2-1,-1 2 1,-1 0 0,0 2 0,-2 1 1,0 1-1,-1 1 2,1 3 0,0 2 1,0 1 2,1 0 0,1 0 3,1 0 0,2-1 1,1 1-1,3 0-1,1 0-1,1-1-2,-3-1-2,-1 0-1,-3-2-3,-1 0-1,-1 0 0,0 0 0,-2 0 0,0-1 0,1 0-1,1-2 1,1 0 0,2-1-1,0 0-1,0 0 0,3 0-2,0-1 0,1-2 0,1-2 0,1-2 0,1-1 0,0 1 1,2-1 1,1 0 1,1 1 1,-1 2-1,0 2 1,1 2 0,-1 2 1,0 0 2,1 2 3,-1 0 3,0 1 1,-1 2 0,-2 0-1,1 2 1,-2-1-1,1 1-1,-1 0-2,0 0 0,0-1-2,-1-1 1,-1 0-1,-1-2 0,0 0 0,1 0 0,1 0 0,1 0 0,1-1-1,-1-2-1,0-2-2,1-2-2,0-2-1,1 0 0,1-1-1,1-2 0,0 0 0,0-1 0,1-2 1,-1 0 0,1 0 0,1 1 1,0 0 0,2 2 1,-1 1 0,-3 2 1,-3 2 1,-3 3 2,-2 0 0,1 1 1,-1 2 1,1 0 1,-2 1 0,-1 0 1,-3 0 0,-1 0 0,-1 0 1,0 0-1,-1 0 0,1 0-1,1 0-1,1 1 0,3 2 0,1 0 0,1 0-1,-3 0-2,-1-2-1,-2 0-1,-1-2-1,1-1-2,1 0 0,1-2 0,2 0-2,0-2-1,0 0 0,3-1-1,0-2-1,4 0 0,3-2 0,3 0 0,1-1 0,-1 1 2,-1-1 3,-1 0 1,-2 1 2,-2 2 3,-1 2 1,-3 2 3,0 2 1,1 4 2,1 2 0,1 4 2,0 1 1,-1 1-1,-1 1 1,-1 1-1,0 0 0,-1-2 0,1-3-1,-1-1-1,0-1-1,-1 0-2,-1 0-2,-1 0-1,1-2-2,1-1-2,3-2-2,2-2-2,1-2-1,4-2-2,3-2 0,3-1-3,2-3 0,2-2 1,2-2 0,2-1 1,1-2 0,-2 0 2,0 1 0,-1-1 1,-2 2 1,0 2 3,-2 4 1,0 3 2,-2 2 2,-3 0 0,-4 2 2,-2 0 0,-2 2 1,-3 2 0,-1 2 1,-2 2-1,-2 1 1,1 0-1,-1-1 1,1 1-1,-1-1 0,1 0 1,0-2 0,-1 0 0,0-1-1,-1 1-1,0 2-2,-2 0 0,0 0-1,1-2-1,1-2 1,1-2 0,2-1 0,1 0-3,3 0-1,2 0-1,1-1-2,4 0 0,3-2-1,3 0 0,1-3-1,2-2-1,1-3 0,0-3-1,2-2 1,1 1 0,0-1 2,2 0 1,0 2 1,0 3 2,0 2 0,0 4 2,-1 2 0,-2 0-1,-2 2 0,-2 0 0,-1 2 2,-1 2 4,-2 2 4,0 2 3,-1 1 2,-3 0-1,-2-1-2,-1 1-1,-3 0 0,0 0-2,0 0 1,-2 0-1,-1-1 0,-1-1-2,-1-1-1,-1 0-2,-1-1 0,1 0 0,0 0-1,-1 0 0,1-1-2,0 1 0,-1 0-2,1 0-1,0 0-1,1 0 0,1 0-1,1 0 0,1-1-1,3 0-1,1-2 1,3 0-1,2-3-1,4-4 2,4-4 0,4-4 0,4-3 0,2-3-2,4-3-2,2-3-1,2 0 0,2 3 3,0 3 2,1 3 3,-1 4 2,-2 3 1,-4 4 2,-2 4 0,-4 2 1,-1 2 1,-2 0-1,-1 2 1,-4 1 0,-2 5 2,-3 4 2,-3 4 2,-2 1 0,0-1 1,1-1-1,-1-1 1,-1-1-2,-1-1-1,-3-1-2,-1 0-2,-1-2-1,1-3-2,1-1-1,1-2 0,-1-2-2,0 0 1,0-2-1,-2 0 0,0-2-1,2 0 0,3-2 0,1 0-1,2-1 0,-1 0 0,0 0 0,1 1 0,-1-1 0,1 2 1,-1 0-1,0 2 0,1 0 1,-1 0 1,0 0 1,1 0 1,-2 0 0,0 0 0,-1 0 1,-1 0-1,-1 0 2,-1 0 0,-1 0 2,-1 0 2,0 1 0,-1 2 0,1 2-1,-1 1 1,1 2-1,1 0 2,1 0 0,1 0 1,1 0-1,1-1 0,1 1-3,1 0-1,0-1-1,2-2-1,1-3-2,1 0 0,1-2-2,1 0 0,0 0-2,2 0 1,0-2-2,0 0 0,1-3 0,-1-2 0,0-1-1,2 0 1,1 1-1,0-1 1,0 0 0,-1 2 1,-3 1 2,-2 0 1,-1 2 1,-1 0 1,-1 2 2,-1 0 1,-2 3 1,0 2 0,-1 4 0,-1 2 0,-2 1 0,-1-1 1,-3 0 1,-1-2 1,-1 0-1,-1 0 1,1 0 0,0-1-1,1 1 0,5-2-2,3-1-1,4 0-1,3-2-3,1-1-1,0 0-1,2-1-3,2-4-1,2-2-1,4-5 0,3-4-1,1-1 1,1 1 0,2 1 2,0 1 1,1 1 2,-2 2 1,-1 2 2,0 2 1,-3 2 2,-2 0 0,-4 2 0,-2 0 0,-3 2 1,-3 0 0,-4 2 2,-1 0 0,-4 2 1,-2 0-1,-1 1 1,-2 2-2,-2 0 1,1-1 1,-1 1 0,1 0 1,-1-1 0,1 0-1,0-2-1,-1 0-1,1-2-1,0-1-3,-1 0-1,1-2-1,0 0-2,1 0-2,1 0 0,1 0-2,2 0-1,3-2 1,3 0-2,3-1 1,2-2-2,2-2 1,2-2-2,2-2 0,2 0 0,1 1 3,0 0 1,2 2 3,-2 1 0,-4 2-1,-4 2 1,-3 2-2,-4 2 2,-2 0 4,-1 2 5,-3 0 3,-1 2 2,-1 2 0,-1 2 1,0 2 0,-2 0 0,1-1 0,-1-1-1,1 0 0,-1-1-1,1-1-1,0 1-2,-1 0-2,2-1-1,1-2-2,3-3-2,1 0-1,4-3-2,3-1-1,4 0-2,4-1-2,4-2-2,5-2 1,2-2-1,5-1 0,1-2 1,-2 0 0,-2 0 2,-2 1 1,-2 0 1,-2 4 0,-2 2 2,-2 4 0,-3 1 2,-2 0 2,-3 0 1,-3 0 2,-2 0 2,-2 2 1,0 1 2,0 0 3,-3 1-1,0 0 1,-1 0 0,-1 0 1,-1-1-2,-1 1 0,-1 0-2,0 0 0,0 0-3,5 0-1,3 0-3,4 0-2,2-1-1,-3 0-2,-2-2 0,-1 0-2,-1-3 0,3 0 0,1-3 0,2-2 0,2-1-1,1 0 0,0 1-1,2-1 0,0 0-1,-2 2 2,0 1-1,-1 0 1,-3 1 1,-3 0 0,-5 0 1,-3 1 1,-3-1 1,-1 2 2,-1 0 1,0 2 1,-1 1 3,3 2 7,1 2 6,3 1 6,0 2 0,-1-2-3,-1-1-4,-1 0-5,1-2-3,1 0-2,3-2-2,1 0-1,3-2-3,3 0 0,3-2-2,3 0-1,1-2-1,2 0-1,0-1 1,2-2-2,-1 2 2,0 1 0,-1 2 1,-1 2 2,-2 1 0,-2 0 2,-2 0-1,-1 0 2,-1 0 0,2 0 0,3 0 2,1 0 0,1 0 0,0 0 0,1 0 0,-1 0-1,-1 0 1,0 2-3,-1 0 0,-1 2-2,-2-1 0,0-1-1,-1 0 0,-1-2 0,-2 0-1,-1 0-1,-3 0-1,-1 0-1,-2-1-5,-1-3-10,-1-4-10,-1-2-10,-7-3-5,-10 0-3,-13-1-3,-12-1-3,-3 0-2,3 3-1,4 1-2,5 2-2</inkml:trace>
</inkml:ink>
</file>

<file path=ppt/ink/ink4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5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13957 25950 600,'-31'24'137,"3"-1"-33,1 1-33,3-1-31,0 1-20,1-1-5,-1 1-6,1-1-6,-1 0-3,1-1-3,-1-1-3,0 0-3,2-3-2,1-1-2,3-2-2,1-2-3,2-3 0,2-1 1,3-2 1,1-2 1,3-2-7,4-2-15,4-2-15,4-2-16</inkml:trace>
</inkml:ink>
</file>

<file path=ppt/ink/ink4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6"/>
    </inkml:context>
    <inkml:brush xml:id="br0">
      <inkml:brushProperty name="width" value="0.04362" units="cm"/>
      <inkml:brushProperty name="height" value="0.04362" units="cm"/>
      <inkml:brushProperty name="color" value="#F2395B"/>
    </inkml:brush>
  </inkml:definitions>
  <inkml:trace contextRef="#ctx0" brushRef="#br0">14850 26300 504,'15'1'116,"-1"2"-26,-1 2-25,0 2-25,-1 1-15,3-1-5,2 1-5,2 0-5,1 0-2,1 2-1,1 0-1,1 1 0,0 1-2,-1 0-5,-1-1-5,-1 1-4,0-1-4,-1-1-2,1 0-2,-1-2-2,0 0-1,-2-2 3,-3-1 1,-1 0 2,-3 0 8,-2 3 13,-4 4 15,-2 2 12,-3 2 5,-1-1-4,0 1-5,-1 0-5,-1 0-4,0 3-5,0 1-3,0 3-5,1 1-3,0 1-1,2 1-3,0 1 0,1 0-3,0 1-2,0-1-2,0 1-1,0-2-5,0-2-6,0-1-8,0-2-6,0-2-4,0 1-4,0-1-2,0 1-3,0-2 1,0-3 8,0-3 6,0-2 7</inkml:trace>
</inkml:ink>
</file>

<file path=ppt/ink/ink4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7"/>
    </inkml:context>
    <inkml:brush xml:id="br0">
      <inkml:brushProperty name="width" value="0.04743" units="cm"/>
      <inkml:brushProperty name="height" value="0.04743" units="cm"/>
      <inkml:brushProperty name="color" value="#F2395B"/>
    </inkml:brush>
  </inkml:definitions>
  <inkml:trace contextRef="#ctx0" brushRef="#br0">13878 27244 463,'-8'-8'-18,"-1"2"11,-2 1 13,0 0 12,0 3 13,2 4 14,3 4 13,1 4 13,1 2 0,2 1-13,0 1-14,2 2-13,0 1-9,2 3-3,0 3-4,2 3-3,0 2-3,0 1-2,-1 0-3,2 2-2,-2 1-2,1 1-2,0 1-3,0 1-2,-1-1-1,0-2 0,-2-2 2,0-1-1,-1-3-1,0-1-2,0-3-5,0-1-2,0-3-2,0-1 1,0-2 0,0-2 0,1-3 9,4-1 14,2-2 16,4-2 15,0-2 5,1-1-9,0 0-6,0-1-9,0-1-4,1 0-4,1 0-2,2 0-4,-1 0-1,1 2-1,0 0-1,-1 2 1,1 0-2,0 1 1,-1 2-1,1 0-1,0 0 1,-1-2-2,1-3-1,0 0-1,-1-2 0,1 0-1,0 0 1,-1 0-1,1 0 1,-2 0 0,-1 0 1,-1 0 0,0 0 1,0 0 2,-1 0 2,1 0 1,0-1 1,0-1 0,0 0 1,-1-1 0,2-3-1,2-4-2,1-4-2,3-3-3,0-2-1,-3 1-5,-1 0-3,-2 2-4,-1 0-3,-1-1-2,1-1-4,0-1-2,-1 0-3,-1 1-3,0 0-4,-2 2-2,-1 2-2,0 1-2,-2 2-1,0 2-2</inkml:trace>
</inkml:ink>
</file>

<file path=ppt/ink/ink4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7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14287 26950 688,'-24'24'122,"3"3"-33,0 1-33,0 3-32,3-2-17,3-2-1,3-3-2,3-3-1,1-2-3,2-2-7,0-3-7,2-1-6,-1 1-4,0 3-1,-1 5-2,-1 3-1,-1 1-4,2-5-7,0-3-6,2-4-7</inkml:trace>
</inkml:ink>
</file>

<file path=ppt/ink/ink4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7"/>
    </inkml:context>
    <inkml:brush xml:id="br0">
      <inkml:brushProperty name="width" value="0.03205" units="cm"/>
      <inkml:brushProperty name="height" value="0.03205" units="cm"/>
      <inkml:brushProperty name="color" value="#F2395B"/>
    </inkml:brush>
  </inkml:definitions>
  <inkml:trace contextRef="#ctx0" brushRef="#br0">14150 28800 686,'15'1'90,"-1"2"-19,-1 2-19,0 2-19,-1 1-11,1-1-4,1 1-4,2 0-5,0 0-4,3 0-8,2 0-6,1 0-7,0 0-7,-1-1-8,-2 1-7,-2 0-7,-3-1-4,-1 0 2,-2-2 2,-2 0 1</inkml:trace>
</inkml:ink>
</file>

<file path=ppt/ink/ink4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8"/>
    </inkml:context>
    <inkml:brush xml:id="br0">
      <inkml:brushProperty name="width" value="0.03637" units="cm"/>
      <inkml:brushProperty name="height" value="0.03637" units="cm"/>
      <inkml:brushProperty name="color" value="#F2395B"/>
    </inkml:brush>
  </inkml:definitions>
  <inkml:trace contextRef="#ctx0" brushRef="#br0">15698 27543 604,'-14'-3'30,"4"10"13,4 9 16,4 11 14,2 5-1,0 1-17,0 0-18,0 2-16,-1 0-15,0 1-13,-2-1-11,0 0-12,-1-2-12,2-6-12,0-3-11,2-6-12</inkml:trace>
</inkml:ink>
</file>

<file path=ppt/ink/ink4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9"/>
    </inkml:context>
    <inkml:brush xml:id="br0">
      <inkml:brushProperty name="width" value="0.03614" units="cm"/>
      <inkml:brushProperty name="height" value="0.03614" units="cm"/>
      <inkml:brushProperty name="color" value="#F2395B"/>
    </inkml:brush>
  </inkml:definitions>
  <inkml:trace contextRef="#ctx0" brushRef="#br0">16290 26440 608,'-19'-1'25,"10"-1"11,10 0 13,10-1 11,6-2 1,1-2-9,3-2-11,1-2-10,3-1-10,1-1-8,3-1-11,1-1-8,0 0-5,-1 2 0,-3 2 0,-1 3-1,-2 1-5,-1 2-11,-1 2-10,-1 2-11,-2 1-2,-2 0 6,-4 0 6,-3 0 6,-2-1 3,0 0 2,-2-2 1,0 0 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8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79266 8857 489,'37'-56'50,"-3"14"-3,-5 13-2,-3 15-3,-2 7-2,3 2-4,1 2-3,3 2-4,-2 3-4,-3 6-7,-5 4-6,-3 5-6,-5 4-2,-5 5 0,-4 3 0,-5 5 2,-7 1-4,-8 0-7,-8 0-8,-7 1-7,-5-2-8,-1-2-8,0-1-7,-2-3-9,-2-1 0,-2-3 8,-4-1 8,-2-3 7,-1-1 8,5-1 7,4 0 5,4-2 8,4-2 5,7-1 4,5-2 4,7-2 5,4-3 5,6-1 7,4-2 6,6-2 6,5-1 2,5-2-4,7 0-4,5-1-4,7-4-6,5-4-5,6-5-5,6-5-7,2-2-2,-2 1 0,-2 1 1,-2 1 0,-3 1-5,-4 0-11,-4 2-9,-3 1-12,-5 2-6,-5 2-4,-5 4-4,-5 3-4,-5 0 1,-4 0 3,-6-1 6,-4-2 3,-5 0 5,-3-1 7,-5-2 5,-4 0 7,-1-1 4,1 1 3,1-1 4,1 0 3,0 2 6,1 2 7,-1 4 8,1 3 8,0 1 5,4 0 1,3 0 1,3 0 1,1 2 0,2 5-3,0 6-3,2 4-3,1 4-2,0 5-2,2 3 0,0 5-2,2 5-2,0 10-2,2 8-3,0 9-3,0 9-4,0 11-6,-2 9-7,0 10-5,-1 10-8,0 10-11,0 12-12,0 11-10,-1-10-3,0-28 7,-2-28 5,0-29 6,0-15 1,0-3-7,2-3-5,0-3-7</inkml:trace>
</inkml:ink>
</file>

<file path=ppt/ink/ink4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4:59:59"/>
    </inkml:context>
    <inkml:brush xml:id="br0">
      <inkml:brushProperty name="width" value="0.04055" units="cm"/>
      <inkml:brushProperty name="height" value="0.04055" units="cm"/>
      <inkml:brushProperty name="color" value="#F2395B"/>
    </inkml:brush>
  </inkml:definitions>
  <inkml:trace contextRef="#ctx0" brushRef="#br0">17873 25545 542,'-2'-13'25,"-2"4"15,-4 6 16,-2 5 14,-1 3 2,0 3-13,2 3-13,1 4-13,0-1-10,0-1-5,0-2-8,0-2-5,2-1-4,1 1-2,2 2-1,2 0-1,2 1-3,3 1-2,4 1-4,2 2-3,3-2 0,0-1 2,1-2 2,1-2 2,0-2 2,-1-1 1,0 0 2,-2-2 0,-1 1 1,-1 2 2,0 2 1,-2 2 1,-3 1 1,-8 1-1,-6 1 0,-7 1 0,-4 0-2,1-2-1,-1-3-2,0-1-2,1-1-4,1-2-4,1-1-6,1 0-4,1-2-5,2-2-3,2-2-3,3-2-4,1-2 0,2 0 0,2-1 2,2-2 0</inkml:trace>
</inkml:ink>
</file>

<file path=ppt/ink/ink4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19082 25150 535,'0'23'142,"0"-1"-33,0-1-32,0-1-33,-1 0-18,-1 1-4,0 1-4,-1 1-4,-1 1-5,0-1-5,0 1-6,0-1-6,0 0-3,2-3 0,0-1-1,2-2-1,0-2-8,0-1-19,0-1-18,0 0-18</inkml:trace>
</inkml:ink>
</file>

<file path=ppt/ink/ink4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0"/>
    </inkml:context>
    <inkml:brush xml:id="br0">
      <inkml:brushProperty name="width" value="0.03207" units="cm"/>
      <inkml:brushProperty name="height" value="0.03207" units="cm"/>
      <inkml:brushProperty name="color" value="#F2395B"/>
    </inkml:brush>
  </inkml:definitions>
  <inkml:trace contextRef="#ctx0" brushRef="#br0">19100 25760 686,'7'-22'-3,"0"5"12,-2 3 12,0 4 11,-1 2 6,1 2-2,2 1 0,0 1-2,2-1-3,2 2-5,2-1-5,1 0-5,1 0-5,0 2-6,-2 0-4,-1 2-6,0 0-5,0 0-6,-1 0-5,1 0-6,-1 0-8,0 2-10,-2 0-9,0 2-9</inkml:trace>
</inkml:ink>
</file>

<file path=ppt/ink/ink4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0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20066 24737 548,'-7'-6'34,"2"6"12,2 4 11,2 6 12,1 3 0,0 5-14,0 3-13,0 5-13,0 3-10,0 5-5,0 3-6,0 4-5,0 2-2,0 0 0,0 0 1,0 1 0,0-1-9,0 2-20,0 0-21,0 2-21,0-5-6,0-10 5,0-9 6,0-10 6</inkml:trace>
</inkml:ink>
</file>

<file path=ppt/ink/ink4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1"/>
    </inkml:context>
    <inkml:brush xml:id="br0">
      <inkml:brushProperty name="width" value="0.04509" units="cm"/>
      <inkml:brushProperty name="height" value="0.04509" units="cm"/>
      <inkml:brushProperty name="color" value="#F2395B"/>
    </inkml:brush>
  </inkml:definitions>
  <inkml:trace contextRef="#ctx0" brushRef="#br0">16400 28950 487,'22'1'158,"-1"2"-37,-3 2-39,-1 2-37,-2 1-20,0-1-4,-2 1-3,-1 0-3,1 0-3,3 0-3,4 0-4,2-1-3,1 1-10,-1-2-16,-1-1-15,-1 0-17,-2-1-6,-1 0 3,-2 0 3,-2 0 3</inkml:trace>
</inkml:ink>
</file>

<file path=ppt/ink/ink4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1"/>
    </inkml:context>
    <inkml:brush xml:id="br0">
      <inkml:brushProperty name="width" value="0.03981" units="cm"/>
      <inkml:brushProperty name="height" value="0.03981" units="cm"/>
      <inkml:brushProperty name="color" value="#F2395B"/>
    </inkml:brush>
  </inkml:definitions>
  <inkml:trace contextRef="#ctx0" brushRef="#br0">17863 28400 552,'-16'9'136,"2"3"-31,1 4-31,1 2-32,-1 2-17,0 1-4,-1 1-4,-1 1-5,-1 1-3,2-1-4,1 1-4,1-1-2,0 0-7,0-3-6,0-1-6,1-2-8,0-3-4,2-1-5,2-2-2,3-2-5,1-4-1,3-2 1,4-6-1,2-2 1,2-3 2,-2 0 8,-1 0 6,0 0 6</inkml:trace>
</inkml:ink>
</file>

<file path=ppt/ink/ink4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2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18150 28473 466,'14'-15'-9,"-3"4"8,-2 3 8,-4 2 7,0 2 9,2 0 7,2 0 8,2 1 8,-1 0 0,-1 6-8,-2 2-7,-2 5-7,-1 2-5,0 0 2,0-1 0,0 1 1,-1 0-2,-1 0-4,0-1-3,-1 1-3,-1 0-4,0 0-3,0 0-4,0-1-2,2-1-6,5-4-9,5-4-10,6-4-9,1-4-3,1-4 2,-1-3 3,1-5 2,-1-2 2,-1 1 4,-1-1 3,0 1 3,-2 0 3,-1 2 4,-1 2 2,0 3 3,-4 3 14,-5 8 23,-4 6 23,-5 8 24,-3 2 4,2 1-15,0 0-15,2 0-15,1-1-10,0 1-3,1 0-3,2-1-4,0 0-3,0-1-2,0 0-2,0-2-2,3-2-6,6-4-9,6-4-9,5-4-8,3-4-4,-3-4 4,-1-4 1,-2-3 4,-2-4 2,1 0 2,0-1 2,-1 0 1,0-2 3,-4 2 5,-3 1 3,-2 1 4,-3 1 2,2 3 3,-2 1 1,1 3 2,-3 1 0,-8 4-4,-6 2-3,-7 4-4,-3 3-5,1 4-6,1 4-7,1 3-7,1 3-4,1 2 0,0 0-2,2 1 0,2-2 0,1-3 1,2-4 2,2-4 0</inkml:trace>
</inkml:ink>
</file>

<file path=ppt/ink/ink4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2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20450 28650 491,'21'0'106,"-3"2"-22,-4 0-23,-4 2-22,-2 0-12,1 2-2,2 0-3,0 1-1,0 2-4,-3 4-4,-1 2-4,-2 3-5,-3 2-3,-2 0-4,-3-1-4,-4 1-4,-2-2-1,-1-1-1,-3-2 1,-2-3 0,0-1 1,1-2 1,1-2 1,1-2 1,4-2 4,10-1 7,8 0 9,9-1 6,5-2 4,-1-1-2,1 0-2,-1-1-1,1-1-3,1 0-1,1 0-3,1 0-1,-1 1-1,-1 0-1,-3 2 0,-1 0-1,-3 1-1,-1 0-3,-2 0-2,-2 0-3</inkml:trace>
</inkml:ink>
</file>

<file path=ppt/ink/ink4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5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33950 25533 580,'-8'-6'128,"0"4"-32,0 4-31,0 4-31,-3 4-17,-7 5-3,-7 5-1,-7 5-3,-3 2-1,2-3 0,0-1 0,1-3 1,2-1-4,1-1-7,3 0-7,1-2-6,3-2-3,1-1 1,2-2 3,3-2 1,3-4-7,8-4-15,7-6-15,6-4-16,3-2 0,-1 1 11,0 0 13,-2 2 12,0 0 7,2 2 2,0 1 2,1 0 1</inkml:trace>
</inkml:ink>
</file>

<file path=ppt/ink/ink4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6"/>
    </inkml:context>
    <inkml:brush xml:id="br0">
      <inkml:brushProperty name="width" value="0.04454" units="cm"/>
      <inkml:brushProperty name="height" value="0.04454" units="cm"/>
      <inkml:brushProperty name="color" value="#F2395B"/>
    </inkml:brush>
  </inkml:definitions>
  <inkml:trace contextRef="#ctx0" brushRef="#br0">34850 25500 493,'15'1'96,"-1"2"-20,-1 2-20,0 2-18,-1 0-11,1-1-5,2-1-3,0 0-5,1 0-1,1 2-1,1 2 1,2 2-1,0 1 1,1 1-2,1 1 0,1 1-1,-1 0-6,-3-2-8,-3-3-9,-2-1-9,-3-1-4,-1 0 0,-1 0 1,0 0 0,-1-1 2,0-1 4,-1-1 5,1 0 4,-1 0 5,-2 2 7,-2 2 7,-2 2 6,-1 1 6,0 1 6,0 1 6,0 1 6,0 1-2,0 0-8,0-1-8,0 1-9,0 1-5,0 1-1,0 3 0,0 1-1,0 2-3,0 1-4,0 1-5,0 1-4,0 1-4,0 3-2,0 1-1,0 3-2,0-1-1,0-2 0,0-2 0,0-1 1,0-3-1,2-1-3,0-3-1,2-1-2,-1-3 0,-1-3 2,0-3 2,-1-2 2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9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79849 10571 488,'-1'-21'4,"-2"5"8,-2 4 9,-2 6 7,-2 3 5,-4 2 0,-2 2 1,-3 2-1,-3 5-2,-3 8-3,-3 7-4,-3 8-4,-3 6-3,-4 5-1,-5 3 0,-2 4-2,-1 0-2,7-4-3,6-4-4,5-4-2,6-5-3,5-5-1,5-7 0,5-5-2,5-5-1,7-4-5,7-4-3,8-4-4,5-5-3,8-6 1,7-5-2,7-7 1,1-3-2,-2-1-3,-4-1-4,-2 0-2,-3 0 0,-4 5 5,-2 3 5,-3 5 5,-3 2 6,-5 4 7,-3 3 7,-4 2 7,-4 5 3,-3 6-3,-2 6-1,-4 6-2,-1 3 5,0 1 9,0 1 12,0 1 10,0 0 2,0-1-5,0-1-5,0-1-7,1-2-7,2-3-11,2-2-12,2-4-10,2-4-8,1-6-4,3-6-4,2-6-3,1-4-4,1-3-2,1-3-2,1-3-3,1-1 3,1 1 9,1 1 7,2 1 9,-2 3 5,-1 5 5,-3 5 4,-1 4 4,-3 4 6,-1 2 9,-2 2 8,-2 2 8,-2 3 5,-2 4 0,-3 4-1,0 3 1,-4 3-3,0 1-6,-3 1-4,-2 2-6,-1-2-6,2-3-7,1-3-6,1-3-5,2-4-19,5-4-30,6-6-29,4-4-30</inkml:trace>
</inkml:ink>
</file>

<file path=ppt/ink/ink4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7"/>
    </inkml:context>
    <inkml:brush xml:id="br0">
      <inkml:brushProperty name="width" value="0.04955" units="cm"/>
      <inkml:brushProperty name="height" value="0.04955" units="cm"/>
      <inkml:brushProperty name="color" value="#F2395B"/>
    </inkml:brush>
  </inkml:definitions>
  <inkml:trace contextRef="#ctx0" brushRef="#br0">33347 26687 443,'-21'-6'19,"7"6"13,5 4 13,6 6 14,3 2 1,0 3-11,0 2-10,0 1-12,0 3-7,2 0-4,0 0-3,2 3-4,-1 0-3,-1 1-2,0 1-2,-1 1-2,-1 1-2,0 2-2,0 2-2,0 3-2,0-1-2,0 0-1,0-1-2,0-1-1,0-2-1,0-3 1,0-3 0,0-3 2,-1-2 0,-1-3 1,0-1 1,-1-2 0,0-3 9,4-1 16,2-2 17,4-2 16,3-1 5,5 0-9,5 0-8,5 0-8,1 0-6,-3 2-5,-3 0-4,-3 1-4,-1 1-5,-2 0-1,-1 0-4,-1 0-3,1-1-2,0 1 1,1 0-1,1 0 0,1 0 0,0 0 1,-1 0 0,1-1 1,0 1 0,-1-2-2,1-1-2,0 0 0,0-2-1,1-1 0,1 0 1,1-1 0,0-1 1,-3 0 1,-1 0 0,-2 0 0,-1 0 1,-1 0 0,1 0 0,0 0 1,0-2 2,0 0 6,-1-3 6,1-2 5,0-1 1,1-2-5,2 0-4,0-1-4,2-2-3,1-2-4,3-1-3,1-3-2,2-1-3,1 1 0,1-1-1,1 1 0,0 0-5,-3 0-10,-1 2-9,-3 1-9,-2 2-2,-2 1 6,-4 2 5,-3 2 7,-2 1 2,0 1-2,-2-1-1,0 0-1</inkml:trace>
</inkml:ink>
</file>

<file path=ppt/ink/ink4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7"/>
    </inkml:context>
    <inkml:brush xml:id="br0">
      <inkml:brushProperty name="width" value="0.03291" units="cm"/>
      <inkml:brushProperty name="height" value="0.03291" units="cm"/>
      <inkml:brushProperty name="color" value="#F2395B"/>
    </inkml:brush>
  </inkml:definitions>
  <inkml:trace contextRef="#ctx0" brushRef="#br0">34214 26244 668,'-3'-18'73,"-2"10"-10,-5 11-8,-4 12-9,-2 5-10,-1 1-8,-1 1-9,-1 1-8,-2 2-11,-2 2-11,-1 4-11,-2 3-13,0-1-4,5-5 1,3-5 1,4-5 3,3-3-2,1-1-1,0-1-1,2 0-3</inkml:trace>
</inkml:ink>
</file>

<file path=ppt/ink/ink4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7"/>
    </inkml:context>
    <inkml:brush xml:id="br0">
      <inkml:brushProperty name="width" value="0.03357" units="cm"/>
      <inkml:brushProperty name="height" value="0.03357" units="cm"/>
      <inkml:brushProperty name="color" value="#F2395B"/>
    </inkml:brush>
  </inkml:definitions>
  <inkml:trace contextRef="#ctx0" brushRef="#br0">33616 28200 655,'-7'8'6,"2"0"13,2 0 13,2-1 13,2 1 3,2-2-6,2-1-7,2 0-6,1-1-5,1 2-4,2 0-3,0 1-4,1 1-4,3 0-4,2 0-4,2 0-5,0 0-5,1 1-9,-1 2-9,1 0-7,0 0-6,1-1-3,1 0-1,1-2-3,-2-1 2,-3 0 5,-4-2 4,-4 0 5</inkml:trace>
</inkml:ink>
</file>

<file path=ppt/ink/ink4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8"/>
    </inkml:context>
    <inkml:brush xml:id="br0">
      <inkml:brushProperty name="width" value="0.03779" units="cm"/>
      <inkml:brushProperty name="height" value="0.03779" units="cm"/>
      <inkml:brushProperty name="color" value="#F2395B"/>
    </inkml:brush>
  </inkml:definitions>
  <inkml:trace contextRef="#ctx0" brushRef="#br0">35633 26950 582,'0'16'157,"0"-1"-38,0 1-40,0 0-38,0 1-25,0 5-10,0 3-10,0 5-10,0 2-4,0 2 1,0 2 2,0 3 1,0-3 0,0-4-2,0-5-2,0-5-2,-1-3-7,0-3-14,-2-1-13,0-2-13</inkml:trace>
</inkml:ink>
</file>

<file path=ppt/ink/ink4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09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36000 25956 601,'17'-8'115,"3"0"-26,3 0-25,3 0-26,0 0-14,-3 1-4,-3-1-3,-2 0-4,0-1-3,5 0-4,5-1-3,5-1-5,0-1-1,-2 2-2,-3 0-2,-3 2 0,-2 1-3,-1 0-3,-1 2-3,0 1-3,-3 0-5,-3 0-6,-3 0-6,-2 0-7</inkml:trace>
</inkml:ink>
</file>

<file path=ppt/ink/ink4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0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38467 24659 594,'6'-15'-32,"-2"4"22,-4 3 24,-2 3 21,-4 2 9,-2 3-7,-3 4-6,-3 2-6,-2 2-4,2-2-3,1-1-1,1 0-2,-1 0 0,0 3 0,-1 4 0,-1 2 2,-1 1-1,2-1-3,1-1-2,1 0-3,1-2 0,2-1-1,2-1 1,2 0-1,3 0-1,2 3-6,4 4-5,2 2-5,2 0-2,2-3 0,0-3 2,1-2 0,2-3 2,0 1 1,1 0 3,1 0 1,0 0 2,0-1-1,-2 1 1,-1 0 0,0-1 1,0 0 3,-1-2 2,1 0 2,-1-2 2,0 1 0,-2 0 1,0 0 1,-3 1 0,-3 2 1,-2 2 1,-4 2 0,-2 0-1,-1-1-4,-3-1-2,-2 0-4,-1-1-3,-2-1-2,0 1-2,-1 0-1,-1 0-3,1 0 0,-1 0-3,0-1-1,1 1-2,1-2-2,1-1-2,0 0-1,1-2-4,1-1-4,-1 0-4,0-1-4,1-1-3,1 0-2,0 0-2,2 0-1</inkml:trace>
</inkml:ink>
</file>

<file path=ppt/ink/ink4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1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39200 25250 515,'15'0'147,"-1"0"-34,-1 0-35,0 0-35,0 0-19,5 2-4,4 0-3,3 2-4,2 0-2,-3 2-3,-1 0-2,-2 1-2,-1 1-3,1-2-4,1-1-2,1 0-3,0-1-1,-1 0 0,-1 0 1,-1 0 0,-1-1 0,-1-1 1,-1 0 0,0-1 1,-2-1-1,-1 0-4,-1 0-2,0 0-3</inkml:trace>
</inkml:ink>
</file>

<file path=ppt/ink/ink4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2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40955 24544 537,'-13'-2'49,"6"0"5,6-3 4,6-2 4,3-1-3,2-2-11,0 0-10,1-1-11,3-2-7,4 0-4,3-1-4,5-1-4,2-2-2,0-2-2,2-1-2,1-3-3,-1 1-1,-1 1-5,-3 3-2,-1 1-4,-2 2-2,-1 0 1,-1 2 0,-1 1 1,-1 1 0,-3 0 2,-1 2 2,-2 1 0,-4 2-9,-6 4-20,-6 4-21,-6 4-20</inkml:trace>
</inkml:ink>
</file>

<file path=ppt/ink/ink4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2"/>
    </inkml:context>
    <inkml:brush xml:id="br0">
      <inkml:brushProperty name="width" value="0.03863" units="cm"/>
      <inkml:brushProperty name="height" value="0.03863" units="cm"/>
      <inkml:brushProperty name="color" value="#F2395B"/>
    </inkml:brush>
  </inkml:definitions>
  <inkml:trace contextRef="#ctx0" brushRef="#br0">40750 25550 569,'15'1'114,"-1"4"-22,-1 2-24,0 4-22,-1 0-15,1 1-5,2 0-5,0 0-6,2-1-5,1 1-4,3 0-4,1 0-6,2-1-4,0-1-6,-1-1-6,1 0-6,-2-1-9,-3-1-13,-3 1-11,-3 0-11,-2-1-1,-2 0 13,-2-2 13,-2 0 12</inkml:trace>
</inkml:ink>
</file>

<file path=ppt/ink/ink4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3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36500 28850 533,'14'0'128,"-1"2"-30,-2 0-29,-2 2-29,2 1-16,5 3-2,7 4-3,5 2-1,3 0-3,-1-1-3,-1-2-2,-1-2-2,-2-2-5,-1-1-6,-3 0-6,-1-1-8,-2-2-5,-1 1-6,-1 0-5,0 0-6,-2 0-3,-1 0-2,-1 0-1,-1 0-2,-1-1 2,0-1 6,-2 0 4,0-1 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19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83187 9939 425,'-6'-5'90,"4"6"-10,4 6-11,4 6-11,0 5-8,-1 5-9,-2 5-7,-2 4-7,-1 4-6,-2-1-4,0 0-2,-1 0-4,-1-1-4,2-3-5,0-3-3,2-3-5,1-4-2,3-5-2,4-5-1,2-4-2,3-5-3,3-4-5,4-4-5,2-4-7,2-4-2,3-3-1,1-5-1,3-3 0,-2-2 0,-2 1 5,-3 1 3,-3 1 3,-4 1 4,-4 3 5,-6 1 2,-4 3 5,-5 0 4,0 2 5,-3 1 5,-2 1 5,-1 1 4,-2 0 5,0 2 3,-1 1 4,-1 2 5,0 4 7,0 4 5,1 4 7,-1 4 1,0 5-5,0 5-5,1 5-5,-3 4-4,-2 3-5,-3 2-3,-3 4-5,-3 3-5,-1 2-6,-3 4-5,-1 2-7,-2 1-9,-1-2-11,0-2-12,-2-2-11,2-4-6,7-7 0,5-7 0,7-7 0</inkml:trace>
</inkml:ink>
</file>

<file path=ppt/ink/ink4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3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38643 28477 551,'-9'-6'16,"0"2"12,-1 4 10,-1 3 11,0 1 1,2 1-6,2 2-8,2 0-7,0 2-4,-4 3-2,-2 4 0,-3 2-2,-2 1-2,1 1-3,-1 0-4,0 0-3,1 0-3,-1 1-2,0 1-4,1 1-2,-1 0-1,2-1 0,1-1 0,1-1 1,4-5-14,6-10-28,7-10-27,8-10-28,1-3-3,-1 3 23,-2 2 23,-2 4 22</inkml:trace>
</inkml:ink>
</file>

<file path=ppt/ink/ink4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4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38900 28482 443,'28'-29'2,"-7"8"5,-7 7 3,-6 7 3,-5 6 8,-1 4 10,0 5 10,-2 6 11,0 1 1,0 1-9,0 0-8,0-1-10,0 1-6,0 0-3,0-1-3,0 1-4,0-1-1,0-1-2,0-1 0,0 0-2,3-3-5,6-3-12,6-2-11,5-4-12,3-3-4,-1-3 2,-1-6 3,0-2 2,-1-3 3,1-2 2,1 0 2,1 0 3,0-2 2,-1 2 1,-1 1 3,-1 1 2,-1 1 2,-3 1 6,-1 0 4,-2 2 5,-4 4 13,-5 6 23,-4 7 22,-5 8 24,-3 3 2,0-1-17,0 1-16,0 0-18,1 0-10,0 1-5,2 1-5,1 1-4,0 1-5,2-1-5,0 1-3,2 0-4,2-4-5,6-3-5,4-6-5,5-4-5,2-5-2,-1-2 0,-1-4 1,0-2 1,-2-3 1,-1-1 2,-1-3 3,-1-1 2,0-2 3,0 0 1,0 1 3,0-1 1,-2 0 4,-1 1 1,-2-1 4,-2 1 2,-2-1 1,-1 1 1,0-1 1,-1 1 1,-4 0-1,-2 2-1,-5 2-2,-4 3 0,-2 2-4,-1 4-5,-1 4-5,-1 4-6,0 4-4,0 2-5,2 3-5,1 3-3,2 1-2,1-2 2,2-3 2,2-1 3</inkml:trace>
</inkml:ink>
</file>

<file path=ppt/ink/ink4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14"/>
    </inkml:context>
    <inkml:brush xml:id="br0">
      <inkml:brushProperty name="width" value="0.04324" units="cm"/>
      <inkml:brushProperty name="height" value="0.04324" units="cm"/>
      <inkml:brushProperty name="color" value="#F2395B"/>
    </inkml:brush>
  </inkml:definitions>
  <inkml:trace contextRef="#ctx0" brushRef="#br0">41300 28550 508,'22'0'126,"-1"2"-27,-3 0-29,-1 2-27,-1 0-15,2 0-4,0-1-2,1 2-3,-1-1-3,-3 1-3,-3 2-3,-2 0-2,-4 2-3,-1 2-1,-2 1-1,-2 3-1,-2 1-4,-2 0-3,-2-1-4,-1 1-4,-3 0-2,-2-1 1,-2 1 1,-1 0 1,-2-2 1,2-3 0,1-3 0,1-2 1,1-2 3,0 2 5,2 0 5,1 2 5,5-2 5,9-3 1,11-2 4,10-4 2,3-1-1,0-2-6,-1 0-4,-1-1-5,0-1-5,-1 2-2,0 1-4,1 0-2,-2 1-4,-1 1-3,-3-2-4,-1 2-4,-3 0-9,-1 2-17,-2 2-17,-2 2-16</inkml:trace>
</inkml:ink>
</file>

<file path=ppt/ink/ink4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4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49945 24600 545,'-14'1'9,"4"2"18,4 2 19,4 2 17,1 3 5,0 7-12,-2 6-10,0 5-12,-1 3-6,0-1-4,0-2-2,0 1-3,0-1-8,1 0-10,-2 2-10,2 1-11,-1-1-8,0-1-3,0-3-5,0-1-5,0-4-1,2-3-1,0-4 1,2-4-1</inkml:trace>
</inkml:ink>
</file>

<file path=ppt/ink/ink4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4"/>
    </inkml:context>
    <inkml:brush xml:id="br0">
      <inkml:brushProperty name="width" value="0.03268" units="cm"/>
      <inkml:brushProperty name="height" value="0.03268" units="cm"/>
      <inkml:brushProperty name="color" value="#F2395B"/>
    </inkml:brush>
  </inkml:definitions>
  <inkml:trace contextRef="#ctx0" brushRef="#br0">49900 25287 673,'0'-15'0,"2"2"0,0 2 0,2 3 0,0 1 4,2 2 10,0 2 8,1 2 10,1 0 4,0 0-3,0-2-2,0 0-1,0-1-3,1 0-3,2 0-3,0 0-2,1 0-4,1 1-4,1-1-5,2 0-5,-2 0-3,-1 0-5,-2 0-5,-2 0-3,-1-2-11,-1-2-17,1-3-16,0-3-16,-1-1 0,0 0 16,-2 2 18,0 1 16</inkml:trace>
</inkml:ink>
</file>

<file path=ppt/ink/ink4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5"/>
    </inkml:context>
    <inkml:brush xml:id="br0">
      <inkml:brushProperty name="width" value="0.04803" units="cm"/>
      <inkml:brushProperty name="height" value="0.04803" units="cm"/>
      <inkml:brushProperty name="color" value="#F2395B"/>
    </inkml:brush>
  </inkml:definitions>
  <inkml:trace contextRef="#ctx0" brushRef="#br0">50527 24444 458,'0'-16'-2,"2"-2"-2,0 0-4,2 0-2,-1 2 12,-1 8 28,0 8 26,-1 8 29,-2 5 4,-1 3-15,0 3-17,-1 3-17,-1 3-9,0 3-5,0 3-4,0 3-4,-1 2-4,0 0-4,-1 2-4,-1 1-5,-1-1-3,0 0-6,0-2-5,0 1-5,0-4-4,1-4-4,-1-3-3,0-5-4,2-5-6,4-8-6,4-8-9,4-8-7,3-6 2,1-2 10,3-3 11,2-3 10,1 0 10,-1 3 7,1 3 9,0 3 7,-2 2 10,-1 2 10,-2 2 11,-2 3 11,-2 1 1,-1 3-6,0 4-7,-2 2-7,-1 2-5,0 2-3,-2 0-4,0 2-3,-1-1-2,0 1-4,0 0-1,0 0-4,2-3-6,4-3-13,4-4-13,3-4-11,4-6-6,4-7 3,2-9 3,3-7 2,0-3 5,-1 3 6,-3 3 6,-1 3 7,-3 3 5,-3 1 1,-3 3 3,-2 1 3,-5 4 11,-2 6 20,-6 6 22,-2 6 21,-3 4 4,0 4-13,0 2-13,0 3-13,1 2-7,1-1-4,0 1-3,2 0-2,-1 0-3,0 1-1,-1 0-2,-2 3-2,1-2-1,2-1-2,3-3-1,1-1-2,3-4-4,4-2-6,3-6-7,5-3-6,3-4-5,1-6-2,3-4-3,1-5-2,1-3-1,-1-3 3,-1-1 2,0-3 3,-4 0 2,-3 1 2,-4 1 4,-4 1 2,-3 2 3,-1 1 3,0 3 4,-1 1 3,-3 2 2,0 2 0,-3 3-1,-2 1 1,-2 2-2,-2 4-5,-2 3-4,-1 2-4,-1 3-3,0 2-3,2 2-1,1 2-1,1-1-3,0 1-2,2-2-3,1 0-1,0-2 0,2-1 3,1-1 4,0 0 4</inkml:trace>
</inkml:ink>
</file>

<file path=ppt/ink/ink4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5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52200 25466 592,'29'-7'13,"-3"2"3,-5 2 4,-3 2 4,-2 1 3,1 0 2,2 0 3,0 0 1,-1 1 1,-1 2-3,-3 2-3,-1 2-2,-3 2-4,-2 3-4,-4 3-5,-2 4-4,-4 1-2,-4 1 0,-4 1 0,-3 1 0,-4 0-3,-2 1-4,-2-1-4,-1 1-5,0-3-2,1-3 0,2-4 0,3-4 0,4-4 0,10-3-1,8-2-2,10-4-2,5-1 0,2-2 0,4 0-1,3-1 0,1-1 0,-1 0 1,-1 0 1,-1 1 0,-1 0-1,-1 2-6,-1 2-5,-1 2-4,-3 0-3,-3 0 2,-4-2 0,-4 0 2</inkml:trace>
</inkml:ink>
</file>

<file path=ppt/ink/ink4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6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53525 24521 471,'8'-9'3,"-2"-2"7,-1-2 7,0-1 7,-2 3 9,-2 10 14,-2 10 13,-2 10 12,-3 6 1,-4 4-15,-4 5-13,-3 3-15,-3 1-9,1 0-5,-1-1-5,0-1-4,-2 2-5,-7 8-8,-5 6-7,-6 7-7,-1 1-4,7-6-2,5-6-3,7-6-2,4-6-3,5-6-5,3-5-4,4-6-4</inkml:trace>
</inkml:ink>
</file>

<file path=ppt/ink/ink4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6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54479 25495 503,'6'-7'11,"-3"0"21,-2 2 23,-4 1 21,0 2 5,1 5-15,0 6-15,2 4-13,0 4-10,0 1-6,0 3-5,0 1-5,-2 2-6,0-1-4,-3 1-6,-2-1-4,-1-1-8,0-1-13,0-2-12,0-2-13,1-3-6,-1-3-4,0-3-2,0-2-2</inkml:trace>
</inkml:ink>
</file>

<file path=ppt/ink/ink4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6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54500 25912 641,'8'-8'4,"0"0"6,0 0 7,-1 0 8,1 1 5,2 0 4,0 2 6,2 1 4,0-1-1,1 2-6,1-1-7,1 0-6,1 0-8,2 2-12,0 0-10,1 2-11,-1 0-7,-1 0-5,-2 0-2,-2 0-5,-3-1-4,1 0-5,-2-2-6,0 0-6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20"/>
    </inkml:context>
    <inkml:brush xml:id="br0">
      <inkml:brushProperty name="width" value="0.03814" units="cm"/>
      <inkml:brushProperty name="height" value="0.03814" units="cm"/>
      <inkml:brushProperty name="color" value="#F2395B"/>
    </inkml:brush>
  </inkml:definitions>
  <inkml:trace contextRef="#ctx0" brushRef="#br0">83900 11650 576,'10'10'0,"5"4"0,6 3 0,4 5 0,1 1 10,0-1 18,-1-1 19,0-1 19,-2-1 4,3-1-7,0-1-10,1 0-8,-1-3-15,-2-1-18,-1-2-21,-2-2-19</inkml:trace>
</inkml:ink>
</file>

<file path=ppt/ink/ink4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6"/>
    </inkml:context>
    <inkml:brush xml:id="br0">
      <inkml:brushProperty name="width" value="0.04777" units="cm"/>
      <inkml:brushProperty name="height" value="0.04777" units="cm"/>
      <inkml:brushProperty name="color" value="#F2395B"/>
    </inkml:brush>
  </inkml:definitions>
  <inkml:trace contextRef="#ctx0" brushRef="#br0">55242 25122 460,'-2'-24'-5,"0"13"32,-3 14 33,-2 14 33,-1 8 6,0 2-19,0 4-21,0 3-19,1 2-13,-1 1-4,0 0-6,0 2-5,0 1-5,0 0-6,0 2-8,0 1-6,1-1-8,1-2-10,0-2-11,2-2-10,0-3-4,2-7 4,0-5 4,2-6 3,0-5 3,0 1 0,0-2 1,0 0 1</inkml:trace>
</inkml:ink>
</file>

<file path=ppt/ink/ink4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6"/>
    </inkml:context>
    <inkml:brush xml:id="br0">
      <inkml:brushProperty name="width" value="0.03123" units="cm"/>
      <inkml:brushProperty name="height" value="0.03123" units="cm"/>
      <inkml:brushProperty name="color" value="#F2395B"/>
    </inkml:brush>
  </inkml:definitions>
  <inkml:trace contextRef="#ctx0" brushRef="#br0">55800 24894 704,'0'-16'3,"2"2"6,0 1 5,2 1 6,1 1 6,3 2 3,4 2 5,2 3 3,2 0 0,1 2-6,2 0-6,0 2-5,0 0-9,1 0-12,-1 0-10,1 0-11,-1 0-5,-1 0 1,-1 0 2,0 0 2</inkml:trace>
</inkml:ink>
</file>

<file path=ppt/ink/ink4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7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56313 24011 527,'-14'-13'71,"4"8"-2,4 7 0,4 6-2,2 5-7,0 5-11,0 4-13,0 3-11,0 5-10,-2 7-6,0 5-6,-1 6-7,-2 1-2,2-2 0,-1-4 2,0-2 0,0-5-14,2-6-27,0-5-27,2-6-28</inkml:trace>
</inkml:ink>
</file>

<file path=ppt/ink/ink4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9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48130 31305 520,'0'-13'49,"0"6"-2,0 6-4,0 6-2,0 3-5,0 2-5,0 0-8,0 1-5,2 0-8,6-1-11,4 0-10,6-2-11,-1-1-5,-1-2 0,-4-2-1,-3-2-1,-3 0 3,-6 4 6,-4 2 5,-5 4 5,-4 1 4,-2 1 2,-2 1 1,-1 1 1,-2 1 3,1 0 2,-1-1 3,0 1 1,2-2 3,3-3 0,3-2 2,2-4 1,5-1 2,4 0 5,6 0 4,4 0 5,5-1-1,6-2-6,3-2-7,7-2-7,-2-1-4,-4 0-3,-5 0-2,-4 0-4,-7 3-1,-6 6-2,-8 6-1,-6 6-1,-4 0 1,-2-1 3,0-4 3,-1-3 3,1-1 2,1-2 1,2-1 2,3 0 1,-1-1 1,0 2 3,-1 0 0,-1 1 3,3 1-2,10-2-2,8-1-3,10 0-4,4-3-2,1-2-3,1-4-3,1-2-3,0-2-1,1 0-1,0 0 0,-1 1-1,-6 2-3,-14 7-6,-14 8-7,-14 6-5,-6 3 1,1-3 8,2-1 8,0-2 9,-1-1 6,1 1 4,-2 1 5,-1 2 4,0-1 2,3-1 1,2-1-1,1-1 1,6-1 3,9-2 9,8-2 8,10-2 8,5-2-2,3-1-12,3 0-11,3-1-12,4-3-9,5-2-3,5-4-6,5-2-3,1-2-3,-2-2 0,-2 0 1,-1-1 0,-5 1 2,-4 1 2,-5 2 2,-4 2 2,-5 2 1,-1 2 0,-2 3-1,-2 1 0,-3 2 7,-3 3 14,-2 4 14,-4 2 14,0 3 5,1 3-5,0 3-4,2 4-5,0 0-6,0 1-7,0-1-7,0 1-6,0-1-6,0 1-1,0-1-2,0 1-2,0-2-4,0-3-6,0-3-5,0-3-5,-2-1-9,-2 0-13,-4-1-12,-2 1-13,-2-2 0,1-4 12,-1-4 13,0-4 13,1-3 9,2 0 6,2-1 5,3-2 6</inkml:trace>
</inkml:ink>
</file>

<file path=ppt/ink/ink4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29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47803 33357 542,'-8'-9'1,"0"0"-1,0-1 1,0-1 0,1-1 2,0 2 6,2 1 4,1 0 4,1 2 4,6-1 1,2 0 2,5 0 2,2 0-2,0 0-2,-1 1-3,1-1-3,0 1-3,0 2-1,-1 2-3,1 2-2,-2 2-2,-2 4-3,-4 2-2,-2 4-4,-4 2-1,-4 3-1,-4 3-1,-3 3 0,-4 1-1,-2-1 1,-2-1 1,-1-1 0,-1-1 1,1-3 2,1-1 2,1-2 3,1-2 2,3-3 4,1-1 2,2-2 3,6-1 2,8-2 1,10 0 1,8-2-1,4 0 0,-1-2-6,-1 0-3,-1-2-5,-1 1-4,-3 0-3,-1 2-3,-2 1-3,-5 0-1,-7 3 3,-6 2 2,-7 2 3,-5 2 2,-2 2 2,-1 2 1,-2 1 2,-1 1 1,2-1 1,3 0 2,1-2 0,5-2 1,6-2 0,8-4 1,6-2 0,6-3-2,1-1-1,5 0-3,2-1-2,0-1-2,-1 2 0,-3 0-1,-1 2-1,-5 1-2,-6 4-4,-8 2-5,-6 3-4,-5 1 0,-3 0 2,-4-2 2,-1 0 4,-4-1 1,0-1 1,-1 1 2,0 0 1,-2 0 2,1 0 4,-1 0 5,1-1 3,1 0 4,3-2 3,3-2 4,3-2 3,4-1 2,8 2-2,7 0-2,6 2 0,6-1-3,5-2-1,5-2-3,5-2-3,3-1-6,3 0-9,1 0-11,2 0-9,1 1-4,-2 0 3,0 2 3,-1 0 4,-3 1 1,-3 0-1,-5 0-2,-3 0 0</inkml:trace>
</inkml:ink>
</file>

<file path=ppt/ink/ink4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0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48276 34213 588,'-15'-8'0,"4"2"0,3 1 0,2 0 0,2 1 4,-2 0 10,0 0 9,-1 1 9,-1 2 7,2 7 5,1 7 5,0 8 6,2 4-3,0 5-12,2 3-10,0 4-10,1 5-11,0 8-8,0 6-10,0 8-9,-1 3-8,-2 2-7,-2 3-8,-1 1-7,-1-5-1,2-12 6,2-14 7,2-12 6,1-8 3,0-3-2,0-3-3,0-2 0</inkml:trace>
</inkml:ink>
</file>

<file path=ppt/ink/ink4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0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49562 33709 481,'6'-8'1,"-3"0"0,-2 0 2,-3 0 1,-3 2 4,-2 2 6,-2 4 6,-2 3 7,-2 3 0,-1 5-4,-3 5-5,-2 5-5,0 2-4,1-1-5,1-1-4,1 0-4,3-5-6,6-3-6,6-6-8,6-4-6,3-3 1,2 0 8,0 0 8,1 0 9,0 0 5,0 0 5,-2 0 3,0 0 5,-2 2 1,-1 4 0,-1 3-1,0 5 0,-3 2 1,-2-1 3,-3 1 3,-4 0 3,-1 0 0,1 1-2,-1 1-2,0 1-2,4-2-5,10-5-9,8-4-10,9-6-8,4-3-4,-1-2 3,-1-2 3,-1-1 3,-1-2 2,-1 0 1,-1 0 1,-1 0 1,-2 1-1,-2 1-5,-4 0-4,-3 2-4,-2-1-3,-4 0-2,-3-1-1,-2-2-3,-2 1 2,-2 1 5,0 0 5,-1 2 6,-2-1 2,0-2 2,-2-2 1,0-1 1,0-2 1,1 2 2,0 0 1,2 2 2,1 1 2,0-1 3,2 0 3,1 0 2,0 0 5,0 0 7,0 1 7,0-1 7,1 3 4,0 7 3,1 8 1,2 6 2,0 4-2,-2 1-9,-1 1-6,0 1-9,-1 2-4,0 1-1,0 3-3,1 1-1,-1-1-4,3-3-7,2-5-8,3-3-6,0-4-3,3-1-1,2-2 1,2-2-1,1-2-2,1-2-5,2-3-6,0 0-4,1-4-4,-1 0 1,1-3-1,0-2 0,-1-1-2,-1 0-4,-1 1-2,0-1-4</inkml:trace>
</inkml:ink>
</file>

<file path=ppt/ink/ink4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2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50785 32835 481,'-7'7'8,"0"-1"13,2 0 16,1-2 14,1 0 2,6-2-10,2 0-10,5-2-11,3 1-6,0 4-5,1 2-4,1 4-5,-2 1-1,-4 3-2,-6 2 0,-4 1 0,-5 2-1,-2 1-1,-3 1 0,-3 2-1,-4-1 1,-2 0 0,-3 1 2,-3-1 0,-1 0 2,1-1-1,1-1 1,1 0 1,2-4-1,3-3-2,3-4-1,3-4-2,5-4-4,8-1-5,8-2-6,8-1-5,4-2 0,1 0 7,1 0 6,1 0 6,-2 1 5,-3 2 3,-5 2 3,-3 2 3,-3 1 2,-2 2 2,-2 0 2,-2 1 2,-1 2 1,-2 0 0,-1 1 1,0 2-1,-1-1-2,-2 1-7,0 0-4,-1 0-6,2-3-8,8-3-10,6-4-9,7-4-10,3-2-1,-3 0 6,-1 0 8,-2 1 7,-2-3 0,-1-4-3,0-4-5,-2-3-3,0-5-1,2-2 3,0-2 5,1-4 3,0-3 4,0-1 3,-2-2 4,0-2 3,-1-3 2,3-1 0,2-2 2,2-1 0,-1 0 1,-1 7 1,-2 6 1,-2 6 2,-1 2 6,-1 3 9,1 0 10,0 0 9,0 3 6,2 3 1,0 3 2,1 3 2,1 2-3,0 2-6,-1 2-8,1 2-7,-1 5-6,-2 8-7,-2 7-5,-2 9-7,-3 2-6,-4-2-3,-4-1-4,-4-3-5,-4 0-1,-1 1 0,-5 1 0,-2 1 1,0-2-2,1-3-1,3-4-2,1-5-2,2-2 3,2-2 8,3-2 6,1-2 8,6-3 4,8-2 2,9-4 2,9-2 2,4-2-1,-3 0-2,-1 0-3,-3 1-3,-1 0-1,-1 2 0,0 2 0,-2 2 0,-5 3 1,-9 6 4,-8 4 1,-9 5 4,-5 2 0,1-1-2,-1-1-1,1 0-1,-2-2-1,0 1 0,-1-1 1,-1 1-1,0-1 1,-1-1 1,1-1 0,-1 0 0,2-2 1,3-1 0,3 0 1,3-2-1,7-3-1,14-6-6,12-6-5,13-6-6,6-2-3,0-1-1,0 0-1,0 1-2,-1-1 0,-3 2 2,-4 1 1,-1 1 3,-5 1 0,-3 2 1,-5 2 1,-3 3 1,-5 1 2,-4 2 5,-6 2 5,-4 2 4,-4 1 2,-2 1-1,-2 2-1,-1 0-1,-2 1-2,0 0 0,1 0-1,-1-1-1,0 2 0,-1 0-1,-2 1 1,1 2 0,-2-1 1,2-1 4,1-1 2,1 0 4,1-1 2,1 1 0,0 2 1,2 0 0,1 1 0,1-1-1,0 1-3,2 0-1,0 0-1,2-1 0,1 1 1,0 0-1,3-2-11,4-3-25,4-2-23,4-4-23,3-3-7,1-3 13,3-5 12,2-4 12,0-1 9,-1 1 5,-1 0 6,-1 2 6,-1 1 4,-2 3 3,-3 1 2,-1 2 2,-2 2 10,-4 4 17,-3 2 18,-2 4 16,-3 2 5,-2 3-7,-1 3-9,-3 4-8,-1-1-6,0-1-4,0-3-4,1-1-3,0-1-5,2 0-3,2-1-5,3 1-3,4-4-11,11-8-19,10-8-19,9-7-19,3-5-5,-3 0 8,-5 1 10,-3-1 7,-3 2 9,-1 3 7,-1 3 7,0 2 7,-3 3 5,-3 1 6,-3 0 5,-2 2 6,-3 1 12,-3 4 21,0 2 20,-3 4 22,-1 1 2,0 1-17,0 2-16,0 0-16,0 1-9,0 1-3,0 1-2,0 2-3,1-1-2,0-1-4,2-1-3,1 0-3,0-1-6,3 1-4,2 1-6,2 1-6,2-1-7,2-4-7,2-5-9,1-2-8,2-3-2,1 0 2,2 0 3,0 0 4,-1-1-1,-3-1-2,-3 0-2,-2-1-2</inkml:trace>
</inkml:ink>
</file>

<file path=ppt/ink/ink4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8"/>
    </inkml:context>
    <inkml:brush xml:id="br0">
      <inkml:brushProperty name="width" value="0.03099" units="cm"/>
      <inkml:brushProperty name="height" value="0.03099" units="cm"/>
      <inkml:brushProperty name="color" value="#F2395B"/>
    </inkml:brush>
  </inkml:definitions>
  <inkml:trace contextRef="#ctx0" brushRef="#br0">53800 33431 709,'17'-7'77,"1"0"-15,3 2-13,1 1-15,1 0-9,-1 2-5,-1 0-6,0 2-4,-2 0-11,-1 0-15,-1 0-15,-1 0-15,-2 1-6,-4 2 5,-5 2 5,-2 2 3,-3 0 5,0 1 2,0 0 4,0 0 3</inkml:trace>
</inkml:ink>
</file>

<file path=ppt/ink/ink4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9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53656 34050 686,'-15'0'4,"4"2"9,3 0 9,2 2 9,3 2 4,2 5 0,2 5 0,2 6 0,0 1-2,0 1-7,-2-1-6,0 1-6,-1-1-6,0-1-5,0-1-7,0-1-4,0-1-3,0-1 1,0-1 1,0 0 2,0-3-6,0-1-14,0-2-13,0-2-14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20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84876 9031 521,'23'-35'69,"-3"7"-11,-1 9-10,-2 7-11,-2 6-7,1 6 0,0 4-3,0 6-1,-1 2-2,-1 3-3,-1 2-3,-1 1-2,-1 2-2,-2 0-3,-2-1-2,-2 1-3,-4 0 0,-6 1 1,-6 1 1,-6 1 1,-4 1-5,-5 1-7,-3 1-9,-4 1-9,-4 0-6,-3 1-3,-3-1-4,-2 1-3,-1-3 0,4-1 5,2-4 5,3-3 5,5-3 0,5-3-4,7-3-2,5-2-5,4-2 0,1 0 0,0 0 2,2 0 2</inkml:trace>
</inkml:ink>
</file>

<file path=ppt/ink/ink4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39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53650 34158 549,'16'-21'-5,"-1"5"2,1 4 0,0 6 2,0 1 3,1 0 5,1-1 7,1-1 5,1-1 2,-1 2-3,1 0-3,0 2-2,-2 0-1,0 0-2,0 0 0,-2 0-1,-2 1 0,-1 0 0,-2 2 0,-2 1 1,-2 0 1,-2 3-1,-3 2 1,0 2 1,-2 2-1,0 2-1,0 2 0,0 1 0,-2 2-2,0 1-1,-3 2-2,-2 0-1,-1 0 0,-2-1 1,0-1 1,-1-1 0,-1-1 0,0-2-5,0-3-3,1-1-4,0-1-4,0-2-1,2-1-3,1 0-1,0-2-2,0-2 0,0-2 0,0-2-1,1-3 0,1-4 0,0-4-1,2-3 0,0-4 1,2-1-1,0-3 2,2-1 0,1-2 2,2 1 3,2-1 3,2 1 4,0 1 3,-1 3 4,-1 3 3,0 3 3,-2 6 11,0 8 16,-2 9 17,0 10 16,-2 4 3,-2 1-13,-2 1-13,-2 1-13,-1 0-9,-2 1-5,0-1-6,-1 1-7,1-2-9,2-3-16,4-3-16,3-2-15,3-7-9,5-9 1,6-8-1,4-9-1,1-3 6,-3 3 8,-3 3 11,-2 2 9,-2 3 6,-1 1 6,1 0 4,0 2 4</inkml:trace>
</inkml:ink>
</file>

<file path=ppt/ink/ink4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40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54166 33746 483,'8'7'-4,"2"-2"11,0-2 11,1-2 10,2-1 4,2 0-4,1 0-4,3 0-3,1 0-3,-1 0-1,1 0-1,0 0 0,-1-1-2,1 0-2,-1-2-2,1 0-2,-1-1 0,-1 0-2,-1 0-1,0 0 0,-3-1-7,-1-1-13,-2-3-12,-2-2-14,-3-1-2,-3-2 7,-2 0 7,-4-1 8,-1 0 3,-2-1 2,0 0 2,-1 0 2,-1 2 4,0 1 8,0 2 7,1 2 8,0 6 11,2 8 13,2 9 13,2 10 14,0 3 1,0 1-13,-2-1-12,0 0-12,-2 1-10,0-1-4,-1 1-7,-1-1-4,-1-1-5,0-1-2,0-2-1,0-3-3,0-2-2,0-3-3,1-2-2,-1-4-3,-1-2-4,0-2-7,-1-2-6,-1-2-7,0-4 0,2-4 4,2-5 5,2-5 5,2-4 4,0-2 3,2-1 3,0-2 3,1 0 1,0 4 1,0 5-1,0 3 0,1 4 2,2 2 5,2 4 5,2 3 4,1 1 2,2 0-3,0 0-2,1 0-4,3-1-2,6-1-4,3 0-4,7-1-4,-2-1 0,-4 0 3,-5 0 3,-4 0 4,-4 1 6,-1 0 11,0 2 10,-2 0 10,-3 3 6,-4 4-1,-6 4 1,-4 4-1,-4 1-5,-1-1-9,-3-1-10,-2-1-11,-1-1-6,-3 0-4,-1-2-5,-3 0-4,0-2-2,-1-1 0,1-1-1,0 0 0,-2-1 1,0 0 1,0 0 1,-2 0 3,0 0 1,3 0 1,2-1 2,1 2 1,3-2 3,3-1 5,3 0 3,3-2 5,2 1 8,2 0 13,2 2 14,2 0 13,3 2 4,4 2-7,4 2-4,4 2-7,2 0-4,1 1-4,1 0-3,2 0-3,0 0-3,3 1-2,2 1-2,1 1-1,3 2-2,3 2 0,3 1-1,3 3-1,3 1-2,6 1-5,4 1-5,6 1-6,4-2 0,4-3 0,3-5 1,5-3 2,-5-4-6,-12-2-12,-14-4-13,-12-2-12,-5-3-10,0-1-8,0 0-6,3-1-9</inkml:trace>
</inkml:ink>
</file>

<file path=ppt/ink/ink4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2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64571 23506 484,'0'-13'9,"0"8"18,0 6 18,0 8 17,0 4 5,-2 3-10,0 3-10,-1 3-9,-2 3-7,-1 1-4,0 3-5,-1 1-3,0 3-4,2 5-1,2 3-2,2 4-2,0 2-2,-2 0-3,-2 0-5,-1 0-2,-2-1-2,2-2-1,0-2-1,2-2 0,0-3-2,0-3-3,0-5-4,0-3-4,1-4-1,0-3 0,2-3 0,1-3 0,-2-3-3,-1-6-8,-2-4-6,-1-6-8,-2-4-1,0-3 7,0-5 5,1-3 7,-1-6 4,0-7 1,0-7 3,0-6 2,1-5 1,0 0 2,2-2 0,1 0 2,0 1 2,2 6 2,0 4 5,2 6 2,0 4 4,0 5 4,0 5 6,0 5 4,0 3 2,0 2 2,0 3 1,0 1 1,-1 6 3,0 10 4,-2 9 5,0 11 4,-2 4-1,0 1-8,-1-1-9,-2 0-7,1-1-6,-1-3-2,0-3-3,0-3-2,3-5-7,6-8-11,6-8-10,6-8-12,4-8-2,5-7 5,3-9 4,5-7 5,1-3 3,2 2 1,1 1 3,1 3 1,0 2 3,-1 2 3,-2 1 3,0 3 3,-2 2 2,-3 3-2,-3 3 0,-3 3-1,-3 2 5,-2 4 10,-4 3 11,-3 3 10,-2 2 6,-2 3 3,-2 4 3,-2 2 2,-1 2-1,0 2-8,0 0-8,0 2-6,0-1-6,0 1-2,0 0-4,0 0-2,1-1-2,2-1-2,2-1-1,2 0-2,-1 0-2,-1 3-6,-2 3-5,-2 4-4,-3-1-2,-3 1 3,-6-2 4,-2-1 3,-3-1 2,1-3 0,-1-1 0,0-2 1,1-1 1,1 0 2,1 0 2,0 0 1,2-2 3,1-1 2,0-2 1,2-2 3,2-2 0,6-4 2,5-2 0,4-3 2,4-1-1,1 2-2,3 2-2,2 2-2,-1 2-1,-3 0 0,-3 2 0,-2 1 0,-4 1-1,-1 3 2,-2 4 0,-2 2 2,-3 3-1,-6 3 0,-4 3-2,-5 4 0,-2-1-1,1 0 0,1-1-1,1 0-2,1-4 1,2-3-1,2-4 1,2-4-1,0-1 0,-3 3 0,-4 4 0,-1 2 0,-4 2 1,-2 1 1,-1 1 3,-3 2 2,2-3 2,3-1 3,5-4 2,3-3 2,6-2 2,6-4 2,7-3 0,8-2 2,4-2-1,3 0-4,3 0-5,3 1-3,3-2-4,5 0-1,3-2-3,4 0-3,4-2-2,2-4-2,4-2-3,2-3-2,-1 0-1,-8 5-1,-6 3 1,-7 4 0,-6 3 0,-3 0-2,-4 2-3,-5 0 0,-5 0-5,-10-4-6,-8-2-6,-9-3-5,-4-3 0,3-2 11,1-1 8,3-3 10,0 1 4,2 3 1,1 2 0,1 4 0,-1 2 5,0 0 7,-1 2 8,-1 1 9,0 0 4,2 2 2,2 0 2,3 2 3,0 2-1,2 4 0,1 3-1,0 5-1,2 3-2,2 1-4,2 3-2,2 2-4,1 1-2,0 2 0,0 3-2,0 1-1,0 2-3,0 1-4,-1 1-5,2 1-5,-2-2-2,1-2 1,0-3 0,0-3 1,-1-2-5,0-1-8,-2-1-10,0-1-9,-2-1-5,-2-2-2,-2-3-2,-2-1-2,-2-3 4,-3-4 8,-4-4 9,-2-4 9,-1-4 5,1-2 3,1-3 2,1-3 2,1-2 5,2 2 4,3 1 5,1 1 5,1 0 3,2 2 2,1 1 2,0 1 1,5-1-3,6 0-6,7-2-6,8 0-7,4-1-7,4-1-6,5-1-7,3-2-6,-1 2-3,-7 3 1,-7 3 1,-7 2 2,-3 2-1,-1 0 1,1 0-1,0 1 1</inkml:trace>
</inkml:ink>
</file>

<file path=ppt/ink/ink4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2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67197 24477 565,'-2'-10'75,"0"10"-7,-3 12-5,-2 10-7,-2 7-7,-4 2-9,-2 4-9,-3 3-9,-2 0-7,-1-2-5,-1-1-5,-1-3-4,-1 0-5,1-1-3,-1 0-3,1 1-2,1-4-5,4-6-6,5-5-5,3-6-6,4-6-5,4-6-5,4-6-5,4-6-5,1-2 2,-1 1 6,0 1 8,-2 0 6</inkml:trace>
</inkml:ink>
</file>

<file path=ppt/ink/ink4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3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67400 24755 435,'8'-8'0,"0"-2"0,0 0 0,-1-1 0,1 0 2,0 2 5,0 2 4,0 3 4,0 1 4,-1 2 5,1 2 4,0 2 5,0 2 2,0 3-2,0 3 0,-1 4-1,1 1-1,-2 1-4,-1 1-2,0 1-3,-2 1-3,0 0-4,-2-1-3,0 1-4,-1-2-2,0-1-1,0-2 0,0-3-1,3-2-5,5-4-11,7-4-11,6-4-10,1-4-4,-3-4 1,-3-3 1,-3-5 2,1-3 2,4-3 2,3-3 4,5-3 1,-1 1 4,-3 3 5,-5 5 3,-3 3 4,-3 5 12,-2 6 20,-2 7 19,-2 5 19,-3 4 5,-1 5-9,-2 4-11,-1 3-9,-2 3-8,0-1-4,0 1-4,0-1-5,0 0-3,2-1-2,0-1-2,2-1-1,1-1-5,2-2-3,2-3-6,2-1-5,2-3-2,1-2-3,3-4-1,2-2-2,1-5 0,1-6 0,1-6 1,1-5 0,0-5 0,-1-1-2,0-3 0,-2-1-2,-2-1 1,-1-1 2,-2 1 4,-2 0 2,-2 0 2,-2 5 3,-3 2 3,0 3 2,-5 3 3,-2 2 1,-5 4 3,-4 3 1,-3 3 2,-1 4-1,-3 4 0,-1 4-1,-1 3-2,1 3-3,1 4-4,1 2-3,1 1-8,2 1-12,2-1-10,3 1-12</inkml:trace>
</inkml:ink>
</file>

<file path=ppt/ink/ink4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3"/>
    </inkml:context>
    <inkml:brush xml:id="br0">
      <inkml:brushProperty name="width" value="0.0432" units="cm"/>
      <inkml:brushProperty name="height" value="0.0432" units="cm"/>
      <inkml:brushProperty name="color" value="#F2395B"/>
    </inkml:brush>
  </inkml:definitions>
  <inkml:trace contextRef="#ctx0" brushRef="#br0">69950 25179 509,'21'0'70,"-3"-2"-7,-4 0-9,-4-1-9,-2 1-4,1 5-3,2 6-3,0 4-3,-1 4-3,-4 1-8,-4 3-5,-4 1-7,-3 2-2,0 0-1,-2-1 2,0 1-1,0-2 0,0-3-5,2-3-2,1-3-4,2-1-5,7 0-5,6-1-5,6 1-5,3-3-5,1-4-4,1-6-3,1-4-3,0-2 1,-3 0 4,-1 2 6,-2 1 5</inkml:trace>
</inkml:ink>
</file>

<file path=ppt/ink/ink4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4"/>
    </inkml:context>
    <inkml:brush xml:id="br0">
      <inkml:brushProperty name="width" value="0.03724" units="cm"/>
      <inkml:brushProperty name="height" value="0.03724" units="cm"/>
      <inkml:brushProperty name="color" value="#F2395B"/>
    </inkml:brush>
  </inkml:definitions>
  <inkml:trace contextRef="#ctx0" brushRef="#br0">66586 24746 590,'-17'-1'3,"-2"-1"7,-1 0 5,-3-1 7,2-1 5,3 2 3,4 0 5,5 2 4,6 0 3,11 0 1,11 0 3,11 0 1,8-1-10,7-2-24,5-2-22,6-2-25,-3 0-7,-10 0 5,-11 2 6,-11 1 6,-5 0-2,-1 0-12,1 0-12,0 0-12</inkml:trace>
</inkml:ink>
</file>

<file path=ppt/ink/ink4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70990 25132 586,'-15'0'-4,"2"0"13,2 0 12,2 0 13,6 0 7,8 0 4,9 0 4,10 0 3,4 0-3,2 0-8,3 0-10,1 0-9,2-1-8,3-1-6,1 0-7,2-1-5,0-1-5,-2 2-4,-1 0-3,-3 2-4,-2-1-2,0 0-3,-1-2-1,-1 0-2,-1-1 0,-1 2 0,-1 0 2,-1 2 1,-3 0 0,-3 2-1,-4 0-2,-5 2-1,-2 0 0,-2 0 2,-2 0 1,-2 0 2</inkml:trace>
</inkml:ink>
</file>

<file path=ppt/ink/ink4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7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73031 24266 564,'-12'-7'36,"5"2"4,6 2 4,6 2 3,4 2-2,1 2-5,3 2-5,2 2-7,1 0-4,1-1-4,1-1-4,2 0-4,-2 0-3,1 0 1,-2 1-2,-1 2 0,0 0-1,0 3-3,-1 2-2,1 2-2,-1 0-2,-2 1-4,-3 0-2,-1-1-3,-1 1-1,-2 0 1,-1-1 2,0 1 0,-2-1 1,-2-1 2,-2-1 0,-2 0 2,-2-1 1,0 1 2,-1 2 1,-2 0 2,-1 1 1,-3-1-1,-4 1 0,-2 0 0,-2 0-1,-3 1-1,-2 1 0,-1 1-2,-1 0-4,1-1-8,1-1-10,1 0-8,2-3-4,5-1-2,3-2 0,4-2-2</inkml:trace>
</inkml:ink>
</file>

<file path=ppt/ink/ink4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7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74128 24750 558,'-15'0'4,"-1"2"8,0 0 7,1 2 9,3 0 7,8 0 8,8 0 8,8 0 8,5-1-1,3-1-12,3 0-10,3-1-11,2-2-10,1-1-6,1 0-8,1-1-6,-1-1-5,0 2-1,-1 0 0,-1 2-2,-1 0-5,-3 0-13,-1 0-12,-3 0-12,-2 0-2,-2 0 7,-4 0 9,-3 0 7,-2-1 5,0 0 0,-2-2 0,0 0 1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20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85625 10300 448,'43'0'1,"-8"0"4,-7 0 3,-8 0 4,-2 0 4,8 0 8,7 0 7,7 0 8,1 0 1,-6 0-5,-4 0-4,-5 0-4,-4 1-5,-4 4-4,-5 2-4,-3 4-5,-5 1-5,-6 3-8,-6 1-7,-6 3-8,-4 2-7,-5 1-6,-4 3-5,-3 1-7,-4 1-1,-2-1 3,-4-1 5,-3-1 4,2-3 4,4-5 6,5-5 5,5-4 5,4-4 3,5 0 3,3-2 2,4 0 1,5-2 6,4 0 7,6-2 7,4 0 8,4-2 5,3 0 3,4-1 4,2-2 2,1 1 1,1 1-4,-1 0-5,1 2-3,-2 1-3,-1 2-3,-3 2-1,-1 2-3,-2 2-2,-2 2-2,-3 1-1,-1 3-1,-2 2-2,-4 3 0,-3 4-2,-2 2 0,-4 2-2,-6 1 0,-4 1-1,-5 1-1,-2 0-1,-1 1-1,1-1-2,-1 0 0,0 0-1,-1-3 0,-1-1 1,-1-3 1,1-2-1,3-2 1,3-4-1,3-3 1,7-1 3,12-2 10,12-1 8,11 0 10,11-3 1,7-4-7,8-4-6,8-4-7,1-1-6,-3 2-8,-4 2-7,-4 3-6,-2 0-7,0 2-6,0 0-5,0 2-5,-2 0-4,-6 2-1,-4 0-1,-5 2-2,-5-1 0,-5-1-2,-5 0 0,-4-1-1</inkml:trace>
</inkml:ink>
</file>

<file path=ppt/ink/ink4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8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75204 24137 465,'-8'9'99,"0"1"-19,0 3-20,0 2-20,0 2-12,-2 1-4,0 3-4,-1 1-3,-2 3-4,-2 3-1,-1 3-3,-3 3-2,0 0-2,-1-1 0,0-3 0,1-1 0,1-4-7,2-3-10,4-5-13,3-3-11,3-6-9,6-6-4,4-8-6,6-6-6,2-6 3,3-5 9,2-5 9,2-5 9,-1-1 7,1 1 6,-2 3 5,-1 2 5,-1 2 3,-3 5 2,-1 3 1,-2 4 2,-1 3 3,0 3 9,0 1 7,0 2 8,-1 3 8,1 4 11,0 4 10,0 4 10,-1 2 1,-1 3-8,0 2-8,-1 1-7,-2 1-7,-1-1-6,0 0-5,-2-2-5,1-1-6,0-1-2,2-1-5,0 0-3,1-2-6,0 1-8,0 0-10,0 0-7,2-5-7,5-8-4,5-10-2,6-8-4,1-5 1,-1-3 5,-1-1 5,-1-2 4,-1-1 5,-3 3 3,-1 1 3,-2 3 3,-2 1 3,-1 4 5,0 3 4,-2 3 4,-1 2 8,-2 1 11,-2 0 12,-2 2 12,-1 2 4,0 6-3,0 4-3,0 6-4,0 2-4,0 3-7,0 2-5,0 2-8,-1 1-5,0 1-7,-2 1-7,0 1-6,-2 0-4,0 1 1,-1-1-1,-2 1 0,1-1-2,-1-1-3,0-1-4,0-1-4,2-6-6,6-12-12,4-12-10,6-12-11,1-4 2,-1 3 14,0 3 15,-2 3 14,1 2 11,2-1 6,1 0 6,3 0 7,0 2 5,-1 1 2,0 2 3,-2 2 2,-1 3-1,-1 1-6,0 2-6,-2 2-4,0-1-9,0 0-10,0-3-10,0-2-10</inkml:trace>
</inkml:ink>
</file>

<file path=ppt/ink/ink4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8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77073 23569 406,'6'-28'7,"-3"5"16,-2 7 14,-4 5 15,-1 7 7,1 8-1,-1 8 0,0 7-1,-1 6-5,-2 1-8,-2 3-8,-2 1-8,0 4-7,1 5-5,0 4-3,2 6-6,0 3-1,0 5 0,1 4 1,-1 4 0,0 1-8,0-1-13,0-1-15,0-1-14,1-5-9,1-8-3,0-9-2,2-10-2,0-5-1,2-3 2,0-3 3,2-2 2</inkml:trace>
</inkml:ink>
</file>

<file path=ppt/ink/ink4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0:59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77450 24481 544,'35'-13'100,"-7"3"-23,-9 4-23,-7 4-23,-3 3-11,1 4 0,3 2 1,2 4-1,-1 1-1,-3 1-3,-2 1-3,-4 1-4,-2 1-2,0 2-4,-2 0-2,0 1-4,-2-1 0,-2-3-1,-2-2 1,-2-4 0,-1-1 0,-1 2 0,-2 0-1,0 1 1,3-1 3,6-2 6,8-4 8,6-2 6,7-3 0,7-1-9,7 0-9,7-1-8,0-1-5,-6 0-2,-6 0-1,-5 0-2,-5 1-11,-1 0-21,-2 2-19,-2 0-22</inkml:trace>
</inkml:ink>
</file>

<file path=ppt/ink/ink4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2"/>
    </inkml:context>
    <inkml:brush xml:id="br0">
      <inkml:brushProperty name="width" value="0.0223" units="cm"/>
      <inkml:brushProperty name="height" value="0.0223" units="cm"/>
      <inkml:brushProperty name="color" value="#FED406"/>
    </inkml:brush>
  </inkml:definitions>
  <inkml:trace contextRef="#ctx0" brushRef="#br0">62842 8368 986,'-49'-119'1,"13"30"2,13 29 1,13 30 2,9 19-7,7 8-13,8 9-13,6 10-14,2 2-3,-3-3 8,-3-3 9,-2-2 8</inkml:trace>
</inkml:ink>
</file>

<file path=ppt/ink/ink4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5"/>
    </inkml:context>
    <inkml:brush xml:id="br0">
      <inkml:brushProperty name="width" value="0.04622" units="cm"/>
      <inkml:brushProperty name="height" value="0.04622" units="cm"/>
      <inkml:brushProperty name="color" value="#FED406"/>
    </inkml:brush>
  </inkml:definitions>
  <inkml:trace contextRef="#ctx0" brushRef="#br0">63444 31466 475,'-3'-7'126,"8"2"-27,9 2-24,9 2-26,3 1-15,-3 0-3,-3 0-5,-3 0-4,-1 0-5,0 2-3,-1 0-6,1 2-4,-3 1-17,-6 1-28,-7 3-30,-4 2-28,-6 0-5,-4-1 23,-4 0 21,-3-2 21,-1 0 13,1-2 5,2-1 3,3 0 5,0-1 7,0 0 9,1-1 11,-1 2 10,1-2 6,2 1 0,3 0 2,1 0 1,1 2 1,2 2 3,1 3 1,1 3 3,0 3-2,2 2-5,0 1-5,2 3-4,0 2-4,0 2-3,0 4-4,0 3-3,0 2-1,0 3-1,0 1-1,0 2 0,-1-2-3,-1-6-3,0-5-4,-1-7-4,-1-3-4,2-2-6,0-3-5,2-1-5,0-6-9,0-10-11,0-10-11,0-9-11,0-6 1,2 1 15,0-1 13,2 1 15,-1 1 8,-1 3 2,0 3 4,-1 3 3,-1 2 5,2 4 9,0 3 8,2 3 9,0 1 6,1 2 1,1 0 2,2 2 1,1-1 1,3-2-4,4-2-1,2-2-4,3-1-1,3 0-4,3 1-2,3-1-4,0 1-1,0 2-1,-1 2-2,-1 2 0,-1 1-3,-1 0-3,-1 0-4,-1 0-3,-2 0-3,-3-2-5,-3-1-4,-2 0-5,-3-1-4,-1-2-4,-1 0-5,0-1-5,-3-2 1,-1-2 6,-2-2 6,-2-1 6,-2-2 5,-3 0 3,-4 1 3,-2-1 4,-2 2 4,0 2 3,1 4 4,-1 3 4,0 1 2,0 0 1,1 0 1,-1 0 1,0 1 2,0 0 2,1 2 3,-1 0 1,0 3 1,0 4 0,1 4-1,-1 4-1,0 3-1,0 3-2,1 3-2,-1 3-1,1 1-1,2-1-2,2-1-1,3-1-2,0-1-1,2-1-2,0-1-2,2-1-1,1-1-4,2-1-4,2-1-5,1 0-5,4-3-5,2-1-4,3-3-4,3 0-5,3-4-2,1-1 0,3-2-1,1-2-1,3-2 0,1-4-3,2-2-3,3-3-2,-3-2 0,-6 2 3,-5 1 3,-6 1 4</inkml:trace>
</inkml:ink>
</file>

<file path=ppt/ink/ink4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6"/>
    </inkml:context>
    <inkml:brush xml:id="br0">
      <inkml:brushProperty name="width" value="0.04798" units="cm"/>
      <inkml:brushProperty name="height" value="0.04798" units="cm"/>
      <inkml:brushProperty name="color" value="#FED406"/>
    </inkml:brush>
  </inkml:definitions>
  <inkml:trace contextRef="#ctx0" brushRef="#br0">65742 31293 458,'-9'-3'155,"-2"10"-35,-2 9-36,-1 11-35,-4 5-20,-4 3-4,-3 1-3,-5 2-5,-1 3-4,0 2-2,-1 4-2,1 2-4,0 4-3,1 2-3,1 3-4,1 3-3,2-1-6,1-6-6,3-6-7,1-6-6,3-6-5,5-6-2,3-5-2,4-6-2,3-5 1,2-1 2,2-2 4,2-2 2</inkml:trace>
</inkml:ink>
</file>

<file path=ppt/ink/ink4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6"/>
    </inkml:context>
    <inkml:brush xml:id="br0">
      <inkml:brushProperty name="width" value="0.05161" units="cm"/>
      <inkml:brushProperty name="height" value="0.05161" units="cm"/>
      <inkml:brushProperty name="color" value="#FED406"/>
    </inkml:brush>
  </inkml:definitions>
  <inkml:trace contextRef="#ctx0" brushRef="#br0">67063 32100 426,'-7'44'154,"2"-6"-38,2-6-38,2-5-39,0-3-20,0 1-6,-2 1-4,0 1-6,-1 0-4,0-1-5,0-1-6,1-1-4,-2-2-4,2-3-3,-1-3-3,0-2-3,0-7-6,2-9-8,0-8-8,2-9-7,0-3 1,2 5 12,0 3 13,2 4 11,1 2 11,1-2 8,3 0 8,2-1 8,1 0 7,2 1 5,0 0 4,1 2 6,1 0 0,-1 2-4,1 1-5,0 0-4,-1 2-4,1 0-1,0 2-3,-1 1-1,0-1-4,-1-1-6,0 0-6,-2-1-6,-1-1-5,-1 0-5,0 0-5,-2 0-5,-1-2-4,-2-2-4,-2-3-3,-2-3-3,-1-2 3,0 0 10,0 1 12,0-1 9,-1 1 14,0 3 15,-2 1 15,0 2 16,0 3 6,0 6-1,2 4-1,0 6-1,0 3-5,-2 3-6,-2 3-6,-1 3-7,-2 2-5,2 0-4,1-1-5,0 1-3,1-1-3,0 3 0,0 0 0,1 1 0,-1-2-5,2-2-10,0-2-8,2-4-10,1-3-10,3-1-13,4-2-12,2-2-11,3-4-3,1-2 10,3-6 9,2-2 9,-1-3 5,-3 0 4,-3 0 3,-2 0 3</inkml:trace>
</inkml:ink>
</file>

<file path=ppt/ink/ink4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7"/>
    </inkml:context>
    <inkml:brush xml:id="br0">
      <inkml:brushProperty name="width" value="0.05736" units="cm"/>
      <inkml:brushProperty name="height" value="0.05736" units="cm"/>
      <inkml:brushProperty name="color" value="#FED406"/>
    </inkml:brush>
  </inkml:definitions>
  <inkml:trace contextRef="#ctx0" brushRef="#br0">68873 32292 383,'6'-8'2,"-1"1"3,-2-1 5,-2 0 2,-2 1 5,-3 2 3,-4 2 5,-2 2 3,-2 2 3,0 4 1,0 2 2,1 4 2,-2 2-2,0 3-3,-1 3-3,-1 3-5,0 2-2,2 1-2,3 1-2,1 1-1,2 0-2,2-1-2,2-1-1,2-1-2,1-2-2,0-1-2,0-3-2,0-1-2,1-2-4,4-3-4,2-1-5,4-2-4,1-3-2,3-2 1,2-4 1,1-2 1,2-4-3,2-4-5,0-3-8,1-5-5,0-3-3,1-3 2,-1-3 1,1-3 2,-1-1 2,-1 1 6,-1 2 4,-1 0 5,-2 1 4,-2 3 1,-4 1 1,-3 3 3,-1 1 4,-2 2 8,-1 3 8,0 1 7,-2 5 15,-2 6 21,-2 7 22,-2 8 21,-1 5 0,0 5-22,0 5-20,0 5-23,1 3-12,0 2-6,2 2-4,0 2-5,1 2-5,0 2-1,0 2-2,0 2-3,1-1-9,2-4-15,2-4-15,2-3-15</inkml:trace>
</inkml:ink>
</file>

<file path=ppt/ink/ink4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09"/>
    </inkml:context>
    <inkml:brush xml:id="br0">
      <inkml:brushProperty name="width" value="0.0521" units="cm"/>
      <inkml:brushProperty name="height" value="0.0521" units="cm"/>
      <inkml:brushProperty name="color" value="#FED406"/>
    </inkml:brush>
  </inkml:definitions>
  <inkml:trace contextRef="#ctx0" brushRef="#br0">65599 20811 422,'1'-30'2,"0"3"3,2 3 4,0 3 2,0 1 3,0 1 0,-1-1 2,-2 1 1,0-1 1,-2 0 0,-1 1 2,0-1 0,-2 0 0,-2-1-1,-1-1-2,-3-1-1,-2 0-1,-2-1-1,-1 1-1,-3-1-1,-1 1-1,-1 1-1,-1 1 0,-1 1 0,-2 1-1,-3 3-1,-3 1 0,-3 2-1,-3 1-1,-2 1-1,-4-1-1,-2 0 0,-2 0 0,0 1-1,0-1 1,0 0 0,0 1 0,1 1 1,2 0-1,0 2 0,0 0-1,-2 0 0,-2 1 0,-2-1-2,-2 0 0,-2 0 1,-2 0-1,-1 0 0,-2 1 1,2 1-1,1 0 1,0 2 1,0 1-2,-1 0 1,-3 1-2,-2 2 0,0 0 0,1 0 0,0 0 0,2 0 0,-1 1 0,-1 2 0,-3 2 1,-2 2 0,0 1 0,-1 1-1,0 2 0,1 0-1,0 1 0,2 3 0,3 2 0,1 2 0,0 1 0,0 1 1,-1 1 1,-1 1 1,0 2 0,2 2 0,3 4 1,1 3 0,1 2 0,0 1 0,0 0 0,0 2 0,0 1 0,1 0 0,-1 2 1,0 1-1,0-1 2,0 0-1,0-2 0,0 0 1,3-2-1,6-4 0,6-2 0,6-3 0,4-1 0,3 1 0,3 1 0,3 1 0,0 4 0,-3 8 1,-3 8 1,-3 8 0,-1 4 0,1 1 0,1 1 0,1 1 0,1 0-2,1-3-1,1-1-3,2-2 0,-1-2-2,2-1-1,1-1-1,1 0 0,2-1 0,3 0 0,3-1 2,2 1-1,3-1 2,-1 0 0,0-2 0,0 0 1,0-2 0,0-1 1,1 0 0,-1-1 1,0-1 0,2 3 0,1 2-1,0 2 1,1 1-1,0 2 0,0 0 0,1 1-1,0-1 1,3-4-1,4-4 0,2-4 0,3-3 0,0 0 1,1-1 1,2-2 0,0 1 0,1 1 0,1 0-2,1 2 1,1 0-2,2 0 0,0 0 0,1 0 0,0 0-1,1-2-1,0 0-1,-1-1-1,2-2 0,1-2-1,3-2 0,1-1-1,1-3 0,-1-2 2,-1-1 0,-1-3 1,-1-1-1,-1-1 0,-1-1 0,0 0-2,-1-1 1,3 2 4,1 3 2,3 2 4,0-1 1,1 0-2,-1-1-1,0-1 0,1-1-2,1-1 1,1-1 0,1 0 1,0-3-2,-2 1-2,0-2-3,0-1-3,-2-2 0,2-1 3,1-2 1,1-2 3,-1-2 1,-1-1-1,-3 0 0,-1-1 0,0-1-1,3 1 0,3 2 0,2 0 0,2 0 0,-3-2 0,-2-3-1,-1 0 0,-1-2-1,1 0 0,0 0-1,2 0-1,2-2 1,1-2 0,2-4 1,3-2 1,-1-1 1,0 1-2,-2 0 0,1 2 0,-2 0-1,0-2 0,0 0 1,1-1-1,-1 0 1,0 0-1,0 2-1,1 1 0,-1-1 0,0 0 1,0-1 1,1-1 1,0-1 1,2 0 1,2 0 1,3 1 1,0-1 0,0 0 0,0 0 0,0 1-1,-1-2-1,0 0 2,-1-1-1,-1-1 1,-1-1 0,2 0 0,1 1-1,0-1 0,1 0 0,1-1-1,-1-2 1,0 1 0,0-3-1,2 0 1,0-1 0,2-1 0,0-1-1,0-3 1,0-1 0,0-2 0,0-2 0,-2-1-1,0-1-1,-1 0 0,-2-2 0,2 1 1,-1 0-1,0 0 1,0 0 0,0 3 1,0 1 0,0 3 0,1 0 0,2-1 0,2 0 0,3-2 0,-2-1 1,-1-1-1,-1-1 0,-3 0 0,-2-3 0,0-1 0,-1-2 1,-2-2-1,-1-2 0,-1 0 0,-3-2-1,-2 0 1,-1-1 0,-1 2-1,-1 0 1,-1 2 0,-1 0 0,1 1 1,-1 2 0,1 0 1,-2 0 1,0 0-1,0-2 0,-2 0 0,-1-2 0,1-1 0,-1 0 1,1-1 1,-1-3-1,-1-2 0,-1-4-1,-1-2-1,-1 0 0,-1 2 0,-1 4 0,0 3 1,-2 1 0,1 2 0,0 0 1,-1 1 1,0 3 0,-2 4 3,-3 4 2,-1 3 2,-1 0 0,-2-4 0,-1-6 0,0-4-1,-1-6-2,2-2-2,0-5-2,1-4-2,1 0-1,-2 3 0,-1 3 1,0 2 0,-2 4-1,-1 2 0,0 3 0,-1 4 0,-3 1-1,0 0 1,-3 0 0,-2-1 0,-2 1 1,-4-2 1,-2-1 0,-3 0 1,-2-1 0,1 2 0,-1 0 0,1 1-1,-2 2 0,-2 2-2,-1 2-2,-2 1 0,-3 2-2,-3 0 1,-3-1 1,-3 1-1,-1 0 1,0 1 0,0 2 0,0 0 0,-2 1 0,-3 3 0,-2 1 0,-4 3 0,-2 0-1,-4 0-1,-2 1 0,-3-1 0,-3 1-1,-2 1 0,-1 1 0,-3 1-1,-2 1 0,-4 2 0,-5 3-1,-3 1 0,-2 3 0,-1 4-2,1 4 0,0 4 0,-2 4-3,-1 7-1,-2 6-2,-2 5-3,-1 5-2,-2 2-2,-1 4-4,0 3-1,4 0-4,8 0-1,9-1-4,9-2-2,10-3-1,12-7 2,11-7 1,13-7 2</inkml:trace>
</inkml:ink>
</file>

<file path=ppt/ink/ink4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11"/>
    </inkml:context>
    <inkml:brush xml:id="br0">
      <inkml:brushProperty name="width" value="0.04827" units="cm"/>
      <inkml:brushProperty name="height" value="0.04827" units="cm"/>
      <inkml:brushProperty name="color" value="#FED406"/>
    </inkml:brush>
  </inkml:definitions>
  <inkml:trace contextRef="#ctx0" brushRef="#br0">65001 20098 455,'-8'-37'17,"-2"7"0,0 5 2,-1 7 1,-2 2 0,-2 1 0,-1-1-1,-3 0-1,-2 1 0,-5 1-3,-3 1-1,-4 1-3,-4 0 0,-1 2-1,-2 0-1,-2 2-1,-3 1 0,-4 1-1,-4 0-1,-4 2 0,-3 0-2,0 2 0,-1 0-1,-1 2 0,-1 0-1,0 2 0,1 0 2,-1 2 0,-1 1 0,-1 3-1,-3 4 0,-2 2-2,0 2 0,-1-1 0,1 1-1,-1 0 1,1 0-1,1 3 0,1 1 0,1 3 1,-1 1-1,0 1 2,-1 1-1,-1 1 2,1 1-1,1 1 2,3 0 0,1 2 1,2 1 1,2 1-1,3 1 1,1 1-1,1 1 0,2 4 1,0 2-1,2 4 1,1 1-1,0 0 0,1 0 0,2 0 0,0-1 0,0 0 0,0-2 0,0 0 0,2-2 0,6-4 0,4-2-1,5-3-1,3-1 0,1 2-2,1 3-1,1 1-2,0 3 1,-1 4 1,-1 4 2,-1 4 2,0 2 1,3 2 0,1 0 0,3 1-1,0 0 0,1-1-1,-1 0-1,1-2-2,0 0 0,0-2 0,2-1 0,1 0-1,1-1 0,1 2 1,0 0-1,2 1 0,1 0 0,2-4 1,3-3 1,1-2 0,1-1 1,2 0 0,0 2 0,2 0 0,0 1-1,0 0 1,0 0 0,0 0-1,1 0 0,2-2-2,2 0-2,2-1-1,1-2 0,3 2 1,2-1 2,2 0 0,1-1 1,1 0 2,1-1 0,1-2 1,1 0 0,-1-2-2,1 0-1,0-1-2,-1-1 0,1 1 1,-1-1 2,1 0 2,-1 1 0,-3 1 1,-1 0 1,-2 2 1,-2-1-1,1-2 0,0-2-2,0-1 0,-1-2-1,1 1-3,0-1-1,0 0-3,0 0 1,1-1 0,1-1 2,2-1 1,-1-2 2,-1-1 0,-1-3 1,0-1 0,-1-1 1,3 1 1,2 1-1,1 1 2,1 0-1,-1-1 0,0-1-1,-2-1 1,0-1-1,1-1 0,1-1 0,1 0 0,2-2-1,0-1-1,0-1-2,3 0-1,0-3 0,1 1 1,1-2 2,1 0 1,1-1 0,0-1-1,2 1-1,1 0 0,1 0-1,1 0 1,1 0 0,0-1-1,1 1 1,-1 0 0,-1 0 0,-1 0 0,-1-1-1,0-1 1,1-1-1,-1 0 1,1-1-1,3 0 0,1 0 0,2 0 0,2-1 0,-1-1 0,0 0 1,0-1-1,1-3 1,0-2-1,2-4 1,1-2-1,0-2-1,2 1 2,0-1-1,2 0 0,-1 0 0,0 1 1,-2-1-1,0 0 1,0 1 0,0 1 0,2 0 0,1 2 0,0-1-1,0-2 1,0-2-1,0-1 1,0-2-1,0-2 0,0 0 1,0 0 0,0-3-1,2-2 0,0-1-1,2-2-1,0-1 0,0 1 1,0 0-1,0 3 1,-1-1 0,-2 1 0,-2-1 1,-2 1 1,0-1-1,0-2 0,2 0-1,0 0 0,1-2 0,-2 1 0,0-1 0,-1 1 1,-1 0-1,0-1 0,0 1 1,0 0-1,1-2 0,2-1-1,2-3-1,2-1 0,1-2-1,0-1 0,0 0-2,0-2-1,0-2 1,0-4-1,0-4 1,0-4 0,-1-2 0,0-2 3,-2 0 0,0-1 3,-2 1-1,0 5 1,-2 2-1,0 6 0,-2 1-1,-2 1-2,-1 1-1,-3 2-1,-2-1 0,-3-2 1,-4-3 0,-1 0 0,-3-4 2,1-2-1,-1-4 1,1-2 0,-2 0 0,-3 5 0,-3 2 0,-3 6 0,-2-1 0,-2-1 1,-2-2 2,-2-1 1,-2-3 1,1 2-2,0-1 0,0 0 0,0 0-1,0 2 2,0 0 2,0 2 1,-1-1 0,-2-2 1,-2-2 0,-2-2 0,-2 1 0,0 2-3,-1 4-1,-2 3-2,-1 1-1,-1 1 2,-3 1-1,-2 2 2,-1-1-1,-1-1 0,-1 0-2,-1-1-1,-2-2 0,0 1-1,-1 0 1,0 0 1,-3 1-1,-2 0 2,-1 1 0,-2 2 1,-3 0 0,-1 3 0,-2 2 0,-2 2 0,-3 2 0,-3 3-1,-2 3 1,-4 3-1,-2 0 1,-2 0-1,-1 0 0,-3-2 0,-5-1 0,-7-2-1,-9 0-1,-7 0 0,1 0 0,9 5 0,11 3 0,9 5 2,2 2-1,-4 2 0,-5 2-1,-5 2 0,-3 2-2,-2 2-2,0 2-1,0 2-3,-2 3-2,1 4-2,-1 3-3,1 5-2,2 2-1,4 1-1,6 1 0,5 1-2,7-1 1,12-4 2,10-5 2,11-3 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89316 11561 999,'-2'-13'-6,"0"8"-12,-3 7-12,-2 6-12</inkml:trace>
</inkml:ink>
</file>

<file path=ppt/ink/ink4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2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67350 10025 333,'49'20'167,"16"14"-1,16 15 1,16 15 0</inkml:trace>
</inkml:ink>
</file>

<file path=ppt/ink/ink4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4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30787 39111 556,'-3'-13'9,"-2"8"21,-5 7 18,-4 6 20,-3 5 3,-1 1-12,-3 3-14,-1 2-13,-2 1-8,-1 1-5,-1 1-3,-1 1-5,0 0-4,1-1-3,1-1-4,1-1-2,2-1-2,1-3 0,3-1 2,1-2 1,4-4-14,4-6-28,6-6-28,5-6-27</inkml:trace>
</inkml:ink>
</file>

<file path=ppt/ink/ink4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4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31800 39150 496,'29'29'125,"-3"-5"-29,-5-5-28,-3-5-30,-2-3-16,0 0-4,-1-2-5,1-1-3,0 1-6,-1 0-4,1 1-5,0 2-4,-1-2-4,1-1-3,0-2-4,-1-2-2,0-1-1,-2 2 2,-3 0 3,0 1 2,-3 1 2,1 0 2,0 0 2,0 0 2,-1 3 8,-1 9 12,0 7 13,-2 9 13,-1 4 4,-4 2-1,-2 2-3,-3 2-2,-1-1-5,2-4-7,2-4-7,2-3-7,0-5-8,0-5-5,-2-5-6,0-5-7,0-1-7,0 1-6,2 3-7,0 2-7,1-1 0,0-1 6,0-2 8,0-2 6,1-2 5,2 1 2,2 0 4,2 0 1,0-1 1,-2 1-5,-3 0-3,0 0-3,-2-1-4,0 1-2,0 0-2,0 0-3</inkml:trace>
</inkml:ink>
</file>

<file path=ppt/ink/ink4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5"/>
    </inkml:context>
    <inkml:brush xml:id="br0">
      <inkml:brushProperty name="width" value="0.05204" units="cm"/>
      <inkml:brushProperty name="height" value="0.05204" units="cm"/>
      <inkml:brushProperty name="color" value="#00BFF3"/>
    </inkml:brush>
  </inkml:definitions>
  <inkml:trace contextRef="#ctx0" brushRef="#br0">30125 40290 422,'-21'-5'75,"7"8"-12,5 6-11,6 7-11,3 4-8,0 1-5,0 1-5,0 1-5,0 2-3,0 3-3,0 3-2,0 3-2,0 2-1,0 0 0,0 2-1,0 1 0,0-1-1,0-2-2,0-2-2,0-1-2,0-4-1,0-2 0,0-3-1,0-2 1,-1-4-4,0-1-5,-2-3-6,0-1-6,1-3 6,4-2 18,4-4 19,4-2 17,3-2 6,3 0-7,3 0-6,3 0-7,0 1-5,-3 1-3,-3 3-5,-2 2-2,-2 1-4,-1 0-1,1 0-3,0 0-1,0 0-1,1 1 1,1 2 0,2 0 0,0 0 0,-1 1 1,1 0 1,0 0 0,-1-1 0,1 1-1,0 0 0,-1 0 0,0-1-1,-1-1-2,0 0-2,-2-2-2,1-1 0,1-1-1,3 0 0,2-2-1,-1-1 2,-1-4 3,-2-2 2,-3-3 3,1-3 2,0-2 2,1-2 1,1-1 2,1-2 0,0 2-2,-1 1-2,1 1-1,0-1-2,1 0-1,1-1-2,2-1-3,-1 0-1,1 1-3,-1 0-4,1 2-2,-1 0-3,-1 1-4,-1-1-3,0 0-3,-3 0-6,-3 1-8,-3-1-9,-2 0-7</inkml:trace>
</inkml:ink>
</file>

<file path=ppt/ink/ink4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6"/>
    </inkml:context>
    <inkml:brush xml:id="br0">
      <inkml:brushProperty name="width" value="0.03493" units="cm"/>
      <inkml:brushProperty name="height" value="0.03493" units="cm"/>
      <inkml:brushProperty name="color" value="#00BFF3"/>
    </inkml:brush>
  </inkml:definitions>
  <inkml:trace contextRef="#ctx0" brushRef="#br0">30825 40150 629,'-24'17'133,"1"1"-33,-1 3-32,1 1-32,-1 2-19,-2-1-6,0 1-5,0-1-7,-1 1-8,1 1-10,1 1-12,1 1-10,2-1-5,3-1 0,3-3 0,2-1 0,3-3 3,3-3 3,1-3 5,2-2 3</inkml:trace>
</inkml:ink>
</file>

<file path=ppt/ink/ink4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6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30450 42050 647,'22'8'127,"-1"0"-31,-3 0-31,-1-1-30,-1 2-19,0 0-6,-1 1-6,1 2-7,0-1-5,0 1-7,-1 0-5,1 0-6,0-1-2,-1-1 3,1 0 2,0-2 4,-2-1-5,-1 0-11,-2-2-10,-2 0-11</inkml:trace>
</inkml:ink>
</file>

<file path=ppt/ink/ink4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6"/>
    </inkml:context>
    <inkml:brush xml:id="br0">
      <inkml:brushProperty name="width" value="0.03756" units="cm"/>
      <inkml:brushProperty name="height" value="0.03756" units="cm"/>
      <inkml:brushProperty name="color" value="#00BFF3"/>
    </inkml:brush>
  </inkml:definitions>
  <inkml:trace contextRef="#ctx0" brushRef="#br0">32082 40650 585,'-14'2'12,"4"6"22,4 4 23,4 5 24,2 4 1,0 3-19,0 3-18,0 3-19,0 2-14,0 2-9,0 3-11,0 1-9,0 0-6,0-2-3,0-2-4,0-1-3,0-5 1,0-5 6,0-7 5,0-5 6,0-3-3,0 0-12,0 0-13,0 0-11</inkml:trace>
</inkml:ink>
</file>

<file path=ppt/ink/ink4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7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33100 42450 592,'37'14'132,"-6"-1"-31,-4-2-31,-4-2-31,-3-1-16,1 1-5,1 2-4,1 0-3,-1 0-14,-1-1-23,-2 0-21,-2-2-23,-3-1-7,-1 0 8,-2-2 8,-2 0 8</inkml:trace>
</inkml:ink>
</file>

<file path=ppt/ink/ink4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7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34765 42078 489,'-15'1'68,"3"4"-9,1 2-10,2 4-10,1 0-6,0 1-4,1 0-4,-1 0-4,-1-1-3,0 1-6,-2 0-4,1 0-6,-3 0-2,0 3 0,-1 1 0,-1 3 0,-1 1-2,0-1-2,1 1-3,-1-1-3,1 0-2,2-2-2,3-3-1,1-1-1,3-5-5,4-6-7,4-7-7,4-8-6,4-3-2,3-1 4,5-1 5,4-1 4,0-1 5,0 1 4,-1-1 4,0 1 5,-2 0 3,1 4 0,-1 3 1,1 3 0,-2 1 2,-3 2 5,-2 1 2,-4 0 5,-1 2 6,0 2 11,0 2 10,-1 2 11,0 3 4,-2 2 0,-2 3-3,-2 3 0,-1 3-3,0 3-4,0 3-4,0 3-4,0 1-4,0-3-4,0-1-4,0-3-3,0-1-3,0-1-3,0 0-2,0-2-4,3-6-7,8-12-15,6-12-13,7-11-13,3-6-6,-1 1 3,-1 1 4,-1 1 3,-1 2 4,-1 1 6,-1 3 7,-1 1 5,-2 3 6,-3 5 5,-2 3 6,-4 4 5,-2 4 9,-2 2 13,-2 3 12,-2 4 14,-1 2 2,0 1-4,0 3-6,0 2-5,0 2-5,0 1-4,0 3-4,0 1-4,0 1-4,0-3-3,0-1-4,0-2-2,1-3-4,3-1-5,4-2-5,2-2-4,2-3-3,0-3-2,-1-2-1,1-4-2,1-3 1,0-5 0,1-5 2,1-5 1,1-3 2,0-2 0,-1 0 3,1 0 0,-2-1 2,-1 3 1,-2 1 1,-2 3 1,-2 1 2,-2 1 1,-3 0 1,0 2 0,-6 2 0,-6 3-1,-7 3-3,-7 2-2,-3 4-4,1 4-6,1 4-8,1 4-5,1 1-2,3 1 3,1 0 4,2 0 4,3-1-1,1-1-5,2 0-4,2-2-6</inkml:trace>
</inkml:ink>
</file>

<file path=ppt/ink/ink4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8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37850 42600 615,'16'1'7,"-1"4"15,1 2 14,0 4 15,-2 0 3,-3-1-5,-3-1-7,-2 0-7,-3 0-6,-1 3-5,0 3-7,-1 4-5,-3 1-6,0 1-6,-3 1-4,-2 1-5,-1-1-2,0-3 3,1-3 1,-1-3 3,2 0 2,4 0 3,4 1 3,4 1 3,3-1 0,5-4-1,4-5-2,3-2-1,4-5-3,1-2-6,3-4-6,1-2-5,0-1-7,-3 1-8,-3 0-8,-3 2-9,-3 0-2,-3 2 0,-3 1 2,-2 0 1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30"/>
    </inkml:context>
    <inkml:brush xml:id="br0">
      <inkml:brushProperty name="width" value="0.04671" units="cm"/>
      <inkml:brushProperty name="height" value="0.04671" units="cm"/>
      <inkml:brushProperty name="color" value="#FED406"/>
    </inkml:brush>
  </inkml:definitions>
  <inkml:trace contextRef="#ctx0" brushRef="#br0">36648 29692 471,'-7'-16'2,"0"2"4,2 1 4,1 1 5,-1 0 4,-1 0 3,0 1 5,-1-1 4,-1 0-1,0 0-4,0 0-5,1 1-4,-1-2-3,0 0-2,0-1-2,0-1-1,-1-1-2,-2 1 0,-1-1-1,-3 0 0,-1 1-1,-1 1-1,-2 1-1,1 1 0,-3 0 0,0 2 0,-1 0 1,-1 2 0,-1 1 0,-3 1-2,-1 0-1,-2 2-3,-2 0 0,1 2 1,-1 0 1,1 2 0,-1 1 0,-1 4 2,-1 2-1,0 4 1,-2 0 0,1 1 1,0 0 0,0 0 0,0 0 1,3 3 1,1 1-1,3 3 1,2 1 0,3 1 1,3 1-1,3 1 1,2 1 0,2-1 2,2 1 0,3-1 1,1 1 0,2 1-1,2 1 0,2 1-1,1 1 0,2 1-1,0 1 0,2 1 0,0 0-1,2-2 0,0 0 1,1-1-1,1 0 0,0-1 1,0 0 0,0 1 0,0-1-1,1 1-1,2-1-2,0 1-1,1 0-1,1 0 0,1 2 0,2 1-1,1 0-1,3-1 1,3-1 1,3-1-1,2-2 0,3-1-2,1-3-2,3-1-2,1-4 0,2-3 0,2-4-1,2-4 1,1-2 0,1 0 0,-1-1 1,0 1 0,1-1 0,0-4-1,2-2 1,0-3-1,1-3 0,-2 0-1,0-2 0,-1 0 0,-2-1 0,-2-3 2,-2-2 0,-1-1 1,-3-3 2,0 0-1,-1-1 1,-1 0 1,-2-2-1,-1 2 1,-3 1-1,-1 1 1,-3 0-1,-3-1 1,-3-1-1,-3-1 0,-2 0 0,-2 1-1,-2 1 1,-2 1-1,-3-2 0,-4-5 2,-4-5 1,-4-4 2,-4-6-2,-3-5-4,-5-4-4,-3-5-5,-2-1 0,1 6 1,1 4 3,1 6 2,1 4 0,1 5 1,1 5 1,0 5-1,2 3 3,-1 3 4,0 1 5,1 3 3,-1 1 2,-1 4 0,-1 2-1,-1 4 0,-2 0-1,-3 0 0,-3-2-1,-3 0 0,-2 1-2,-3 2-4,-1 3-4,-2 4-3,-2 2-5,0 3-4,-2 4-6,0 2-5,3 1-2,7 1 0,9-1 1,7 1-1,5-1 1,1-3-3,1-1 0,0-2-3</inkml:trace>
</inkml:ink>
</file>

<file path=ppt/ink/ink4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49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31450 43500 521,'0'30'148,"2"-1"-35,0-3-34,2-1-34,0-3-19,0-1-3,0-3-4,0-1-3,0 1-6,0 5-12,0 5-11,0 5-10,-1 0-4,-1-2 4,0-3 2,-1-3 5,-1-3-4,0-3-9,0-3-9,0-2-9</inkml:trace>
</inkml:ink>
</file>

<file path=ppt/ink/ink4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0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31201 45713 479,'-2'-15'107,"0"2"-24,-3 2-25,-2 3-24,-2 1-15,-2 2-2,-2 2-2,-1 2-4,-2 1 0,0 0 0,1 0 1,-1 0-1,-1 1 1,-1 4-2,-3 2-1,-1 4-1,-2 1 0,2 1 0,1 1 0,1 1 1,1 1 0,3 0 0,1-1 0,2 1 1,2 0-1,3-1-3,1 1-3,2 0-2,2-1-1,2 1-1,2 0 1,2-1 0,3 0-1,4-1-3,3 0 0,5-2-3,2-1-1,1-2 0,1-2 0,2-2-1,-2-1 1,0 1-1,-1 1 2,0 2-1,-3-1 1,-1-1 2,-2 0 1,-2-1 1,-3-1 2,-1 3 2,-2 2 1,-2 2 3,-1 0 1,0 1 2,0 0 1,0 0 2,-2 0 0,-4 1-1,-4 1-1,-4 2-1,-2-1-1,0-1-1,1-1-1,-1 0 0,-1-3-3,-2 1-3,-1-2-4,-3 0-5,-1-1-2,-1-1-3,-1 1-2,-1 0-3,1-1-3,2-2-3,4-3-3,3 0-3</inkml:trace>
</inkml:ink>
</file>

<file path=ppt/ink/ink4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1"/>
    </inkml:context>
    <inkml:brush xml:id="br0">
      <inkml:brushProperty name="width" value="0.04379" units="cm"/>
      <inkml:brushProperty name="height" value="0.04379" units="cm"/>
      <inkml:brushProperty name="color" value="#00BFF3"/>
    </inkml:brush>
  </inkml:definitions>
  <inkml:trace contextRef="#ctx0" brushRef="#br0">32100 46950 502,'8'8'119,"2"0"-26,0 0-25,1-1-25,1 2-14,0 2-4,-1 2-3,1 1-4,0 1-2,2-1-1,0 0-1,1-2 0,0 0-3,-1 0-4,0-1-3,-2 1-5,0 0-4,0 0-5,-1-1-6,1 1-5,-1-1-6,-1-1-6,0 0-6,-2-2-5,0 0-2,0 0 2,0 0 3,0 0 3</inkml:trace>
</inkml:ink>
</file>

<file path=ppt/ink/ink4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2"/>
    </inkml:context>
    <inkml:brush xml:id="br0">
      <inkml:brushProperty name="width" value="0.03929" units="cm"/>
      <inkml:brushProperty name="height" value="0.03929" units="cm"/>
      <inkml:brushProperty name="color" value="#00BFF3"/>
    </inkml:brush>
  </inkml:definitions>
  <inkml:trace contextRef="#ctx0" brushRef="#br0">33200 47234 559,'38'-9'149,"-2"0"-36,-1-2-36,-3 0-35,0-1-21,-1-1-4,0-1-5,1-1-5,-2-1-5,0 0-6,-1 1-8,-1-1-6,-2 0-9,-3 1-12,-3-1-11,-2 0-11,-4 2-3,-1 2 8,-2 4 6,-2 3 9</inkml:trace>
</inkml:ink>
</file>

<file path=ppt/ink/ink4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2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33027 47900 494,'-6'8'123,"2"2"-27,4 0-26,3 1-26,1 1-15,1 0-3,2-1-3,0 1-3,0 2-3,0 4-4,-2 3-3,0 5-3,-1 2-2,1 2 1,2 2 1,0 3 1,1 2-6,-2 2-15,-1 4-13,0 2-14,-1-2-12,0-7-11,0-9-11,0-7-12</inkml:trace>
</inkml:ink>
</file>

<file path=ppt/ink/ink4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5"/>
    </inkml:context>
    <inkml:brush xml:id="br0">
      <inkml:brushProperty name="width" value="0.04054" units="cm"/>
      <inkml:brushProperty name="height" value="0.04054" units="cm"/>
      <inkml:brushProperty name="color" value="#00BFF3"/>
    </inkml:brush>
  </inkml:definitions>
  <inkml:trace contextRef="#ctx0" brushRef="#br0">73909 40800 542,'0'21'48,"0"-3"-3,0-4-4,0-4-3,0 0-1,0 5 1,0 5 3,0 5 1,0 4-2,0 3-9,0 3-7,0 3-8,-2 0-6,0-2-5,-3-2-3,-2-1-6,0-4-1,0-3 0,2-5 0,1-3 1,1-7-14,3-10-26,4-10-27,2-10-28,2-3-1,0 3 23,0 3 23,0 3 23,-1 2 15,-1 2 9,0 2 8,-2 2 9,1 1 5,0 1 5,1-2 4,2 2 5,0-1 1,1 2 0,2 0 1,0 2-1,2-1-1,1 0-2,3-2-3,2 0-3,0-1-2,-1 0-6,-1 0-3,-1 0-5,-1 1-8,-1 0-12,0 2-13,-2 0-11,-2 0-8,-2-3 1,-4-4-1,-2-2-1,-2-2 5,0 0 9,0 0 10,0 1 9</inkml:trace>
</inkml:ink>
</file>

<file path=ppt/ink/ink4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6"/>
    </inkml:context>
    <inkml:brush xml:id="br0">
      <inkml:brushProperty name="width" value="0.05017" units="cm"/>
      <inkml:brushProperty name="height" value="0.05017" units="cm"/>
      <inkml:brushProperty name="color" value="#00BFF3"/>
    </inkml:brush>
  </inkml:definitions>
  <inkml:trace contextRef="#ctx0" brushRef="#br0">74776 40372 438,'0'-19'9,"0"7"18,0 8 19,0 8 18,0 5 4,0 3-9,0 4-10,0 2-8,0 2-8,0 3-5,0 1-4,0 3-4,-1 2-4,-1 5-3,0 3-1,-1 4-3,-2 1-1,0 0 1,-2-1 0,0-1 1,-1-2-2,0 0-9,1-1-6,-1-1-7,0-2-5,2-2 1,1-1-1,0-3 0,1-2-2,-2-1-2,0-3-3,-1-1-3,0-7-6,2-10-12,2-12-11,2-10-11,2-6 0,4-1 14,2-1 13,4-1 13,1 1 11,3 3 10,1 3 9,3 3 11,1 2 6,0 3 6,-1 1 4,1 2 4,-2 2 2,-1 2-2,-2 2-2,-2 2-2,-2 2-2,-1 2-1,-1 2-2,0 2-2,-2 2-2,-1 2-3,0 1-3,-2 3-4,-1 1-2,-2 0-1,-2-1-2,-2 1-1,0-1-2,0-1-2,2-1-3,0 0-1,3-4-4,4-5-8,4-4-6,4-5-8,2-5-1,3-4 1,2-4 2,1-3 2,2-3 2,1-1 2,1-1 2,1-1 2,0 0 3,-3 3 3,-1 1 3,-3 3 4,-2 2 3,-2 2 1,-4 4 4,-3 3 1,-3 3 11,-6 6 19,-4 4 19,-6 6 19,-1 3 1,-1 3-14,0 3-16,0 3-14,1 1-10,3-1-4,1-1-4,2 0-3,2-1-3,0 1-2,1 1-3,2 1-1,0-1-1,2-1 0,1-3 1,0-1 1,2-3-1,2-2-5,1-4-4,3-3-5,2-2-2,0-2 0,1-2-1,1-2-2,2-3 1,1-3 1,3-5 1,2-4 0,0-3 1,1-3 2,-1-3 1,1-2 2,-2-3 1,-3-1 1,-3-1 2,-2-1 1,-4 0 1,-1 0 3,-2-1 2,-2 1 2,-2 2 3,-2 5 2,-2 5 2,-2 5 3,-3 4 1,-2 5-2,-3 3-1,-3 4-1,-3 2 0,-2 2 2,-1 0 1,-3 2 3,-1 1-3,-1 5-9,-1 4-7,-1 4-9,1 1-5,3-1-2,3-1-3,3-1-2,3-1 1,2-2 4,4-3 3,3-1 4</inkml:trace>
</inkml:ink>
</file>

<file path=ppt/ink/ink4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6"/>
    </inkml:context>
    <inkml:brush xml:id="br0">
      <inkml:brushProperty name="width" value="0.03816" units="cm"/>
      <inkml:brushProperty name="height" value="0.03816" units="cm"/>
      <inkml:brushProperty name="color" value="#00BFF3"/>
    </inkml:brush>
  </inkml:definitions>
  <inkml:trace contextRef="#ctx0" brushRef="#br0">77312 41990 576,'22'-8'46,"-1"2"-1,-3 0-4,-1 2-1,-1 1-3,0 2-3,-1 2-3,1 2-3,-2 2-4,-1 2-4,-2 1-4,-2 3-5,-3 2-5,-2 0-5,-4 1-5,-2 1-5,-4 1-2,-4 2 2,-4 0 3,-3 1 1,-3 0 1,-2-3-3,1-1-1,-2-2-3,-1-2 0,1-1 1,-1 0 3,1-2 1,0-1 6,4-2 7,3-3 9,3 0 7,6-2 3,10 0-3,10 0-3,9 0-3,5 0-5,-3 0-5,-1 0-7,-3 0-4,0 0-6,2 0-3,-1 0-5,3 0-2,0 0-5,1 0-5,1 0-5,1 0-4,-1 0-3,-2 0 1,-1 0 2,-2 0 0,-3-1 2,-3-1 3,-3 0 3,-2-1 3</inkml:trace>
</inkml:ink>
</file>

<file path=ppt/ink/ink4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6"/>
    </inkml:context>
    <inkml:brush xml:id="br0">
      <inkml:brushProperty name="width" value="0.05352" units="cm"/>
      <inkml:brushProperty name="height" value="0.05352" units="cm"/>
      <inkml:brushProperty name="color" value="#00BFF3"/>
    </inkml:brush>
  </inkml:definitions>
  <inkml:trace contextRef="#ctx0" brushRef="#br0">79771 40522 411,'0'-19'52,"0"7"8,0 8 7,0 8 9,-2 7-2,0 5-13,-3 7-12,-2 5-13,-2 5-8,-4 3-5,-2 3-5,-3 2-5,-2 2-3,1-2-1,-1 0-2,1-1-2,-4 2-5,-6 8-9,-5 6-9,-6 7-10,-1 0-4,6-6-1,3-8 0,7-6-1,3-7-1,5-6-4,3-5-3,4-6-3</inkml:trace>
</inkml:ink>
</file>

<file path=ppt/ink/ink4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7"/>
    </inkml:context>
    <inkml:brush xml:id="br0">
      <inkml:brushProperty name="width" value="0.05247" units="cm"/>
      <inkml:brushProperty name="height" value="0.05247" units="cm"/>
      <inkml:brushProperty name="color" value="#00BFF3"/>
    </inkml:brush>
  </inkml:definitions>
  <inkml:trace contextRef="#ctx0" brushRef="#br0">81328 41400 419,'0'31'176,"0"-1"-41,0-2-40,0 1-42,0-2-22,0 0-4,0 1-4,0-1-4,0 0-5,0-1-7,0-1-7,0-1-6,-1-1-6,-2-1-6,-2-1-4,-1-1-6,-3-3-9,0-6-13,-1-6-14,-1-6-13,0-6-2,4-4 13,2-5 11,4-5 11,2-2 10,4 1 6,2 1 8,4 1 7,0 1 4,1 4 3,0 3 1,0 3 2,-1 1 3,-1 2 4,-1 1 4,0 0 4,-1 1 6,1 0 9,2 0 7,0 1 8,2-1 3,1 2-5,3 0-3,2 2-5,0 0-4,-1 0-4,-1 0-5,0 0-5,-2-1-5,-1 0-7,-1-2-7,-1 0-7,-1-3-9,-2-4-14,-2-4-14,-2-3-13,-2-1 0,-1 2 13,0 4 13,-1 3 14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0"/>
    </inkml:context>
    <inkml:brush xml:id="br0">
      <inkml:brushProperty name="width" value="0.06161" units="cm"/>
      <inkml:brushProperty name="height" value="0.06161" units="cm"/>
      <inkml:brushProperty name="color" value="#00BFF3"/>
    </inkml:brush>
  </inkml:definitions>
  <inkml:trace contextRef="#ctx0" brushRef="#br0">59193 20683 357,'14'-35'-2,"-4"7"-2,-5 9-2,-2 7-3,-2 7 14,1 6 31,3 6 30,2 6 31,1 5 6,0 5-18,0 5-20,0 4-17,-1 5-14,-1 5-4,0 3-7,-2 4-6,0 4-4,0 7-2,0 6-2,0 5-2,-1 1-1,-2-7-2,-2-5-2,-2-6 0,-1-5-2,0-4 0,0-4 1,0-4-2,-1-5 1,-4-5-3,-2-7 0,-3-5-2,-2-5 0,1-2 0,-1-4 1,0-2 1,-2-5-1,-3-4-1,-5-6-1,-3-3-2,-5-6-5,-7-2-7,-5-3-9,-5-2-7,-4-2-5,0 1-1,0 1-2,0 1-2,4 3-3,8 3-4,7 4-4,9 5-3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32"/>
    </inkml:context>
    <inkml:brush xml:id="br0">
      <inkml:brushProperty name="width" value="0.04333" units="cm"/>
      <inkml:brushProperty name="height" value="0.04333" units="cm"/>
      <inkml:brushProperty name="color" value="#FED406"/>
    </inkml:brush>
  </inkml:definitions>
  <inkml:trace contextRef="#ctx0" brushRef="#br0">34932 35072 507,'-1'-28'-8,"0"5"9,-2 7 10,0 5 11,-1 3 3,0 0-2,0 0-2,0 1-1,-1-1-2,-2 2-1,-1 1 0,-3 0-2,0 1 0,0 0 0,2 0 0,1 0-1,-1 0 0,0 1-1,-1-1-1,-1 0 0,-2 0 0,-2 2-1,-2 0 1,-1 2 0,-3 0-1,-1 0-4,-3 0-3,-1 0-4,-2 0-2,-1 0 0,-1 0-1,-1 0-1,-1 1 1,-1 2 1,-1 2 1,0 2 1,-2 1 0,1 1 1,0 2 0,0 0 0,0 1 1,1 3-1,1 2 1,2 1 1,0 2-1,4 0 1,4-1 1,2 1-1,0 0 1,0 3 0,-1 1 1,-1 3-1,2-1 1,3 0-1,4-1 0,5 0 0,2-1-1,2 4 2,2 3-1,2 3 0,1 2 1,2 0-1,0 2 1,2 1 0,1-1 0,1-2 0,3-2-1,2-1 1,2-2 0,1 0 0,3 1 0,2-1 1,1-1-1,1-1-1,1-3 0,1-1-1,1-2-2,1 1-3,1-1-3,1 1-3,1-2-1,3-1-1,1-3 0,2-1 0,2-3 0,-1-1 0,0-2 2,1-2 1,0-2 1,2-2 0,2-3 1,2 0 1,2-5 0,1-2-1,0-5-1,2-4-2,-2-3 1,0-3 1,-3-3 2,-2-3 0,-1-2 0,-2-1-1,0-1-2,-1 0-1,-3-1-1,-3 1 0,-5 1 0,-3 1 0,-5 0 1,-3-1 1,-4 0 1,-4-2 2,-3-1 1,-2-1-1,-2-1 1,-2 0-1,-3-2 2,-4 1 1,-4 0 2,-3 0 1,-3-1 1,-2-1 0,1-1-2,-2 0 1,-1 1-1,-2 5 2,0 5 0,0 5 1,-2 4 1,1 1-1,-1 2-1,1 3 0,-1 1-2,-1 2-3,-1 2-3,-1 2-2,-1 3-3,-1 4-2,0 4-1,-2 4-2,3 2-2,7 0-3,7-1-4,7 1-3,3 0-2,0 0-3,0-1-2,1 1-3</inkml:trace>
</inkml:ink>
</file>

<file path=ppt/ink/ink4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7"/>
    </inkml:context>
    <inkml:brush xml:id="br0">
      <inkml:brushProperty name="width" value="0.06251" units="cm"/>
      <inkml:brushProperty name="height" value="0.06251" units="cm"/>
      <inkml:brushProperty name="color" value="#00BFF3"/>
    </inkml:brush>
  </inkml:definitions>
  <inkml:trace contextRef="#ctx0" brushRef="#br0">82173 40836 351,'7'-15'2,"-2"2"4,-3 3 4,0 1 3,-3 4 11,-1 6 16,0 6 16,-1 6 17,-1 5 3,0 5-10,0 5-9,0 4-10,-1 5-7,0 1-7,-1 2-5,-1 2-6,-1 2-6,2 2-3,0 2-5,2 2-5,-1 1-1,0 2 1,-1 0 2,-2 2 1,1-1-8,1 1-14,0 0-15,2 0-15,-1-3-7,0-2 0,-2-6 2,0-2 0,-1-5 1,0-4 1,1-4 0,-1-3 0,1-5 4,2-3 4,2-4 6,2-4 5</inkml:trace>
</inkml:ink>
</file>

<file path=ppt/ink/ink4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7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82800 40676 592,'2'-16'6,"4"0"12,4 1 11,3-1 13,3 1 3,0 4-3,-1 3-4,1 3-3,1 0-4,1 2-5,3-1-6,1 0-4,1 0-2,-1 2-1,-1 0 0,0 2-1,-2 0-4,1 0-13,-1 0-10,1 0-11,-2 0-13,-1 0-15,-2 0-13,-2 0-14</inkml:trace>
</inkml:ink>
</file>

<file path=ppt/ink/ink4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1:58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83646 40000 487,'-14'3'14,"4"6"27,4 5 28,4 7 27,2 5 4,0 5-21,0 5-20,0 4-22,-1 6-19,-2 4-20,-2 5-18,-1 6-20,-2-4-14,2-12-12,0-12-12,2-11-10</inkml:trace>
</inkml:ink>
</file>

<file path=ppt/ink/ink4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27"/>
    </inkml:context>
    <inkml:brush xml:id="br0">
      <inkml:brushProperty name="width" value="0.03574" units="cm"/>
      <inkml:brushProperty name="height" value="0.03574" units="cm"/>
      <inkml:brushProperty name="color" value="#00BFF3"/>
    </inkml:brush>
  </inkml:definitions>
  <inkml:trace contextRef="#ctx0" brushRef="#br0">80411 2600 615,'-15'50'112,"2"-10"-28,2-10-27,3-9-27,-2-3-15,-2 3-2,-3 5-4,-3 3-3,-1 1-1,2-3 0,3-3 1,1-3-1,2-2 0,0 1-2,2 0-3,1-1-3,-2 2 0,-2 3-1,-3 3 1,-3 3-1,-1 1-1,1-1-2,0-1-2,2-1-1,3-3-2,3-3-4,4-5-2,4-3-3,3-4-5,4-4-6,2-4-6,4-4-7,1-6-1,3-6 7,1-7 5,3-7 6,0-4 5,-1-1 4,-1 0 3,0-2 4,-2 1 3,-1 3 1,-1 3 3,0 4 2,-2-1 1,-1-2 1,-1-1 0,0-2 0,-2 1 2,-1 7 2,0 5 2,-2 6 2,0 5 12,0 5 20,0 2 20,0 5 21,-1 2 0,0 0-17,-2 0-18,0 0-18,-1 1-10,0 3-2,0 3-2,0 4-1,0 0-3,2 1-3,0-1-2,2 1-4,0-1 0,0 1 1,-1 0 1,1-1 1,0 1 1,0 0-2,0-1-2,0 1 0,-1-1-1,0-1 1,-2-1 0,0-1 1,-1 0 0,2 0 0,0-1 0,2 1-1,0-2 0,1-1 0,2-2-1,0-2-1,1-4 1,0-4 1,0-6 2,0-4 1,0-4 0,3-3 0,2-3-1,2-3 0,0-3 0,1 0-2,0-1 0,-1 0 0,1-2-2,0 1 1,-1-1 0,1 1 0,0 0 0,-1 1-1,1 1 0,0 1 0,-1 1-1,-1-1 0,-1 1 0,0-1-1,-1 1 0,1-1 0,1 1-1,2-1-1,-1 2 0,-1 3 0,-1 3 1,-1 3 1,-1 1 0,0 2 0,-2 0-1,0 2 1,-3 2-9,-3 5-17,-2 2-17,-4 5-17,-1 2-3,1-2 11,-1-1 9,0 0 12</inkml:trace>
</inkml:ink>
</file>

<file path=ppt/ink/ink4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27"/>
    </inkml:context>
    <inkml:brush xml:id="br0">
      <inkml:brushProperty name="width" value="0.03995" units="cm"/>
      <inkml:brushProperty name="height" value="0.03995" units="cm"/>
      <inkml:brushProperty name="color" value="#00BFF3"/>
    </inkml:brush>
  </inkml:definitions>
  <inkml:trace contextRef="#ctx0" brushRef="#br0">83000 3150 550,'-8'16'119,"2"1"-27,1 1-26,0 2-28,0 1-13,0 2-4,-1 4-2,-1 3-3,-1 0-2,0-1-2,0-3-2,0-1-2,0-1-2,0 1-3,1 1-2,-1 1-4,0-1-2,2-3 0,0-3 0,2-3-1,1-5-9,2-6-20,2-8-20,2-6-19,1-4-5,2 0 11,0 1 10,2-1 10</inkml:trace>
</inkml:ink>
</file>

<file path=ppt/ink/ink4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28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83131 2366 580,'8'-7'49,"0"2"-12,0 2-9,0 2-11,1 2-5,5 2 1,4 2 0,3 2 1,1 1-1,-1 1-1,-2 2-1,-2 0-2,-2 0-1,-1 1 0,-1 0-2,-1 0 1,-1 0-2,-2 1-1,-2 1-1,-2 2 0,-2 0-2,-1 1 0,0 1-2,-1 1 1,-4 1-3,-4 1 0,-6 1-2,-4 1-1,-3 0-1,-1-1-3,-1-1 0,-1-1-2,0-1 0,-1-2 2,1-3 2,-1-1 2,2-2 1,1-2 0,2-3 2,3-1 1,1-1 1,2-2 2,3 0 0,1-2 3,3 0 1,4 0 2,4 0 2,4 0 3,3 0 0,3 0-1,3 0 0,4 0-1,-1 1-1,1 0-1,-2 2-2,-1 0-1,0 1 0,0 0-1,-1 0 1,1 0-1,-1 0 0,-1 2 1,-1 0 0,0 1 0,-3 1 0,-1 2 1,-2 0-1,-2 1 0,-2 2 1,-2 0 0,-2 1 1,-2 1 0,-2 1 1,-2 0-2,-2-1 1,-1 1-2,-3 0 1,0-1-1,-1 1 1,-1 0-1,-1-1 0,-2 1-1,0 0-2,-1-1-1,0 1-2,-1 0 1,0-1-1,1 1 1,0-2-1,1-1 0,0-2 0,2-2-1,1-2 1,1-1-1,1 0 0,1-2 0,0-1-4,2-4-8,1-2-6,0-3-7,3-3-4,2-2-2,4-2-2,3-1-1,3-2 0,5 0 1,5 1 2,5-1 1,1 1 1,-4 2 1,-5 3 0,-3 1 0</inkml:trace>
</inkml:ink>
</file>

<file path=ppt/ink/ink4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29"/>
    </inkml:context>
    <inkml:brush xml:id="br0">
      <inkml:brushProperty name="width" value="0.0441" units="cm"/>
      <inkml:brushProperty name="height" value="0.0441" units="cm"/>
      <inkml:brushProperty name="color" value="#00BFF3"/>
    </inkml:brush>
  </inkml:definitions>
  <inkml:trace contextRef="#ctx0" brushRef="#br0">85059 3091 498,'0'-23'0,"0"3"0,0 1 0,0 3 0,0 1 3,0 2 7,0 2 6,0 3 7,-3 1 1,-4 2-4,-6 2-5,-4 2-3,-3 2-3,-1 4 1,-1 2 0,-1 4-1,0 1 2,-1 1 1,1 1 1,-1 1 2,1 1 0,1 0 1,1-1-1,1 1 0,1 0-1,2-1-1,3 1-1,1 0-2,2-1-1,2-1 0,2-1-2,3 0-1,0-2 1,2 1 0,0 0 0,2 0 1,1 0 0,4 1-1,2 1-2,3 1 0,3 1-2,0 0-1,1-1-2,1 1-1,1-1 0,2-1 2,0-1 0,1 0 2,0-2 0,1 1-1,0 0 0,-1 0-2,-1-1 0,-4 1 1,-5 0 0,-3 0 0,-2-1 0,0 1 1,0 0 0,0 0 0,-2-1 1,-4 1 1,-4 0 0,-4 0 0,-2-1 2,-3 1-2,-2 0 1,-1 0 0,-3-1-1,-2 1 0,-1 0 0,-2 0-1,-3-1 0,-1-1 1,-3 0-1,-1-2 2,0-1-2,1-2-2,3-3-1,2 0-3,2-2-1,2 0-1,4 0 1,3 0-2,4-2 0,3-2 1,4-4 0,4-2 0,2-2-3,2 1-6,0-1-5,2 0-6,2 0-6,5-2-6,5 0-6,6-1-6,-1 2 0,-3 3 7,-5 4 6,-3 4 8,-2 1 2,0 0-1,0-2 0,0 0-2</inkml:trace>
</inkml:ink>
</file>

<file path=ppt/ink/ink4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97700 3750 333,'49'20'167,"16"14"-1,16 15 1,16 15 0</inkml:trace>
</inkml:ink>
</file>

<file path=ppt/ink/ink4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2"/>
    </inkml:context>
    <inkml:brush xml:id="br0">
      <inkml:brushProperty name="width" value="0.02736" units="cm"/>
      <inkml:brushProperty name="height" value="0.02736" units="cm"/>
      <inkml:brushProperty name="color" value="#00BFF3"/>
    </inkml:brush>
  </inkml:definitions>
  <inkml:trace contextRef="#ctx0" brushRef="#br0">97400 3050 804,'8'8'69,"0"0"-17,0 0-17,-1-1-17,1 1-9,-2 0-2,-1 0-3,0 0-3,-2 0-8,0 2-16,-2 0-15,0 1-16,-1 0-4,2-2 9,0-2 8,2-2 7</inkml:trace>
</inkml:ink>
</file>

<file path=ppt/ink/ink4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3"/>
    </inkml:context>
    <inkml:brush xml:id="br0">
      <inkml:brushProperty name="width" value="0.03403" units="cm"/>
      <inkml:brushProperty name="height" value="0.03403" units="cm"/>
      <inkml:brushProperty name="color" value="#00BFF3"/>
    </inkml:brush>
  </inkml:definitions>
  <inkml:trace contextRef="#ctx0" brushRef="#br0">97193 2990 646,'-8'-8'4,"2"2"7,1 0 9,1 2 7,1 1 3,3 2-1,4 2-1,2 2-1,3 2-2,4 2 0,2 1-2,3 3-1,1 1-2,-1 0-2,-1 0-2,0-1-3,-2 2-3,1 0-5,0 1-5,-1 1-4,0 1-6,-1 2-4,0 0-5,-2 1-4,-2 0-2,-2 1 2,-4 0 2,-2-1 1,-4 1-3,-2 0-7,-4-1-8,-2 1-7,-1-2-1,1-3 6,0-3 7,2-2 7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40"/>
    </inkml:context>
    <inkml:brush xml:id="br0">
      <inkml:brushProperty name="width" value="0.04229" units="cm"/>
      <inkml:brushProperty name="height" value="0.04229" units="cm"/>
      <inkml:brushProperty name="color" value="#FED406"/>
    </inkml:brush>
  </inkml:definitions>
  <inkml:trace contextRef="#ctx0" brushRef="#br0">59207 29767 520,'0'-18'3,"0"-3"7,0-5 7,0-3 7,0 0 1,0 5-4,0 5-4,0 5-5,-2 1-1,-2-2-1,-4-1 0,-2-3 0,-2-1 0,-1 1 0,-1-1 1,-2 1 1,1 0-1,-1 1-1,0 0-2,1 2 0,-2 1-1,0 1 1,-1 1-1,-1 1 2,0 0-1,3 2 2,1 0 2,3 2 0,-2 1 0,-2 1 0,-3 0 0,-3 2-2,-4 0 1,-3 2-1,-4 0-1,-4 2 0,-1 0-3,3 0-6,3 0-5,3 0-7,1 1-2,-1 2 2,-1 2 1,0 2 1,-1 1 2,1 1 0,1 2 2,1 0 0,1 0 2,1 1 1,1 0 1,1 0 1,1 0 1,-1 3 0,1 2 2,-1 2 0,0 1 1,-1 4 1,-1 3 2,-1 3 1,1 2 1,3-1-2,3 0-1,3 1 0,1-1-1,-1 0-1,-2 1 1,1-1 0,-1 0 0,4 1 1,3-1 2,3 0 1,1-1 1,0-3 0,0-3-1,0-3 0,2-1 0,2-1 0,4 1-1,3 0 0,1-2-2,3 0-3,2 0-2,2-2-2,2 2-2,5 3 2,4 5 1,3 3 1,3 2 1,-1 1 2,0-1 0,1 0 2,-1-1-1,-1-1-2,-1-3-1,-1-1-4,0-3 1,1-1 0,1-3 0,1-1 1,0-1 1,1 0-2,-1-1 0,1 1-2,-1-2 0,0-1-1,1-2-2,-1-2-1,2-2 0,3-2 1,3-3 0,2 0 2,4-5 0,1-4 1,2-6 2,2-3 0,2-6 0,2-3-1,2-5-1,2-3-1,-2-2 0,-2 1 1,-6 1 0,-2 2 0,-5 1 1,-6 5 0,-4 3 0,-5 5 0,-2-1-1,1-2 1,1-3 0,2-2 0,-3-1 1,-3 2 1,-5 4 1,-3 3 3,-2 0 0,-2-1 3,-1-3 1,0-1 1,-2-3 1,-1-3-1,0-3 0,-1-2-1,-3-4-1,0-1-3,-3-2-3,-2-2-2,-1-1-1,-2 2-1,0 0 0,-1 1 0,-2 3 0,0 4 0,-1 3 0,-1 5-1,-2 3 3,-1 3 4,-3 3 4,-1 3 5,-2 1 1,2 2-3,1 0-2,1 2-2,-3 1-2,-7-1 1,-6 0-1,-8 0 0,-3 1-1,0 2-1,0 2 0,0 2-2,-2 4-2,-2 4-1,-4 5-2,-2 6-1,0 2-3,2 2-4,4 3-1,3 2-4,3 1-4,4 2-6,3 2-4,5 3-6,4-2-2,5-3 0,5-5 1,5-3-1,3-4 3,2-1 3,2-3 5,2-1 4</inkml:trace>
</inkml:ink>
</file>

<file path=ppt/ink/ink4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4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96861 3052 594,'-13'1'34,"6"0"1,7 2-2,5 0 0,3 2-4,1 2-6,1 1-6,2 3-6,-1 3-4,-1 2-2,-1 3-3,0 3-2,-2 2-2,-2 3-4,-3 1-3,0 3-4,-5 1 0,-2 4 1,-5 3 0,-4 3 1,-1 0 1,1-2 0,1-2 0,0-2 1,1-2 1,1-3 3,-1-3 3,0-3 2,1-4 2,3-3 2,1-5 1,2-2 2,5-11 3,8-12 7,8-15 4,7-13 7,7-14-7,7-15-20,5-15-19,6-14-20,0-1-8,-6 15 3,-6 15 4,-5 15 3,-4 5 4,2-2 5,1-4 6,1-2 4,-1 1 5,-1 6 3,-3 6 2,-1 6 3,-3 5 1,-3 4 1,-3 3 1,-3 5 0,0 1 2,0 2 4,1 1 2,1 1 4,0 1 1,-1 3-1,0 1-1,-2 2 0,-4 5 6,-6 8 13,-7 8 12,-8 7 14,-5 7 1,-5 3-10,-5 4-10,-5 5-9,-2 0-7,0-2-4,-1-2-5,1-1-3,2-3-4,6-3-3,3-4-2,6-1-4,7-5-4,7-5-9,8-5-8,7-4-8,4-4 0,-2 0 8,-3-2 8,-1 0 8,-1 1 7,0 2 5,0 3 6,0 4 5,-2 2 3,-1 1 1,-2 3 1,-1 2 2,-3 2-1,-1 1-1,0 3-1,-1 1-2,-2 1 0,0-1-1,-2-1 1,0-1-1,-1-1-3,0-1-3,1 0-4,-1-2-4,0-2-3,2-1-3,1-2-2,0-2-2,2-4-5,2-4-7,2-6-7,2-4-6,4-6-2,8-5 6,6-7 5,7-5 5,4-3 4,0 0 2,2-1 2,1 1 3,-1 2 3,-3 3 5,-3 5 3,-3 3 5,-3 4 2,-3 3 2,-3 3 1,-3 3 2,-4 4 3,-6 7 6,-6 8 7,-6 6 6,-4 4 1,-3 1-7,-3 1-6,-3 1-5,-2 0-6,3-1-5,0-1-5,0-1-4,3-2-5,3-4-4,3-5-3,3-3-4,4-2-3,7-2-3,8 0-2,6-2-3,4 0 1,-1-2 4,1 0 6,-1-2 3,0 0 5,-2 1 3,-3-1 3,-1 0 3,-2 1 2,-2 4 2,-2 2 1,-2 4 2,-3 2 1,-3 3-1,-2 3 0,-3 3-1,-4 2-1,-4 0 0,-4-1-1,-3 1 0,-4-1-1,-3 1-1,-3-1 1,-3 1-1,-1 0 1,0 1 2,-1 1 0,1 1 1,-1 0 2,0-1 0,-2-1 1,-1 0 1,2-3 2,6-1 0,4-3 2,5-1 2,6-3 2,8-2 1,8-4 3,8-2 1,7-3 0,7 0-3,7-2-2,7 0-3,5-3-3,6-2-2,5-3-1,4-3-3,2-2-3,-3 2-4,-1 1-5,-2 1-3,-4 1-4,-7 2-2,-8 2-1,-6 3-3,-8-2-4,-10-2-9,-10-4-7,-10-2-8,-6-2 0,-3-1 11,-3-1 9,-3-1 11,-1 0 5,3 2 5,1 3 2,3 1 3,1 2 3,2 2 2,3 3 2,1 1 3,3 3 6,2 4 10,4 3 11,3 5 9,0 4 4,-1 2-6,0 3-5,-1 3-6,-2 2-4,0 3-5,-2 1-3,0 3-6,-2 0-3,-3 0-4,-4 1-4,-2-1-3,-2 0-4,-3-1-7,-1-2-5,-3 1-7,-1-3-1,-1 0 1,-1-1 3,0-1 1,1-2-3,5-4-7,5-5-6,4-3-8,4-3-2,1 0 4,0-2 3,2 0 2</inkml:trace>
</inkml:ink>
</file>

<file path=ppt/ink/ink4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4"/>
    </inkml:context>
    <inkml:brush xml:id="br0">
      <inkml:brushProperty name="width" value="0.03045" units="cm"/>
      <inkml:brushProperty name="height" value="0.03045" units="cm"/>
      <inkml:brushProperty name="color" value="#00BFF3"/>
    </inkml:brush>
  </inkml:definitions>
  <inkml:trace contextRef="#ctx0" brushRef="#br0">98600 6200 722,'8'7'0,"2"-2"2,0-3-1,1 0 2,2-1 0,2 3-1,1 4 0,3 2-2,0 2 6,1 2 10,0 0 9,-1 1 10,0 1 4,-1-1-2,0 1-4,-2 0-2,-1 0-7,-3-1-10,-1 1-9,-2 0-11,-2-2-9,0-1-5,-2-2-8,0-2-5</inkml:trace>
</inkml:ink>
</file>

<file path=ppt/ink/ink4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4"/>
    </inkml:context>
    <inkml:brush xml:id="br0">
      <inkml:brushProperty name="width" value="0.03125" units="cm"/>
      <inkml:brushProperty name="height" value="0.03125" units="cm"/>
      <inkml:brushProperty name="color" value="#00BFF3"/>
    </inkml:brush>
  </inkml:definitions>
  <inkml:trace contextRef="#ctx0" brushRef="#br0">99200 4761 703,'0'-15'8,"2"4"14,0 3 16,2 3 14,0 3 3,2 5-10,0 6-10,1 4-10,1 3-11,2-1-11,0 1-12,1 0-12,0-2-6,-2-1-4,-2-2-1,-2-2-4</inkml:trace>
</inkml:ink>
</file>

<file path=ppt/ink/ink4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5"/>
    </inkml:context>
    <inkml:brush xml:id="br0">
      <inkml:brushProperty name="width" value="0.03569" units="cm"/>
      <inkml:brushProperty name="height" value="0.03569" units="cm"/>
      <inkml:brushProperty name="color" value="#00BFF3"/>
    </inkml:brush>
  </inkml:definitions>
  <inkml:trace contextRef="#ctx0" brushRef="#br0">100536 3431 616,'-1'-13'6,"-2"3"11,-2 4 11,-1 4 12,-4 4 3,-4 6-5,-4 4-5,-3 5-5,-5 5-6,-5 3-5,-5 4-6,-5 5-5,0 1-3,2 0 1,3 1 1,3-1 1,4-2-3,4-5-9,3-5-8,4-5-8,5-4-5,3-1-3,4-2-2,4-2-3,4-2 0,4-2 1,4-3 2,3 0 2,4-3 2,2-1 4,1 0 4,3-1 3,-1-1 4,-1 0 6,-3 0 7,-1 0 4,-2 2 7,-2 2 6,-3 3 5,-1 4 7,-2 2 2,-4 3 0,-3 4 0,-2 2-1,-4 3 0,-4 3-2,-3 3-1,-5 3-1,-2 1-2,-1 0-1,-1 1-2,-1-1-1,1 0-3,2-1-3,4-2-3,3 1-3,6-6-2,8-7-1,10-8 0,8-8 0,6-8-1,7-6-5,3-7-3,6-7-3,3-4-4,2-1-3,2-1-4,2 0-3,0 0-2,-2 3 0,-2 3 1,-2 3 1,-4 4-2,-7 3-2,-7 4-3,-7 5-2,-7 1-3,-6 2-1,-8 1-3,-6 0-2</inkml:trace>
</inkml:ink>
</file>

<file path=ppt/ink/ink4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5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101250 4620 490,'7'-11'49,"-1"8"7,0 9 7,-1 10 6,-2 5-3,1 2-11,0 4-12,0 3-12,2 5-8,2 5-4,3 6-4,3 6-5,2 2-3,0-1-4,-1 0-3,1-2-3,1-1-7,3-2-9,3-2-8,3-2-9,1-2-5,-1-5-3,-1-4-1,-1-4-2,-2-3 0,-3-3 1,-3-3 1,-2-2 1</inkml:trace>
</inkml:ink>
</file>

<file path=ppt/ink/ink4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5"/>
    </inkml:context>
    <inkml:brush xml:id="br0">
      <inkml:brushProperty name="width" value="0.0344" units="cm"/>
      <inkml:brushProperty name="height" value="0.0344" units="cm"/>
      <inkml:brushProperty name="color" value="#00BFF3"/>
    </inkml:brush>
  </inkml:definitions>
  <inkml:trace contextRef="#ctx0" brushRef="#br0">102000 4075 639,'8'-36'1,"2"7"2,0 7 3,1 7 1,2 5 8,2 3 11,1 2 12,3 4 11,1 4 2,-1 6-11,1 5-9,0 7-10,-2 3-5,-1 3 0,-2 1-1,-2 2 1,-3-1-7,-1-5-11,-2-5-12,-2-4-13,-1-4-11,0-1-13,0-1-12,0 0-13</inkml:trace>
</inkml:ink>
</file>

<file path=ppt/ink/ink4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6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97622 8250 579,'42'14'73,"-9"-1"-16,-11-2-15,-9-2-16,-4 1-12,2 5-8,1 5-9,3 6-9,-3 2-5,-6 2-4,-8 2-5,-6 3-3,-6-1-1,-6 0 2,-3-1 2,-6-1 2,-3-3 2,1-3 2,0-5 1,-1-3 2,2-4 3,1-2 4,3-4 4,1-3 4,3-1 5,3 0 3,3 0 5,3 0 5,3-1 4,6 0 6,4-2 6,6 0 6,3 0 1,1 2-3,3 2-5,2 1-4,0 3-2,-1 2-3,-1 2-1,0 1-3,-3 3-1,-3 2 0,-2 1 0,-4 3 0,-1 2-1,-2 2-2,0 5-2,-1 1-1,-3 2-3,-2-3 0,-3-2-1,-4-1-2,1-4-1,1-1-1,2-4-2,2-3-1,5-8-11,6-14-19,8-14-20,6-13-20,3-6-4,1 3 11,0 4 11,-1 2 12,0 2 6,-3 3 5,-1 1 3,-2 3 4</inkml:trace>
</inkml:ink>
</file>

<file path=ppt/ink/ink4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6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99000 9360 558,'15'-15'20,"-1"4"1,-1 3 2,0 3 2,0 0-1,5 2-2,4-1-1,3 0-2,4-1 2,3 0 5,3-1 6,3-2 6,1 1 0,2 1-5,1 0-5,0 2-4,0 0-8,-5 2-7,-4 0-8,-3 2-7,-4 0-9,-2 0-7,-1 0-7,-2 0-9,-5 0-6,-7 2-5,-6 0-4,-8 2-5,-5 0 2,-5 2 9,-6 0 10,-3 1 8,-2 1 7,5 0 4,3 0 3,4 0 4</inkml:trace>
</inkml:ink>
</file>

<file path=ppt/ink/ink4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7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98300 10100 702,'-69'28'3,"18"-7"7,20-7 7,17-6 6,15-5 5,8-1-1,9 0 1,9-2 1,6-1-3,3-4-5,2-2-6,4-3-4,1-1-4,0 0 1,0 2-1,1 1 0,-4 1 0,-6 2 0,-5 2 0,-7 2 0,-9 4-5,-14 7-9,-14 8-10,-13 6-10,-8 2-2,1-1 6,0-3 6,0-1 7,-4-1 3,-5 3 3,-6 1 2,-6 3 3,1-1 3,6-3 4,8-3 5,6-3 3,6-3 3,5-1-2,5-2 0,5-2-1,7-2-4,10-2-7,10-3-7,9 0-8,7-5-4,3-2-3,3-5-3,3-4-3,4-4-2,7-3-4,8-5-1,6-3-4,-3 1 2,-14 5 6,-14 7 5,-13 5 5,-7 3 2,0 0-4,-1 1-3,1-1-3</inkml:trace>
</inkml:ink>
</file>

<file path=ppt/ink/ink4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7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100177 8187 507,'-6'-32'37,"2"15"3,4 14 5,3 16 4,1 9-1,3 6-6,2 6-5,2 7-6,0 4-3,1 4-4,0 3-1,0 5-4,-1 4-1,1 4-2,0 3-2,0 5-1,0 3-5,-1 2-8,1 4-6,0 3-8,0-2-10,1-6-12,1-5-11,2-6-13,-1-7-2,1-7 5,0-6 5,0-8 7,-2-6 4,-3-9 5,-3-7 4,-2-8 4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42"/>
    </inkml:context>
    <inkml:brush xml:id="br0">
      <inkml:brushProperty name="width" value="0.04776" units="cm"/>
      <inkml:brushProperty name="height" value="0.04776" units="cm"/>
      <inkml:brushProperty name="color" value="#FED406"/>
    </inkml:brush>
  </inkml:definitions>
  <inkml:trace contextRef="#ctx0" brushRef="#br0">54690 34895 460,'-8'-9'0,"2"0"0,1-1 0,0-1 0,1-1 0,0 2 1,0 1-1,0 0 1,0 1 4,-2-1 7,0-2 8,-1 0 8,-2-1 2,0 1-3,-1-1-4,-1 0-4,-2 0-3,0-1-2,-1-2-3,-1 0-2,-1 0-3,-2-1 0,0 0-1,-1 1-1,-1 0-1,-1 2 0,-1 2-2,-1 3 0,-1 1 0,-1 2 0,-1 2 1,-1 2 1,-1 1 0,-3 2-1,-1 0 1,-2 2-1,-2 1 1,1 1 0,0 3 1,0 2 0,-1 1 1,1 0 0,0-1 0,-1 1 0,2 0 0,0 2 0,1 0 0,1 1-1,2 1 1,1 1 0,3 1 1,1 2 0,1 1 0,-1 2-1,-1 4 1,-1 3-1,0 2 0,0 1 1,-1 1 0,1 1 0,0 0 1,3 0-1,1 0 1,3 1 1,1-1-1,2 0 1,2 0-1,3 1 0,1-2-1,0-2 1,2-1-1,1-3 1,1-1-1,2 1 0,2-1 1,2 1 0,2-1 0,2 1-1,2-1 0,2 0-1,1 0 0,1-1-1,2-1-2,0-1 0,1 0 0,3-1 0,2 1 0,2-1 0,1 1 0,3-1-1,1 1-1,3-1 0,-1 0 0,0-1-2,-1-1-1,0-1-1,-1-1-1,2-1 0,3 0-2,1-2 0,2-2 1,1-1 0,1-2 1,1-2 2,0-2-1,0-2 1,0-3 0,1 0 0,-2-3 0,0-1 0,-1 0 0,-1-1 0,-1-3 0,1-2 0,-1-3 2,1-3-1,-2-4 1,0-2 0,-1-3-1,-1-3 1,-1-2-1,-1-1-1,-1 0 1,-1-2-1,-1 0 0,-1-1 1,-1 1 0,-1 0 0,-1 0 0,-1 1-1,0 1-1,-2 1 0,-1 1-1,-1 3 0,-1 1 1,0 3 0,-3 0-1,-1 1 1,-2-1-1,-2 1 0,-2-2 0,0 0 1,-2-1 0,0 0 1,-1-2 0,0 1 0,0-1-1,0 1 0,-1-1 0,-2 2 3,-2 1 0,-2 1 2,-2-2 1,-1-5 0,-3-5 1,-2-4 0,0-2 1,1 3-1,1 3 1,0 4 0,0 1 1,-1 3 0,-3 1 1,-1 3 0,-2 0 0,0 2-1,1 1-1,-1 1-2,0 1-1,-3 2-2,-2 3-3,-1 1-3,-1 3-1,-1 4-4,1 4-3,-1 4-2,-1 5-5,-2 7-4,-4 7-5,-3 7-5,2 1 1,5-3 5,7-5 4,5-3 6,4-3 0,1-1-6,1-1-5,0-1-5</inkml:trace>
</inkml:ink>
</file>

<file path=ppt/ink/ink4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7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101050 8238 671,'0'-16'0,"0"2"0,0 1 0,0 1 0,0 0 5,2 0 10,0 0 12,2 1 9,1 1 4,1 4-4,3 4-4,2 4-5,1 5-2,2 6 0,0 5-2,1 7 0,1 5-9,1 5-14,2 4-15,0 6-15,-2-3-13,-3-10-8,-4-9-10,-4-10-8</inkml:trace>
</inkml:ink>
</file>

<file path=ppt/ink/ink4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8"/>
    </inkml:context>
    <inkml:brush xml:id="br0">
      <inkml:brushProperty name="width" value="0.03896" units="cm"/>
      <inkml:brushProperty name="height" value="0.03896" units="cm"/>
      <inkml:brushProperty name="color" value="#00BFF3"/>
    </inkml:brush>
  </inkml:definitions>
  <inkml:trace contextRef="#ctx0" brushRef="#br0">101409 7800 564,'21'2'87,"-1"4"-18,-4 4-17,-3 3-17,-2 4-14,-2 3-10,-3 4-11,-1 2-10,-3 1-9,-6 0-10,-4 1-8,-5-1-8,-5 1-3,-3-1 5,-5 0 4,-3 1 5,-2-3 5,1-3 6,1-4 5,1-5 7,3-2 3,3-2 2,4-2 1,5-2 3,4-3 5,8-2 9,6-4 11,8-2 9,4-2 4,5 0-5,3 0-3,5 1-5,0 0-2,-2 2-3,-1 2-3,-2 2-2,-4 1 0,-1 0 0,-4 0 2,-3 0 0,-2 1 0,-2 2 1,-3 2 0,-1 2 1,-2 1-1,-2 1 0,-2 1 1,-2 2-1,-2 1 0,-5 3-3,-4 3-1,-4 3-2,-2 1-3,-3-1-2,-1-1-3,-3-1-2,-2 1-3,-3 3-4,-2 3-3,-4 3-3,-2 1-3,-2-1 0,-3-1 0,0-1 0,0-3-1,7-5 1,6-5 0,5-5 0,8-5-2,7-8-5,8-6-6,8-7-5,8-4 1,9-1 5,9-1 7,9-1 6,5-1 4,0 3 4,2 0 2,0 0 4,0 4 4,-4 3 4,-2 4 6,-3 4 4,-3 3 2,-2 1-2,-1 0 0,-3 2-2,-1 0 3,-3 2 7,-1 0 7,-2 1 7,-4 1-1,-1 0-6,-4 0-6,-3 0-8,-3 1-4,-6 4-4,-4 2-3,-5 3-4,-5 2-4,-2 0-5,-3-1-4,-3 1-5,-3 0-2,-1-1 0,-3 1 2,-1 0 0,-2 0 1,-1 1 0,-1 1 1,0 1 1,0 0 1,5-3 3,3-1 2,5-2 2,5-4-1,9-5-6,7-4-7,7-5-5,7-4-2,4-2 2,3-2 2,5-1 2,0-1 4,-3 4 3,-3 3 4,-3 3 4,-2 1 4,-3 2 5,-1 0 5,-2 2 5,-2 1 4,-2 2 3,-2 2 3,-2 1 3,-3 3 2,-2 2 0,-4 2 1,-2 1 0,-2 3-1,-1 2-4,-1 1-4,-2 3-4,5-2-5,9-5-7,8-5-8,9-4-6,8-8-9,7-8-10,7-10-9,7-7-10,2-5-3,-1 3 4,0 2 3,-1 1 3,-4 4 6,-6 5 11,-5 4 9,-7 6 10,-5 4 11,-4 2 13,-6 3 13,-4 4 13,-6 2 4,-2 2-3,-5 1-3,-4 3-4,-1 0-3,3-1-6,1-1-4,2 0-5,2-1-4,0 1-5,2 1-6,1 2-3,0-1-6,2-1-3,0-1-5,2 0-4,1-2-4,2-1-7,2-1-5,1 0-6,4-4-3,2-2 0,3-6-1,3-2 0,3-6 1,3-6 1,3-5 4,3-7 1,-1 0 4,-7 4 2,-5 3 4,-6 4 3</inkml:trace>
</inkml:ink>
</file>

<file path=ppt/ink/ink4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38"/>
    </inkml:context>
    <inkml:brush xml:id="br0">
      <inkml:brushProperty name="width" value="0.04932" units="cm"/>
      <inkml:brushProperty name="height" value="0.04932" units="cm"/>
      <inkml:brushProperty name="color" value="#00BFF3"/>
    </inkml:brush>
  </inkml:definitions>
  <inkml:trace contextRef="#ctx0" brushRef="#br0">103974 8852 446,'7'-16'-1,"-2"1"0,-3-1-2,0 0 0,-2 1 2,0 1 5,0 1 6,0 0 5,0 2 8,0 1 8,0 0 10,0 2 7,0 6 5,0 12 0,0 11-2,0 13-1,-1 7-3,-1 4-10,0 4-7,-1 4-9,-3 5-5,-2 9-5,-3 7-4,-3 9-4,-4 10-2,-4 14 2,-3 13 0,-5 14 2,-1 8-7,1 0-13,2 2-13,0 0-13,0-2-9,1-4-4,-1-5-6,1-5-4,2-14 1,4-21 5,6-21 6,5-22 6</inkml:trace>
</inkml:ink>
</file>

<file path=ppt/ink/ink4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43"/>
    </inkml:context>
    <inkml:brush xml:id="br0">
      <inkml:brushProperty name="width" value="0.04152" units="cm"/>
      <inkml:brushProperty name="height" value="0.04152" units="cm"/>
      <inkml:brushProperty name="color" value="#FED406"/>
    </inkml:brush>
  </inkml:definitions>
  <inkml:trace contextRef="#ctx0" brushRef="#br0">96840 1504 529,'8'-21'-2,"-2"3"3,-1 4 5,0 5 5,-1 1 1,0 0 1,-1 0 1,2 0 0,-2 0 0,-1 1 0,0-1-2,-2 0 1,0 0-1,0-2 1,0 0 2,0-1 0,-1-1 1,-2 0-2,-2 0 0,-1 1-1,-3 0-1,-2 0-1,-2 2-1,-1 1-1,-3 0-1,-2 0 0,-1 0 0,-3 0-1,-2 1 0,-1 1-1,-2 0-1,-3 2-1,0-1 0,0 0-2,-1-1-1,1-2-1,0 1 0,-1 2 1,1 3 1,0 1 1,-1 1 1,1 2-1,0 0 0,-1 1-1,1 2 0,-1 2 0,1 2 0,0 2 1,-1 1 0,-1 3-1,-1 2 0,0 1 0,-2 3 0,1 0 1,0 0 0,-1 3 2,1-1 0,0 3 0,-1 0 0,1 0-1,0 3 1,2 1 0,0 2 0,1 3 0,1 1 1,-1 4 0,1 3 0,0 2 1,1 2-2,3-2-1,3 0-2,3-2-1,2 0-1,0-2 0,2 0 0,1-1 0,0 0 0,1 4 1,-1 3-1,0 2 2,1 2-1,1 2 0,1 0-1,1 2 1,0-2-1,2-1 1,1-2 0,0-2 0,2-1-1,1-2 0,0 0-3,2-2-1,0-1-1,2-2 1,0-1 1,2-3 1,0-1 0,0 1 0,0-1 0,0 0 1,0 2 0,0 4-1,0 4 1,0 4 1,0 2-1,0 0 0,0 0 1,0 0 0,0-1 0,0 0 0,0-2 0,0 0 0,0-2 0,2-2 0,0-2 0,2-2 0,1 0 0,1 0 0,3 2 0,2 1 0,1 0 0,2 0 0,0 0 0,1 0 0,2 0 0,1 0 0,3 0-1,1 0-1,3-1 0,1-2 1,3-1-1,1-3 2,2-2-1,1 0 0,1-1 0,0-1 1,2-1-1,-1-1-1,0-2 1,1 1-1,-2-2 0,0 0 1,-1 1 0,-1-1 0,-1 1 1,1 3 0,-1 1 0,0 3 0,1 0 0,-1 0 0,0 0 0,1 1 0,0-2 0,4-2 0,3-2 0,3-1 0,0-3 0,0-1 1,-2-3 1,0-1-1,-1-2 1,-2-1 0,0-1-1,-1-1-1,-1 0 0,-1 0 1,-1-1-1,-2 1 0,1-2 1,-1-1-1,1-2 1,-1-2 0,0-2-1,1-2 0,-1-3 0,0 0-1,2-4-1,1-2 1,2-4-1,2-2-1,2-3 1,1-3 1,0-3 0,2-3 2,-1-3 0,0-1 0,-1-3 0,-1-1 1,-1-1 0,2-1-1,1 1 0,0 0 0,0-1-1,-2 1 1,-1 0-1,-3-1 1,-1 2 0,-2 3 0,0 4-1,-1 2 0,1 0-1,1-2 0,2-1 0,2-2-1,2-2 0,1 1 1,0-1-1,2 1 0,-2-1 0,-2 1 0,-3 0 1,-3-1 0,-2 1-1,-1-1 0,-2 1 0,1 0-1,-3-2-1,0-1 0,-1-3 0,0-1 0,-3-2-1,0-2-1,-1-2 0,0-2-1,-4 0 0,-3 5 1,-4 4 0,-4 4 1,-2-1 2,0-3 4,-1-4 3,1-4 5,0-4-2,0-2-6,0-4-7,0-2-5,0-2-3,0 2 4,0 1 3,0 0 3,-1 3 2,-1 2 1,0 4 1,-1 2 0,-2 1 1,-1 0-1,0-2 0,-1 0-1,-1-2 0,2-1 0,0 0 0,2-1-1,0-2 1,0-1-1,0 0 1,0-1-2,-1-1 1,0 0 0,-2 0-1,0 0 1,-2-1-1,-2 0 1,-2-1 0,-1-1 0,-3 0 2,0 4 3,-1 2 2,-1 4 3,-1 1 2,-2 3 0,0 2 1,-1 2 0,-1 1 0,-3 0-3,-1-1-1,-3 1-3,1-1 0,1-2-1,3-3-1,1-1 0,1 0 0,-1 0 0,-1 1 0,-1 2-1,-1 0 0,-1 2-2,-1 0-1,-1 1-2,-1 1-1,-1 0 2,-1-1 0,0 1 2,-2 1 0,-1 1 0,-1 3 0,-1 2 0,-1 1 2,-2 1 1,-3 1 3,-1 1 2,-1 1 0,0 3-1,0 1-1,0 3-1,0 1-1,0 2-1,-1 2-1,2 3-1,-3 1 0,-3 2-1,-2 2-1,-3 2 0,-2 3-2,2 4-2,0 4-2,2 3-2,0 4-2,0 1-2,0 3-2,0 2-3,1 0-2,2 1-3,2-1-4,2 1-3,3-1-1,5 1 2,5-1 0,6 1 3,3-2 2,4-3 3,5-3 4,3-3 4,2-2 1,2-1-3,1 0-2,0-2-2</inkml:trace>
</inkml:ink>
</file>

<file path=ppt/ink/ink4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44"/>
    </inkml:context>
    <inkml:brush xml:id="br0">
      <inkml:brushProperty name="width" value="0.05353" units="cm"/>
      <inkml:brushProperty name="height" value="0.05353" units="cm"/>
      <inkml:brushProperty name="color" value="#FED406"/>
    </inkml:brush>
  </inkml:definitions>
  <inkml:trace contextRef="#ctx0" brushRef="#br0">100031 15150 410,'0'31'67,"0"-2"-10,0 0-11,0 0-11,0-2-5,0 2 0,0 1-2,0 1 0,-1 1-3,-1 3-2,0 1-4,-1 2-2,-3 7-2,-2 12-1,-3 11-1,-3 13 0,-2 0-2,0-8-4,1-8-2,-1-10-4,1-7-3,4-6-2,3-6-4,3-5-2,1-14-10,2-21-18,0-20-18,2-20-17,2-12-3,4-2 11,3-2 12,5-1 12,2-7 9,1-7 5,2-10 6,0-8 4,-2 4 5,-3 19 3,-4 18 2,-4 20 3,-2 9 2,0 1 1,-1 1 1,2 1 1,-2 1 2,-1 2 5,0 2 3,-2 3 5,1 1 1,0 0 0,2 2-1,0 1-1,3 1 5,2 2 8,3 2 9,3 2 8,2 2 2,0 2-6,-1 2-5,1 2-6,1 1-4,1 3-2,3 2-2,2 2-3,-1 0-2,0 1-2,-1 0-2,0-1-2,-4 1-1,-3 2-1,-4 0 1,-4 1 0,-3 3 0,-2 5-1,-2 4 0,-2 6 0,-3 3-1,-4 1 1,-4 0-1,-3 2 1,-2-2-1,1-2 0,0-3 0,2-3 1,-2-2-4,-3 2-4,-5 1-6,-3 1-6,-3-1-3,-3 0-2,-1-1-4,-2-1-2,0-3-2,3-3-3,4-5-2,2-3-1,5-3-9,10-2-13,9-3-13,8-1-14</inkml:trace>
</inkml:ink>
</file>

<file path=ppt/ink/ink4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2T15:02:45"/>
    </inkml:context>
    <inkml:brush xml:id="br0">
      <inkml:brushProperty name="width" value="0.04674" units="cm"/>
      <inkml:brushProperty name="height" value="0.04674" units="cm"/>
      <inkml:brushProperty name="color" value="#FED406"/>
    </inkml:brush>
  </inkml:definitions>
  <inkml:trace contextRef="#ctx0" brushRef="#br0">99789 19000 470,'-15'30'47,"2"-3"-5,2-3-4,2-3-5,1-1-2,-2 3-1,0 1 0,-1 3 0,0 1-2,0 1-3,2 0-2,1 3-4,0-2 0,0 0 0,0-1 0,0-1 0,1-2-1,1-1-2,0-3-3,2-1-3,0-2-2,2-3-2,0-1-2,2-2-1,3-2-5,6-1-3,5 0-6,7-2-4,2-3-1,-1-4 1,-1-6 2,0-4 2,-3-4 1,-1-1 3,-3-3 3,-1-1 2,-2-2 1,0 0 1,-2 1 1,0-1 0,-3 1 1,-3 1 0,-2 1 0,-4 1-1,-1 0 3,-2 2 2,0 1 5,-1 1 3,-2-1 2,-4 0-2,-2-1 0,-3-1-1,-3 2-7,-1 6-17,-3 6-14,-1 6-16,1 3-14,4 2-10,6 0-11,5 1-12</inkml:trace>
</inkml:ink>
</file>

<file path=ppt/ink/ink4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48"/>
    </inkml:context>
    <inkml:brush xml:id="br0">
      <inkml:brushProperty name="width" value="0.04007" units="cm"/>
      <inkml:brushProperty name="height" value="0.04007" units="cm"/>
      <inkml:brushProperty name="color" value="#FED406"/>
    </inkml:brush>
  </inkml:definitions>
  <inkml:trace contextRef="#ctx0" brushRef="#br0">78692 34063 549,'-1'-15'73,"-4"4"-17,-2 3-16,-3 3-18,-2 0-9,2 2-2,1-1-2,1 0-2,-1 0-1,0 2 0,-2 0 0,0 2 0,-1 1 1,1 2-1,-1 2-1,0 2 0,0 1 0,1 1-1,-1 2 1,0 0 0,0 1 0,-2 1 0,0 1 1,-1 2 1,0 0-1,1 1 0,1 1 0,0 1 0,2 0 0,1-1-1,0 0 0,2-2-1,0-1 0,0 1-1,1 0 0,-1 0-2,1 0 0,2 1 1,2 1 0,2 1 1,1 0 0,0-1-2,0-1 0,0 0-2,0-2 0,0-1 0,0-1-1,0-1 1,1-1-1,2 0 0,2-2-1,2 0 1,2-2 1,3 1 4,3 0 3,4 0 3,1-1 2,1-2 0,1-3 0,1 0 0,-1-3-2,-1-1-3,-3 0-5,-1-1-3,-1-1-2,0 0-1,-1 0 0,1 0-1,-1-1-1,-1 0-2,0-1-1,-2-1-2,0-1-2,0 2-3,-1 1-3,1 0-2,-2 0-6,-2-2-10,-4-2-10,-2-1-10</inkml:trace>
</inkml:ink>
</file>

<file path=ppt/ink/ink4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2"/>
    </inkml:context>
    <inkml:brush xml:id="br0">
      <inkml:brushProperty name="width" value="0.04473" units="cm"/>
      <inkml:brushProperty name="height" value="0.04473" units="cm"/>
      <inkml:brushProperty name="color" value="#F2395B"/>
    </inkml:brush>
  </inkml:definitions>
  <inkml:trace contextRef="#ctx0" brushRef="#br0">78695 34239 491,'0'-15'20,"0"3"-1,0 1 0,0 2-1,0 1 3,0 0 3,0 1 5,0-1 3,-1 0 3,-2 2-2,-2 1-1,-1 0-1,-4 1-3,0 0-5,-3 0-5,-2 1-6,0 1-3,1 5-4,1 6-4,1 4-3,-1 3-1,0-1 0,-1 1 1,-1 0 1,-1-1 0,2 1 2,1 0 0,1-1 1,0 1 0,0 2-1,0 0 1,1 1-1,-1 1 1,2 1 0,1 1 2,0 1 1,2 0 0,1-1-1,0-1-1,2-1-1,0-1-1,2-2 1,0-3-1,2-1 1,0-1 0,2 2-3,0 0 0,2 1-2,1-1 0,1-1 0,3-2 1,2-2 0,1-2 1,2-2 2,0-3 2,1 0 1,1-2-1,1 0-3,2 0-4,0 0-2,0-2-3,-1-2 1,-1-4-1,-1-2 1,0-3-2,0-1-2,-1-3-3,1-2-1,1-3-3,3-5 0,3-4-1,4-6-1,-1 0 0,-2 3 2,-1 5 1,-2 4 2,-3 1 2,-1 1 2,-2-1 2,-3 0 2,0 1 0,0 1 1,0 1 0,0 1-1,-2 2 1,-1 3 0,-2 2 0,-2 4 0,-2 3 10,-2 5 21,-2 2 19,-2 5 21,-1 3 3,2 0-14,0 1-13,2 2-14,0 0-8,0 1-3,0 1-2,0 1-2,-1 1-2,0 0-1,-2-1 1,0 1-1,-1 1-1,0 1-3,0 3-3,1 2-1,-2 0-3,2 1-1,-1-1-1,0 1-2,-1-1-2,0 1-1,-1-1-3,-2 1-2,1-2-2,0-1-3,2-3-4,1-1-2,0-5-9,0-6-12,0-8-13,0-6-12,1-5 0,0 0 15,2-1 15,0-1 14,2 0 10,0 2 4,2 3 3,0 1 5</inkml:trace>
</inkml:ink>
</file>

<file path=ppt/ink/ink4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2"/>
    </inkml:context>
    <inkml:brush xml:id="br0">
      <inkml:brushProperty name="width" value="0.03494" units="cm"/>
      <inkml:brushProperty name="height" value="0.03494" units="cm"/>
      <inkml:brushProperty name="color" value="#F2395B"/>
    </inkml:brush>
  </inkml:definitions>
  <inkml:trace contextRef="#ctx0" brushRef="#br0">80150 34829 629,'1'-14'61,"2"4"-11,2 4-9,2 4-9,1 2-7,-1-2-1,1-1-1,0 0-2,0 0-2,2 0-3,0 2-2,1 0-3,1 1-1,0-2-1,-1 0-2,1-1 0,0-1-6,0 0-13,0 0-11,-1 0-12,0 0-11,0 2-7,-2 0-9,0 2-8</inkml:trace>
</inkml:ink>
</file>

<file path=ppt/ink/ink4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3"/>
    </inkml:context>
    <inkml:brush xml:id="br0">
      <inkml:brushProperty name="width" value="0.04842" units="cm"/>
      <inkml:brushProperty name="height" value="0.04842" units="cm"/>
      <inkml:brushProperty name="color" value="#F2395B"/>
    </inkml:brush>
  </inkml:definitions>
  <inkml:trace contextRef="#ctx0" brushRef="#br0">80842 33128 454,'0'-34'39,"3"9"-1,2 11 0,2 9-1,0 6-1,0 4-5,-2 2-3,0 4-4,-2 1-2,-1 3 0,0 1 0,-1 3 1,-1 2-2,0 1 0,0 3-1,0 1-1,-2 2-1,0 1-3,-3 1-3,-2 1-2,-1 1-1,0 2 0,0 3 1,1 1 0,-1 3-1,0 6-6,0 4-6,0 6-4,0 3-5,-2 5-5,0 3-5,-1 5-5,-1 0-4,2-1-3,1-3-3,0-1-2,2-4 0,1-5 4,0-4 4,2-6 4,0-4 2,2-6 3,0-4 1,2-5 3,0-5-2,2-5-4,0-5-5,2-4-3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43"/>
    </inkml:context>
    <inkml:brush xml:id="br0">
      <inkml:brushProperty name="width" value="0.04836" units="cm"/>
      <inkml:brushProperty name="height" value="0.04836" units="cm"/>
      <inkml:brushProperty name="color" value="#FED406"/>
    </inkml:brush>
  </inkml:definitions>
  <inkml:trace contextRef="#ctx0" brushRef="#br0">58801 29785 454,'0'-22'-8,"0"5"3,0 3 3,0 4 2,0 1 6,0-1 6,0-3 7,0-2 7,-1 1 2,0 1-2,-2 2-3,0 2-1,-2 2-2,0-1-3,-1 0-2,-2 0-3,0 0 0,-1 2-1,-2 1 0,0 1 0,-2-1 0,-1 2-1,-3-1-1,-1 0-1,-3 0 0,0 2-2,-1 0-2,-1 2-1,0 1-1,-1 4 0,1 2 1,-1 4 0,1 0 0,-1 1 0,1 0 1,-1 0 0,0 0 1,-1 3 0,-1 1 0,-1 3 0,0 1 0,1-1 0,1 1 1,1 0-1,1 0 1,1 2-1,1 3 0,1 2-1,-1-1 1,0 0-1,0-1-1,-2-1 1,-1 0-1,1-1 1,-1 1 0,1-1 0,0 0 0,2-1 0,3-1 0,1 0 0,2-3 0,1 0-1,0 0-1,2-2-1,1 0 0,2 1 1,3 1 0,1 2 1,1 1 1,2 2 2,0 4 2,2 3 3,0 2-1,0-1-1,0 0-3,0 1-1,1-2-2,2 0 0,2-1-1,2-1 0,1-1 0,1-1 0,2-1 1,0-1-1,1-1 0,1-1-2,1-1 1,2-1-2,0-1-1,1-1-1,1-1 0,1 0-2,1-2-1,0-1 1,-1-1-2,1 0 1,0-3-1,1-1 1,1-2 0,1-2 1,1-2 0,1-1-1,1 0 1,1-1 0,1-2 1,1-1 1,1 0 2,1-1 2,0-2 0,2-2-1,1-2-1,1-1 0,-1-3-1,0 0-1,-1-1 1,-1-1-2,0-2 1,-1 0 0,0-1 1,1-1 0,-2 0-1,0 1 2,-1 1-1,-1 1 1,0-1-1,-1 0 1,1-1 1,-1-1-1,0-1 1,-1 1-1,-1-1 0,-1 1 1,-1-1-1,-1 1 0,-1-1 1,-1 1 0,-1-1 0,-1 2 0,0 1 0,-2 1 1,0 1-1,-1 1 0,1 0 0,0 2 0,-2 0 0,-3 1 1,-3-1 0,-2 0 1,-3-2 0,-1-3 0,0-5-2,-1-3 0,-1-2-1,0 1 1,0 1 0,0 1-1,-2 0 1,0-1-1,-3-1 1,-2-1-1,-1 0-1,0-1 0,0 1-2,1 0 0,-2 0-1,0 1-1,-2 0 1,0 3-1,0-1 2,-1 3 1,0 0 3,0 1 3,0 1 0,-1 2-1,-1 2 0,-2 3-1,0 0 1,-1 0 2,-1 0 3,-1 1 2,-1 0 0,-1 0-1,-1 2-2,-1 1-1,-2 1-2,0 2 0,-1 2-2,0 2 0,-3 1 0,-3 2-1,-3 0 0,-3 2 0,-1 0 0,-2 2 0,-1 0-1,0 1 0,-1 2 0,1 4-1,2 2-1,0 3-1,1 3-1,0 1-3,-1 3-4,1 1-2,2 2-3,4 3-2,3 1-2,5 3-3,3-2-2,6-2-5,5-3-4,5-3-3,2-3-4,0-3 0,0-3 0,0-2-2</inkml:trace>
</inkml:ink>
</file>

<file path=ppt/ink/ink4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4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81972 34800 589,'-8'15'110,"-1"-1"-27,-2-1-26,0 0-25,-1-2-16,1 1-2,-1 0-3,0 0-3,0-1-2,-2 1-1,0 0 0,-1 0-1,0-1 0,1 1-1,0 0 1,2 0 0,1-1-1,1 1-1,0 0-2,2 0 0,2-1-1,6 1 0,4 0-1,6 0 1,2-2 1,1-3 1,1-2 2,2-4 1,0-1 1,1 2 0,1 0 0,1 2 0,0 0-1,-1 0 1,0-1-1,-2 2-1,-1-2-2,-1 1-6,-1 0-5,0 0-6,-1 0-2,0 0 1,-1 0 0,1 0 0,0-1-5,0-1-10,-1 0-11,1-1-11,-2-3-2,-2 0 7,-4-3 8,-2-2 6,-2-1 7,0-2 4,0 0 5,0-1 5,-1 0 3,-1 2 2,0 2 3,-1 3 3</inkml:trace>
</inkml:ink>
</file>

<file path=ppt/ink/ink4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4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82409 34890 549,'-15'-5'55,"4"8"2,3 6 4,2 7 2,3 5-3,0 3-10,2 3-11,1 3-10,-2 2-9,-1 2-8,-2 3-7,-1 1-9,-2 2-9,0 2-10,0 2-11,0 2-11,1-2-1,0-6 6,2-5 7,1-7 6,0-3 0,0-3-8,0-1-7,0-2-9</inkml:trace>
</inkml:ink>
</file>

<file path=ppt/ink/ink4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5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76255 34195 601,'-18'-13'47,"12"4"-1,12 6 0,12 5-1,5 2-3,1 3-7,-1 2-7,1 2-6,-2 1-5,-3 1-4,-3 1-2,-3 2-2,-2 0-3,0 1 1,-2 1 0,0 1 1,-3 2-2,-3 3-3,-2 3-3,-4 3-2,-3 2-3,-3 1-3,-5 0-4,-4 2-4,-2 0-2,-3 1 1,-1-1 0,-3 0 0,-1 0 0,-1-1 1,-1-2 2,0 0 0,-1-3 2,1-5 2,1-5 2,1-4 3,1-5 1,3-1 3,1-2 3,3-2 1,2-2 4,2-1 4,4 0 3,3-1 3,5-1 0,8 0-5,8 0-5,7 0-4,11-2-4,13-2 0,12-4-1,13-2 0,9-1-6,3 1-8,4 0-10,5 2-8,-5 1-4,-11 2 1,-13 2 2,-11 2 0,-8 1 3,-5 0 1,-5 0 3,-5 0 3</inkml:trace>
</inkml:ink>
</file>

<file path=ppt/ink/ink4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6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83599 34866 586,'-18'-1'19,"12"0"13,12-2 12,12 0 12,5-1 1,3 2-11,0 0-9,1 2-11,0 0-5,0 0-1,1 0-2,-1 0-1,1 1-4,-1 2-6,1 2-6,-1 2-7,0 1-7,-3-1-6,-1 1-7,-3 0-8,-2-1-4,-2 0-5,-4-2-3,-3 0-3,-1-2-1,0-1 5,0 0 3,0-1 4</inkml:trace>
</inkml:ink>
</file>

<file path=ppt/ink/ink4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6"/>
    </inkml:context>
    <inkml:brush xml:id="br0">
      <inkml:brushProperty name="width" value="0.03609" units="cm"/>
      <inkml:brushProperty name="height" value="0.03609" units="cm"/>
      <inkml:brushProperty name="color" value="#F2395B"/>
    </inkml:brush>
  </inkml:definitions>
  <inkml:trace contextRef="#ctx0" brushRef="#br0">84189 34147 609,'-15'-21'8,"2"7"17,2 5 16,3 6 16,1 6 3,2 7-10,2 8-12,2 6-11,0 4-7,0 1-4,-2 0-2,0 2-4,-2 2-2,-2 3-1,-2 3-2,-2 2-1,0 4-4,-1 2-6,0 3-6,0 4-7,1-1-8,3-2-9,1-4-9,2-2-10,1-7-2,2-8 4,0-9 3,2-8 4</inkml:trace>
</inkml:ink>
</file>

<file path=ppt/ink/ink4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6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86088 34600 526,'-15'1'63,"3"4"-9,1 2-10,2 4-9,1 1-6,0 3-2,1 1-3,-1 3-3,0 1-3,0-1-2,0 1-2,0 0-2,0 1-1,-1 5 0,-2 3 1,0 4 0,0 1 0,2-1-1,3-3-2,1-1-1,1-4-1,2-1 0,0-4 0,2-3 0,4-4-4,8-5-11,7-4-10,9-6-9,2-5-5,0-7 3,-1-7 2,-1-7 2,-1-4 3,-1-1 3,-1-1 2,-1 0 4,-2 0 1,-5 3 1,-3 3 0,-4 3 1,-3 2 2,-2 1 5,-3 1 6,0 1 5,-4 1 3,0 2 1,-3 3 0,-2 1 0,-2 3 0,-4 2-2,-2 4-1,-3 3-1,-2 1-4,-1 2-8,-1 0-7,-1 2-7,0 0-6,3 1-7,1 2-5,2 0-6</inkml:trace>
</inkml:ink>
</file>

<file path=ppt/ink/ink4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7"/>
    </inkml:context>
    <inkml:brush xml:id="br0">
      <inkml:brushProperty name="width" value="0.03339" units="cm"/>
      <inkml:brushProperty name="height" value="0.03339" units="cm"/>
      <inkml:brushProperty name="color" value="#F2395B"/>
    </inkml:brush>
  </inkml:definitions>
  <inkml:trace contextRef="#ctx0" brushRef="#br0">86864 35650 658,'29'0'80,"-7"0"-17,-5 0-15,-6 0-15,-3 0-9,-1 2 0,1 0-2,0 2 0,-1 1-5,0 3-8,-2 4-10,0 2-8,-3 4-5,-2 3 0,-4 5-1,-2 3 0,-4 2 0,-2-2 1,-3 0 1,-3-1 2,-1-2 1,1-3 2,0-3 2,2-2 1,2-4 4,3-1 2,2-2 4,4-2 4,5-3 3,8-3 5,8-2 6,7-4 4,4-1-1,1-2-8,-1 0-8,1-1-8,-1 0-6,1 2-8,-1 2-5,1 2-8,-3 1-1,-3 0 3,-4 0 3,-5 0 2,-2 0-3,0 0-14,-2 0-11,0 0-13</inkml:trace>
</inkml:ink>
</file>

<file path=ppt/ink/ink4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7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89046 35163 643,'-8'-8'4,"2"2"7,1 1 8,0 0 8,4 2 6,6 0 6,6 2 4,6 0 6,4 1-3,2-2-11,4 0-10,4-1-11,1-2-7,2 2-3,2-1-4,3 0-2,-1 0-5,0 2-5,-1 0-5,-1 2-5,-4 0-6,-4 0-7,-5 0-7,-4 0-5</inkml:trace>
</inkml:ink>
</file>

<file path=ppt/ink/ink4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7"/>
    </inkml:context>
    <inkml:brush xml:id="br0">
      <inkml:brushProperty name="width" value="0.03182" units="cm"/>
      <inkml:brushProperty name="height" value="0.03182" units="cm"/>
      <inkml:brushProperty name="color" value="#F2395B"/>
    </inkml:brush>
  </inkml:definitions>
  <inkml:trace contextRef="#ctx0" brushRef="#br0">88951 35877 691,'-31'-6'66,"17"2"-7,17 4-7,16 2-7,10 2-8,4 0-10,4 0-11,5 0-9,1-1-9,2 0-6,1-2-5,0 0-5,1-2-6,-2 0-6,0-2-5,-1 0-6,-6 0-3,-8 0 1,-9 2-1,-8 0 0</inkml:trace>
</inkml:ink>
</file>

<file path=ppt/ink/ink4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8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92385 34266 595,'15'-7'5,"-2"2"10,-3 2 10,-1 2 10,1 1 4,4 2 0,3 0 0,5 2-2,2 1-2,-1 1-4,1 3-5,-1 2-5,-1 1-4,-3 2-3,-3 0-3,-2 1-3,-5 2-3,-5 3-2,-4 3-4,-5 3-2,-6 2-1,-6 1-1,-6 1 0,-5 1-1,-3 0-1,-1 2-1,1 1-2,0 1-2,-1-1 1,1-2 1,0-2 1,-1-1 2,2-3 2,1-1 3,3-3 3,1-1 2,3-4 3,3-3-1,3-4-1,3-4 1,5-3 1,8-1 3,8 0 5,8-1 3,5-3-1,6-2-5,5-4-6,5-2-5,3-2-4,2 1-2,3-1-3,1 0-3,-1 0-4,-2 1-8,-4-1-7,-2 0-7,-4 1-5,-7 1 0,-5 0-1,-7 2-1,-3 1 2,0 0 4,-2 2 4,0 1 5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6:45"/>
    </inkml:context>
    <inkml:brush xml:id="br0">
      <inkml:brushProperty name="width" value="0.05253" units="cm"/>
      <inkml:brushProperty name="height" value="0.05253" units="cm"/>
      <inkml:brushProperty name="color" value="#FED406"/>
    </inkml:brush>
  </inkml:definitions>
  <inkml:trace contextRef="#ctx0" brushRef="#br0">54197 35178 418,'-23'-14'24,"2"3"0,3 3 2,1 2 2,2 2-1,1 0-3,1 0-2,0 1-3,1-1-2,-1 2-2,-1 0-1,-1 2-3,-4 1-1,-4 1 0,-5 3-1,-4 2 1,-2 1-1,3 2 0,3 0 0,3 2-1,2 1 1,-1 3-2,0 3 0,1 3 0,-1 2-1,1 1 1,-1 1-1,1 1 2,0 0-2,3 1 1,1-1-2,2 1 0,2 0 0,-1 2 0,0 2 1,1 3 0,-1-1 0,2 0 0,1-1 0,1-1 0,1-2-1,0-1 0,2-3-1,1-1 0,1-2-1,2-1 1,2-1 1,2-1-1,1 2 1,2 5-1,0 5 1,2 5 0,0 0-1,2 0-1,0-3 0,1-1-1,2-3 0,2 0 0,2-1 0,1-1 0,2-1 0,2-1 1,0-1 0,1-1 0,0-1 0,1-1-1,0-1 0,-1-1 0,1-1-1,0-3 0,-1-1 0,1-2-1,0-2-1,1-1 1,1 0-1,1-2 1,1-1-1,-1-2-1,1-3 0,-1 0-1,2-3 0,3-1 0,3 0 0,3-1-1,1-3 1,0-2-1,0-3 1,1-3 0,-2-3 0,0-2-1,-1-1-1,-1-3 0,-1 0 0,-1-1-1,-2 1 0,1-1 0,-3 1 0,-2-1 0,-1 1 1,-2-1 0,-3 1 1,-1-1 0,-2 1 1,-3-1 0,-1 1 0,0-1 2,-2 1 0,0-1 1,-2 1 0,1-1 1,0 1 0,0-1 1,0 0-1,0-1 0,-1-1 0,1-1 0,0 0-1,-2 0 0,-1-1-1,0 1-1,-2 0 0,-1 3 1,0 1 0,-1 3 0,-2-1 1,-1 0 0,0-1 1,-1-1 1,-2 0 0,-2-1 0,-2 1 2,-2-1-1,0 1 1,-1-1 0,0 1-1,0-1-1,1 2 2,1 1 2,0 3 3,2 1 3,0 1 2,-2 1-1,0-1 1,-1 0-1,-2 1-1,-2-1-2,-1 0-2,-3 1-2,-1-1-2,-3 0-5,-1 1-3,-3-1-3,0 2-2,1 2 2,1 4 0,1 3 2,0 1-1,-3 2-1,-1 0-2,-2 2-2,-1 0 0,1 0 1,1 0 1,1 0 1,1 2 0,1 4-1,1 4-2,1 3-2,1 4 0,1 1 1,1 3 0,1 2 1,0 1-5,1 4-10,-1 3-9,0 3-11,3-2-2,3-7 8,4-7 5,4-7 7,2-2 3,1 2-3,-1 2-1,0 1-2</inkml:trace>
</inkml:ink>
</file>

<file path=ppt/ink/ink4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2:59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94676 34561 472,'-2'-13'38,"-4"8"7,-4 7 7,-3 6 7,-4 5-3,-3 3-9,-4 3-12,-1 3-10,-3 2-7,1 1 0,-1 1-2,1 1-1,0 1-2,3-1 0,1 0-2,3 1 0,2-1-2,5-1 1,2-1 1,6-1-1,1-2-2,2-3-4,0-3-5,2-3-5,2-2-4,6-2-5,4-3-5,5-1-5,4-3-2,3-4-3,3-3-1,3-5-2,1-4-1,1-2 1,-1-3 1,0-3 0,0-1 3,-3 1 5,-2 1 6,-1 1 4,-2 1 5,-1 3 4,-1 1 3,-1 3 5,-2 0 3,-2 2 3,-4 1 4,-3 0 3,-3 4 6,-6 4 9,-5 6 9,-4 4 10,-3 5-1,-1 4-8,-1 3-9,-1 5-8,0-1-6,2-3-1,2-5-3,3-3-1,1-3-3,2 1-1,2 0-3,2 0-1,1-1-2,0 1-1,0 0-1,0 0-3,2-1-5,4-1-11,3 0-11,5-2-11,3-3-2,3-6 5,3-6 6,3-6 5,3-6 5,3-7 3,3-7 3,3-6 3,-3-2 1,-6 5 2,-7 5 1,-6 6 1,-6 2 2,-1 1 1,-2 1 3,-2 1 1,-2 1 1,-1 2-2,0 3 0,-1 1-2,-4 2 1,-2 0 1,-5 2 2,-4 1 1,-2 1 0,-1 2-2,-1 2-2,-1 2-2,-2 1-3,-1 2-6,-3 1-5,-1 0-5,0 1-1,3 2 3,2 0 3,5 1 3</inkml:trace>
</inkml:ink>
</file>

<file path=ppt/ink/ink4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10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79009 27005 616,'1'-17'0,"0"-1"2,2-3 1,0-1 0,-1 1 7,-4 6 11,-4 7 11,-3 5 11,-5 5 3,-2 4-7,-3 3-8,-3 5-5,-3 2-6,-3 1-2,-3 2-3,-3 0-2,-1 0-3,0 1-3,-1-1-2,1 1-2,-1 0-2,-2 3-1,-3 1 1,-1 3-1,0 0-1,0-1 1,1-1-1,2-1 0,0-1 0,1 1 0,2-1 1,0 1 0,1-2 0,1-1 1,1-3 0,1-1 0,3-2 1,4-2-1,3-3 0,4-1-1,4-1 0,1 0-2,2 0 1,2 0-2,3 0-2,2 1-3,4 2-3,3 0-4,0 0 1,1-1 2,0 0 4,0-2 4,1 0 1,2 0 1,2-1 1,2 1 1,1 1 1,3 2 1,1 2 1,3 1 2,1 1 0,1-1-3,1 0-1,2-2-3,-1 0-2,1 0-1,-1-1-1,1 1-2,1-1 1,6-1 2,5 0 2,5-2 3,3-1 0,4-2 2,2-2 1,4-2 0,-1-2 0,-4 0-1,-4-2-2,-4 0-1,-5 0-1,-7 0 0,-7 2-1,-7 0 0,0 2-1,5 0 1,7 2 0,5 0 1,3 1-1,-1 0 1,-2 0 1,0 0 0,-1 0 0,-1 2 0,-1 0-1,-1 1 0,-1 1-1,1-2 1,-1-1 0,1 0 0,-1-2 0,-1-1 0,-1 0 0,-1-1 1,-1-1 0,-1 0-1,-1 0 1,-1 0 0,-2 0 0,-3 0 0,-2 0 2,-4 0-1,-1 0 2,0 0-1,-1 0 2,1 0 0,0-3 3,-2-2 3,-1-5 4,0-4 4,-2-2 1,-1-1-3,0-1-3,-1-1-3,-1-2-1,0 0 0,0 0-1,0-2 0,-2-1-1,-2 1 0,-4-1 0,-2 1-1,-2-1 0,1-2 0,-1 0 0,0 0 1,1-3-2,0-1-3,2-2-1,1-3-3,-1-1-2,0 0 2,-1-2 0,-1 0 0,-2-3 0,-2-1-4,-2-2-2,-1-2-3,-4 2-5,-3 6-8,-5 6-8,-3 5-7,-2 6-2,2 3 1,0 4 2,1 5 2,3 1 3,5 2 1,5 0 2,5 2 2</inkml:trace>
</inkml:ink>
</file>

<file path=ppt/ink/ink4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12"/>
    </inkml:context>
    <inkml:brush xml:id="br0">
      <inkml:brushProperty name="width" value="0.02871" units="cm"/>
      <inkml:brushProperty name="height" value="0.02871" units="cm"/>
      <inkml:brushProperty name="color" value="#00BFF3"/>
    </inkml:brush>
  </inkml:definitions>
  <inkml:trace contextRef="#ctx0" brushRef="#br0">94482 18903 766,'-13'-1'0,"6"0"9,6-2 8,6 0 8,6 0 2,5 0-4,7 2-5,5 0-5,5 1-3,1 0-3,2 0-3,3 0-3,0 0-1,2 0 1,1 0 1,0 0 1,1 0 0,-2 0-3,0 0-2,-1 0-3,-1 0-2,0-2-3,1 0-3,-1-2-3,-1 1 0,0 0 2,-1 2 2,-1 1 2,-2-2 2,-2 0 0,-1-3 2,-3-2 0,-1-2 1,-1-2-1,-1-2 0,-1-1 1,-2-2 0,-1 1 3,-2-1 3,-2 0 2,-2 0 1,1-1 0,0-1-1,-1-1 0,0-2-1,-2 0 0,-3-1-1,-1 0 0,-1-3 2,-2 0 2,-1-1 4,0 0 3,-2-2 1,-1 1-3,0-1-2,-1 1-2,-3-1-2,0 1-1,-3 0 0,-2-1 0,-1 1-1,-2-1-1,0 1 1,-1 0 0,-3 0-1,-2 1 0,-3 1-1,-3 1 0,-3 1-1,-5 1 1,-3 1 0,-4 1 0,-4 1 1,-1 4 1,-2 3 2,-2 3 2,-2 2 0,-4 2-1,-2 2-1,-3 2-1,-2 1 0,2 2 1,0 0 2,2 2 0,1 0 1,0 2-2,2 0 0,0 1-2,2 2 0,2 2-1,2 2 0,2 1 0,1 2-1,0 2 0,0 0 1,0 1 1,0 1-1,3 3 0,2 1-1,2 3 1,1 1 0,3 3 0,2 1 1,1 2 0,3 1 0,3 1 0,3-1-1,3 0-1,3 1 0,2 1 1,4 0-1,3 2 2,5 1-2,8 0 0,8 2 0,7 1-2,7-1-2,5 0-2,4-2-3,6 0-2,4-1-4,6 1-3,4-1-5,5 0-4,-1-3 0,-8-6 5,-8-5 4,-8-6 5,-5-5-2,-3-1-8,-3-2-9,-3-2-9</inkml:trace>
</inkml:ink>
</file>

<file path=ppt/ink/ink4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27"/>
    </inkml:context>
    <inkml:brush xml:id="br0">
      <inkml:brushProperty name="width" value="0.03993" units="cm"/>
      <inkml:brushProperty name="height" value="0.03993" units="cm"/>
      <inkml:brushProperty name="color" value="#00BFF3"/>
    </inkml:brush>
  </inkml:definitions>
  <inkml:trace contextRef="#ctx0" brushRef="#br0">98331 26778 550,'-1'-14'73,"-2"1"-18,-2 2-17,-2 2-17,-1 2-10,-1 1-2,-2 0-3,0 2-2,-2 0-2,-1 2-1,-3 0-1,-1 2-2,-3 0 0,0 0 1,-1 0 1,-1 0 1,-2 1 0,-1 2 0,-2 2-1,-2 2 0,-2 1 0,1 3 0,-1 2 1,1 2 0,0 1 1,1 1 1,1 1 1,1 1 0,1 2 1,0 3 0,-1 3 1,1 3 0,1 1 0,2-2 1,4 0 0,3-1 2,3 0-1,1 1 1,2 1 1,2 1 0,2 1 0,1 0-1,0 2-1,2 1-1,0-1-1,2-2-1,0-1 0,2-3-1,0-1 0,0-1 1,0-1-1,0-1 2,0 0-2,0 1-2,0 1-3,0 1-2,1 0-2,2-1 1,2-1-1,2-1 1,1-1 0,1 1 0,2-1 1,0 1 0,1-1 1,1-1 0,1-1 2,2-1 0,0-2 1,1-1 1,1-2 1,1-2 1,3-3 0,3-1-1,5-2 0,3-2-1,3-2-1,1-1-2,0 0 0,2-1-1,0-2-1,-2-1 1,0 0 1,-1-1 1,0-2-1,1-2-1,0-2 0,2-1-2,0-3-1,-2 0 1,0-1-1,-1-1 1,-1-1-1,-2 0 2,0 1 1,-1-1 1,-1 0 0,-1 1 1,-1-1 0,-1 0 0,-2 0 0,-1-1 1,-3-1-1,-1-1 0,-2 0 1,1 1 0,0 0 0,-1 2 1,0 0 1,-1-1-1,0-1 1,-2-1 1,-1-1-1,-1 1 0,-1-1 0,0 1-1,-2-2 0,-3 0 1,-1-1 1,-2-1 0,-1 0 0,0 0 1,0-1-2,0 1 1,-1-1 0,-2 1 0,-2-1 1,-2 1 1,-2-1 0,-2 2-1,-2 1-1,-1 1 0,-3 1 0,-2-1-1,-2 1 0,-1-1 0,-1 1 0,1 3-2,0 1 1,2 2-2,0 2 0,-1 1 0,-1 0-1,-1 2 0,-2 0 0,0 1 1,-1-1-1,-1 0 2,-1 1-1,-1 2 1,-1 2 0,0 2-1,-1 1 0,1-2 1,0 0-1,3-2 0,-1 1 0,1 0 0,-1 2 0,0 1 1,1 0-2,-1 0 0,1 0-1,-1 0-1,0 1-1,-1 1 0,-1 3 1,-1 2-1,0 1 0,0 2-2,-1 0-1,1 1-2,-1 3-2,1 2-4,-1 3-2,1 3-4,0 2-3,1 3-2,1 1-3,1 3-3,1 1-2,1 2-1,1 2-2,1 3-1,2-3 2,4-6 7,4-6 6,5-5 6,0-4 3,0-3 0,-2-1-2,0-2-1</inkml:trace>
</inkml:ink>
</file>

<file path=ppt/ink/ink4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6"/>
    </inkml:context>
    <inkml:brush xml:id="br0">
      <inkml:brushProperty name="width" value="0.03485" units="cm"/>
      <inkml:brushProperty name="height" value="0.03485" units="cm"/>
      <inkml:brushProperty name="color" value="#00BFF3"/>
    </inkml:brush>
  </inkml:definitions>
  <inkml:trace contextRef="#ctx0" brushRef="#br0">97750 35197 631,'-26'-8'45,"10"2"-1,12 1-2,11 0-2,4 2-4,1 0-5,0 2-7,0 1-5,2 0-4,5 0-1,5 0-1,5 0 0,1 0-2,-2 0-3,-1 0-1,-2 0-3,-1 0-2,2 0-1,3 0-2,1 0-1,0 0-2,-1 0-2,-3 0-3,-1 0-1,-2 0-1,-1 0 1,-1 0 1,-1 0 2,-1-1-1,-1-1-1,-1 0-1,0-1-2,-2-1-1,-1 2 1,-1 0 1,-1 2 0,0 0-1,0 0-4,0 0-3,0 0-3,-2 0-6,1 0-5,-2 0-8,0 0-5</inkml:trace>
</inkml:ink>
</file>

<file path=ppt/ink/ink4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6"/>
    </inkml:context>
    <inkml:brush xml:id="br0">
      <inkml:brushProperty name="width" value="0.0359" units="cm"/>
      <inkml:brushProperty name="height" value="0.0359" units="cm"/>
      <inkml:brushProperty name="color" value="#00BFF3"/>
    </inkml:brush>
  </inkml:definitions>
  <inkml:trace contextRef="#ctx0" brushRef="#br0">99103 33861 612,'0'-13'21,"0"8"10,0 7 9,0 6 11,-2 5 0,0 5-8,-3 4-9,-2 3-9,-1 3-5,2 1-2,1 1-3,0 1-2,1 0-3,1-2-2,-2 0-3,2-1-3,-2 2-1,0 7-3,-2 5-1,0 6-1,-1 2-2,0 0-2,1-2-2,-1 0-2,0-1-1,0 0-2,0 0-2,0 0-1,0-2-4,-2 0-5,0-3-6,-1-2-5,0-4-2,2-6 4,2-5 2,3-6 3,0-5 2,0-1 3,0-2 1,0-2 3</inkml:trace>
</inkml:ink>
</file>

<file path=ppt/ink/ink4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8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101123 34095 608,'-2'-13'-1,"0"4"22,-3 6 20,-2 5 20,0 2 5,0 1-15,2 2-14,1 0-15,-5 5-6,-8 9 1,-9 9 0,-9 9 1,-4 3-4,2 0-5,0-2-7,1 0-6,2-2-4,3-3-1,3-4-1,4-2-1,1-3 1,4-3 0,3-3 2,3-3 1,6-3 2,10-4 4,10-5 4,9-2 3,7-5 2,1-2-1,2-4 1,3-2 0,-1-2-1,0 1-1,-1-1-1,-1 0-1,-1 2 0,-1 2 0,-1 4 2,-1 3 0,-2 1-5,-1 0-8,-3 0-11,-1 0-9,-2 0-5,-1 2-1,-1 0 1,0 2 0,-2-1 1,-1-1 3,-1 0 3,-1-2 3,-1 0 0,0 0-1,-2 0-3,0 0 0</inkml:trace>
</inkml:ink>
</file>

<file path=ppt/ink/ink4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8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102218 34114 607,'-8'-8'3,"2"0"5,1 1 6,0-1 6,2 2 6,0 4 8,2 4 7,0 4 8,1 4-2,0 3-9,0 5-10,0 3-10,0 4-5,-2 1 1,0 3 0,-1 1 0,-2 2-4,0 1-8,-2 0-10,0 2-8,0-1-8,0-1-5,2-3-6,1-2-6,0-2-4,0-3 0,0-3-3,0-2 0,1-4 2,2-3 7,2-3 8,2-2 7</inkml:trace>
</inkml:ink>
</file>

<file path=ppt/ink/ink4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8"/>
    </inkml:context>
    <inkml:brush xml:id="br0">
      <inkml:brushProperty name="width" value="0.04075" units="cm"/>
      <inkml:brushProperty name="height" value="0.04075" units="cm"/>
      <inkml:brushProperty name="color" value="#00BFF3"/>
    </inkml:brush>
  </inkml:definitions>
  <inkml:trace contextRef="#ctx0" brushRef="#br0">103456 33900 539,'-2'52'128,"-2"-6"-28,-4-6-28,-2-6-27,-2-2-16,-2 1-3,0 1-4,-1 1-3,0 0-6,1 0-7,0 0-7,2 1-8,0-2-7,1 0-9,-1-1-7,0-1-9</inkml:trace>
</inkml:ink>
</file>

<file path=ppt/ink/ink4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8"/>
    </inkml:context>
    <inkml:brush xml:id="br0">
      <inkml:brushProperty name="width" value="0.02947" units="cm"/>
      <inkml:brushProperty name="height" value="0.02947" units="cm"/>
      <inkml:brushProperty name="color" value="#00BFF3"/>
    </inkml:brush>
  </inkml:definitions>
  <inkml:trace contextRef="#ctx0" brushRef="#br0">103600 34726 746,'15'-15'3,"-1"2"5,-1 2 5,0 3 5,-1 0 4,0 0 3,-1 0 2,1 0 2,0 1 0,0 0-5,-1 2-4,1 1-5,0 0-4,0 2-4,-1 0-4,1 2-5,0 0-3,0 0-2,-1 0-2,1 0-3,-1-2-9,0 0-15,-2-3-15,0-2-16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1"/>
    </inkml:context>
    <inkml:brush xml:id="br0">
      <inkml:brushProperty name="width" value="0.06222" units="cm"/>
      <inkml:brushProperty name="height" value="0.06222" units="cm"/>
      <inkml:brushProperty name="color" value="#F2395B"/>
    </inkml:brush>
  </inkml:definitions>
  <inkml:trace contextRef="#ctx0" brushRef="#br0">6774 22487 353,'7'-22'-30,"-4"3"8,-3 3 8,-2 3 8,-2 2 3,-2 2 2,0 2 0,-1 3 0,-1-1 6,0 2 9,0-1 10,0 0 9,2 3 10,2 6 7,4 5 8,3 7 9,0 4-2,1 5-12,0 3-12,0 5-11,1 0-7,2 0-4,2-1-3,2-1-5,0 0-1,-1 1-2,-1 0-2,0 2-1,-1 0-1,-1 1 0,1-1-1,0 0 0,0-1 0,0-3-1,0-3-2,0-3 0,0-3-1,1-1-1,1-3-1,2-1-1,1-5 0,3-8 1,3-8 0,3-8 2,4-7 1,5-7 1,5-7 1,5-6 2,2-4 1,0 1 0,0 2 1,0 0-1,2 0 1,4-1 1,4 0-1,4-1 0,3-2 1,3-1 0,3 0 0,4-2 0,-2 1-1,-3 2 1,-4 2-1,-4 2 0,-4 2-1,-2 1 0,-4 3 0,-2 2-1,-4 2 0,-2 3 1,-3 3-1,-3 3 1,-4 2-3,-3 3-2,-5 1-5,-3 3-3,-5-1-5,-5 0-7,-4-1-5,-6-1-7,-4 2-13,-5 6-18,-5 6-20,-5 6-19</inkml:trace>
</inkml:ink>
</file>

<file path=ppt/ink/ink4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9"/>
    </inkml:context>
    <inkml:brush xml:id="br0">
      <inkml:brushProperty name="width" value="0.04999" units="cm"/>
      <inkml:brushProperty name="height" value="0.04999" units="cm"/>
      <inkml:brushProperty name="color" value="#00BFF3"/>
    </inkml:brush>
  </inkml:definitions>
  <inkml:trace contextRef="#ctx0" brushRef="#br0">104263 32998 440,'0'-17'1,"0"0"3,0-1 2,0-1 2,0 1 2,0 3-2,0 2 0,0 4-1,0 2 5,0-1 11,0 0 12,0 0 10,0 4 6,0 8-3,0 8-2,0 7-2,0 7-4,0 5-7,0 5-6,0 5-6,-3 3-5,-2 3-2,-5 4-3,-4 2-2,-2 4-1,-1 4-1,-2 3 0,1 5-1,-2 3-2,2 5-4,1 3-3,1 4-5,0 0-3,1-3-4,-1-5-4,0-3-2,1-5-3,2-3-2,3-5-1,1-3-1,1-2-1,0-2-3,0-1-1,1 0-2,-1-5-1,2-6 0,0-7 1,2-7 1</inkml:trace>
</inkml:ink>
</file>

<file path=ppt/ink/ink4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39"/>
    </inkml:context>
    <inkml:brush xml:id="br0">
      <inkml:brushProperty name="width" value="0.03578" units="cm"/>
      <inkml:brushProperty name="height" value="0.03578" units="cm"/>
      <inkml:brushProperty name="color" value="#00BFF3"/>
    </inkml:brush>
  </inkml:definitions>
  <inkml:trace contextRef="#ctx0" brushRef="#br0">105100 35597 614,'9'-8'3,"3"0"6,4 0 6,2 1 5,1 0 6,1 2 3,0 2 4,-1 2 3,-1 2 0,-2 2-4,-4 2-4,-3 2-3,-1 2-4,-2 5-3,-1 4-2,0 3-2,-3 3-3,-2 1-3,-4 1-4,-2 1-2,-4 0-5,-3-1-4,-5-1-5,-4-1-5,0-2-2,1-1 3,2-3 0,3-1 2,1-3 2,2-3 3,3-2 1,1-4 3,3-2 2,6 0 3,4-2 2,6 0 2,3-1 2,5 0 0,3 0 0,5 0 1,2 0-1,1 0 0,1 0-1,1 0 0,0 0-6,-2 0-8,0 0-10,0 0-9,-5 0-6,-3 2-2,-6 0-3,-5 2-2,-2-1-1,0-1 4,0 0 3,0-1 3</inkml:trace>
</inkml:ink>
</file>

<file path=ppt/ink/ink4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3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97961 35074 531,'-13'-1'92,"8"-1"-14,7 0-14,6-1-14,8-2-11,7-2-6,9-2-6,7-1-7,4-2-3,0 2-4,0 1-3,0 0-2,-1 2-2,-2 1-2,-1 0 0,-3 2-2,-2 1-1,-2 0-1,-1 1 0,-3 2 0,-2 0 0,-5 0-1,-3 0-1,-4 0 0,0 0-3,5 2-6,5 1-6,5 0-5,0 0-4,-5 0-2,-5-2-1,-5 0-2,-4-3-4,-2-2-6,-4-4-7,-2-2-7,-4-1 1,0 3 8,-3 1 8,-2 2 8</inkml:trace>
</inkml:ink>
</file>

<file path=ppt/ink/ink4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3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98920 34060 497,'-8'-16'2,"2"2"2,1 1 3,0 1 2,2 1 6,2 0 8,2 2 7,2 1 8,2 1 1,0 2-5,1 2-5,2 2-5,0 3-2,2 6 1,0 4 1,1 5 1,-2 4-1,-4 1-2,-6 3-3,-4 1-4,-4 3-2,-2 5-1,-2 3-2,-1 4-2,-2 5-1,1 4 0,-1 5 0,0 6 0,0 2-4,-2 3-8,0 1-9,-1 3-9,1-3-5,1-7-2,2-7-2,3-6-3,1-6-1,4-3 1,2-5 1,4-4 1,1-4-3,2-5-3,0-5-5,2-4-4</inkml:trace>
</inkml:ink>
</file>

<file path=ppt/ink/ink4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4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101106 34161 516,'6'-15'10,"-4"4"20,-4 3 20,-4 3 21,-4 3 2,-3 5-15,-5 6-13,-3 4-14,-3 3-10,1 1-4,-1 1-5,1 2-5,-2 1-2,-3 2-3,-3 4-1,-3 3-3,0 1 0,3-1 0,3-1 0,3-1 0,3-1 0,1 1-2,3-1 0,1 1-2,2-4-1,2-4 1,3-4-1,1-6 0,4-3 3,6-1 5,6 0 7,6-2 6,5-1 2,5-4-2,5-2-2,5-3-2,3-2-2,2 2-1,2 1-1,2 0-1,0 2-2,-1 0-1,-3 2-1,-2 0-1,-1 1-2,-1 0-3,-2 0-3,0 0-4,-1 0-4,-1 0-6,-1 0-5,-1 0-5,-2 0-3,-3 0 0,-3 0-1,-3 0 0,-4 0-2,-6-2-5,-6 0-4,-6-1-5</inkml:trace>
</inkml:ink>
</file>

<file path=ppt/ink/ink4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4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101904 34333 490,'-7'-35'15,"2"7"2,2 9 2,2 7 2,0 7 6,0 6 12,-2 6 10,0 6 12,-2 5 0,0 5-10,-1 5-9,-1 5-11,-2 3-6,0 6-6,-2 3-4,1 4-5,-2 1-4,2-2-5,0-2-3,2-2-6,0 1-6,-2 4-10,0 3-9,-1 6-10,0-3-5,2-5 0,3-6-1,1-5 1,1-8 3,2-6 6,0-7 7,2-6 6</inkml:trace>
</inkml:ink>
</file>

<file path=ppt/ink/ink4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5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103687 34008 443,'-8'-9'2,"2"-2"3,1-2 4,0-1 4,3 1 9,2 8 17,3 7 16,4 6 15,-1 5 3,-2 1-15,-4 3-13,-2 2-14,-3 1-7,-2 1-3,-2 1-2,-2 1-2,0 1-2,-1 3-3,0 1-2,0 3-2,1 1-3,1 4-2,0 3-3,2 2-2,0 3-3,-2 0-7,0 2-5,-1 1-5,0-4-3,2-4-2,2-7 0,3-5-2,0-5-2,0 0-6,0-1-4,0 0-6</inkml:trace>
</inkml:ink>
</file>

<file path=ppt/ink/ink4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5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103700 34696 550,'7'-15'6,"-1"4"13,0 3 13,-1 2 12,-1 3 3,3 0-5,2 2-7,2 1-5,1 0-5,3 0 0,2 0-2,2 0-1,1 0-3,1 0-3,0 0-4,3 0-3,-1 0-1,-2 0 1,0 0 1,0 0 2,-3-1-7,-1-1-19,-2 0-16,-2-1-17,-3-1-9,1 0 2,-2 0 1,0 0 1</inkml:trace>
</inkml:ink>
</file>

<file path=ppt/ink/ink4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5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104416 33220 427,'0'-11'11,"0"8"22,0 9 24,0 10 23,0 5 4,0 5-14,0 3-14,0 4-15,-1 3-10,-1 1-6,0 0-5,-1 2-6,-3 2-4,-2 2 1,-3 4 0,-3 2 0,-2 4-4,0 4-7,0 4-8,1 3-8,-2 3-6,0 0-4,-1-1-3,-1 1-5,0-4-3,2-5-2,3-6-1,1-6-2,2-5-2,2-3 2,2-5-1,3-4 1,0-4 1,0-5 5,0-5 5,0-4 3</inkml:trace>
</inkml:ink>
</file>

<file path=ppt/ink/ink4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3:46"/>
    </inkml:context>
    <inkml:brush xml:id="br0">
      <inkml:brushProperty name="width" value="0.04101" units="cm"/>
      <inkml:brushProperty name="height" value="0.04101" units="cm"/>
      <inkml:brushProperty name="color" value="#F2395B"/>
    </inkml:brush>
  </inkml:definitions>
  <inkml:trace contextRef="#ctx0" brushRef="#br0">105179 35447 536,'1'-14'41,"2"2"2,2 4 4,2 3 2,1 1-2,1 2-5,2 0-5,0 2-5,1 1-5,1 4-5,1 2-4,2 4-5,-2 0-3,-1 1 0,-2 0-2,-2 0 0,-3 1-2,-1 3-3,-2 3-3,-2 3-2,-3 2-3,-3 1-2,-5 1-3,-4 1-3,-3 0 0,-3 1 1,-3-1 0,-3 1 2,-2-3 1,1-1 1,0-4-1,-1-3 2,2-2 0,3-1 2,3-1 1,3 0 1,2-2 3,3-1 2,1 0 3,2-2 2,5-1 1,8-2-2,8-3-1,7 0-1,6-3-2,3-1 1,3 0 0,3-1-1,4-1-2,6 0-5,6 0-7,6 0-5,0 1-5,-6 0-6,-6 2-6,-6 0-4,-5 1-2,-3 0 5,-5 0 3,-3 0 3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6"/>
    </inkml:context>
    <inkml:brush xml:id="br0">
      <inkml:brushProperty name="width" value="0.04204" units="cm"/>
      <inkml:brushProperty name="height" value="0.04204" units="cm"/>
      <inkml:brushProperty name="color" value="#F2395B"/>
    </inkml:brush>
  </inkml:definitions>
  <inkml:trace contextRef="#ctx0" brushRef="#br0">47466 18526 523,'-7'-8'0,"2"0"0,2 0 0,2 0 0,2 1 8,2 2 17,2 2 17,2 3 17,1 0 2,3 1-11,2 2-12,2 0-11,3 1-6,5-2 0,5 0 0,5-2 0,2-1-2,2-2-2,1-2-2,1-1-4,0-2-1,2 0-4,1 0-2,0 0-3,1 1-3,-2 0-2,0 2-3,-1 1-1,-3-1-5,-2 2-4,-3-1-6,-3 0-5,-4 0-2,-3 2 0,-4 0-1,-5 2 1,-5 1-3,-10 4-2,-8 2-2,-9 4-3,-6 1 0,-3 1 2,-3 1 3,-3 2 4,2-3 3,7-3 7,7-4 5,7-4 7,3-2 4,0 2 1,1 0 0,-1 2 3</inkml:trace>
</inkml:ink>
</file>

<file path=ppt/ink/ink4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18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32274 54428 468,'8'-7'84,"3"1"-19,2 0-18,2 2-18,0-1-10,-1 0-4,-1-1-2,0-2-3,-1 1-2,3 1 0,1 0-1,3 2 0,0 0-1,-1 2 1,0 0-1,-2 2 1,0 1-1,-1 2-3,1 2-1,0 2-4,-2 1-1,-1 1-1,-2 2-2,-2 0-2,-2 1 0,1 3 2,0 2 2,0 2 1,-1-1 1,-2 0-1,-3 0 0,0-2-1,-2 0 0,0-1 1,0 1 0,0 0 2,-1-1 0,-1-1 1,0-1 1,-1 0 1,-2-2 0,-2 1 0,-2 0-1,-2 0 0,-1 0-1,-3 1 0,-2 1-2,-1 1 0,-2 1-1,1 0 0,-1-1 0,0 1-1,1-1 1,1-1 0,1-1 0,1 0 1,0-2-1,2-1 1,1 0-1,1-2-1,1-1 1,0-1 1,2 0 1,1-1 1,0-2 1,0 1 3,0 0 2,0 0 2,0 1 2,1 0-1,-1 1 1,0 2-1,-1 0 0,-2-1 1,-2 1 1,-1 0 0,1-1 2,8-2 5,7-3 3,6 0 5,5-3-1,1-1-5,3 0-4,2-1-6,1-1-3,1 0-1,1 0-1,1 0-1,1 1 0,1 0-1,1 2 1,1 0 0,0 1-1,-1 0-3,-1 0-2,-1 0-3,0 0-2,1 0 1,1 0-1,1 0 0,0 0 1,-1-2 1,-1 0 0,-1-1 1,-2-1 0,-1 2 1,-3 0 0,-1 2-1,-2 0 1,-1 0 1,0 0 0,-2 0 1,-3-2-10,-6 0-19,-6-3-20,-6-2-19,-2 0-7,0 0 8,2 2 7,1 1 7</inkml:trace>
</inkml:ink>
</file>

<file path=ppt/ink/ink4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1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35674 54300 635,'-10'19'118,"-4"9"-28,-4 7-28,-3 8-29,-4 5-15,-1 0-3,-3 2-3,-1 0-3,0-1-4,1-2-3,3-3-3,1-4-4,3-2-2,3-3-2,3-4-1,3-2-2,1-3 0,0-5-2,0-3-1,1-4-1,0-3-2,4-1-3,2-1-4,4 0-2,1-4-3,0-2-2,0-6-3,0-2-1,0-4 1,2 0 4,0-1 5,2-1 3,0-1 5,0 2 2,-1 1 4,2 1 3</inkml:trace>
</inkml:ink>
</file>

<file path=ppt/ink/ink4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19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35366 54394 485,'-7'-22'-1,"2"3"-1,2 3-2,2 3-2,2 2 10,2 4 20,2 2 20,2 4 20,1 3 5,-1 4-11,1 4-11,0 3-11,0 4-8,2 3-3,0 3-3,1 4-4,1 0-2,0 0 0,0 1-2,-1-1 0,0 0-2,0 1-4,-2-1-2,0 1-3,-1-1-5,-1 1-6,1-1-5,0 1-5,-1-1-4,0 0-1,-2 1 0,0-1-1,-1 0-2,1-1-5,2-1-4,0-1-5,1-3-4,0-3-3,0-4-4,0-4-4</inkml:trace>
</inkml:ink>
</file>

<file path=ppt/ink/ink4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1"/>
    </inkml:context>
    <inkml:brush xml:id="br0">
      <inkml:brushProperty name="width" value="0.04388" units="cm"/>
      <inkml:brushProperty name="height" value="0.04388" units="cm"/>
      <inkml:brushProperty name="color" value="#F2395B"/>
    </inkml:brush>
  </inkml:definitions>
  <inkml:trace contextRef="#ctx0" brushRef="#br0">37589 53768 501,'-5'-8'67,"6"0"-5,6 0-6,6 1-6,3-1-6,3 2-9,1 0-8,3 2-8,0-1-6,-1 0-4,-1-1-3,-1-1-4,-1-1-4,-1 2-4,-1 0-4,0 2-5,-2 1-4,-1 2-5,-1 2-3,0 2-4,-3 1-2,-1 2 3,-2 0 2,-2 2 2,-2-1 2,-1 1 2,0 0 2,-1 0 2,-3-1 1,0-1 2,-3 0-1,-2-2 2,-1 0 1,0-2 2,1 0 1,-1-2 2,0 0 2,0 0 4,0 0 4,0 0 3,1 0 4,-1 0 4,0 0 4,0 0 4,0 3 7,0 6 13,1 6 12,-1 5 13,1 3-1,2-1-11,2-1-12,2-1-12,1 1-8,0 3-1,0 3-3,0 3-2,-1 2-3,0-1-3,-2 0-4,0 1-3,-1 0-3,0 4-6,0 3-5,1 2-5,-2 0-3,2-5-1,-1-5-1,0-5-1,0-3-5,2 1-9,0-1-8,2 1-10,0-3-1,0-3 9,0-5 7,0-3 8,-1-3 4,0 0 1,-2-2 1,0 0 1</inkml:trace>
</inkml:ink>
</file>

<file path=ppt/ink/ink4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1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37024 56582 523,'-23'0'0,"4"0"1,3 0 0,3 0 1,5-1 9,6 0 19,7-2 18,8 0 18,4-1 4,1 0-12,3 0-13,1 0-11,3 0-8,1 2-3,3 0-2,1 2-4,1 0-3,1 0-7,-1 0-4,1 0-7,-1 0-6,0 0-7,1 0-6,-1 0-7,0 1-6,-1 2-6,-2 2-7,1 2-5,-4 0 2,-5-2 11,-5-3 9,-5 0 10,-2-2 4,0 2-4,0 0-4,0 2-4</inkml:trace>
</inkml:ink>
</file>

<file path=ppt/ink/ink4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2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40200 55116 617,'22'-7'98,"-3"2"-23,-3 2-23,-2 2-22,0 1-11,7 0 0,5 0-1,7 0 1,1 0-3,-2 0-2,-1 0-3,-3 0-4,0 0-2,1 2-6,1 0-3,1 2-5,-1 0-2,-3 0 2,-4 0 0,-1 0 1,-4 0-4,-1 0-11,-2 0-11,-3 0-11,-1-1-5,0-2-1,-2-2-1,0-2-1</inkml:trace>
</inkml:ink>
</file>

<file path=ppt/ink/ink4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3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40806 54164 576,'-16'-8'3,"2"1"6,1-1 7,1 0 6,1 2 6,4 4 5,2 4 4,4 4 6,1 5-1,0 5-4,0 7-5,0 5-5,0 5-4,-2 3-3,-1 2-3,0 4-2,-1 2-6,-2 2-8,0 2-6,-1 2-8,-1 0-5,0-2-2,0-2-2,0-2-3,1-1-1,0 1 2,2-1 1,1 0 1,0-5-5,0-8-11,0-9-13,0-8-11</inkml:trace>
</inkml:ink>
</file>

<file path=ppt/ink/ink4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3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43650 53859 526,'30'-7'92,"-3"1"-19,-3 0-19,-3 2-19,-2 0-13,1 0-6,0 0-6,-1 0-7,0 2-5,-2 4-4,-3 4-5,-1 4-3,-4 1 1,-4 1 5,-6 0 6,-4 0 6,-3 0 4,0 1 1,1 1 2,-1 2 3,-1 1 1,0 5 1,-2 3 1,0 5 1,0 1 0,1 2 1,0 1-1,2 1 0,1-1-2,0 0-4,2-1-4,1-1-5,0-2-3,2-1-3,0-3-4,2-1-3,0-2-4,0-1-4,0-1-4,0-1-5,0-2-4,0-1-4,0-2-4,0-2-5,-1-2 0,0 1 1,-2 0 3,0 0 2,-1-2 3,0-1 6,0-2 5,0-2 5,0-1 3,0 0 2,0 0 3,1 0 0</inkml:trace>
</inkml:ink>
</file>

<file path=ppt/ink/ink4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3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43042 56329 613,'-45'-2'32,"21"-2"8,21-4 7,20-2 8,12-1-1,3 0-11,3 2-10,2 1-10,2 1-6,-1 2-2,-2 2-2,0 2-2,-1 1-8,1 2-14,-1 0-15,0 2-16,-1 0-3,-5 0 4,-4 0 6,-3 0 5,-3-1 0,-3-1-5,-1 0-7,-2-2-5</inkml:trace>
</inkml:ink>
</file>

<file path=ppt/ink/ink4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4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45124 53778 738,'-1'-14'-1,"0"3"0,-2 3-1,0 2-2,0 4 7,2 4 12,2 4 13,2 4 12,0 3 2,0 3-8,-2 3-8,0 3-9,-1 2-4,0-1-1,0 1 1,0-1 0,0 2-3,2 3-7,0 3-5,2 3-6,0 2-3,0 0 1,-1 2-1,1 1 1,0-1 0,-2-2-1,0-2 0,-2-1 0,1-3 0,2-3-1,2-4-1,2-1 1,0-3-1,-1-1 1,0-1 0,-2-1 1,0-1 1,0-2 1,0-3 2,0-1 2,1-1 2,0-2 1,1-1 1,2 0 1,0-3 2,1-4 0,2-4 1,0-4 0,1-4-1,1-3 0,1-5-1,2-3 0,-1-4-2,1-3-2,0-3-2,-1-2-2,1-2 0,2 1 2,0 1 1,1 2 1,-1-1 1,-1 1 1,-2 0 1,-2 0-1,-1 1 2,1 3 1,1 3 0,1 3 2,1 2 0,0-1 0,-1 1 0,1-1 0,-1 2 0,-1 3-1,-1 3 0,0 3-2,-2 1 1,-1 2 2,0 0 0,-2 2 2,-1 1-2,0-1-7,-2 0-6,0 0-6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6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48179 18896 559,'-8'-8'-3,"2"2"1,1 1 0,0 0 1,1 4 9,0 6 16,0 6 16,0 6 17,-1 4 4,-2 5-9,-1 3-10,-3 4-8,-2 4-7,0 3-4,-1 2-2,-1 4-5,-1 1-2,1 0-2,-1 0-4,0 0-1,1-2-4,3-6-4,1-4-4,2-5-3,2-3-5,0 1-6,2-1-6,1 1-6,1-6-8,3-9-7,4-10-9,2-10-7,2-5 0,0 1 10,0-1 10,0 0 9</inkml:trace>
</inkml:ink>
</file>

<file path=ppt/ink/ink4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6"/>
    </inkml:context>
    <inkml:brush xml:id="br0">
      <inkml:brushProperty name="width" value="0.03135" units="cm"/>
      <inkml:brushProperty name="height" value="0.03135" units="cm"/>
      <inkml:brushProperty name="color" value="#F2395B"/>
    </inkml:brush>
  </inkml:definitions>
  <inkml:trace contextRef="#ctx0" brushRef="#br0">51501 53700 701,'-16'24'109,"2"-1"-29,1 1-28,1-1-28,1 1-17,0-1-4,2 1-5,1-1-3,1-2-7,2-3-8,2-4-8,2-4-8,2-2-1,4 0 5,2-1 5,4 1 5,-1 0 5,-1 2 4,-2 0 4,-2 1 5,-1 1 4,0 0 3,-1 0 3,2 0 3,-4 1 2,-2 3 0,-5 3 0,-4 3 0,-3 0 0,-2-1 1,-1-2 1,-3-3 0,1-1 1,3-2-3,2-3-2,4 0-1,2-2-3,1 1-4,0 1-2,2 2-4,0 1 2,2 3 5,0 3 7,2 3 6,-1 2 2,0-1-1,-2 1-1,0-1-2,-2 0 0,0-1-3,-1-1-3,-1 0-1,0-4-2,2-1 0,2-4 0,2-3-1,2-6-10,4-11-18,2-12-19,4-9-18,-1-4-5,1 7 9,-2 5 7,0 7 9</inkml:trace>
</inkml:ink>
</file>

<file path=ppt/ink/ink4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7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52105 53468 485,'6'-25'24,"-4"13"6,-4 12 7,-4 14 5,-3 6-3,0 3-12,-1 1-12,-1 3-13,-1-2-9,2-3-5,1-5-5,1-3-6,3-6-5,7-6-5,8-7-3,6-8-6,4-3 3,-1-1 8,1-1 8,-1-1 10,0 0 4,-1 2 4,0 3 2,-2 1 2,-2 2 6,-1 2 6,-2 2 7,-2 3 7,-2 2 5,-2 4 4,-3 3 4,0 5 4,-5 4-1,-4 2-8,-6 3-8,-4 3-8,-2 1-6,1-1-5,1-1-4,1-1-5,0-1-3,1-3 1,-1-1-1,0-2 0,4-3 0,6-1-3,8-2-1,6-2-2,6-2 0,2-2 2,3-2 2,3-2 2,0-1 2,-3 0 1,-3 0 3,-3 0 1,-2 2 2,-4 2-2,-3 4 1,-2 2-1,-4 3 0,-2 2 0,-3 2 1,-4 1 0,-1 2 1,-3 2 0,-2 0 2,-1 1 0,-1-1 0,1-1 1,0-2 0,2-3 0,0 0 0,-1 0 1,-1 0 1,-1-1 1,1 0 0,4 0 1,4-2 0,5 0 2,3-2-1,6-1-2,4-1-2,5 0-1,4-3-2,3-2 1,3-3 0,3-4 0,1-1-2,-1 1-6,-1-1-5,-1 0-6,-2 1-3,-3 2-2,-3 2-2,-2 2-1,-5 3 1,-7 4 3,-4 4 5,-7 4 4,-5 2 2,-4 1 0,-3 1 0,-5 1 0,-2 1 1,-1-1 0,0 1 1,-2-1 0,-1 0 0,-1-1 2,-1 0 0,0-2 1,0-2 1,3-1 3,3-2 2,3-2 2,4-2 3,3-1 3,4 0 3,5-2 2,6-1 4,11-4 2,11-2 2,11-3 3,6-2-2,1 0-6,0 0-6,2 0-5,0 0-6,-2 1-4,0-1-4,-1 0-4,-2 0-2,-3 2 1,-3 1 1,-3 0 1,-3 2-2,-3 1-7,-3 0-7,-3 2-6,-3-2-3,-2 0-2,-4-3 0,-2-2-1,-4-1 2,0 0 7,-3 0 5,-2 1 7,-1-2 5,-2 0 3,0-2 5,-1 0 4,0 0 4,0 3 4,2 1 4,1 2 5,0 1 7,0 0 11,0 0 10,0 0 11,1 3 0,2 4-7,3 5-9,1 6-9,0 3-5,-1 1-3,0 3-3,-1 1-4,-1 3-2,0 1-2,0 3-3,0 1-2,-1 1-1,0 1 2,-1-1 0,-1 0 1,-1 0-3,2-1-7,1-1-6,0-1-7,0-2-6,0-1-5,-1-3-6,-1-1-5,-2-4-4,-2-3-3,-2-4-5,-1-4-3,-3-4 2,0-4 7,-1-4 7,-1-4 6,0-3 6,3-3 3,1-3 5,2-3 2,2-2 6,3 3 5,1 0 7,2 0 6,2 2 4,2 1 1,2 1 1,2 1 1,3 1 1,4 1 2,3 0 2,5 2 2,3 1-3,3 1-5,3 0-5,3 2-7,0 1-7,-1 2-9,-3 2-9,-1 2-10,-4 1-6,-3-2-5,-5 0-5,-3-2-5</inkml:trace>
</inkml:ink>
</file>

<file path=ppt/ink/ink4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8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57165 54046 601,'-8'-7'8,"0"3"14,0 4 16,0 3 14,-1 3 5,-1 5-8,-3 5-7,-2 6-6,-2 1-9,-1 2-9,-3 1-10,-1 1-9,-2 1-5,-1-1-1,-2 1-1,1-1 0,-1-1-1,3-1 0,1-3 1,3-1 0,1-3 0,2-3 1,2-2 1,3-4 0,3-2 2,6-2 3,6-3 5,6 0 3,4-4 2,3 0 0,3-3-1,4-2 0,0-1-1,2 2 0,2 1-2,0 1-1,-1 0-1,-2 3 1,-1 2-1,-2 3 1,-3-1-1,1 1 1,-2 0 0,-1 0 0,-1-1 1,-1 0 0,0-2 0,-2 0 0,-1-3 0,-2-2 0,-2-3-1,-2-3-1,-2-4 0,-1-2-3,0-3 0,-2-3-3,0-3-2,0-1-2,0-3-3,0-1-2,0-1-3,0 1 0,0 2 0,0 0-2,1 2-2,2 3-5,2 2-5,2 5-4,1 1-4,2 2-4,0 2-3,1 3-5,0 0 3,-2 2 10,-2 0 8,-2 2 10</inkml:trace>
</inkml:ink>
</file>

<file path=ppt/ink/ink4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8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58626 53605 426,'0'-13'25,"2"6"15,0 6 16,2 6 14,-1 4 3,-1 3-12,0 4-11,-1 2-11,-3 3-9,0 3-3,-3 3-5,-2 3-4,-1 2-3,0 2 0,0 3-2,0 1-1,0 2-5,-1 4-9,-2 3-10,0 2-10,0-1-5,2-4-1,2-5 0,3-5-1,-1-5-2,0-3-4,-2-5-4,0-3-4</inkml:trace>
</inkml:ink>
</file>

<file path=ppt/ink/ink4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8"/>
    </inkml:context>
    <inkml:brush xml:id="br0">
      <inkml:brushProperty name="width" value="0.03104" units="cm"/>
      <inkml:brushProperty name="height" value="0.03104" units="cm"/>
      <inkml:brushProperty name="color" value="#F2395B"/>
    </inkml:brush>
  </inkml:definitions>
  <inkml:trace contextRef="#ctx0" brushRef="#br0">58550 54804 708,'14'-44'0,"-1"9"3,-2 8 3,-2 7 4,0 5 5,2 1 7,1 1 6,3 1 6,1 1 3,0 4-5,-1 2-2,1 4-4,0 1-5,-1 0-6,1 0-5,0 0-7,-1 0-8,1 0-7,0 0-9,0 0-7,-2 0-10,-1 0-7,-2 0-9,-2 0-8</inkml:trace>
</inkml:ink>
</file>

<file path=ppt/ink/ink4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29"/>
    </inkml:context>
    <inkml:brush xml:id="br0">
      <inkml:brushProperty name="width" value="0.05068" units="cm"/>
      <inkml:brushProperty name="height" value="0.05068" units="cm"/>
      <inkml:brushProperty name="color" value="#F2395B"/>
    </inkml:brush>
  </inkml:definitions>
  <inkml:trace contextRef="#ctx0" brushRef="#br0">59334 52987 434,'0'-15'4,"0"2"9,0 2 8,0 3 9,0 3 8,0 8 8,0 6 8,0 7 9,-2 11-1,-2 14-9,-4 16-8,-2 14-10,-3 9-5,-3 4-5,-3 5-3,-3 3-5,0-2-10,4-4-14,5-7-15,3-5-15,2-5-7,0-1 2,0-3 1,1-1 2,-1-1-1,0-1-6,0 1-4,0 0-5,1-6 3,0-11 8,2-10 10,1-11 9,0-6 6,0-3 2,0-1 3,0-2 2</inkml:trace>
</inkml:ink>
</file>

<file path=ppt/ink/ink4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0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60750 54266 632,'45'-1'130,"-6"-1"-30,-4 0-30,-5-1-30,-2-1-21,1 2-10,1 0-13,1 2-11,-2 1-4,-4 2 1,-3 2 3,-4 2 1,-4 0-7,-1 1-18,-2 0-17,-2 0-17</inkml:trace>
</inkml:ink>
</file>

<file path=ppt/ink/ink4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0"/>
    </inkml:context>
    <inkml:brush xml:id="br0">
      <inkml:brushProperty name="width" value="0.0389" units="cm"/>
      <inkml:brushProperty name="height" value="0.0389" units="cm"/>
      <inkml:brushProperty name="color" value="#F2395B"/>
    </inkml:brush>
  </inkml:definitions>
  <inkml:trace contextRef="#ctx0" brushRef="#br0">60196 55300 565,'-14'7'0,"1"-2"0,2-3 0,2 0 0,0-2 0,-3 0 0,-4 0 0,-1 0 0,-2 0 4,4 2 9,3 0 8,3 1 9,4 1 6,8-2 3,6 0 4,7-2 4,6 0-3,3 0-7,4 0-9,5 0-7,1 1-5,0 0 0,1 2 0,-1 0-1,1 1-7,0 0-11,2 0-13,1 0-12,-3 0-9,-4 1-6,-5 2-5,-5 0-5,-4 0 1,-2-2 7,-4-2 8,-3-2 7,-2-1 4,0 2 0,-2 0 0,0 2 1</inkml:trace>
</inkml:ink>
</file>

<file path=ppt/ink/ink4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1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64220 53831 548,'15'-13'63,"-1"3"-12,-1 4-12,0 4-12,-1 2-6,3 0 2,2 0 1,2 0 2,-1 1-1,1 2-5,-2 2-4,-1 2-4,-2 1-3,-2 3-1,-4 2-1,-3 2-2,-2 0 0,-4 1 0,-2 0 0,-3-1 0,-4 2-3,-4 3-6,-4 3-8,-3 3-5,-3 1-5,-2-1 1,0-1-1,0-1-1,-2-2 2,1-1 2,-1-2 4,1-3 2,0-1 3,3-2 1,1-3 2,3-1 2,1-1 2,2-2 5,2-1 4,3 0 5,4-2 5,8-1 9,8 0 8,8-1 8,4-2 0,3-1-6,1 0-7,3-1-8,1-1-7,1 0-7,0 0-10,2 0-7,0 1-7,-1 0-6,-1 2-5,-1 0-5,-2 2-5,-3 0-4,-3 2-3,-2 0-4,-4 0 1,-1 0 3,-2-2 3,-2 0 5</inkml:trace>
</inkml:ink>
</file>

<file path=ppt/ink/ink4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1"/>
    </inkml:context>
    <inkml:brush xml:id="br0">
      <inkml:brushProperty name="width" value="0.04217" units="cm"/>
      <inkml:brushProperty name="height" value="0.04217" units="cm"/>
      <inkml:brushProperty name="color" value="#F2395B"/>
    </inkml:brush>
  </inkml:definitions>
  <inkml:trace contextRef="#ctx0" brushRef="#br0">66575 53789 521,'-10'-5'11,"-2"6"21,-3 6 21,-3 6 22,-3 3 3,0 3-16,0 1-15,-2 3-15,-2 1-11,0 3-5,-1 1-4,0 3-6,-1 0-1,3 0 1,1 1 2,3-1 2,1-1-5,2-3-13,3-4-11,1-1-11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7"/>
    </inkml:context>
    <inkml:brush xml:id="br0">
      <inkml:brushProperty name="width" value="0.04928" units="cm"/>
      <inkml:brushProperty name="height" value="0.04928" units="cm"/>
      <inkml:brushProperty name="color" value="#F2395B"/>
    </inkml:brush>
  </inkml:definitions>
  <inkml:trace contextRef="#ctx0" brushRef="#br0">49031 19184 446,'8'-15'16,"-2"2"6,-1 3 6,0 1 7,-1 3 2,0 6 2,-1 4 0,2 6 1,-2 3-2,-1 5-5,0 3-5,-2 5-5,-1 3-4,-2 3 0,-2 2-2,-1 4-1,-2 1-1,0-2-2,0 0-2,0-1-1,1-2-1,1-1 0,0-3 0,2-1 0,0-3-1,2-2-2,0-1-2,2-2-2,2-3-3,6-1-3,4-3-4,5-1-3,3-3-1,-1-2 1,1-4 1,0-2 0,-2-2 2,1 0-1,-2 0 2,-1 0 0,1 0 1,3 0 0,3 0 0,3 0 1,0 0-1,-5 0-2,-3 0-2,-4 0-1,-3-2-12,1 0-21,0-3-21,0-2-21</inkml:trace>
</inkml:ink>
</file>

<file path=ppt/ink/ink4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2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66227 53844 486,'-6'-8'9,"2"2"18,4 1 18,3 0 19,2 3 5,3 4-8,3 4-9,4 4-7,0 2-7,-1 3-6,-1 2-6,-1 2-6,-1 2-6,0 5-5,-2 3-7,0 4-5,-2 2-5,1 1-6,0-1-6,0 0-5,-1-1-2,-1-1 3,0-3 1,-2-1 2,0-4-2,0-2-5,0-3-5,0-2-6,0-4-4,0-1-2,0-2-3,0-2-3</inkml:trace>
</inkml:ink>
</file>

<file path=ppt/ink/ink4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2"/>
    </inkml:context>
    <inkml:brush xml:id="br0">
      <inkml:brushProperty name="width" value="0.03898" units="cm"/>
      <inkml:brushProperty name="height" value="0.03898" units="cm"/>
      <inkml:brushProperty name="color" value="#F2395B"/>
    </inkml:brush>
  </inkml:definitions>
  <inkml:trace contextRef="#ctx0" brushRef="#br0">68158 53331 564,'15'-13'7,"-2"3"15,-3 4 15,-1 4 15,-1 4 2,-2 4-9,-1 4-8,0 3-10,-2 3-7,-2 2-4,-2 0-5,-2 1-4,-3 1-4,-4 1-3,-4 1-2,-3 1-2,-2-1-2,1-3-1,0-3-1,2-3 0,2-2-1,1 0 0,2-2-1,2 0 0,3-1 3,4 1 4,4 2 5,4 0 4,3 0 3,2-1 0,2 0 0,1-2 0,1 0 0,-2 0-1,-3-1 0,-1 1 0,-2 1-1,-2 2 1,-2 2 1,-2 1 0,-1 2 1,0 2 0,0 0 1,0 1 0,-2 0-1,-2 1-1,-3-1-3,-4 1-3,0-1-3,-1-1-3,0-1-6,0 0-3,1-3-2,1-1 1,0-2 2,2-2 0,0-3-9,-2-3-23,0-2-20,-1-4-22</inkml:trace>
</inkml:ink>
</file>

<file path=ppt/ink/ink4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2"/>
    </inkml:context>
    <inkml:brush xml:id="br0">
      <inkml:brushProperty name="width" value="0.05011" units="cm"/>
      <inkml:brushProperty name="height" value="0.05011" units="cm"/>
      <inkml:brushProperty name="color" value="#F2395B"/>
    </inkml:brush>
  </inkml:definitions>
  <inkml:trace contextRef="#ctx0" brushRef="#br0">68928 53455 439,'-7'-13'9,"2"6"19,2 6 18,2 6 19,1 4 4,0 1-10,0 3-11,0 2-9,-1 2-8,0 1-4,-2 3-5,0 1-5,0 2-3,0 1-2,2 1 0,0 1-1,1 0-2,0 1-1,0-1-2,0 1-1,0-1-1,0 0 0,0 1 2,0-1-1,0-1-1,0-3-4,0-3-3,0-3-3,0-1-5,0 0-4,0-1-5,0 1-4,-1-2-1,-4-4 3,-2-5 4,-3-3 2,-4-1 2,-2 0 0,-3 2-1,-3 0 0,-1 1 0,-1 0-1,1 0 1,-1 0-1,2-1-1,3-1-4,3 0-4,3-1-3,1-3-2,2 0 1,1-3-1,1-2 0,0-1 2,2 0 0,0 1 3,2-1 0</inkml:trace>
</inkml:ink>
</file>

<file path=ppt/ink/ink4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3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69700 53323 519,'23'-30'9,"-1"5"17,-1 3 19,-1 4 17,0 4 5,0 1-7,-1 2-7,1 2-8,-1 2-6,1 1-9,0 0-7,-1 2-8,0 0-8,-2 2-12,-3 0-11,-1 2-11,-3 1-9,-2 4-7,-4 2-7,-2 4-6,-3 0-3,-1-1 3,0-1 1,-1 0 3</inkml:trace>
</inkml:ink>
</file>

<file path=ppt/ink/ink4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3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70530 53863 554,'36'-28'88,"-9"9"-20,-7 7-22,-8 8-20,-3 4-9,5 2 4,4 0 5,3 2 3,1 0 0,-5 2-6,-3 0-4,-4 1-6,-3 2-3,-2 4 0,-3 2-2,0 3 0,-5 3-4,-6 1-4,-6 3-4,-5 1-4,-4 1-4,1-1-3,-1-1-2,1-1-3,-1-1 0,1-3 2,-1-1 2,0-2 1,2-3 4,3-1 2,3-2 4,3-2 3,6-4 7,10-2 11,10-6 9,9-2 11,5-3-4,-3 2-15,-1 1-16,-3 0-15,-1 2-13,-1 0-10,0 2-9,-2 0-10,-2 1-1,-1-2 7,-2 0 8,-2-1 7</inkml:trace>
</inkml:ink>
</file>

<file path=ppt/ink/ink4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3"/>
    </inkml:context>
    <inkml:brush xml:id="br0">
      <inkml:brushProperty name="width" value="0.0423" units="cm"/>
      <inkml:brushProperty name="height" value="0.0423" units="cm"/>
      <inkml:brushProperty name="color" value="#F2395B"/>
    </inkml:brush>
  </inkml:definitions>
  <inkml:trace contextRef="#ctx0" brushRef="#br0">71750 54350 520,'7'42'163,"0"-8"-39,-2-9-39,0-8-39,-2-6-22,-1 1-6,0 0-6,-1 0-5,-1-1-15,0 1-26,0 0-26,0 0-25</inkml:trace>
</inkml:ink>
</file>

<file path=ppt/ink/ink4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4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72245 53145 441,'-8'-7'0,"2"0"0,1 2 0,0 1 0,2 2 9,0 5 20,2 6 18,0 4 19,1 4 3,0 1-12,0 3-13,0 1-12,0 2-7,-2-1-2,0 1-1,-1-1-3,-1 1-1,2-1 0,0 1-2,2-1 0,0 0-2,0-1-2,0-1-3,0 0-2,0-1-3,2 1-2,0 1-1,2 1-4,-1 0 0,-1 1-3,0-1 0,-2 1-2,0-2-1,0-1-1,0-3-1,0-1 0,0-1 0,0-1 2,0 1 2,0 0 2,-1-1 0,-2 1 0,-2 0-1,-1-1 0,-3 0-1,0 0 1,-2-2 1,1-1 1,-3 0-2,-2 0-4,-2-1-5,-1 1-4,-2-1-4,1 0-3,-1-2-2,1-1-3,-1 0-2,2-2-1,1-1 0,1 0-1,1-2 0,2-2 1,3-2 1,1-2 1</inkml:trace>
</inkml:ink>
</file>

<file path=ppt/ink/ink4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4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72650 53460 706,'17'-16'4,"1"0"9,3 1 7,1-1 9,0 2 5,-2 2 1,-4 4 2,-3 3 2,-1 1-4,2 2-10,0 0-9,1 2-9,0 0-11,-3 2-12,-1 0-10,-2 2-13,-2 0-6,0 2-4,-2 0-5,0 1-2</inkml:trace>
</inkml:ink>
</file>

<file path=ppt/ink/ink4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5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73650 54276 462,'8'-29'99,"0"8"-21,0 7-19,-1 7-21,2 4-9,0 0 1,1 1 0,2 2 2,0 0-1,3 0-4,1 0-3,3 0-3,0 0-4,-1 0-5,0 0-4,-2 0-6,0 0-2,1 0-1,1 0-1,1 0-2,1-1-1,0-2-1,-1-2 0,1-2-1,-1 1 0,-1 0 0,-1 4 1,-1 1 1,-1 0 0,-1 0 1,0-2-1,-2 0 1,0-1-2,0 2-2,-1 0-2,1 2-3,-3 1-12,-4 2-22,-6 2-22,-4 2-22</inkml:trace>
</inkml:ink>
</file>

<file path=ppt/ink/ink4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6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74768 53366 501,'-13'-1'8,"7"-1"15,5 0 16,6-1 15,4-1 3,3 2-8,3 0-9,4 2-9,1 0-6,1 2-4,1 0-3,1 2-3,0 0-4,-1 2-3,-1 0-3,-1 1-2,-1 1-4,-3 0-1,-1 0-3,-2 0-1,-2 0 0,-2 1 5,-3 2 4,-1 0 4,-2 2 3,-4 3 2,-2 3 1,-3 3 1,-5 5 0,-4 5-2,-5 6-1,-5 6-1,-3 6-4,-1 6-6,-1 6-5,-1 5-5,-2 3-3,-3-1 0,-2-1 2,-4 0 1,1-3-2,5-1-4,5-3-4,6-1-4,3-5-7,6-6-8,5-7-9,5-8-10,2-5 0,0-7 5,0-5 7,0-6 6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7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50794 19240 408,'12'-19'10,"-6"10"19,-8 10 19,-6 10 19,-5 7 4,0 7-10,-1 5-11,-1 7-10,-1 2-8,-2 0-4,0 0-4,-1 0-5,0 1-1,-1-1-2,0 0 0,1 0-2,0 0 0,0-2-3,2 0-1,1-1-3,2-2-2,2-3-4,4-3-3,3-3-4,1-3-3,2-1-1,0-3-1,2-1-1,1-3-1,4-1-1,2-2 0,4-2 0,1-2-2,1-2 0,1-3 0,2 0-2,0-5 1,5-2 0,2-5 0,3-4 0,0-2 1,-3-1 3,-3-1 2,-3-1 2,-2 0 1,-2 0 1,-3 2 1,-1 1 0,-4 2 3,-8 1 7,-6 2 7,-7 2 6,-6 3 1,-3 4-3,-5 4-3,-3 4-4,-2 2-4,3 2-7,2 0-4,1 1-7,3 0-7,1-2-8,2-2-10,3-2-9</inkml:trace>
</inkml:ink>
</file>

<file path=ppt/ink/ink4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6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76814 53420 474,'-7'-11'11,"2"8"21,2 9 21,2 10 22,1 4 3,0 1-14,0 1-14,0 1-13,0 1-10,0 3-2,0 1-5,0 3-2,0-2-4,0-2-4,0-3-3,0-3-3,0 0-4,2 3 0,0 3-1,2 3-2,-1 0-3,-1-3-7,0-3-6,-1-3-7,-4-3 0,-2-4 6,-5-5 5,-4-3 5,-1-2 4,-1 0 0,0 0 0,1 0 2,-2-1-1,-2-1-2,-2 0-2,-1-1 0,-1-2-6,1-1-5,1 0-7,1-1-7,2-2-2,2 0 2,4-1 1,3-2 3</inkml:trace>
</inkml:ink>
</file>

<file path=ppt/ink/ink4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6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77600 53697 610,'22'-15'75,"-1"4"-9,-3 3-8,-1 3-8,-1 1-7,0 2-9,-1 0-9,1 2-8,0 0-6,-1 0-4,1 0-3,0 0-5,-2 1-14,-1 2-27,-2 2-25,-2 2-27</inkml:trace>
</inkml:ink>
</file>

<file path=ppt/ink/ink4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7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78454 52828 430,'0'-10'11,"0"12"21,0 12 22,0 11 21,-2 7 6,-2-1-13,-4 0-12,-2 1-11,-2 0-9,1 4-5,-1 3-4,0 3-6,0 3-5,-2 5-5,0 6-6,-1 4-4,0 2-8,1-3-9,1-1-8,1-2-8,1-6-7,4-8-5,2-9-5,4-9-5,1-5-3,0-3 0,0-1-1,0-2-1</inkml:trace>
</inkml:ink>
</file>

<file path=ppt/ink/ink4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7"/>
    </inkml:context>
    <inkml:brush xml:id="br0">
      <inkml:brushProperty name="width" value="0.04135" units="cm"/>
      <inkml:brushProperty name="height" value="0.04135" units="cm"/>
      <inkml:brushProperty name="color" value="#F2395B"/>
    </inkml:brush>
  </inkml:definitions>
  <inkml:trace contextRef="#ctx0" brushRef="#br0">80540 53797 532,'-5'-8'7,"8"0"16,6 1 16,7-1 15,6 1 6,7 2-6,5 2-4,7 2-4,0 1-6,-4 2-6,-4 0-6,-3 2-6,-4 0-12,-2 2-18,-1 0-19,-2 1-19,-4 1-12,-3 0-7,-4 0-6,-4 0-7</inkml:trace>
</inkml:ink>
</file>

<file path=ppt/ink/ink4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8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79946 54650 581,'-29'7'6,"5"-2"12,5-3 12,5 0 12,7-2 5,10 0-1,10 0-2,9 0-2,6 0-4,1 2-6,1 0-7,1 2-6,0 0-5,1 1-5,-1 2-4,0 0-3,0 1-7,-3 0-7,-2 0-8,-1 0-7,-3 0-4,-1-1-2,-2 1 0,-2 0-1,-3-1-4,-1 0-6,-2-2-6,-2 0-6</inkml:trace>
</inkml:ink>
</file>

<file path=ppt/ink/ink4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8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82250 54482 567,'31'-8'113,"-1"2"-22,-2 0-22,1 2-23,-3 0-13,0 2-6,-1 0-6,-1 2-4,0 0-7,-1 0-5,1 0-5,-1 0-5,0 0-4,-3 0-2,-1 0 0,-2 0-3,-2 1-10,-1 2-22,-1 2-21,0 2-20</inkml:trace>
</inkml:ink>
</file>

<file path=ppt/ink/ink4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8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84535 52805 427,'8'-36'6,"-2"7"11,-1 7 13,0 7 11,-2 7 8,-2 6 3,-2 7 4,-2 8 4,-4 5-4,-4 5-11,-5 5-11,-5 5-11,-3 2-7,1 0-2,-1 0-2,1 1-2,0-2-1,3-2-1,1-1 0,2-3-1,4-2 0,3-1-2,4-3-2,4-1-1,3-2 0,2-3-2,2-1 0,2-2 0,3-2-2,7-1-2,6 0-4,5-2-2,4-1-1,1-2 0,1-3 0,0 0 1,0-2-6,-5 0-12,-3 0-12,-5 0-12,-3-1-4,-2-1 6,-4 0 6,-3-1 7,-2-2 1,0-2-2,-2-2-2,0-1-2</inkml:trace>
</inkml:ink>
</file>

<file path=ppt/ink/ink4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8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84764 53219 391,'-8'-22'0,"2"3"0,1 3 0,0 3 0,0 4 13,0 6 25,-1 6 27,-1 6 25,-2 5 5,0 5-18,-2 5-16,0 5-17,-1 4-11,-1 2-6,-1 4-4,-1 3-6,-2 4-4,-2 6-4,-2 5-5,-1 7-5,0 1-6,3-5-6,3-3-7,3-4-8,2-6-6,4-6-6,2-7-7,4-7-5</inkml:trace>
</inkml:ink>
</file>

<file path=ppt/ink/ink4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39"/>
    </inkml:context>
    <inkml:brush xml:id="br0">
      <inkml:brushProperty name="width" value="0.05644" units="cm"/>
      <inkml:brushProperty name="height" value="0.05644" units="cm"/>
      <inkml:brushProperty name="color" value="#F2395B"/>
    </inkml:brush>
  </inkml:definitions>
  <inkml:trace contextRef="#ctx0" brushRef="#br0">86174 52486 389,'0'-15'5,"0"2"10,0 3 10,0 1 9,-2 4 4,0 6-5,-3 6-3,-2 6-4,-3 5-1,-4 7 3,-3 5 1,-5 6 3,-2 4-1,-1 1-2,-1 0-2,-1 2-3,-1 0-1,-1 0-3,-1 0-2,0 0-1,0 1-1,5 0-1,3 2 1,4 1 0,5-2-2,3-2-3,4-4-3,4-2-3,3-4-5,2-3-6,2-5-7,2-3-6,1-5-4,3-3 0,2-4-1,2-4 0,1-3-2,3-2-2,2-2-3,1-2-2,1-4 1,-1-6 3,-1-5 3,0-7 4,-3-3 3,-1-3 2,-3-1 2,-1-2 2,-3 0 1,-2 3 0,-4 3 1,-2 3 1,-3 3 3,0 3 7,-2 3 8,0 3 8,-4 2 2,-6 4 0,-5 3-1,-7 2-1,-3 4-1,-1 6-1,-1 4-1,0 5-1,0 2-12,7-2-23,3-3-23,6-1-22</inkml:trace>
</inkml:ink>
</file>

<file path=ppt/ink/ink4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86696 41450 999,'-17'0'-4,"0"0"-9,-1 0-9,-1 0-8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1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62185 20633 536,'7'-6'27,"-2"4"-3,-3 4-2,0 4-4,-5 4 0,-4 5 3,-6 5 2,-4 5 2,-4 4 0,-3 1-4,-3 2-4,-2 3-3,-2-2-4,3-2 0,1-3-1,3-3-2,2-3-2,4-5-5,5-3-4,3-4-5,4-4-6,6-1-9,4-2-7,6-1-9,1-2 1,1 0 10,0 0 10,0 0 10,-1 1 8,-3 3 6,-1 4 5,-2 2 6,-1 4 2,0 3 0,0 5-2,0 3-1,-2 4 3,-2 3 8,-4 3 8,-2 3 7,-2 0 1,0 0-6,1-2-6,-1 0-7,1-1-5,2-3-5,2-2-6,2-1-5,1-4-7,2-3-7,0-5-6,2-3-7,1-5-10,1-6-10,3-6-11,2-6-11,0-3-1,-2 1 9,-2-1 9,-2 0 8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18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51072 15755 448,'-2'-13'51,"-2"6"-3,-4 6-3,-2 6-2,-2 5-4,-2 5-5,0 5-5,-1 6-5,-2 2-2,-1 4-2,-3 3 0,-1 3-1,-1 1-1,3 2-1,1 1-2,3 0 0,-1 2-2,0 0 0,-1 2-2,-1 0-1,1-2 0,3-5-1,2-7-1,4-6 1,2-2-3,0 1-3,2 1-3,1 1-3,2-2-4,4-7-2,3-5-2,5-6-2,4-4-3,4-2-3,3-2-3,5-2-3,1-3-1,1-4 2,-1-4 1,0-3 1,-1-3 1,-3 1 0,-3-1 0,-2 1 0,-4 0 2,-3 2 5,-3 2 3,-2 3 5,-5 1 4,-4 2 2,-6 2 5,-4 3 2,-5 1 2,-5 3-1,-5 4-1,-5 2-2,-2 4-3,0 4-8,-1 3-7,1 5-8,3-1-3,7-3 2,7-4 2,7-4 2,3-2-2,-2-1-6,0 1-4,-1 0-5</inkml:trace>
</inkml:ink>
</file>

<file path=ppt/ink/ink4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3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85852 41387 571,'5'-6'15,"-5"6"8,-4 4 9,-5 6 9,-4 2 1,0 1-7,-1 1-6,-1 2-8,-1-1-4,-2 1-4,0 0-2,-1-1-4,0 1-3,-1 1 0,0 2-2,1 0-1,-1-1-1,1 1 0,-1-2-2,1-1 1,0-1-1,2-1 1,2-1 0,3 0 1,3-3 0,6-3-2,6-2 0,6-4-2,4 0 1,3 0 2,3 2 3,3 0 3,1 1 0,-3 0-1,-1 0 0,-2 0-1,-1 0 0,3 2 0,2 0 1,1 1 2,0 1-1,-1-2 1,-2-1 0,-2 0-1,-2-2 1,-1-1-1,-1 0-1,-1-1 1,0-3 0,0 0 2,0-3 1,0-2 3,-2-2 0,-1-4-2,-2-2-2,-2-3-1,-2-1-2,-1-1-2,0 0-3,-1 1-2,-1 0-1,0 1-2,0 0-1,0 2-2,0 0-5,0-1-9,0-1-9,0-1-9,-1 1-4,-1 3 0,0 2 1,-1 4 1,-1 1 1,0 1 5,0-1 3,0 0 4</inkml:trace>
</inkml:ink>
</file>

<file path=ppt/ink/ink4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4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87279 41000 550,'0'45'140,"0"-2"-33,0-3-34,0-3-33,-1-2-19,-1 2-5,0 1-4,-1 0-4,-2 1-3,-2-1 2,-2-2 0,-2 0 2,0-3-4,2-5-10,3-5-7,1-5-10,1-7-13,2-10-18,0-10-18,2-10-19,0-3 1,2 1 20,0 3 20,2 1 19,0 1 13,0 1 3,-1-1 4,2 0 4,-1 2 8,1 1 11,2 2 11,0 2 12,2 2 5,3-1-3,4 0-2,2 0-3,2 1-1,1 0-4,1 2-3,1 1-2,0 0-5,-1 2-3,-1 0-5,0 2-4,-3 0-2,-1 0 1,-2 0 3,-2 0 0,-3 1-8,-1 1-18,-2 3-19,-2 2-19,-1-1-5,0-4 7,0-4 8,0-4 7</inkml:trace>
</inkml:ink>
</file>

<file path=ppt/ink/ink4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88258 40718 457,'0'-36'1,"0"9"4,0 7 2,0 9 3,0 3 3,2 0 3,0 0 2,2 0 3,-1 5 7,0 8 11,-2 9 12,0 10 11,-1 6 0,0 6-11,0 6-10,0 6-11,-2 5-7,-2 4-3,-4 4-3,-2 3-3,-2 4-5,1 3-4,-1 3-6,0 3-5,1 2-9,1-1-13,0 0-15,2 1-13,1-2-4,0-2 4,2-1 5,1-3 4,0-7 4,0-12 0,0-13 1,0-13 1</inkml:trace>
</inkml:ink>
</file>

<file path=ppt/ink/ink4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5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88939 41947 635,'-5'-8'8,"6"2"15,6 1 16,6 1 15,2 0 3,1 2-11,0 0-11,-1 2-11,4-1-5,5-1-3,7 0-1,5-1-1,1-1-4,-3 2-5,-5 0-6,-3 2-4,-4 0-8,-1 2-8,-3 0-8,-1 2-9,-3 0-5,-4 2-2,-5 0-2,-2 1-2,-4 1 2,-1 0 7,0 0 5,-1 0 6</inkml:trace>
</inkml:ink>
</file>

<file path=ppt/ink/ink4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5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88496 42900 659,'-29'0'1,"5"2"1,5 0 2,5 2 2,7-1 6,10-1 13,10 0 12,9-1 12,8-1 3,5 0-8,4 0-9,6 0-7,2-1-7,0-1-7,1 0-6,-1-1-5,-2-1-8,-2 2-6,-4 0-8,-2 2-6,-4 0-1,-7 2 4,-5 0 4,-7 2 5,-3-1-5,0-1-15,-2 0-13,0-1-15</inkml:trace>
</inkml:ink>
</file>

<file path=ppt/ink/ink4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5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90827 42713 634,'-6'-8'3,"2"0"6,4 0 6,3 0 7,1 1 2,3 2 2,2 3 1,2 1 0,2 0 1,5-1 1,4 0-1,3-1 1,3-1-2,1 2-7,1 0-5,1 2-7,0 0-1,-2 2-1,0 0 1,-1 2 1,-2 0-8,-3 2-15,-3 0-17,-2 1-15,-4 1-9,-1-2-2,-2-1-3,-2 0 0</inkml:trace>
</inkml:ink>
</file>

<file path=ppt/ink/ink4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6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93232 41519 498,'0'-28'5,"0"5"9,0 7 10,0 5 9,-1 7 7,-2 8 4,-2 8 5,-1 7 4,-4 6-3,-4 3-8,-4 3-8,-3 3-10,-2 0-6,1-2-3,1-1-3,1-3-4,1-2-1,2-1 0,3-3-1,1-1-1,2-2 0,2-1-1,2-1-2,3-1-1,3-1-3,7 0-1,7-2-3,8-1-2,4-2-4,3-2-3,3-4-5,2-2-4,2-3-1,-1-1 3,-1 0 1,-1-1 3,-2-1 0,-3 2-3,-4 0-4,-1 2-3</inkml:trace>
</inkml:ink>
</file>

<file path=ppt/ink/ink4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6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93682 42221 488,'-8'-9'7,"2"-2"11,1-2 13,0-1 13,0 3 7,0 10 3,-1 10 2,-1 10 3,-1 4-4,0 2-10,0 1-11,0 1-10,-1 1-7,-2 1-6,-2 1-6,-1 1-5,-1 1-5,0 2-5,2 3-6,1 1-6,1-1-2,2-4 3,2-4 1,3-3 2,1-5-8,3-3-18,4-4-20,2-4-19</inkml:trace>
</inkml:ink>
</file>

<file path=ppt/ink/ink4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6"/>
    </inkml:context>
    <inkml:brush xml:id="br0">
      <inkml:brushProperty name="width" value="0.05411" units="cm"/>
      <inkml:brushProperty name="height" value="0.05411" units="cm"/>
      <inkml:brushProperty name="color" value="#F2395B"/>
    </inkml:brush>
  </inkml:definitions>
  <inkml:trace contextRef="#ctx0" brushRef="#br0">94976 41314 406,'6'-22'0,"-1"5"0,-2 3 0,-1 4 0,-2 2 5,1-2 11,2 0 10,0-1 10,-1 5 7,-6 12 2,-4 12 4,-5 11 3,-4 7-1,-2 0-7,-1 2-6,-3 1-6,0 0-4,1 0-5,1 1-2,1-1-5,0-1-2,1 0-1,-1-1-1,0-1-2,2-1-2,3 0-2,2 0-2,4 1-3,3-4-2,2-4-3,4-5-4,3-4-3,1-5-4,3-1-2,2-2-4,2-2-4,1-3 0,0-3 3,-1-2 1,1-4 3,-1-2 0,-1-1-3,0-3-2,-2-2-2,1-2 1,0-3 4,1-3 5,2-3 5,-1-3 2,-1 0 1,-1-1 1,0 0 1,-3 0 2,-2 5 3,-4 3 4,-2 4 3,-3 4 1,-2 2-2,-2 4-1,-2 3-1,-2 2-4,-1 2-3,-3 2-5,-2 1-5,0 3-4,1 0-5,1 1-5,1 2-5</inkml:trace>
</inkml:ink>
</file>

<file path=ppt/ink/ink4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7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96576 41965 431,'-7'-22'3,"2"3"6,2 3 5,2 3 6,1 3 10,2 6 12,0 4 13,2 6 12,-1 4 2,-1 5-13,0 5-11,-1 6-12,-3 2-7,0 2-2,-3 2-3,-2 3-2,-2 1-4,-2 2-4,-2 2-4,-1 3-5,-1-2-1,2-2-2,3-3 0,1-3-1,2-4-5,2-4-10,2-3-12,2-4-10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51913 32941 999,'-28'-56'-43,"9"14"4,7 13 3,8 15 3</inkml:trace>
</inkml:ink>
</file>

<file path=ppt/ink/ink4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7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97062 42358 508,'8'-9'4,"0"-2"7,0-2 8,-1-1 7,-2 1 9,-6 8 9,-6 7 11,-5 6 9,-5 5-1,-2 1-11,-1 3-11,-3 2-11,0-1-9,-1 0-6,1 0-6,-1-2-7,3-2-4,3-1-4,4-2-4,4-2-3,7-1-1,8-1 3,9 1 4,10 0 3,2-1 0,0-2-2,-1-3-2,0 0-3,-2-2-2,-1 0-3,-1 0-3,-1 0-3,-2 0-2,-1 0-3,-2 0-4,-2 0-3</inkml:trace>
</inkml:ink>
</file>

<file path=ppt/ink/ink4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7"/>
    </inkml:context>
    <inkml:brush xml:id="br0">
      <inkml:brushProperty name="width" value="0.06232" units="cm"/>
      <inkml:brushProperty name="height" value="0.06232" units="cm"/>
      <inkml:brushProperty name="color" value="#F2395B"/>
    </inkml:brush>
  </inkml:definitions>
  <inkml:trace contextRef="#ctx0" brushRef="#br0">97212 41302 353,'0'-21'0,"0"3"0,0 4 0,0 5 0,0 4 10,0 8 22,0 6 22,0 7 21,-1 5 3,-1 3-14,0 3-13,-1 3-15,-2 1-8,0 1-1,-1-1-3,-2 0-1,1 0-3,1-3-3,0-2-3,2-1-3,0-1-2,2-1 0,0 1-1,2-1-1,-2 6 1,-4 13 0,-4 10 1,-3 13 0,-3 3-1,0-7-2,1-5-4,-1-6-4,1-4 0,2-4 0,3-2 0,1-3 2,0-4-5,-2-2-9,-2-3-8,-1-3-9,-4-1-4,-2-1 0,-3 1 2,-3-1 0,-2-1-1,-1-4-1,0-5-3,-2-3-1,1-3-1,3-2 1,3-3 1,3 0 1,3-3 1,2-1 2,4 0 2,3-1 3</inkml:trace>
</inkml:ink>
</file>

<file path=ppt/ink/ink4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8"/>
    </inkml:context>
    <inkml:brush xml:id="br0">
      <inkml:brushProperty name="width" value="0.05851" units="cm"/>
      <inkml:brushProperty name="height" value="0.05851" units="cm"/>
      <inkml:brushProperty name="color" value="#F2395B"/>
    </inkml:brush>
  </inkml:definitions>
  <inkml:trace contextRef="#ctx0" brushRef="#br0">99147 42581 376,'-2'23'109,"-2"-1"-26,-3-1-29,-3-1-26,-1-1-19,4-3-6,2-1-9,4-2-6,4-4-11,6-5-11,5-4-11,7-5-12,2-4 1,-1 0 12,-1-2 13,-1 0 13,-1 0 9,-1 3 5,0 1 4,-2 2 5,-2 1 5,-3 0 4,-3 0 6,-2 0 5,-4 3 5,-2 4 6,-3 5 6,-4 6 5,0 1-4,0-1-12,2-1-14,1 0-12,2-3-10,4-3-7,3-2-8,5-4-6,3-1-3,2-2 3,1 0 3,3-2 2,0 0 3,-3 1 0,-1-1 1,-2 0 1,-2 0 2,-1 2 6,0 0 6,-2 2 4,0-1 7,0 0 6,0-2 7,-1 0 7,2 0-2,0 0-11,1 2-11,2 0-11,-2 3 0,-1 2 11,-2 3 13,-2 4 11,-2 1 6,0 1-3,-2 1-1,0 2-2,-1-1-2,0-1-4,0-1-4,0-1-4,0 0-2,2 0-4,0-1-3,2 1-2,1-2-5,3-4-5,4-4-5,2-4-5,0-3-4,-1-2-2,-2-2-2,-2-1-1,-2-3 1,0-2 2,-2-1 3,0-3 3,-2 0 2,-1 1 3,0 1 1,-2 1 2,-1 1 3,-2 2 1,-2 2 3,-1 3 1,-3 1 4,-2 2 4,-2 2 4,-1 2 5,-2 1 1,2 2-2,1 0 0,1 2-2,0 0-3,2 3-3,1 2-5,1 2-5,3-1-3,5-2-6,7-4-4,6-2-5,4-2-4,1 0-1,3 0-3,2 0-2,0-2 0,-1 0 1,-1-4 2,-1 0 3,-1-3 1,-1-2 5,-1-2 2,-1-1 4,0-1 3,-2 0 4,-1 2 3,-1 1 4,-1 0 3,0 1 3,-2-1 2,0 0 3,-2 0 4,-1 1 3,-1-1 3,0 0 5,-1 1 0,0 0-1,0 2-2,0 1-2,0 2 3,0 6 11,-1 4 8,1 6 10,-1 3-1,-4 3-9,-2 3-11,-3 3-9,-2 3-5,0 3 1,0 3 0,0 3 1,0 1-2,1 0-5,-1 0-4,0 1-5,0-3-7,2-2-6,1-3-7,0-3-8,2-3-3,0-1-2,2-2-1,1-2-1,0-2-3,0-1-4,0-1-5,0-1-4,0-1-4,3-2-4,2-2-4,2-2-4</inkml:trace>
</inkml:ink>
</file>

<file path=ppt/ink/ink4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9"/>
    </inkml:context>
    <inkml:brush xml:id="br0">
      <inkml:brushProperty name="width" value="0.03428" units="cm"/>
      <inkml:brushProperty name="height" value="0.03428" units="cm"/>
      <inkml:brushProperty name="color" value="#F2395B"/>
    </inkml:brush>
  </inkml:definitions>
  <inkml:trace contextRef="#ctx0" brushRef="#br0">102500 42590 641,'16'-22'37,"-1"7"4,1 3 2,0 6 4,0 2-1,1 0-3,1 0-4,2 0-4,-1 2-11,-1 2-21,-1 4-19,-1 2-22,-1 2-12,-4 0-7,-3 0-7,-2-1-5</inkml:trace>
</inkml:ink>
</file>

<file path=ppt/ink/ink4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49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103529 42200 558,'0'45'193,"0"-4"-55,0-4-55,0-3-56,-3-3-28,-2 2-5,-5 1-3,-4 1-4,-1-3-13,3-4-22,1-4-22,2-6-23</inkml:trace>
</inkml:ink>
</file>

<file path=ppt/ink/ink4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0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81982 37000 500,'-30'23'105,"3"1"-22,3-1-22,3 1-22,2 0-13,1 3-1,0 1-2,2 3-2,2-2-2,3-4-4,3-3-2,2-4-4,4-3-5,4-1-9,4-1-8,4-1-9,4-3-10,7-4-12,5-5-12,7-6-11,2-3-1,0-3 9,1-4 10,-1-2 10,-2-1 8,-1 1 7,-5 1 5,-2 1 8,-3 1 3,-4 0 2,-5 2 2,-3 1 1,-3 1 2,-2 0 0,-2 2 0,-2 1 0,-1 0 1,0 0 0,0 0 0,0 1-1,-1 0 4,-2 2 6,-2 2 5,-2 2 6,-1 1 8,0 2 10,1 0 10,-1 2 9,0 0 0,2 2-10,1 0-11,0 1-11,2 1-9,2 2-7,2 0-6,2 1-7,2-1-6,2-2-4,2-4-4,2-2-5,0-3-3,1 0-1,0-2-2,0 0-1,-1-1 0,-1 0 5,-1 0 5,0 0 3,-4 1 13,-2 2 18,-6 2 19,-2 2 18,-2 3 7,2 4-7,2 4-7,2 3-8,1 4-4,-2 1-5,-1 3-3,0 1-3,0 2-3,0-1-1,2 0-2,1 1 0,-1 0-2,-1 1-4,0 0-3,-1 2-2,-2 2-4,-2 3 0,-2 3-2,-2 2-1,-1 0-1,1-6 2,-1-4 0,0-5 2,1-4-3,1-3-8,0-3-7,2-2-8,-1-6-5,-2-8-2,-1-8-3,-3-8-3,1-5 1,2-5 6,4-3 6,3-4 5,2-3 4,4 1 3,2 0 2,4 0 4,1 1 2,1 5 2,2 3 3,0 5 3,1 0-1,3-1-1,2-3-2,2-1-1,0-1-1,1 3 0,-1 1 0,1 3 1,-2 2-5,-3 5-9,-3 3-11,-2 4-8</inkml:trace>
</inkml:ink>
</file>

<file path=ppt/ink/ink4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0"/>
    </inkml:context>
    <inkml:brush xml:id="br0">
      <inkml:brushProperty name="width" value="0.0392" units="cm"/>
      <inkml:brushProperty name="height" value="0.0392" units="cm"/>
      <inkml:brushProperty name="color" value="#F2395B"/>
    </inkml:brush>
  </inkml:definitions>
  <inkml:trace contextRef="#ctx0" brushRef="#br0">83927 37281 561,'8'-7'40,"2"1"-5,0 0-6,1 2-6,1 0-1,0 2 3,-1 0 3,1 2 3,0 1 1,0 4-2,-1 2-1,1 3-2,-1 4-2,-2 4-4,-2 3-4,-2 5-4,-3 3-5,-4 4-5,-4 4-5,-4 5-5,-4 2-6,-5 4-4,-5 2-5,-5 4-5,-1-4-1,3-6-1,3-9 2,3-8-1,2-5-3,2-3-10,3-3-9,1-2-10</inkml:trace>
</inkml:ink>
</file>

<file path=ppt/ink/ink4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2"/>
    </inkml:context>
    <inkml:brush xml:id="br0">
      <inkml:brushProperty name="width" value="0.05762" units="cm"/>
      <inkml:brushProperty name="height" value="0.05762" units="cm"/>
      <inkml:brushProperty name="color" value="#F2395B"/>
    </inkml:brush>
  </inkml:definitions>
  <inkml:trace contextRef="#ctx0" brushRef="#br0">88098 36761 381,'-3'-13'11,"-2"8"19,-5 7 22,-4 6 19,-1 5 5,-1 3-12,0 3-14,1 3-11,-1 2-9,0-1-3,0 1-3,1-1-4,0 1-3,2 1-1,3 1-1,1 1-1,1 0-2,2 1-3,1-1-1,0 1-3,3-2-1,4-2 2,4-1 0,4-2 2,3-5-4,5-3-7,4-6-7,3-4-9</inkml:trace>
</inkml:ink>
</file>

<file path=ppt/ink/ink4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2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88720 37126 428,'-8'-21'16,"0"5"9,0 5 9,0 5 9,1 4 1,-1 5-6,0 6-7,0 4-6,0 3-4,0-1-2,0 1-1,1 0-2,0-1-1,2-1-2,2-1-1,2 0-2,4-3-7,6-3-13,5-3-14,7-2-14,0-4-6,-3-2 1,-4-3 1,-4-3 1,-4-2 5,-1 2 10,-2 1 10,-1 0 10,-2 5 14,0 6 21,0 8 19,0 6 20,0 4 5,0 1-14,0 1-12,0 1-13,-1 2-9,-1 5-2,0 3-4,-1 4-3,-2 3-2,-2-1-1,-2 0 0,-2 0-2,0-1-2,1-4-4,0-2-5,2-3-3,0-3-5,0-3-2,0-3-3,1-3-4,-2-3-1,0-2-3,-2-4-2,0-3-2,-1-2-1,-1-4-1,-2-2 1,0-3 0,2-4 2,3-4 5,4-4 5,4-3 6,4-5 2,4-5 0,4-5 1,3-4 0,4-2-1,2 3-3,1 4-3,3 2-3,-1 3-2,-1 3 1,-2 3 0,-3 3 1,0 2-3,-2 1-3,-1 1-3,-1 1-3,-1 1-1,0 4 3,-2 3 2,0 3 4</inkml:trace>
</inkml:ink>
</file>

<file path=ppt/ink/ink4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2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89663 37300 429,'28'0'41,"-6"0"-4,-5 0-4,-6 0-3,-3 1-3,2 4-2,0 2-2,1 3-1,1 3 1,0 2 5,-1 1 5,1 3 5,0 1 1,0 1-5,-1 1-3,1 1-5,-2 1-3,-2 1-3,-4 1-3,-2 1-4,-5 1-6,-6 3-9,-6 1-9,-5 2-10,-6 2-6,-5 3-6,-5 1-3,-4 2-6,0-3-7,7-7-9,7-9-10,7-7-10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5"/>
    </inkml:context>
    <inkml:brush xml:id="br0">
      <inkml:brushProperty name="width" value="0.04285" units="cm"/>
      <inkml:brushProperty name="height" value="0.04285" units="cm"/>
      <inkml:brushProperty name="color" value="#F2395B"/>
    </inkml:brush>
  </inkml:definitions>
  <inkml:trace contextRef="#ctx0" brushRef="#br0">26153 29115 513,'-18'0'40,"14"0"6,12 0 5,13 0 6,5 0-3,-3 0-9,-3 0-10,-2 0-10,0 0-7,5 0-1,5 0-2,5 0-3,3 0 0,4 0 0,2 0 0,4 0 1,1-1-2,-2-1-3,0 0-4,-1-1-5,0-1-2,3 2-2,4 0-2,3 2-3,0 0 0,-1 0 1,0 0 0,-2 0 0,-1 0 0,0 2-1,-1 0-3,-2 2 0,1-1-4,2-1-4,2 0-4,2-1-4,1-2-4,0-1-4,0 0-3,0-1-4,-4-1 2,-6 0 5,-8 0 6,-6 0 5,-5 0 5,-5 0 1,-3 0 2,-4 0 2</inkml:trace>
</inkml:ink>
</file>

<file path=ppt/ink/ink4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3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96107 36859 436,'-3'-25'70,"-4"11"3,-6 12 2,-3 12 2,-4 7-4,2 3-13,1 3-12,1 3-13,2 1-10,2 1-8,4-1-8,3 1-7,1-2-10,2-3-10,0-3-11,2-3-9,3-3-7,6-1-5,5-2-3,7-2-4,0-2 2,-3-2 11,-4-3 9,-4 0 10,-2-2 3,-1 0-4,1 0-3,0 0-4</inkml:trace>
</inkml:ink>
</file>

<file path=ppt/ink/ink4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4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96910 36706 445,'-2'-16'5,"0"2"10,-3 1 10,-2 1 10,-1 1 5,0 2 0,0 2-1,1 3 0,-2 1-1,0 3-1,-2 4-3,0 2-2,0 2-4,3 2-7,1 0-6,2 2-8,2 0-10,4 1-15,2 1-15,4 1-14,1-1-5,1-4 6,2-5 6,0-2 5,0-1 16,-3 3 23,-1 5 23,-2 4 25,-2 4 6,-4 5-9,-2 5-9,-3 5-10,-2 3-5,0 0-4,0 2-3,0 1-2,1 0-3,0 2-1,2 1-2,1 0-2,-1-1-2,-2-2-1,-2-3-2,-2-3-2,0-4-2,1-3 1,0-5-1,2-3 0,-1-5-5,-4-5-11,-2-4-11,-3-6-10,0-4-3,3-7 5,2-6 5,4-5 4,3-6 4,2-3 2,4-4 2,3-4 2,3-2 2,5 2 1,5 0 1,5 1 2,4 3 0,1 4 1,3 3-1,1 5 0,1 2-1,-1 3-3,-1 1-3,-1 3-3,-3 1 0,-5 4 2,-5 3 1,-5 2 3,-2 2 0,0 1-1,0-1-1,0 0-1</inkml:trace>
</inkml:ink>
</file>

<file path=ppt/ink/ink4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4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98249 36540 462,'7'-8'0,"1"2"0,0 0 0,0 2 0,1 1 5,3 2 11,4 2 11,2 2 10,0 1 3,-3 0-5,-3 0-4,-2 0-5,-1 1-2,3 5 2,4 4 2,2 4 1,0 2 0,-3 3-3,-3 1-4,-2 3-2,-5 1-3,-2 0-1,-6 2-1,-2 1-1,-6 2-1,-8 5-1,-6 3 1,-7 4-1,-1 0-7,1-2-17,4-4-14,4-2-17,1-4-12,4-3-11,3-5-12,3-3-10</inkml:trace>
</inkml:ink>
</file>

<file path=ppt/ink/ink4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5"/>
    </inkml:context>
    <inkml:brush xml:id="br0">
      <inkml:brushProperty name="width" value="0.05232" units="cm"/>
      <inkml:brushProperty name="height" value="0.05232" units="cm"/>
      <inkml:brushProperty name="color" value="#F2395B"/>
    </inkml:brush>
  </inkml:definitions>
  <inkml:trace contextRef="#ctx0" brushRef="#br0">105171 38066 420,'-2'-12'93,"-2"8"-10,-4 8-10,-2 8-10,-2 5-9,-2 5-7,0 3-8,-1 5-7,0 0-6,3-2-4,1-1-4,2-2-4,2-1-4,0 2-5,2 3-5,1 1-4,2-1-16,5-3-26,6-5-27,4-3-27,2-4-2,-3-4 20,-1-5 21,-2-2 21</inkml:trace>
</inkml:ink>
</file>

<file path=ppt/ink/ink4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5"/>
    </inkml:context>
    <inkml:brush xml:id="br0">
      <inkml:brushProperty name="width" value="0.05425" units="cm"/>
      <inkml:brushProperty name="height" value="0.05425" units="cm"/>
      <inkml:brushProperty name="color" value="#F2395B"/>
    </inkml:brush>
  </inkml:definitions>
  <inkml:trace contextRef="#ctx0" brushRef="#br0">105748 38125 405,'0'-22'3,"0"3"4,0 3 6,0 3 5,0 2 4,0 0 1,0 2 1,0 1 2,-1 1 3,-4 2 3,-2 2 3,-3 2 3,-2 3-1,2 4-7,1 4-8,1 3-6,0 2-3,2-1-1,0 0-1,2-2 0,1 0-6,4 2-13,2 0-12,4 1-12,1-2-8,1-5-3,2-4-2,0-5-3,0-4 7,-2-1 20,-3 0 19,-1-1 18,-2 2 13,-2 6 6,-2 6 6,-2 6 5,-1 4 0,1 3-5,-1 3-5,0 3-6,0 0-5,2 0-2,0 0-3,2-2-3,0-1-2,0 1-3,0-1-2,0 1-3,-1-2-1,0-1-1,-2-3-1,0-1 0,-3 0-8,-2 1-12,-3 3-13,-3 1-13,-2 0-3,2-4 3,1-5 5,1-3 5,-1-3 4,0-2 3,-1-3 3,-1 0 2,0-4 4,0 0 1,2-3 2,1-2 2,1-1 1,0-2 0,2 0 0,1-1 0,1-2 2,2 0 4,2-1 3,2-1 5,3-1 0,4 1 0,4-1-1,3 0-1,4 0 1,3-1 2,4-1 1,2-1 1,0 0 0,1 1-6,-2 0-4,-1 2-4,-1 1-7,-1 1-5,-1 1-7,-1 1-6,-2 1-1,-3 4 7,-2 2 5,-4 4 5,-2 0 4,0 0-1,-2-2 0,0 0-1</inkml:trace>
</inkml:ink>
</file>

<file path=ppt/ink/ink4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107875 37750 333,'49'20'167,"16"14"-1,16 15 1,16 15 0</inkml:trace>
</inkml:ink>
</file>

<file path=ppt/ink/ink4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4:56"/>
    </inkml:context>
    <inkml:brush xml:id="br0">
      <inkml:brushProperty name="width" value="0.02551" units="cm"/>
      <inkml:brushProperty name="height" value="0.02551" units="cm"/>
      <inkml:brushProperty name="color" value="#F2395B"/>
    </inkml:brush>
  </inkml:definitions>
  <inkml:trace contextRef="#ctx0" brushRef="#br0">107195 39300 862,'-11'17'5,"-6"1"9,-5 3 10,-7 1 10,-3 1-2,-2-1-12,-3-1-11,-1 0-14,1-3-11,4-3-15,3-3-13,5-2-14</inkml:trace>
</inkml:ink>
</file>

<file path=ppt/ink/ink4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07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17000 39350 527,'-25'-22'24,"0"6"5,0 7 7,0 6 5,-4 6 0,-5 6-8,-7 7-6,-5 6-7,-3 3-5,4 0-3,3 0-3,3 0-3,1 0-2,1 0-1,-1 0-3,1 0-1,-3 3 0,-2 6-1,-3 7 1,-3 6 0,-2 3 1,0 0 0,0 0 1,0 0 0,0 0 1,0 0-1,0 0 2,0 0-1,0-2 0,0-3 1,0-3 0,0-2 0,0 0 0,0 7-3,0 6-1,0 7-2,0 2 0,0 1 0,0-1 1,0 1 1,-5 2 1,-9 7-2,-10 6 1,-8 7-1,-1-1 1,9-6 1,10-6 0,10-6 2,4-6 0,0-2-1,0-3 1,0-3-2,3-7 3,6-9 2,7-10 3,6-8 4,12-8 0,19-2 0,19-3-1,19-3-1,12-1-1,6 4 0,7 3-1,6 3-1,-2-1 0,-9-2-1,-10-3 0,-8-3 0,-1-1-1,9 4 1,10 3 1,10 3 1,5-1-2,4-2-3,3-3-2,3-3-4,-1-4-1,-2-3-1,-3-3 1,-3-2 0,-2-3 0,0 1 0,0-1 0,0 1 1,0-1 0,0 1 0,0-1 0,0 1 1,-2-1 0,-3 1 0,-3-1-1,-2 1 0,-3-3-1,1-2-1,-1-3-1,1-3-2,1 1 1,3 6 1,3 7 3,4 6 2,-1 3 1,-3 0 0,-3 0 0,-2 0 0,-5 1 1,-2 4-1,-3 3 0,-3 3-1,-4 3 1,-3 3 0,-3 3 1,-2 4 0,-1-1-2,3-3-1,3-3-2,4-2-3,-4-14 1,-9-21 5,-10-22 3,-8-22 4,-9-10 1,-6 4 0,-6 3 0,-6 3-1,-4 3 0,1 3-2,-1 3-1,1 4-2,-1-3 0,1-5-1,-1-7-1,1-5 0,-1-3-1,1 4 0,-1 3 0,1 3 0,-4 1-1,-6 1 0,-6-1 0,-6 1 0,-4-3 0,1-2-1,-1-3 0,1-3-1,1 1 0,3 6 1,3 7 0,4 6 1,1 6-1,0 6 0,0 7 0,0 6-1,0 3 0,0 0 0,0 0 1,0 0 0,0 6-10,0 13-21,0 12-21,0 13-22</inkml:trace>
</inkml:ink>
</file>

<file path=ppt/ink/ink4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09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17000 45150 571,'-30'-16'106,"-9"19"-23,-10 19-24,-8 19-24,-4 9-14,3 0-2,3 0-3,4 0-2,-1 1-3,-3 4-5,-3 3-3,-2 3-3,-1 1-3,3 1-1,3-1 0,4 1-1,1-1 1,0 1 0,0-1 2,0 1 1,0-3 1,0-2-1,0-3 0,0-3 0,1-4 0,4-3 1,3-3 0,3-2 2,3-3 0,3 1 1,3-1 1,4 1 0,1-1 0,0 1 0,0-1 0,0 1-1,0-1 0,0 1 1,0-1-1,0 1 1,7-3 0,17-2 1,15-3 0,16-3 2,10-6-1,7-5-1,6-7 0,7-5-2,4-6-1,3-3-1,3-3-2,4-2 0,1-3 0,0 1-1,0-1 1,0 1-1,0 1 1,0 3 0,0 3 0,0 4 0,0 1 0,0 0 0,0 0 0,0 0 0,1 1 0,4 4 0,3 3-1,3 3 0,-1 1-1,-2 1-1,-3-1-1,-3 1-1,-2-3-2,0-2 1,0-3 0,0-3 0,-2-6 0,-3-5-1,-3-7 0,-2-5 0,-5-4 0,-2 0 0,-3 0 0,-3 0 2,-7 0 0,-9 0 1,-10 0 1,-8 0 2,-9-8 2,-6-16 4,-6-15 6,-6-15 4,-7-6 1,-6 7-2,-6 6-4,-6 7-3,-4 2-1,1 1-3,-1-1-1,1 1-2,-3-1-1,-2 1-1,-3-1-1,-3 1-1,-1 1-1,4 3 1,3 3 0,3 4 0,-1-1-1,-2-3-2,-3-3-2,-3-2-3,1-3-4,6 1-5,7-1-5,6 1-6,6 2-3,6 7 2,7 6 0,6 7 1</inkml:trace>
</inkml:ink>
</file>

<file path=ppt/ink/ink4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12"/>
    </inkml:context>
    <inkml:brush xml:id="br0">
      <inkml:brushProperty name="width" value="0.03152" units="cm"/>
      <inkml:brushProperty name="height" value="0.03152" units="cm"/>
      <inkml:brushProperty name="color" value="#F2395B"/>
    </inkml:brush>
  </inkml:definitions>
  <inkml:trace contextRef="#ctx0" brushRef="#br0">27350 46300 697,'23'18'46,"-3"-11"-6,-3-14-6,-2-11-5,-3-1-5,1 13-2,-1 12-2,1 13-3,-6 6-3,-8 0-3,-10 0-2,-9 0-3,-4-7-5,4-11-7,3-14-8,3-11-6,4-7-1,7 0 2,6 0 4,7 0 3,2 6 7,1 13 10,-1 12 9,1 13 9,-4 6 3,-6 0-5,-6 0-4,-6 0-6,1-7-6,9-11-9,10-14-8,10-11-9,0-1 3,-5 13 12,-7 12 12,-5 13 13,-6-1-1,-3-11-15,-3-14-14,-2-11-14,2-6 0,9 4 15,10 3 15,10 3 14,0 6 5,-5 9-5,-7 10-5,-5 10-6,-8 2-4,-5-3-2,-7-3-2,-5-2-3,0-8-1,10-8-1,10-10-2,9-9 0,4 1 3,1 13 7,-1 12 7,1 13 8,-4-2-9,-6-16-24,-6-15-25,-6-15-25,-2-9-7,3 1 12,3-1 9,4 1 12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5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32594 27032 526,'-18'0'39,"10"0"9,11 0 8,12 0 9,5-1-1,1-1-13,1 0-12,1-1-12,1-1-8,1 2-4,1 0-4,1 2-3,1 0-2,-1 0 1,1 0 1,-1 0 1,0 0-7,-3 0-15,-1 0-15,-3 0-14,-1 0-11,-2 0-7,-3 0-7,-1 0-7,-4-1 3,-4-2 14,-6-2 15,-4-2 13</inkml:trace>
</inkml:ink>
</file>

<file path=ppt/ink/ink4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14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27400 46350 646,'25'-43'21,"0"17"1,0 15 0,0 16 1,-4 10-1,-5 7-4,-7 6-5,-5 7-3,-6 0-2,-3-2-3,-3-3-2,-2-3-1,-5-6-1,-2-5-2,-3-7 0,-3-5-1,-1-9 0,4-9-2,3-10-1,3-8-1,6-4 0,9 3 4,10 3 3,10 4 3,2 7 5,-3 13 4,-3 12 4,-2 13 6,-6 6 0,-6 0-3,-6 0-5,-6 0-3,-4-8-6,1-16-7,-1-15-6,1-15-7,2-7-1,7 3 4,6 3 4,7 4 4,4 7 6,3 13 5,3 12 8,4 13 5,-4 6 2,-9 0-4,-10 0-4,-8 0-4,-8-2-4,-2-3-3,-3-3-4,-3-2-2,1-9-4,6-12-4,7-13-4,6-12-3,4-5-2,4 3 0,3 3 1,3 4 1,3 2 4,3 4 8,3 3 10,4 3 8,-1 6 5,-3 9 1,-3 10 2,-2 10 2,-8-3-16,-8-11-31,-10-14-32,-9-11-31</inkml:trace>
</inkml:ink>
</file>

<file path=ppt/ink/ink4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2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27400 42800 333,'157'63'167,"51"46"-1,49 47 1,51 47 0</inkml:trace>
</inkml:ink>
</file>

<file path=ppt/ink/ink4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29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64250 4950 642,'98'-47'104,"-3"6"-23,-3 7-24,-2 6-23,-6 6-13,-6 6-4,-6 7-5,-6 6-4,-4 3-2,1 0 0,-1 0 0,1 0-1,-4 1-11,-6 4-23,-6 3-24,-6 3-24</inkml:trace>
</inkml:ink>
</file>

<file path=ppt/ink/ink4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29"/>
    </inkml:context>
    <inkml:brush xml:id="br0">
      <inkml:brushProperty name="width" value="0.03628" units="cm"/>
      <inkml:brushProperty name="height" value="0.03628" units="cm"/>
      <inkml:brushProperty name="color" value="#F2395B"/>
    </inkml:brush>
  </inkml:definitions>
  <inkml:trace contextRef="#ctx0" brushRef="#br0">64850 5200 606,'-22'28'83,"6"6"-16,7 7-17,6 6-16,3 6-9,0 6-2,0 7-3,0 6-1,-2 3-3,-3 0-2,-3 0-3,-2 0-3,-3 3-1,1 6-1,-1 7-1,1 6-2,-3 1 0,-2-3-4,-3-3-3,-3-2-3,-1-6 0,4-6 2,3-6 1,3-6 3</inkml:trace>
</inkml:ink>
</file>

<file path=ppt/ink/ink4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0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66200 4600 557,'21'-41'37,"-5"19"1,-7 19 1,-5 19 0,-4 13 0,0 10-5,0 10-4,0 9-3,0 9-4,0 9-2,0 10-4,0 10-3,0 5-1,0 4-2,0 3 0,0 3-1,-4 6 0,-5 9-1,-7 10-1,-5 10-1,-4 4-2,0 0-4,0 0-6,0 0-3,-2-5-4,-3-9-2,-3-10-2,-2-8-2,-1-9-1,3-6 0,3-6 1,4-6-1,1-7-3,0-6-3,0-6-6,0-6-4,1-9-1,4-8 2,3-10 3,3-9 2,-1-12 2,-2-11 0,-3-14 0,-3-11 0</inkml:trace>
</inkml:ink>
</file>

<file path=ppt/ink/ink4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0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66250 4500 677,'-5'-58'8,"-9"34"16,-10 35 16,-8 35 16,-6 13 3,1-6-10,-1-6-11,1-6-10,-6 2-12,-8 14-12,-10 11-11,-9 14-13,-2-1-6,6-12-2,7-13-1,6-12-2,6-10 1,6-6 1,7-6 2,6-6 2</inkml:trace>
</inkml:ink>
</file>

<file path=ppt/ink/ink4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0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66250 4650 617,'71'23'61,"-5"-3"-10,-7-3-10,-5-2-9,-6 0-5,-3 7-1,-3 6 0,-2 7 0,-5 2-3,-2 1-4,-3-1-5,-3 1-5,-4 1-2,-3 3-1,-3 3 1,-2 4-1,-6 1-5,-6 0-8,-6 0-9,-6 0-8</inkml:trace>
</inkml:ink>
</file>

<file path=ppt/ink/ink4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1"/>
    </inkml:context>
    <inkml:brush xml:id="br0">
      <inkml:brushProperty name="width" value="0.03544" units="cm"/>
      <inkml:brushProperty name="height" value="0.03544" units="cm"/>
      <inkml:brushProperty name="color" value="#F2395B"/>
    </inkml:brush>
  </inkml:definitions>
  <inkml:trace contextRef="#ctx0" brushRef="#br0">68250 6050 620,'-38'0'22,"26"0"11,24 0 13,26 0 12,16 0 0,10 0-11,10 0-13,9 0-11,2 0-8,-2 0-1,-3 0-3,-3 0-2,5 0-2,17 0-5,15 0-2,16 0-5,5 0 0,-2 0 2,-3 0 2,-3 0 2,-4 0 0,-3 0-2,-3 0-3,-2 0-1,-5 0-3,-2 0-2,-3 0-3,-3 0-1,-4 0-2,-3 0-2,-3 0-2,-2 0-1,-8 0-1,-8 0 1,-10 0-1,-9 0 1,-7 0 1,-3 0 1,-3 0 0,-2 0 2,-5 0 0,-2 0 0,-3 0-1,-3 0 0,-4-2-1,-3-3-1,-3-3-2,-2-2-1</inkml:trace>
</inkml:ink>
</file>

<file path=ppt/ink/ink4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71500 4950 519,'50'48'109,"0"-3"-24,0-3-22,0-2-24,1-3-14,4 1-3,3-1-4,3 1-3,-1 1-2,-2 3-2,-3 3-1,-3 4-1,-1 1-1,4 0-2,3 0-3,3 0-1,1-2-2,1-3 1,-1-3-1,1-2 1,-6-3-1,-8 1-1,-10-1-1,-9 1-1,-5-3 0,0-2 1,0-3 2,0-3 0,-7 2 2,-11 10 2,-14 10 4,-11 9 1,-11 1 1,-5-6-2,-7-6-2,-5-6-2,-12-1-4,-16 7-2,-15 6-5,-15 7-3,-17 5-7,-15 7-10,-15 6-10,-16 7-10,7-6-2,32-15 6,31-15 7,32-16 5,15-8 1,0 0-5,0 0-6,0 0-6</inkml:trace>
</inkml:ink>
</file>

<file path=ppt/ink/ink4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3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65250 10400 611,'98'-2'140,"-3"-3"-34,-3-3-34,-2-2-35,-5-3-20,-2 1-6,-3-1-5,-3 1-7,-4 1-3,-3 3 1,-3 3 0,-2 4 0,-6 1-6,-6 0-12,-6 0-11,-6 0-12,-9 3-6,-8 6-2,-10 7 0,-9 6-2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6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33426 26578 462,'-29'-21'2,"8"5"5,7 5 4,7 5 4,2 5 11,0 7 16,-1 7 16,-2 8 17,1 3 1,1 3-14,0 1-13,2 2-15,0 3-9,2 1-5,0 2-5,2 2-5,0 3-4,0 2-3,0 4-2,0 2-2,0 0-7,0-4-13,0-4-12,0-3-12</inkml:trace>
</inkml:ink>
</file>

<file path=ppt/ink/ink4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3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66050 10550 619,'-46'4'46,"10"10"4,10 10 5,9 9 3,4 9-3,1 9-11,-1 10-11,1 10-12,1 5-8,3 4-8,3 3-6,4 3-8,-1 1-6,-3 1-4,-3-1-5,-2 1-4,-3-4-2,1-6 2,-1-6 3,1-6 1,1-9 3,3-8 3,3-10 3,4-9 2</inkml:trace>
</inkml:ink>
</file>

<file path=ppt/ink/ink4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3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67750 9850 515,'0'121'163,"0"-5"-39,0-7-40,0-5-40,-4-1-23,-5 6-3,-7 7-6,-5 6-3,-4 9-4,0 13-2,0 12-1,0 13-3,-5 7-2,-9 4-2,-10 3-3,-8 3-3,-6-4-2,1-8-4,-1-10-5,1-9-4,4-9 0,9-5 2,10-7 2,10-5 2,5-12-1,4-16-5,3-15-6,3-15-6,1-14-1,1-8 2,-1-10 2,1-9 2,1-12 3,3-11 4,3-14 3,4-11 3,-1-7 5,-3 0 2,-3 0 5,-2 0 3</inkml:trace>
</inkml:ink>
</file>

<file path=ppt/ink/ink4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3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67700 9950 691,'-5'-83'9,"-9"34"20,-10 35 18,-8 35 20,-11 21 0,-8 9-18,-10 10-20,-9 10-18,-5 4-11,0 0-3,0 0-5,0 0-3,4-4-5,10-5-7,10-7-7,9-5-7,6-9-4,3-9 1,3-10-1,4-8 0</inkml:trace>
</inkml:ink>
</file>

<file path=ppt/ink/ink4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4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67700 10000 622,'70'23'95,"-9"-3"-19,-10-3-18,-8-2-19,-6-1-10,1 3-4,-1 3-2,1 4-2,-3 2-10,-2 4-12,-3 3-15,-3 3-13,-6-1-8,-5-2-4,-7-3-2,-5-3-3</inkml:trace>
</inkml:ink>
</file>

<file path=ppt/ink/ink4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4"/>
    </inkml:context>
    <inkml:brush xml:id="br0">
      <inkml:brushProperty name="width" value="0.04186" units="cm"/>
      <inkml:brushProperty name="height" value="0.04186" units="cm"/>
      <inkml:brushProperty name="color" value="#F2395B"/>
    </inkml:brush>
  </inkml:definitions>
  <inkml:trace contextRef="#ctx0" brushRef="#br0">68800 11900 525,'-63'-2'10,"26"-3"19,24-3 20,26-2 20,22-6 3,23-6-14,22-6-14,22-6-14,12-4-8,3 1-5,3-1-3,4 1-3,1 2-3,0 7 1,0 6 0,0 7 0,-4 4-1,-5 3-3,-7 3-4,-5 4-1,3 4-4,17 6-4,15 7-2,16 6-3,4 1-2,-6-3 0,-6-3 1,-6-2 0,-9-3-1,-8 1-3,-10-1-2,-9 1-3,-9-4-2,-5-6-3,-7-6-2,-5-6-3,-11-4-1,-11 1-1,-14-1 0,-11 1 0,-11-3 2,-5-2 5,-7-3 6,-5-3 5,-3-1 3,4 4 2,3 3 0,3 3 2</inkml:trace>
</inkml:ink>
</file>

<file path=ppt/ink/ink4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5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72650 10650 462,'73'92'155,"-3"-16"-38,-3-15-37,-2-15-39,-5-7-21,-2 3-2,-3 3-3,-3 4-3,-2 1-2,0 0-1,0 0-2,0 0 0,0 0-1,0 0 0,0 0-1,0 0 0,-4-2 0,-5-3 0,-7-3-1,-5-2 0,-4-3 0,0 1-2,0-1-1,0 1-2,-11 2-1,-22 7 2,-22 6 0,-21 7 0,-21 4-3,-19 3-7,-18 3-7,-19 4-7,-16 2-7,-12 4-7,-13 3-6,-12 3-7,10-7 1,35-15 9,35-15 9,34-16 8,18-8 2,4 0-9,3 0-6,3 0-9</inkml:trace>
</inkml:ink>
</file>

<file path=ppt/ink/ink4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8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50400 13800 698,'-18'-24'26,"17"4"1,15 3 1,16 3 2,12 1 0,9 1-2,10-1-2,10 1-2,5 1-2,4 3-4,3 3-3,3 4-2,-1 2-5,-2 4-3,-3 3-3,-3 3-5,-2-1-4,0-2-3,0-3-4,0-3-5,-4-2 0,-5 0 1,-7 0 1,-5 0 1,-8 0-2,-5 0-8,-7 0-6,-5 0-7,-8 3-2,-5 6 3,-7 7 4,-5 6 3,-8 3 4,-5 0 6,-7 0 6,-5 0 6</inkml:trace>
</inkml:ink>
</file>

<file path=ppt/ink/ink4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9"/>
    </inkml:context>
    <inkml:brush xml:id="br0">
      <inkml:brushProperty name="width" value="0.02999" units="cm"/>
      <inkml:brushProperty name="height" value="0.02999" units="cm"/>
      <inkml:brushProperty name="color" value="#F2395B"/>
    </inkml:brush>
  </inkml:definitions>
  <inkml:trace contextRef="#ctx0" brushRef="#br0">51350 14250 733,'-44'3'21,"13"6"5,12 7 3,13 6 4,6 7 0,0 10-4,0 10-5,0 9-3,-2 7-4,-3 7-3,-3 6-4,-2 7-3,-3 0-5,1-2-5,-1-3-7,1-3-6,1-7-5,3-9-7,3-10-5,4-8-6,4-11-3,6-8 0,7-10 1,6-9-2</inkml:trace>
</inkml:ink>
</file>

<file path=ppt/ink/ink4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9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52900 13350 619,'23'79'103,"-3"10"-22,-3 10-22,-2 9-21,-5 13-13,-2 20-5,-3 18-5,-3 20-5,-7 8-3,-9 1 0,-10-1-1,-8 1 0,-6-3-3,1-2-3,-1-3-3,1-3-4,1-1-2,3 4 2,3 3 0,4 3 1,1-4-2,0-8-5,0-10-4,0-9-5,1-15-4,4-18-3,3-19-3,3-18-4,-1-20-1,-2-18 1,-3-19-1,-3-18 0,-1-12 2,4-3 6,3-3 4,3-2 5</inkml:trace>
</inkml:ink>
</file>

<file path=ppt/ink/ink4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9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53050 13100 735,'-4'-82'20,"-5"39"8,-7 36 10,-5 39 9,-8 22-1,-5 10-12,-7 10-11,-5 9-11,-6 6-7,-3 3 0,-3 3-2,-2 4 1,0-4-8,7-9-12,6-10-14,7-8-11,4-12-6,3-12 3,3-13 4,4-12 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6"/>
    </inkml:context>
    <inkml:brush xml:id="br0">
      <inkml:brushProperty name="width" value="0.05173" units="cm"/>
      <inkml:brushProperty name="height" value="0.05173" units="cm"/>
      <inkml:brushProperty name="color" value="#F2395B"/>
    </inkml:brush>
  </inkml:definitions>
  <inkml:trace contextRef="#ctx0" brushRef="#br0">34600 26116 425,'14'-7'25,"-1"2"-1,-2 2-1,-2 2 0,0 1-1,3 0 2,4 0 1,2 0 2,1 0-1,1 2-3,0 0-2,-1 2-3,-1 1-1,-2 1-3,-4 3-1,-3 2-2,-2 2 0,-2 1-1,-2 3 1,-2 2 0,-4 2-2,-4 3-3,-5 3-2,-5 3-4,-4 0-2,0 0-2,-1-1-2,-1-1-2,1-2 0,1-3 2,3-3 2,1-3 1,6-2 2,8-2 3,10-3 3,8-1 3,5-3 1,1-4-2,1-4 0,1-4-2,1-1 0,-1 1-2,1 0 0,-1 2-2,0 1 2,-3 2 1,-1 2 2,-2 2 2,-3 2 1,-3 2 0,-3 1 0,-2 3 0,-3 2 0,-1 3 1,0 4 0,-1 2 1,-3 2 0,-2 3-1,-4 1-1,-2 3-1,-3-1 0,-1 0-2,-3-1 1,-2-1-2,-1-2-2,-1-1-7,-1-3-4,-1-1-7,1-3-3,3-3-4,3-2-3,3-4-3,2-4-6,4-6-9,2-6-9,4-6-8,1-1-1,2 1 9,0 2 8,2 2 9,0 1 5,2-2 2,0 0 2,1-1 2</inkml:trace>
</inkml:ink>
</file>

<file path=ppt/ink/ink4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39"/>
    </inkml:context>
    <inkml:brush xml:id="br0">
      <inkml:brushProperty name="width" value="0.03078" units="cm"/>
      <inkml:brushProperty name="height" value="0.03078" units="cm"/>
      <inkml:brushProperty name="color" value="#F2395B"/>
    </inkml:brush>
  </inkml:definitions>
  <inkml:trace contextRef="#ctx0" brushRef="#br0">53000 13100 714,'46'43'3,"-5"-11"7,-7-14 6,-5-11 6,-3-4 3,4 6 1,3 7 1,3 6 1,1 4-2,1 4-5,-1 3-3,1 3-5,1 1-2,3 1 0,3-1 1,4 1 0,-1 2-8,-3 7-13,-3 6-14,-2 7-14,-6-3-9,-6-8-4,-6-10-4,-6-9-4</inkml:trace>
</inkml:ink>
</file>

<file path=ppt/ink/ink4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40"/>
    </inkml:context>
    <inkml:brush xml:id="br0">
      <inkml:brushProperty name="width" value="0.03062" units="cm"/>
      <inkml:brushProperty name="height" value="0.03062" units="cm"/>
      <inkml:brushProperty name="color" value="#F2395B"/>
    </inkml:brush>
  </inkml:definitions>
  <inkml:trace contextRef="#ctx0" brushRef="#br0">55400 15400 718,'-15'-24'5,"23"4"11,22 3 10,22 3 11,13 1 2,7 1-7,6-1-5,7 1-7,8-1-5,14 1-1,11-1-4,14 1-1,5-1-3,1 1 0,-1-1-2,1 1 0,-1 2-2,1 7-1,-1 6-2,1 7-1,1 4 0,3 3 1,3 3 2,4 4 1,-4-1 1,-9-3 0,-10-3 0,-8-2 0,-9-1-9,-6 3-14,-6 3-16,-6 4-15,-9-3-5,-8-5 5,-10-7 6,-9-5 4,-10-3 6,-9 4 6,-10 3 5,-8 3 6</inkml:trace>
</inkml:ink>
</file>

<file path=ppt/ink/ink4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40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58650 14700 607,'-40'-21'16,"23"10"11,22 10 12,22 9 11,12 7 2,3 7-9,3 6-10,4 7-9,4 2-6,6 1-2,7-1-2,6 1-2,1-3-2,-3-2 0,-3-3-2,-2-3-1,-3-1-1,1 4-2,-1 3-1,1 3-2,-4-2-2,-6-6-1,-6-6 0,-6-6-2,-9 2 0,-8 14 1,-10 11 0,-9 14 1,-15 3 0,-18-2 0,-19-3 0,-18-3 0,-18 4-3,-16 13-6,-15 12-7,-15 13-6,-20 16-7,-21 23-8,-22 22-7,-22 22-9,7-7 0,39-34 6,36-35 6,39-33 7</inkml:trace>
</inkml:ink>
</file>

<file path=ppt/ink/ink4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49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73700 8800 999,'-4'-107'0,"-5"-11"0,-7-14 0,-5-11 0</inkml:trace>
</inkml:ink>
</file>

<file path=ppt/ink/ink4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0"/>
    </inkml:context>
    <inkml:brush xml:id="br0">
      <inkml:brushProperty name="width" value="0.03903" units="cm"/>
      <inkml:brushProperty name="height" value="0.03903" units="cm"/>
      <inkml:brushProperty name="color" value="#00BFF3"/>
    </inkml:brush>
  </inkml:definitions>
  <inkml:trace contextRef="#ctx0" brushRef="#br0">44300 5000 563,'1'-63'29,"4"26"11,3 24 13,3 26 10,-1 18 1,-2 13-12,-3 12-12,-3 13-11,-4 26-9,-3 41-4,-3 40-4,-2 42-6,-6 14-1,-6-8-2,-6-10-1,-6-9-1,-6-7 0,-2-3-1,-3-3 0,-3-2 0,-1-8-1,4-8-1,3-10-2,3-9-1,3-10 0,3-9 1,3-10 2,4-8 0,2-14-1,4-15-6,3-15-6,3-16-5,-2-16-7,-6-16-10,-6-15-9,-6-15-9,1-26-2,9-34 6,10-35 5,10-33 6,4-6 6,0 26 6,0 24 5,0 26 7</inkml:trace>
</inkml:ink>
</file>

<file path=ppt/ink/ink4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1"/>
    </inkml:context>
    <inkml:brush xml:id="br0">
      <inkml:brushProperty name="width" value="0.03908" units="cm"/>
      <inkml:brushProperty name="height" value="0.03908" units="cm"/>
      <inkml:brushProperty name="color" value="#00BFF3"/>
    </inkml:brush>
  </inkml:definitions>
  <inkml:trace contextRef="#ctx0" brushRef="#br0">44350 5050 562,'18'-111'32,"-11"28"10,-14 28 12,-11 29 12,-9 18-1,-3 9-12,-3 10-13,-2 10-13,-8 11-8,-8 17-3,-10 15-5,-9 16-3,-4 9-4,4 3-4,3 3-3,3 4-5,3-1-3,3-3 1,3-3 0,4-2-1,4-8-4,6-8-10,7-10-9,6-9-9</inkml:trace>
</inkml:ink>
</file>

<file path=ppt/ink/ink4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1"/>
    </inkml:context>
    <inkml:brush xml:id="br0">
      <inkml:brushProperty name="width" value="0.04302" units="cm"/>
      <inkml:brushProperty name="height" value="0.04302" units="cm"/>
      <inkml:brushProperty name="color" value="#00BFF3"/>
    </inkml:brush>
  </inkml:definitions>
  <inkml:trace contextRef="#ctx0" brushRef="#br0">44300 4750 511,'68'1'27,"-11"4"6,-14 3 4,-11 3 5,-6 3 2,4 3-2,3 3-1,3 4-3,3 4-3,3 6-5,3 7-5,4 6-5,-1 1-3,-3-3-2,-3-3-1,-2-2-2,-5-3-3,-2 1-4,-3-1-3,-3 1-3,-2 1-12,0 3-23,0 3-20,0 4-22</inkml:trace>
</inkml:ink>
</file>

<file path=ppt/ink/ink4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3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28750 13100 625,'-22'78'103,"6"6"-22,7 7-23,6 6-23,3 3-13,0 0-1,0 0-3,0 0-2,-4 12-3,-5 26-6,-7 24-7,-5 26-4,-9 18-4,-9 13-1,-10 12 0,-8 13 0,-3-2 0,7-16 0,6-15 1,7-15 0,4-15 1,3-12 1,3-13 1,4-12 1,1-15-2,0-15-5,0-15-4,0-16-6,0-24-7,0-31-11,0-31-11,0-31-11</inkml:trace>
</inkml:ink>
</file>

<file path=ppt/ink/ink4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3"/>
    </inkml:context>
    <inkml:brush xml:id="br0">
      <inkml:brushProperty name="width" value="0.03209" units="cm"/>
      <inkml:brushProperty name="height" value="0.03209" units="cm"/>
      <inkml:brushProperty name="color" value="#00BFF3"/>
    </inkml:brush>
  </inkml:definitions>
  <inkml:trace contextRef="#ctx0" brushRef="#br0">28950 13150 685,'-118'96'122,"17"-5"-30,15-7-31,16-5-31,7-8-21,1-5-10,-1-7-11,1-5-12,-7 5-6,-12 19-4,-13 19-4,-12 19-3,1 2 1,16-11 3,15-14 5,17-11 3,11-14 3,10-11 1,10-14 2,9-11 0</inkml:trace>
</inkml:ink>
</file>

<file path=ppt/ink/ink4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6:53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29050 13400 638,'46'25'86,"-5"0"-14,-7 0-13,-5 0-15,-1 1-10,6 4-8,7 3-7,6 3-7,1 1-5,-3 1-4,-3-1-4,-2 1-3,-6-1-5,-6 1-5,-6-1-7,-6 1-5,-4-1-4,1 1 2,-1-1-1,1 1 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7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36299 25964 480,'7'-8'1,"-1"1"4,0-1 3,-2 0 3,-1 2 9,0 4 18,-1 4 15,-2 4 18,-1 6 1,-4 9-14,-2 9-13,-3 9-13,-3 3-8,-2 0-4,-2-2-3,-1 0-4,0-3-4,2-3-7,4-5-6,3-3-7,4-8-11,6-7-19,6-10-18,6-8-18,2-5-2,1 1 15,0-1 15,-1 0 14,0 2 13,-2 2 9,-3 4 9,0 3 9,-4 4 7,-1 7 3,-2 7 3,-2 7 3,-2 5 4,-2 3 6,-2 3 5,-1 3 5,-2-1 1,2-2-5,0-3-4,2-3-5,1-4-5,0-3-2,1-4-4,2-5-4,3-5-9,6-10-15,5-8-16,7-9-15,1-7-6,-1-5 3,-2-5 2,-2-4 2,-1-6 3,1-2 1,1-5 2,1-4 1,0-1 3,-1 2 3,-1 2 5,0 2 3,-3 5 5,-3 8 6,-3 8 6,-2 7 7,-2 8 18,2 7 30,0 6 31,2 8 31,0 3 2,1 1-26,1 2-25,2 0-27,0 0-19,3-1-14,2 0-12,1-2-14,-1 0-11,-4 2-10,-6 0-9,-4 1-11,-6 2 5,-2 2 18,-5 1 19,-4 3 17,-2 3 13,-1 5 5,-1 5 7,-1 5 6,-1 4 3,1 6 1,-1 4 1,0 6 2,2-3-3,3-7-6,3-7-7,2-9-6,4-5-6,0-3-5,4-3-4,1-3-6,3-5-11,5-6-17,6-8-18,4-6-19,2-8-2,1-9 9,0-9 11,-1-9 11,-1-1 7,-2 6 5,-4 6 6,-3 5 4,-1 5 5,0 3 3,0 3 5,0 3 3</inkml:trace>
</inkml:ink>
</file>

<file path=ppt/ink/ink4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0"/>
    </inkml:context>
    <inkml:brush xml:id="br0">
      <inkml:brushProperty name="width" value="0.03187" units="cm"/>
      <inkml:brushProperty name="height" value="0.03187" units="cm"/>
      <inkml:brushProperty name="color" value="#00BFF3"/>
    </inkml:brush>
  </inkml:definitions>
  <inkml:trace contextRef="#ctx0" brushRef="#br0">40450 9750 690,'3'-79'20,"6"45"7,7 43 7,6 45 7,-1 22 0,-5 4-7,-7 3-7,-5 3-7,-6 9-5,-3 16-1,-3 15-3,-2 17-3,-8 16-1,-8 19-2,-10 19-1,-9 19-2,-4-4-3,4-24-2,3-26-3,3-24-3,3-23-1,3-18 2,3-19 0,4-18 1,2-21-9,4-22-19,3-22-19,3-21-19,3-10-1,3 3 16,3 3 17,4 4 16</inkml:trace>
</inkml:ink>
</file>

<file path=ppt/ink/ink4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1"/>
    </inkml:context>
    <inkml:brush xml:id="br0">
      <inkml:brushProperty name="width" value="0.03035" units="cm"/>
      <inkml:brushProperty name="height" value="0.03035" units="cm"/>
      <inkml:brushProperty name="color" value="#00BFF3"/>
    </inkml:brush>
  </inkml:definitions>
  <inkml:trace contextRef="#ctx0" brushRef="#br0">40750 9700 724,'-4'-63'60,"-5"26"-8,-7 24-7,-5 26-6,-8 16-8,-5 10-8,-7 10-7,-5 9-8,-6 6-6,-3 3-8,-3 3-6,-2 4-7,0-3-3,7-5 2,6-7 1,7-5 2,5-8-3,7-5-5,6-7-6,7-5-5</inkml:trace>
</inkml:ink>
</file>

<file path=ppt/ink/ink4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1"/>
    </inkml:context>
    <inkml:brush xml:id="br0">
      <inkml:brushProperty name="width" value="0.03419" units="cm"/>
      <inkml:brushProperty name="height" value="0.03419" units="cm"/>
      <inkml:brushProperty name="color" value="#00BFF3"/>
    </inkml:brush>
  </inkml:definitions>
  <inkml:trace contextRef="#ctx0" brushRef="#br0">40600 9700 643,'68'3'-4,"-11"6"12,-14 7 12,-11 6 12,-7 3 7,0 0-1,0 0 1,0 0-1,0 0-3,0 0-7,0 0-6,0 0-6,0-2-4,0-3 0,0-3-1,0-2-1,0-1-14,0 3-30,0 3-29,0 4-28</inkml:trace>
</inkml:ink>
</file>

<file path=ppt/ink/ink4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8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19600 39400 524,'0'-49'3,"0"4"4,0 3 5,0 3 5,-5 3 4,-9 3 3,-10 3 3,-8 4 2,-4 8 0,3 17-4,3 15-4,4 16-5,-4 15-2,-9 16-1,-10 15-1,-8 17-1,-3 3 0,7-5-2,6-7 0,7-5-1,5-6-1,7-3 0,6-3-1,7-2 1,4-5 0,3-2 0,3-3 0,4-3 1,8-4-1,17-3-2,15-3-2,16-2-3,9-11-1,3-15-2,3-15-2,4-16-2,1-13-3,0-9-2,0-10-4,0-8-2,0-8-2,0-2 1,0-3 0,0-3 1,-5-4-1,-9-3-1,-10-3-1,-8-2-2,-8-1 0,-2 3 5,-3 3 3,-3 4 3,-6 4 3,-5 6 3,-7 7 2,-5 6 2,-4 6 3,0 6 2,0 7 2,0 6 3,0 10 8,0 17 15,0 15 16,0 16 14,0 13 3,0 14-13,0 11-12,0 14-11,-4 7-9,-5 3-4,-7 3-5,-5 4-4,-4 2-3,0 4-5,0 3-2,0 3-4,1-1-2,4-2-1,3-3-2,3-3-1,-1-9-3,-2-11-5,-3-14-5,-3-11-6,-1-17-5,4-18-5,3-19-4,3-18-6,3-17 1,3-11 6,3-14 6,4-11 7,1-6 7,0 4 6,0 3 8,0 3 7,0 6 6,0 9 3,0 10 6,0 10 3,1 5 4,4 4 1,3 3 3,3 3 2,4 1 2,7 1 5,6-1 4,7 1 4,4-3 0,3-2-5,3-3-5,4-3-5,2 1-4,4 6-5,3 7-5,3 6-4,-1 3-5,-2 0-3,-3 0-5,-3 0-5,-4 1-7,-3 4-12,-3 3-11,-2 3-12</inkml:trace>
</inkml:ink>
</file>

<file path=ppt/ink/ink4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8"/>
    </inkml:context>
    <inkml:brush xml:id="br0">
      <inkml:brushProperty name="width" value="0.04103" units="cm"/>
      <inkml:brushProperty name="height" value="0.04103" units="cm"/>
      <inkml:brushProperty name="color" value="#00BFF3"/>
    </inkml:brush>
  </inkml:definitions>
  <inkml:trace contextRef="#ctx0" brushRef="#br0">21050 38750 536,'0'-69'3,"0"13"8,0 12 8,0 13 7,0 21 8,0 32 8,0 31 10,0 32 7,-4 21 0,-5 13-11,-7 12-11,-5 13-11,-4 4-7,0-3-5,0-3-5,0-2-4,-4 17-4,-5 42-7,-7 40-5,-5 41-6,0 7-4,10-24-5,10-26-5,9-24-4,6-26-3,3-24 0,3-26-2,4-24 1,1-23 0,0-18 4,0-19 4,0-18 2,1-12 4,4-3 0,3-3 2,3-2 1</inkml:trace>
</inkml:ink>
</file>

<file path=ppt/ink/ink4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9"/>
    </inkml:context>
    <inkml:brush xml:id="br0">
      <inkml:brushProperty name="width" value="0.03597" units="cm"/>
      <inkml:brushProperty name="height" value="0.03597" units="cm"/>
      <inkml:brushProperty name="color" value="#00BFF3"/>
    </inkml:brush>
  </inkml:definitions>
  <inkml:trace contextRef="#ctx0" brushRef="#br0">21500 39900 611,'1'-47'4,"4"6"7,3 7 8,3 6 7,1 13 6,1 23 3,-1 22 3,1 22 5,-7 12-3,-12 3-7,-13 3-8,-12 4-7,-7 1-5,1 0-2,-1 0-1,1 0-2,1-4-2,3-5 0,3-7-1,4-5-1,4-4-2,6 0-4,7 0-4,6 0-3,9-7-1,13-11 0,12-14 2,13-11 0,7-9 0,4-3-2,3-3-2,3-2-3,1-5-1,1-2 1,-1-3 0,1-3-1,-6 1 0,-8 6-4,-10 7-2,-9 6-3,-5 3-2,0 0-2,0 0-2,0 0-2</inkml:trace>
</inkml:ink>
</file>

<file path=ppt/ink/ink4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09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21850 40050 534,'-46'6'101,"10"13"-17,10 12-17,9 13-17,6 9-12,3 6-7,3 7-8,4 6-7,-1 10-4,-3 17 1,-3 15-2,-2 16 1,-3 13-4,1 14-9,-1 11-6,1 14-9,-1-12-1,1-34 2,-1-35 3,1-33 3,1-17-11,3 4-22,3 3-24,4 3-23</inkml:trace>
</inkml:ink>
</file>

<file path=ppt/ink/ink4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10"/>
    </inkml:context>
    <inkml:brush xml:id="br0">
      <inkml:brushProperty name="width" value="0.03815" units="cm"/>
      <inkml:brushProperty name="height" value="0.03815" units="cm"/>
      <inkml:brushProperty name="color" value="#00BFF3"/>
    </inkml:brush>
  </inkml:definitions>
  <inkml:trace contextRef="#ctx0" brushRef="#br0">34650 35100 576,'-65'-18'99,"23"17"-18,22 15-18,22 16-18,10 12-12,1 9-6,-1 10-7,1 10-6,-3 10-4,-2 13-1,-3 12 0,-3 13-1,-4 4-3,-3-3-4,-3-3-6,-2-2-4,-5-5-1,-2-2 2,-3-3 2,-3-3 1,1-9-5,6-11-12,7-14-13,6-11-12</inkml:trace>
</inkml:ink>
</file>

<file path=ppt/ink/ink4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10"/>
    </inkml:context>
    <inkml:brush xml:id="br0">
      <inkml:brushProperty name="width" value="0.03409" units="cm"/>
      <inkml:brushProperty name="height" value="0.03409" units="cm"/>
      <inkml:brushProperty name="color" value="#00BFF3"/>
    </inkml:brush>
  </inkml:definitions>
  <inkml:trace contextRef="#ctx0" brushRef="#br0">34600 36050 645,'26'-91'41,"4"19"-2,3 19-1,3 19-1,3 9-2,3 0-3,3 0-4,4 0-3,2 1-3,4 4-3,3 3-4,3 3-3,1 1-4,1 1-5,-1-1-4,1 1-6,-4 2-7,-6 7-13,-6 6-12,-6 7-11</inkml:trace>
</inkml:ink>
</file>

<file path=ppt/ink/ink4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11"/>
    </inkml:context>
    <inkml:brush xml:id="br0">
      <inkml:brushProperty name="width" value="0.04735" units="cm"/>
      <inkml:brushProperty name="height" value="0.04735" units="cm"/>
      <inkml:brushProperty name="color" value="#00BFF3"/>
    </inkml:brush>
  </inkml:definitions>
  <inkml:trace contextRef="#ctx0" brushRef="#br0">35650 34550 464,'21'-69'1,"-5"13"0,-7 12 2,-5 13 0,-4 20 13,0 28 25,0 28 25,0 29 23,0 15 4,0 3-19,0 3-18,0 4-20,-2 7-12,-3 13-6,-3 12-8,-2 13-6,-5 10-4,-2 10-2,-3 10-1,-3 9-3,-1-1-3,4-8-6,3-10-5,3-9-5,3-13-6,3-16-7,3-15-5,4-15-7,1-15-2,0-12 3,0-13 3,0-12 3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27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38000 26934 432,'8'-9'0,"0"0"0,-1-1 0,1-1-1,-1 1 13,0 6 26,-2 4 24,0 6 26,-2 4 5,-1 5-18,0 5-16,-1 5-17,-1 8-11,0 9-5,0 10-6,0 9-5,0 9-7,1 5-13,2 6-10,0 7-11,1 9-6,0 15-1,0 15-1,0 14 0,-1-6 3,0-29 5,-2-28 6,0-29 6,-1-14-6,2-3-15,0-2-17,2-1-16</inkml:trace>
</inkml:ink>
</file>

<file path=ppt/ink/ink4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11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36450 35600 605,'29'-50'3,"10"0"5,10 0 5,9 0 6,1 6 3,-6 13 0,-6 12 2,-6 13 0,-2 4 1,3-3 0,3-3 0,4-2-1,-3 2-1,-5 9-3,-7 10-4,-5 10-3,-6 7-3,-3 6-3,-3 7-3,-2 6-3,-8 9-1,-8 13 1,-10 12 1,-9 13 1,-9 4 0,-5-3-2,-7-3-2,-5-2-1,-3-6 0,4-6 1,3-6 2,3-6 0,12-10 2,22-12 2,22-13 2,23-12 2,10-12 0,0-8-1,0-10-2,0-9-1,3-7-2,6-3-1,7-3-2,6-2-2,1-1 0,-3 3 2,-3 3 0,-2 4 1,-6 2 1,-6 4-1,-6 3 1,-6 3 0</inkml:trace>
</inkml:ink>
</file>

<file path=ppt/ink/ink4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14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38550 41900 468,'15'-65'44,"-18"23"-3,-19 22-2,-18 22-3,-12 16-4,-3 14-4,-3 11-4,-2 14-6,-1 7-2,3 3-1,3 3-2,4 4-2,-3 2-1,-5 4 0,-7 3 0,-5 3-1,-1 1-1,6 1-1,7-1-3,6 1-1,7-6-1,10-8-1,10-10 0,9-9-1,9-7 0,9-3-2,10-3 0,10-2 0,8-9-2,10-12 1,10-13 0,9-12-1,6-10 1,3-6 0,3-6 1,4-6 0,1-7-1,0-6-4,0-6-4,0-6-4,-2-2-1,-3 3 1,-3 3 1,-2 4 1,-3 2 2,1 4 3,-1 3 1,1 3 2,-6 4 2,-8 7 0,-10 6 1,-9 7-1,-5 2 5,0 1 5,0-1 8,0 1 6,-4 7 4,-5 16 3,-7 15 1,-5 17 3,-4 8-1,0 4-5,0 3-3,0 3-4,-2-1-4,-3-2-3,-3-3-2,-2-3-2,-1-4-3,3-3-1,3-3-2,4-2 0,7-1-3,13 3-3,12 3-3,13 4-2,6-6-1,0-11-1,0-14 0,0-11 1,1-11-1,4-5 1,3-7 1,3-5 0,3-8 0,3-5-3,3-7-1,4-5-2,-1-4-1,-3 0 2,-3 0 2,-2 0 0,-6 0 2,-6 0 1,-6 0 2,-6 0 1,-7-2 1,-6-3 2,-6-3 2,-6-2 1,-6-3 1,-2 1 0,-3-1 1,-3 1-1,-6 4 1,-5 9 0,-7 10 0,-5 10 1,-8 2-2,-5-3-2,-7-3-4,-5-2-2,-6 2-3,-3 9-4,-3 10-3,-2 10-5,-5 8-1,-2 10 2,-3 10 0,-3 9 1,2 4-2,10 1-6,10-1-6,9 1-6</inkml:trace>
</inkml:ink>
</file>

<file path=ppt/ink/ink4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51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38250 5450 614,'3'-50'3,"6"0"5,7 0 6,6 0 5,1 9 3,-3 19 0,-3 19 0,-2 19 0,-3 19-1,1 23-1,-1 22-2,1 22 0,-4 16-1,-6 14 0,-6 11 1,-6 14 0,-6 5-1,-2 1-2,-3-1-1,-3 1-2,-1-7-1,4-12-3,3-13 0,3-12-3,-1-10-1,-2-6 0,-3-6 0,-3-6-1,-1-7-1,4-6-6,3-6-4,3-6-4,3-7-3,3-6-3,3-6-1,4-6-3,-1-13-8,-3-19-14,-3-18-14,-2-19-13,-3-8 1,1 3 15,-1 3 16,1 4 16</inkml:trace>
</inkml:ink>
</file>

<file path=ppt/ink/ink4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53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70450 12950 333,'157'63'167,"51"46"-1,49 47 1,51 47 0</inkml:trace>
</inkml:ink>
</file>

<file path=ppt/ink/ink4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54"/>
    </inkml:context>
    <inkml:brush xml:id="br0">
      <inkml:brushProperty name="width" value="0.0387" units="cm"/>
      <inkml:brushProperty name="height" value="0.0387" units="cm"/>
      <inkml:brushProperty name="color" value="#FED406"/>
    </inkml:brush>
  </inkml:definitions>
  <inkml:trace contextRef="#ctx0" brushRef="#br0">38450 5350 568,'0'-30'26,"0"41"8,0 40 8,0 42 9,0 25 0,0 14-9,0 11-8,0 14-8,-2 3-5,-3-2-4,-3-3-1,-2-3-3,-5-2-1,-2 0-1,-3 0-1,-3 0 0,-4 1-2,-3 4-3,-3 3-2,-2 3-4,-1-1-1,3-2-1,3-3-2,4-3 0,2-15-3,4-24-3,3-26-3,3-24-3,-1-26-4,-2-24-6,-3-26-6,-3-24-4,2-32-4,10-37-3,10-38-1,9-37-3,4-2 3,1 34 6,-1 35 7,1 35 7</inkml:trace>
</inkml:ink>
</file>

<file path=ppt/ink/ink4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54"/>
    </inkml:context>
    <inkml:brush xml:id="br0">
      <inkml:brushProperty name="width" value="0.03579" units="cm"/>
      <inkml:brushProperty name="height" value="0.03579" units="cm"/>
      <inkml:brushProperty name="color" value="#FED406"/>
    </inkml:brush>
  </inkml:definitions>
  <inkml:trace contextRef="#ctx0" brushRef="#br0">38600 5300 614,'-49'54'113,"4"10"-27,3 10-25,3 9-27,-1 6-14,-2 3-1,-3 3 0,-3 4-2,-2-1-4,0-3-9,0-3-9,0-2-9,1-8-4,4-8-2,3-10 0,3-9-2,6-16-8,9-22-13,10-22-14,10-21-14</inkml:trace>
</inkml:ink>
</file>

<file path=ppt/ink/ink4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7:54"/>
    </inkml:context>
    <inkml:brush xml:id="br0">
      <inkml:brushProperty name="width" value="0.03916" units="cm"/>
      <inkml:brushProperty name="height" value="0.03916" units="cm"/>
      <inkml:brushProperty name="color" value="#FED406"/>
    </inkml:brush>
  </inkml:definitions>
  <inkml:trace contextRef="#ctx0" brushRef="#br0">38300 5500 561,'23'-24'0,"-3"4"0,-3 3 0,-2 3 0,0 3 0,7 3-2,6 3-1,7 4-2,4 4 7,3 6 14,3 7 15,4 6 13,-1 3 7,-3 0-3,-3 0-2,-2 0-2,-3 0-5,1 0-5,-1 0-5,1 0-6,-3 0-6,-2 0-4,-3 0-5,-3 0-5,-2 0-11,0 0-20,0 0-19,0 0-19</inkml:trace>
</inkml:ink>
</file>

<file path=ppt/ink/ink4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8:13"/>
    </inkml:context>
    <inkml:brush xml:id="br0">
      <inkml:brushProperty name="width" value="0.02738" units="cm"/>
      <inkml:brushProperty name="height" value="0.02738" units="cm"/>
      <inkml:brushProperty name="color" value="#FED406"/>
    </inkml:brush>
  </inkml:definitions>
  <inkml:trace contextRef="#ctx0" brushRef="#br0">23550 4600 803,'0'-47'3,"0"6"5,0 7 5,0 6 6,4 17 2,10 28-1,10 28-1,9 29-1,1 15-2,-6 3-2,-6 3-2,-6 4-2,-4 2-3,1 4-3,-1 3-2,1 3-4,-3 1 1,-2 1 2,-3-1 1,-3 1 3,-2-1-1,0 1-3,0-1-2,0 1-3,0-6-2,0-8-3,0-10-1,0-9-3,0-10-2,0-9-3,0-10-3,0-8-2,0-8-2,0-2 0,0-3 0,0-3 0,-4-4 0,-5-3 0,-7-3 0,-5-2 1,-4-5 3,0-2 4,0-3 5,0-3 5</inkml:trace>
</inkml:ink>
</file>

<file path=ppt/ink/ink4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8:13"/>
    </inkml:context>
    <inkml:brush xml:id="br0">
      <inkml:brushProperty name="width" value="0.0308" units="cm"/>
      <inkml:brushProperty name="height" value="0.0308" units="cm"/>
      <inkml:brushProperty name="color" value="#FED406"/>
    </inkml:brush>
  </inkml:definitions>
  <inkml:trace contextRef="#ctx0" brushRef="#br0">23300 6350 714,'3'-82'3,"6"39"11,7 36 9,6 39 10,3 22 3,0 10-6,0 10-4,0 9-5,0 1-4,0-6-4,0-6-2,0-6-4,-2-6-1,-3-2-2,-3-3 0,-2-3-2,-5-6-1,-2-5-1,-3-7-1,-3-5-2,-1-4 1,4 0 1,3 0 1,3 0 2,1-7 0,1-11 2,-1-14 0,1-11 1,4-14 0,9-11-1,10-14-1,10-11 0,11-23-1,17-31 0,15-31 1,16-31 0,9-20-8,3-5-14,3-7-15,4-5-15,-12 19-4,-24 47 7,-26 47 7,-24 48 6,-13 22 4,0 1 2,0-1 1,0 1 0</inkml:trace>
</inkml:ink>
</file>

<file path=ppt/ink/ink4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8:25"/>
    </inkml:context>
    <inkml:brush xml:id="br0">
      <inkml:brushProperty name="width" value="0.0287" units="cm"/>
      <inkml:brushProperty name="height" value="0.0287" units="cm"/>
      <inkml:brushProperty name="color" value="#FED406"/>
    </inkml:brush>
  </inkml:definitions>
  <inkml:trace contextRef="#ctx0" brushRef="#br0">18200 12600 766,'-27'-29'1,"-3"-5"2,-3-7 2,-2-5 1,3 8 5,14 26 5,11 24 7,14 26 6,8 13 1,7 4-6,6 3-5,7 3-4,2 9-4,1 16 0,-1 15-1,1 17-1,-3 8-2,-2 4-3,-3 3-5,-3 3-2,-6 1-3,-5 1 1,-7-1 1,-5 1 0,-3 1 0,4 3 0,3 3 0,3 4 0,1-12 0,1-24-1,-1-26-1,1-24-1,-6-21-7,-8-16-17,-10-15-14,-9-15-17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34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72675 42275 333,'49'20'167,"16"14"-1,16 15 1,16 15 0</inkml:trace>
</inkml:ink>
</file>

<file path=ppt/ink/ink4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38:25"/>
    </inkml:context>
    <inkml:brush xml:id="br0">
      <inkml:brushProperty name="width" value="0.02959" units="cm"/>
      <inkml:brushProperty name="height" value="0.02959" units="cm"/>
      <inkml:brushProperty name="color" value="#FED406"/>
    </inkml:brush>
  </inkml:definitions>
  <inkml:trace contextRef="#ctx0" brushRef="#br0">18050 14550 743,'-25'-24'-2,"0"4"-4,0 3-4,0 3-3,4 12 5,10 22 15,10 22 17,9 23 14,6 10 6,3 0-8,3 0-7,4 0-6,-1-2-6,-3-3-2,-3-3-2,-2-2-3,-1-5-2,3-2-1,3-3-1,4-3-2,-1-6-1,-3-5 0,-3-7 0,-2-5-1,-1-8 1,3-5-2,3-7-2,4-5 0,2-12-1,4-16 1,3-15-1,3-15 0,9-28 0,16-36 1,15-39 2,17-36 0,8-22-2,4-2-4,3-3-5,3-3-5,3 4-6,3 13-5,3 12-5,4 13-7,-12 23-1,-24 34-1,-26 35-1,-24 35 1</inkml:trace>
</inkml:ink>
</file>

<file path=ppt/ink/ink4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79225 27150 333,'157'63'167,"51"46"-1,49 47 1,51 47 0</inkml:trace>
</inkml:ink>
</file>

<file path=ppt/ink/ink4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6"/>
    </inkml:context>
    <inkml:brush xml:id="br0">
      <inkml:brushProperty name="width" value="0.03232" units="cm"/>
      <inkml:brushProperty name="height" value="0.03232" units="cm"/>
      <inkml:brushProperty name="color" value="#F2395B"/>
    </inkml:brush>
  </inkml:definitions>
  <inkml:trace contextRef="#ctx0" brushRef="#br0">64250 29600 680,'117'1'122,"-16"4"-31,-15 3-32,-15 3-30,-11 3-18,-2 3-5,-3 3-4,-3 4-6,-4 1-6,-3 0-4,-3 0-6,-2 0-5,-5 1-3,-2 4 0,-3 3-1,-3 3-1,-6 3 0,-5 3-3,-7 3-2,-5 4-3,-6-1 2,-3-3 6,-3-3 5,-2-2 5,-5-6 5,-2-6 4,-3-6 2,-3-6 4</inkml:trace>
</inkml:ink>
</file>

<file path=ppt/ink/ink4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7"/>
    </inkml:context>
    <inkml:brush xml:id="br0">
      <inkml:brushProperty name="width" value="0.03135" units="cm"/>
      <inkml:brushProperty name="height" value="0.03135" units="cm"/>
      <inkml:brushProperty name="color" value="#F2395B"/>
    </inkml:brush>
  </inkml:definitions>
  <inkml:trace contextRef="#ctx0" brushRef="#br0">64550 30500 701,'-46'-2'-19,"10"-3"14,10-3 14,9-2 14,12 0 8,16 7 6,15 6 5,17 7 4,8 2-3,4 1-12,3-1-10,3 1-13,-2-3-7,-6-2-5,-6-3-5,-6-3-5,-4-1-3,1 4-2,-1 3-3,1 3-3,-6 3-5,-8 3-6,-10 3-9,-9 4-6,-13 2 1,-16 4 11,-15 3 12,-15 3 10,-7-2 7,3-6 3,3-6 1,4-6 3,-9-1 1,-18 7 0,-19 6 1,-18 7 0,-3-1 1,17-6 0,15-6 0,16-6-1,10-4 2,7 1 1,6-1 2,7 1 1,-14 2 2,-30 7 3,-32 6 4,-30 7 4,-6-1 2,22-6 2,22-6 3,23-6 2,14-6 1,10-2-3,10-3-2,9-3-2,18-2 0,29 0 5,28 0 3,28 0 4,24-2-2,23-3-5,22-3-7,22-2-7,10-3-4,1 1-2,-1-1-2,1 1-3,-4-1-2,-6 1-4,-6-1-5,-6 1-3,-4 1-3,1 3-3,-1 3-3,1 4-3,-3 1-3,-2 0-2,-3 0-3,-3 0-3,-7 0 0,-9 0 1,-10 0 2,-8 0 1</inkml:trace>
</inkml:ink>
</file>

<file path=ppt/ink/ink4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7"/>
    </inkml:context>
    <inkml:brush xml:id="br0">
      <inkml:brushProperty name="width" value="0.03001" units="cm"/>
      <inkml:brushProperty name="height" value="0.03001" units="cm"/>
      <inkml:brushProperty name="color" value="#F2395B"/>
    </inkml:brush>
  </inkml:definitions>
  <inkml:trace contextRef="#ctx0" brushRef="#br0">64850 30350 732,'-47'25'101,"6"0"-27,7 0-26,6 0-25,3 1-15,0 4-1,0 3-3,0 3-2,0 1-2,0 1 1,0-1-2,0 1 0,-10 13-1,-18 29 0,-19 28 0,-18 28 0,-10 12-2,0-3-3,0-3-3,0-2-3,6-9-2,13-12 2,12-13 0,13-12 0,10-15-3,10-15-10,10-15-9,9-16-10,9-12-1,9-5 6,10-7 6,10-5 5</inkml:trace>
</inkml:ink>
</file>

<file path=ppt/ink/ink4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7"/>
    </inkml:context>
    <inkml:brush xml:id="br0">
      <inkml:brushProperty name="width" value="0.03102" units="cm"/>
      <inkml:brushProperty name="height" value="0.03102" units="cm"/>
      <inkml:brushProperty name="color" value="#F2395B"/>
    </inkml:brush>
  </inkml:definitions>
  <inkml:trace contextRef="#ctx0" brushRef="#br0">64200 31750 709,'-25'53'97,"0"6"-22,0 7-22,0 6-21,1 3-15,4 0-6,3 0-6,3 0-5,3-2-7,3-3-5,3-3-5,4-2-6,1-8-4,0-8-3,0-10-2,0-9-3,0-13-2,0-16-1,0-15-2,0-15 0</inkml:trace>
</inkml:ink>
</file>

<file path=ppt/ink/ink4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8"/>
    </inkml:context>
    <inkml:brush xml:id="br0">
      <inkml:brushProperty name="width" value="0.03712" units="cm"/>
      <inkml:brushProperty name="height" value="0.03712" units="cm"/>
      <inkml:brushProperty name="color" value="#F2395B"/>
    </inkml:brush>
  </inkml:definitions>
  <inkml:trace contextRef="#ctx0" brushRef="#br0">64450 31650 592,'73'-44'11,"-3"13"-1,-3 12-1,-2 13-1,-6 6-1,-6 0-5,-6 0-3,-6 0-4,-6 4 1,-2 10 6,-3 10 6,-3 9 5,-6 2 4,-5-2 1,-7-3 1,-5-3 0,-4 1 0,0 6 0,0 7-1,0 6 0,0 7 0,0 10 1,0 10 1,0 9 0,0 2 0,0-2-4,0-3-1,0-3-4,0 1 0,0 6 0,0 7 1,0 6 1,0 1-3,0-3-5,0-3-7,0-2-5,0-9-3,0-12-1,0-13-1,0-12-1,-4-13-1,-5-12-3,-7-13-1,-5-12-2,-6-13-2,-3-12 1,-3-13 0,-2-12-1,-5-13 2,-2-12 1,-3-13 1,-3-12 2,-1-2 1,4 9 0,3 10 1,3 10 0,4 8 0,7 10 0,6 10 0,7 9 0,4 4 4,3 1 8,3-1 8,4 1 9,4 1 5,6 3 0,7 3 2,6 4 0,6 1 0,6 0-5,7 0-3,6 0-5,1 3-2,-3 6-4,-3 7-3,-2 6-4,-5 7 0,-2 10 0,-3 10 1,-3 9 1,-10 12 1,-16 16 2,-15 15 2,-15 17 2,-14 7 0,-8 0-1,-10 0-1,-9 0-2,-4-4 1,4-5 1,3-7 1,3-5 1,4-9 0,7-9 1,6-10 0,7-8 1,21-25-5,38-36-10,37-39-10,38-36-9,18-20-5,1 1 2,-1-1 1,1 1 1,-12 10 3,-21 22 4,-22 22 3,-22 23 3,-11 10 2,0 0-1,0 0-2,0 0-1</inkml:trace>
</inkml:ink>
</file>

<file path=ppt/ink/ink4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8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66600 30900 549,'0'-63'8,"0"26"17,0 24 17,0 26 17,0 21 3,0 19-11,0 19-10,0 19-12,-2 12-6,-3 6-2,-3 7-2,-2 6-3,-5 4-2,-2 4-1,-3 3-2,-3 3-2,-2-1-3,0-2-5,0-3-4,0-3-5,3-10-4,6-16-6,7-15-4,6-15-5,3-26-10,0-34-14,0-35-14,0-33-15</inkml:trace>
</inkml:ink>
</file>

<file path=ppt/ink/ink4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9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67550 29850 524,'181'-44'-18,"-37"13"5,-38 12 3,-37 13 5,-18 9 3,4 6 2,3 7 1,3 6 2,-1 1 1,-2-3 2,-3-3 0,-3-2 2,-6 0 2,-5 7 0,-7 6 2,-5 7 2,-6 7 1,-3 9 3,-3 10 2,-2 10 2,-5 5 1,-2 4-1,-3 3-2,-3 3-1,-2 1-1,0 1 2,0-1 2,0 1 1,0 1 0,0 3-2,0 3-1,0 4-2,0 1-1,0 0 0,0 0-2,0 0-1,0 3-1,0 6-1,0 7 0,0 6-2,0 3-2,0 0-3,0 0-3,0 0-3,0-4-1,0-5-1,0-7 0,0-5 0,0-9-1,0-9 0,0-10-1,0-8 1,-7-18-4,-11-25-4,-14-25-5,-11-25-5,-7-19-2,0-12 0,0-13 0,0-12-1,1-7-1,4 1 1,3-1-2,3 1 1,3-3-1,3-2 2,3-3 0,4-3 2,1-6 0,0-5 0,0-7 1,0-5-1,1 6 3,4 23 3,3 22 4,3 22 4,1 10 1,1 1-1,-1-1 1,1 1-2</inkml:trace>
</inkml:ink>
</file>

<file path=ppt/ink/ink4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9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67800 30750 672,'-8'-30'-1,"-16"41"21,-15 40 24,-15 42 22,-7 16 2,3-6-18,3-6-18,4-6-17,-3-6-13,-5-2-8,-7-3-7,-5-3-8,-4-1-3,0 4 0,0 3-1,0 3 1,14-16-3,28-34-3,28-35-4,29-33-4,18-22 1,9-5 3,10-7 5,10-5 4,5-1 5,4 6 5,3 7 5,3 6 5,-2 4 6,-6 4 7,-6 3 5,-6 3 7,-10 4 4,-12 7 0,-13 6 1,-12 7 0,-9 11 4,-2 20 8,-3 18 8,-3 20 8,-9 10-1,-11 3-10,-14 3-9,-11 4-11,-7 2-8,0 4-9,0 3-7,0 3-10,0-7-6,0-15-8,0-15-5,0-16-8,6-15-1,13-11 2,12-14 2,13-11 2,13-15 2,17-16 1,15-15 0,16-15 1,2-1 3,-8 16 6,-10 15 6,-9 17 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37"/>
    </inkml:context>
    <inkml:brush xml:id="br0">
      <inkml:brushProperty name="width" value="0.03796" units="cm"/>
      <inkml:brushProperty name="height" value="0.03796" units="cm"/>
      <inkml:brushProperty name="color" value="#FED406"/>
    </inkml:brush>
  </inkml:definitions>
  <inkml:trace contextRef="#ctx0" brushRef="#br0">67457 28672 579,'-1'-14'-36,"0"3"13,-2 3 13,0 2 14,-1 1 6,0 0 1,0-1 0,0-1 1,0-1 0,0 2-2,0 1-2,1 0-1,-2 0 0,-2 0-1,-2-1 0,-2-1 0,0-1-1,1 2 0,0 1-1,2 0 0,0 1-1,-2 0 0,0 0 1,-1 1-1,-2-1 0,0 2 0,-1 0 1,-1 2-1,0-1 1,0-1 0,2 0 1,1-1 0,0-1 0,0 2 0,1 0-2,-1 2 0,0 0-1,0 0 0,1 0-1,-1 0 0,-1 0-1,0 2 2,-1 0-1,-1 2 2,0 0-1,1 2-1,0 0-1,2 1-1,0 1 0,-2 0 1,0 0 0,-1 0 0,0 0 1,1-1 0,1 1 0,0 0 1,1 0 0,-1 2 0,-2 0 0,0 1 0,0 1 1,1 0-1,1-1 0,1 1 0,0-1 0,2 0-1,0-2 1,2-1-1,0 0 0,1 0 1,-1 0 1,0 0-1,0 0 1,0 3 0,0 2-1,1 2 0,-1 0 0,0-1 1,0-1 0,0 0 0,1-1 1,0 1-2,2 1-1,1 1 0,0 2-1,0 3 2,0 4 1,0 2 0,0 1 2,0 2-1,0 1 0,0 1 0,0-1 1,0-1-1,0-3 0,1-1 1,-1-2-1,0-1-1,0-1-1,0-1-1,0 0 0,0 1 1,0 1 1,0 1 1,0 0 0,-2-1 0,0-1 0,-1-1-1,0 0 0,2 1 0,2 1 0,2 2 0,1-2 0,0 0 1,0-1-1,0 0 1,0-1 0,0 1-2,0 1-2,0 1-1,0 0 1,2 1-1,0-1 2,2 1 1,0-2 0,2-1 0,0-3-1,1-1 0,1-1 0,0 0 1,0-1 0,0 1 1,0 0 0,-1-1 1,1 1 1,0 0 0,0-1 2,2 1-1,0 0 2,1-1-1,1 0 0,0-1-1,-1 0-1,1-2-3,0 0 0,0 0 0,0-1 0,-1 1-1,2-1 0,0-1 1,1 0 0,1-2 0,0 0 0,0-2 0,-2-1 0,-1 0 0,0-2 0,2-1-1,0 0 1,1-1-1,1-1 1,1 0-1,2 0 0,0 0 0,0-2 0,1-2-2,-1-4-1,1-2 0,0-2-2,-1-2 0,1 0 0,0-1-1,-2 0-1,1 1 1,-2 1-1,-1 0-1,0 1 1,1-3 0,2-2 2,0-1 1,0-3 0,-1-1 0,-1-3-1,-1-1 1,-1-1-1,-2 3 1,-3 1 1,-1 3-1,0 1 1,0 0 0,1 2 0,2 1 1,-1 1 0,-1-1-1,-1 0 0,0 1 0,-1-1 0,1 0 0,2 1 1,0-1 0,0-1 0,-1-2 0,0-1-1,-2-2 0,0-2 0,0 2-1,0 1 1,0 1 0,-1 0 0,-1-3 0,-1-1-1,0-3-1,-1 0 1,0 0 0,0-1 0,0 1 1,-1-2 0,-1 1 0,0-2 0,-1-1-1,-1 1 1,0 1 1,0 3 1,0 1 0,-2 1 2,0-1-1,-3-1 2,-2 0 0,-1-2 0,0 1 0,0-1 0,1 1 0,-2 0 0,0 1-1,-2 1 1,0 1-1,0 1 0,1-1 0,0 1 0,2-1-1,0 1 1,-2 1-1,0 1 0,-1 1 0,-1 1 0,0 2-1,1 3 1,-1 1 0,1 2-1,0 2 0,2 3 0,1 1-1,-1 1-1,-2 2-1,-2 0-2,-1 2-1,-2 0-2,0 0-3,1 0-2,-1 0-4,0 2-2,-2 6-4,0 4-3,-1 5-3,0 2-3,1-1-1,1-1-1,1 0-2,1-3 2,2-1 6,2-2 4,3-2 6</inkml:trace>
</inkml:ink>
</file>

<file path=ppt/ink/ink4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49"/>
    </inkml:context>
    <inkml:brush xml:id="br0">
      <inkml:brushProperty name="width" value="0.02568" units="cm"/>
      <inkml:brushProperty name="height" value="0.02568" units="cm"/>
      <inkml:brushProperty name="color" value="#F2395B"/>
    </inkml:brush>
  </inkml:definitions>
  <inkml:trace contextRef="#ctx0" brushRef="#br0">67800 31500 856,'40'-58'-6,"-18"34"10,-19 35 11,-18 35 11,-12 14 3,-3-2-6,-3-3-4,-2-3-6,-9 2-5,-12 10-1,-13 10-3,-12 9-3,-1-2-2,14-12-2,11-13-4,14-12-2,7-10-1,3-6 0,3-6-1,4-6 0,8-10-5,17-12-10,15-13-12,16-12-10,5-5 0,-2 3 10,-3 3 12,-3 4 10,-4 2 6,-3 4 2,-3 3 3,-2 3 2,-6 1 4,-6 1 5,-6-1 5,-6 1 7</inkml:trace>
</inkml:ink>
</file>

<file path=ppt/ink/ink4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0"/>
    </inkml:context>
    <inkml:brush xml:id="br0">
      <inkml:brushProperty name="width" value="0.02846" units="cm"/>
      <inkml:brushProperty name="height" value="0.02846" units="cm"/>
      <inkml:brushProperty name="color" value="#F2395B"/>
    </inkml:brush>
  </inkml:definitions>
  <inkml:trace contextRef="#ctx0" brushRef="#br0">67700 31700 773,'-72'71'33,"6"-5"-3,7-7-4,6-5-3,3-4-3,0 0-2,0 0-2,0 0-2,0-2-1,0-3-2,0-3-2,0-2 0,-4 0-5,-5 7-4,-7 6-5,-5 7-6,0-3-5,10-8-2,10-10-5,9-9-3,10-13-5,14-16-6,11-15-5,14-15-7</inkml:trace>
</inkml:ink>
</file>

<file path=ppt/ink/ink4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0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67000 31800 668,'51'3'95,"4"6"-18,3 7-20,3 6-18,4 3-13,7 0-7,6 0-7,7 0-6,0 0-5,-2 0-4,-3 0-3,-3 0-3,-4 0-4,-3 0-5,-3 0-5,-2 0-4,-8-2-4,-8-3-1,-10-3-2,-9-2-1</inkml:trace>
</inkml:ink>
</file>

<file path=ppt/ink/ink4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1"/>
    </inkml:context>
    <inkml:brush xml:id="br0">
      <inkml:brushProperty name="width" value="0.03059" units="cm"/>
      <inkml:brushProperty name="height" value="0.03059" units="cm"/>
      <inkml:brushProperty name="color" value="#F2395B"/>
    </inkml:brush>
  </inkml:definitions>
  <inkml:trace contextRef="#ctx0" brushRef="#br0">67350 32350 719,'26'-21'90,"4"10"-19,3 10-17,3 9-20,-1 7-13,-2 7-11,-3 6-10,-3 7-9,-6 0-10,-5-2-11,-7-3-8,-5-3-11,-8-2-2,-5 0 2,-7 0 4,-5 0 3,-4-2 5,0-3 8,0-3 9,0-2 8,0-3 5,0 1 1,0-1 2,0 1 3,6-3 7,13-2 15,12-3 14,13-3 15,6-2 1,0 0-13,0 0-12,0 0-14,0 0-7,0 0-5,0 0-3,0 0-4,-5 4-6,-9 10-9,-10 10-9,-8 9-9,-11 4-1,-8 1 10,-10-1 9,-9 1 8,-7-1 7,-3 1 2,-3-1 3,-2 1 2,-3-1 3,1 1 2,-1-1 2,1 1 2,1-4 2,3-6 4,3-6 2,4-6 4,2-4 2,4 1 0,3-1 1,3 1 1,9-7 0,16-12 2,15-13 0,17-12 1,14-5-3,17 3-7,15 3-7,16 4-7,12 1-8,9 0-6,10 0-7,10 0-7,-4 1-2,-16 4 0,-15 3 2,-15 3 1,-11 1 0,-2 1-3,-3-1-3,-3 1-2</inkml:trace>
</inkml:ink>
</file>

<file path=ppt/ink/ink4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1"/>
    </inkml:context>
    <inkml:brush xml:id="br0">
      <inkml:brushProperty name="width" value="0.02681" units="cm"/>
      <inkml:brushProperty name="height" value="0.02681" units="cm"/>
      <inkml:brushProperty name="color" value="#F2395B"/>
    </inkml:brush>
  </inkml:definitions>
  <inkml:trace contextRef="#ctx0" brushRef="#br0">70350 32250 820,'46'-21'85,"-5"10"-26,-7 10-28,-5 9-26,-6 7-19,-3 7-9,-3 6-9,-2 7-9,-6 2-3,-6 1 2,-6-1 3,-6 1 2</inkml:trace>
</inkml:ink>
</file>

<file path=ppt/ink/ink4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1"/>
    </inkml:context>
    <inkml:brush xml:id="br0">
      <inkml:brushProperty name="width" value="0.03089" units="cm"/>
      <inkml:brushProperty name="height" value="0.03089" units="cm"/>
      <inkml:brushProperty name="color" value="#F2395B"/>
    </inkml:brush>
  </inkml:definitions>
  <inkml:trace contextRef="#ctx0" brushRef="#br0">70300 33050 712,'25'68'102,"0"-11"-22,0-14-21,0-11-23,0-7-25,0 0-33,0 0-31,0 0-32</inkml:trace>
</inkml:ink>
</file>

<file path=ppt/ink/ink4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8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59650 36350 653,'-72'73'76,"6"-3"-19,7-3-20,6-2-18,1-5-11,-3-2-1,-3-3 0,-2-3 0,-3-1-3,1 4-1,-1 3-3,1 3-2,2-2-1,7-6 1,6-6 1,7-6 1,13-7 3,22-6 7,22-6 6,23-6 6,13-6 2,6-2-5,7-3-5,6-3-3,4-2-5,4 0-2,3 0-3,3 0-4,-1-2-2,-2-3-4,-3-3-1,-3-2-4,-6-1-2,-5 3-4,-7 3-3,-5 4-4,-6 1-3,-3 0 0,-3 0-2,-2 0-1</inkml:trace>
</inkml:ink>
</file>

<file path=ppt/ink/ink4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0:59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59750 36900 586,'-4'-47'2,"-5"6"5,-7 7 3,-5 6 4,-4 10 8,0 17 12,0 15 12,0 16 12,1 13 0,4 14-12,3 11-12,3 14-11,1 8-8,1 7-1,-1 6-1,1 7-2,-3 7-5,-2 9-6,-3 10-6,-3 10-7,1 4-7,6 0-8,7 0-7,6 0-7,3-16-2,0-31 2,0-31 2,0-31 4,0-16 0,0 0 1,0 0 0,0 0-1</inkml:trace>
</inkml:ink>
</file>

<file path=ppt/ink/ink4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00"/>
    </inkml:context>
    <inkml:brush xml:id="br0">
      <inkml:brushProperty name="width" value="0.03646" units="cm"/>
      <inkml:brushProperty name="height" value="0.03646" units="cm"/>
      <inkml:brushProperty name="color" value="#F2395B"/>
    </inkml:brush>
  </inkml:definitions>
  <inkml:trace contextRef="#ctx0" brushRef="#br0">61400 37000 603,'1'-47'69,"4"6"-15,3 7-15,3 6-16,-1 3-9,-2 0-4,-3 0-3,-3 0-5,-2-2-2,0-3-1,0-3-2,0-2-1,-4-1 0,-5 3-1,-7 3 1,-5 4-1,-4 2 1,0 4 1,0 3 1,0 3 2,-4 3 0,-5 3 2,-7 3 1,-5 4 2,-4 4 0,0 6 2,0 7 1,0 6 1,1 6 0,4 6 1,3 7 0,3 6 0,4-1 0,7-5-2,6-7-1,7-5 0,5-1-2,7 6 1,6 7 0,7 6 1,4 1-1,3-3 0,3-3 0,4-2 1,2-3-1,4 1-1,3-1 0,3 1-1,1-1-1,1 1 0,-1-1 0,1 1-2,-3 2 1,-2 7 0,-3 6 1,-3 7 0,-6 0 0,-5-2 0,-7-3 0,-5-3 0,-3-2-1,4 0-2,3 0 0,3 0-1,-2 1-1,-6 4 0,-6 3-2,-6 3-1,-7-2-1,-6-6-1,-6-6-1,-6-6-2,-6-4 1,-2 1 0,-3-1 1,-3 1 2,-1-6 0,4-8 0,3-10-1,3-9 0,1-7 0,1-3 1,-1-3 1,1-2 0,-1-8 1,1-8 0,-1-10 1,1-9 0,4-4 1,9 4 1,10 3 0,10 3 2,5-2-1,4-6 0,3-6-1,3-6 0,7-2 0,14 3 1,11 3 1,14 4 1,5 1-1,1 0 0,-1 0-1,1 0-2,-1 1-1,1 4 0,-1 3 0,1 3-1,-4 4-2,-6 7-4,-6 6-4,-6 7-3,-6 2-2,-2 1 0,-3-1 1,-3 1 1,-2-1-3,0 1-5,0-1-6,0 1-5,0-1 0,0 1 6,0-1 6,0 1 6</inkml:trace>
</inkml:ink>
</file>

<file path=ppt/ink/ink4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00"/>
    </inkml:context>
    <inkml:brush xml:id="br0">
      <inkml:brushProperty name="width" value="0.0425" units="cm"/>
      <inkml:brushProperty name="height" value="0.0425" units="cm"/>
      <inkml:brushProperty name="color" value="#F2395B"/>
    </inkml:brush>
  </inkml:definitions>
  <inkml:trace contextRef="#ctx0" brushRef="#br0">62850 35800 517,'21'-25'1,"-5"0"3,-7 0 3,-5 0 2,-9 15 7,-9 32 14,-10 31 12,-8 32 14,-4 15 0,3 0-8,3 0-11,4 0-9,-1 1-6,-3 4-1,-3 3-3,-2 3-1,-3 3-2,1 3-2,-1 3-2,1 4-1,-1 1-3,1 0-1,-1 0-2,1 0-2,4-5-1,9-9 0,10-10-1,10-8 0,4-12 0,0-12 0,0-13 0,0-12 0,4-12-3,10-8-4,10-10-6,9-9-5,4-12-3,1-11 0,-1-14-1,1-11 0,1-11 1,3-5 2,3-7 3,4-5 1,-3-4 1,-5 0-3,-7 0-1,-5 0-2,-6 4 0,-3 10 2,-3 10 1,-2 9 1,-6 6 5,-6 3 6,-6 3 7,-6 4 7,-6 4 2,-2 6-2,-3 7-2,-3 6-1,-6 3-3,-5 0-1,-7 0-2,-5 0-1,-1 1-2,6 4 1,7 3 0,6 3 0,3 1-3,0 1-9,0-1-9,0 1-8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2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62900 21549 543,'8'-8'3,"0"2"5,0 0 4,-1 2 6,1 4 8,-2 8 11,-1 8 12,0 7 11,-1 5 0,0 1-9,0 1-10,0 1-11,-1 1-6,-1 2-6,0 3-6,-1 1-5,-2 0-6,-1 0-8,0-1-6,-1-1-7,-2-4-2,0-4 2,-2-5 1,0-4 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39"/>
    </inkml:context>
    <inkml:brush xml:id="br0">
      <inkml:brushProperty name="width" value="0.04364" units="cm"/>
      <inkml:brushProperty name="height" value="0.04364" units="cm"/>
      <inkml:brushProperty name="color" value="#FED406"/>
    </inkml:brush>
  </inkml:definitions>
  <inkml:trace contextRef="#ctx0" brushRef="#br0">65208 37946 504,'-15'-8'19,"2"2"6,3 1 5,1 0 5,-2 4-1,-4 6-7,-5 6-8,-5 6-7,-2 3-5,-1 3 0,1 1 0,-1 3-1,2-1 1,1 0-1,3-1 0,1-1 1,2-1-1,3-3 0,1-1-1,3-2 0,1-2-1,4-1 0,2-1 0,4 0 0,3-2-1,6-1-1,4-1 0,5 0-2,3-3 0,-1-1 0,1-2 0,0-2 0,-2-1-1,1 0 0,-2 0 0,-1 0-1,-2 2 0,-2 2 0,-4 4 0,-3 2 1,-2 2-1,-2 0 1,-2-1-1,-2 1 0,-2 0 0,-1 1 0,-3 1 0,-2 2-1,-1-1 1,-2-1-1,0-1 1,-1 0-1,0-2 1,-1 1 1,0 0 0,0 0 1,2-1 1,1-1 1,2-1 1,2 0 2,4-3 1,4-2 1,6-4 0,4-2 2,4-4-1,3-2-4,4-3-3,2-3-3,2-3-2,1-2-3,1-2-2,1-1-2,1-1-1,1 1-2,0 1 1,2 1-1,-1 0-1,-5 1 2,-3-1 0,-4 1 1,-4 0 0,-1 0 1,-2 2 0,-2 1 0,-2 0 2,-1 1 2,-1-1 2,0 0 3,-1 2 3,0 1 2,0 2 4,0 2 2,-1 4 9,-1 3 11,0 4 12,-1 3 12,-1 5 1,0 2-7,0 3-10,0 3-7,0 1-8,0-1-4,0 0-6,0-2-5,-1 1-3,-1 5-3,0 3-3,-1 5-2,-2 3-1,0 6 1,-1 5 1,-2 4 1,0 6 0,-2 6-2,0 5-2,-1 7-2,-1 3-6,1 1-13,-1 1-12,0 1-13,2-5-5,2-9 2,4-11 1,3-8 1,1-10 4,0-8 8,0-7 6,0-8 6</inkml:trace>
</inkml:ink>
</file>

<file path=ppt/ink/ink4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01"/>
    </inkml:context>
    <inkml:brush xml:id="br0">
      <inkml:brushProperty name="width" value="0.03241" units="cm"/>
      <inkml:brushProperty name="height" value="0.03241" units="cm"/>
      <inkml:brushProperty name="color" value="#F2395B"/>
    </inkml:brush>
  </inkml:definitions>
  <inkml:trace contextRef="#ctx0" brushRef="#br0">64050 35750 678,'-22'-15'60,"6"23"-7,7 22-6,6 22-5,3 8-7,0-2-6,0-3-6,0-3-6,3-4-6,6-3-7,7-3-4,6-2-7,3-9-2,0-12-1,0-13 1,0-12 0,1-12 1,4-8 0,3-10 1,3-9 1,-2-7-2,-6-3-5,-6-3-3,-6-2-4,-6 0-1,-2 7 2,-3 6 4,-3 7 2,-10 8 2,-16 14 3,-15 11 1,-15 14 3,-6 11-2,7 14-4,6 11-4,7 14-5,5-1-3,7-12-4,6-13-3,7-12-2</inkml:trace>
</inkml:ink>
</file>

<file path=ppt/ink/ink4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01"/>
    </inkml:context>
    <inkml:brush xml:id="br0">
      <inkml:brushProperty name="width" value="0.04406" units="cm"/>
      <inkml:brushProperty name="height" value="0.04406" units="cm"/>
      <inkml:brushProperty name="color" value="#F2395B"/>
    </inkml:brush>
  </inkml:definitions>
  <inkml:trace contextRef="#ctx0" brushRef="#br0">65550 36750 499,'-47'-44'66,"6"13"-12,7 12-13,6 13-12,1 9-6,-3 6-3,-3 7-1,-2 6-2,-6 6-1,-6 6 0,-6 7-2,-6 6 0,-2 4-1,3 4 2,3 3 0,4 3 1,-1 4 0,-3 7-1,-3 6-3,-2 7 0,0 0-2,7-2 0,6-3-1,7-3 0,7-4-2,9-3-1,10-3-2,10-2-2,7-8-1,6-8-4,7-10-2,6-9-3,6-9-2,6-5-2,7-7-2,6-5-2,7-9-1,10-9 1,10-10 1,9-8 1,2-8-2,-2-2-5,-3-3-4,-3-3-6,-4 1-1,-3 6-1,-3 7 1,-2 6 0,-6 3 1,-6 0 0,-6 0 0,-6 0 0,-6 1 1,-2 4 5,-3 3 3,-3 3 3</inkml:trace>
</inkml:ink>
</file>

<file path=ppt/ink/ink4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02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66600 37000 470,'0'-63'16,"0"26"14,0 24 16,0 26 14,0 18 2,0 13-13,0 12-11,0 13-12,-4 6-7,-5 0-5,-7 0-2,-5 0-5,-3-2-2,4-3-3,3-3-4,3-2-2,9-23-10,16-41-18,15-40-17,17-40-19,5-15-1,-3 13 13,-3 12 13,-2 13 14,-1 7 12,3 4 12,3 3 12,4 3 12,-3 6 7,-5 9 4,-7 10 4,-5 10 3,-8 10 0,-5 13-4,-7 12-3,-5 13-4,-4 6-4,0 0-2,0 0-4,0 0-3,-2 0-2,-3 0-3,-3 0-2,-2 0-2,-5-2-2,-2-3 1,-3-3-1,-3-2 0,-4-8-7,-3-8-11,-3-10-12,-2-9-12,2-12-3,9-11 7,10-14 7,10-11 6,7-7 6,6 0 3,7 0 2,6 0 3,4 3 3,4 6 3,3 7 3,3 6 4,7 3 2,14 0 4,11 0 2,14 0 2,7 0 2,3 0-3,3 0 0,4 0-3,1 0-1,0 0-1,0 0-2,0 0-1,-5 1-3,-9 4-3,-10 3-3,-8 3-3,-9 1-3,-6 1-1,-6-1-1,-6 1-3,-13-3 3,-19-2 7,-18-3 5,-19-3 7,-8-4 3,3-3 0,3-3-1,4-2-1,1-5 0,0-2 0,0-3 0,0-3-1,0-6-1,0-5-2,0-7-3,0-5-3,3-3 0,6 4 3,7 3 2,6 3 3,3 15 5,0 29 9,0 28 8,0 28 9,0 21 0,0 17-6,0 15-7,0 16-7,0 7-4,0 1-1,0-1 0,0 1-2,0 1-1,0 3-2,0 3 0,0 4-3,0 2-1,0 4-4,0 3-2,0 3-2,0 1-3,0 1-3,0-1-2,0 1-3,0-9 0,0-15 2,0-15 2,0-16 1,-5-16-1,-9-16-8,-10-15-6,-8-15-7,-9-11-1,-6-2 6,-6-3 5,-6-3 5,-4-10 4,1-16 0,-1-15 1,1-15 0,4-11 3,9-2 4,10-3 4,10-3 4,7 1 4,6 6 3,7 7 4,6 6 4,10 3 1,17 0-1,15 0-1,16 0-2,13-2-4,14-3-6,11-3-6,14-2-6,3-3-4,-2 1-2,-3-1-2,-3 1-1,-10 4-6,-16 9-10,-15 10-10,-15 10-10</inkml:trace>
</inkml:ink>
</file>

<file path=ppt/ink/ink4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5"/>
    </inkml:context>
    <inkml:brush xml:id="br0">
      <inkml:brushProperty name="width" value="0.0349" units="cm"/>
      <inkml:brushProperty name="height" value="0.0349" units="cm"/>
    </inkml:brush>
  </inkml:definitions>
  <inkml:trace contextRef="#ctx0" brushRef="#br0">53250 41350 630,'-24'-25'2,"4"0"3,3 0 4,3 0 3,9 1 6,16 4 9,15 3 8,17 3 9,11 3 0,10 3-7,10 3-9,9 4-7,4 1-4,1 0-1,-1 0 1,1 0-1,-3 0-3,-2 0-6,-3 0-6,-3 0-6,-7 0-3,-9 0 1,-10 0 0,-8 0 1,-14 3-12,-15 6-21,-15 7-22,-16 6-23,-8 1-1,0-3 19,0-3 18,0-2 19</inkml:trace>
</inkml:ink>
</file>

<file path=ppt/ink/ink4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5"/>
    </inkml:context>
    <inkml:brush xml:id="br0">
      <inkml:brushProperty name="width" value="0.03571" units="cm"/>
      <inkml:brushProperty name="height" value="0.03571" units="cm"/>
    </inkml:brush>
  </inkml:definitions>
  <inkml:trace contextRef="#ctx0" brushRef="#br0">53400 41500 615,'-69'21'3,"13"-5"11,12-7 11,13-5 12,7 5 3,4 19-1,3 19-2,3 19-2,3 12-2,3 6-5,3 7-4,4 6-4,-1 7-3,-3 10-4,-3 10-3,-2 9-4,-5 4-2,-2 1-5,-3-1-2,-3 1-5,-4-4-2,-3-6-2,-3-6-3,-2-6-3,-5-6-1,-2-2-1,-3-3-1,-3-3 0,-1-9-3,4-11-5,3-14-5,3-11-5</inkml:trace>
</inkml:ink>
</file>

<file path=ppt/ink/ink4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6"/>
    </inkml:context>
    <inkml:brush xml:id="br0">
      <inkml:brushProperty name="width" value="0.03922" units="cm"/>
      <inkml:brushProperty name="height" value="0.03922" units="cm"/>
    </inkml:brush>
  </inkml:definitions>
  <inkml:trace contextRef="#ctx0" brushRef="#br0">54450 41300 560,'21'-41'5,"-5"19"7,-7 19 10,-5 19 7,-11 16 3,-11 17-3,-14 15-4,-11 16-4,-11 9-6,-5 3-5,-7 3-6,-5 4-7,-3-3-4,4-5-1,3-7-2,3-5-2,3-9-1,3-9-1,3-10-1,4-8-1,4-11-1,6-8 1,7-10 1,6-9 0,10 1 7,17 13 15,15 12 13,16 13 14,2 6 5,-8 0-7,-10 0-5,-9 0-6,-5 1-4,0 4-1,0 3-2,0 3-2,-2-2-3,-3-6-4,-3-6-4,-2-6-4,2-20-11,9-30-16,10-32-16,10-30-17,8-20-2,10-6 11,10-6 12,9-6 10,2 2 10,-2 14 4,-3 11 5,-3 14 6,-4 8 6,-3 7 9,-3 6 8,-2 7 9,-1 7 5,3 9 1,3 10 1,4 10 0,-3 5 0,-5 4-4,-7 3-3,-5 3-3,-8 4-3,-5 7-3,-7 6-3,-5 7-3,-4 4-3,0 3-3,0 3-3,0 4-2,-7 2-3,-11 4 0,-14 3-1,-11 3-1,-7-1 0,0-2-2,0-3-1,0-3-1,0-7 0,0-9-1,0-10 1,0-8 0,3-8 0,6-2 1,7-3 1,6-3 1,6-7 0,6-9 3,7-10 0,6-8 2,9-8 0,13-2 1,12-3-1,13-3 1,6-1 1,0 4 3,0 3 3,0 3 3,-2 4 0,-3 7-1,-3 6-3,-2 7-1,-9 13-3,-12 22-3,-13 22-2,-12 23-4,-13 11 0,-12 4 1,-13 3 1,-12 3 2,-5-2 0,3-6-1,3-6 1,4-6-1,2-7 0,4-6 0,3-6 1,3-6-1,7-13 1,14-19 1,11-18 1,14-19 1,7-7 2,3 7 3,3 6 3,4 7 4,1 4 3,0 3 2,0 3 2,0 4 4,0 7 2,0 13 6,0 12 4,0 13 5,-2 7-1,-3 4-4,-3 3-7,-2 3-4,-5 6-5,-2 9-3,-3 10-4,-3 10-3,-4 2-4,-3-3-1,-3-3-2,-2-2-3,-5-9-3,-2-12-1,-3-13-4,-3-12-1,-4-10-3,-3-6-2,-3-6-1,-2-6-2,-5-15-1,-2-21-1,-3-22-1,-3-22-2,-1-19 0,4-16-2,3-15 0,3-15-2,3-4 2,3 9 5,3 10 6,4 10 5,4 10 2,6 13 0,7 12-1,6 13-1,3 16 11,0 23 20,0 22 21,0 22 20,-2 16 4,-3 14-14,-3 11-12,-2 14-15,-1 0-8,3-8-3,3-10-4,4-9-4,-1-5-6,-3 0-7,-3 0-7,-2 0-8,0-4-9,7-5-10,6-7-9,7-5-9,5-8-1,7-5 10,6-7 10,7-5 9,-1-8 7,-6-5 2,-6-7 3,-6-5 2</inkml:trace>
</inkml:ink>
</file>

<file path=ppt/ink/ink4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6"/>
    </inkml:context>
    <inkml:brush xml:id="br0">
      <inkml:brushProperty name="width" value="0.02385" units="cm"/>
      <inkml:brushProperty name="height" value="0.02385" units="cm"/>
    </inkml:brush>
  </inkml:definitions>
  <inkml:trace contextRef="#ctx0" brushRef="#br0">54300 43700 922,'68'23'2,"-11"-3"4,-14-3 4,-11-2 3,-9-1 2,-3 3-2,-3 3-3,-2 4-2</inkml:trace>
</inkml:ink>
</file>

<file path=ppt/ink/ink4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7"/>
    </inkml:context>
    <inkml:brush xml:id="br0">
      <inkml:brushProperty name="width" value="0.04187" units="cm"/>
      <inkml:brushProperty name="height" value="0.04187" units="cm"/>
    </inkml:brush>
  </inkml:definitions>
  <inkml:trace contextRef="#ctx0" brushRef="#br0">54450 43250 525,'28'-24'3,"6"4"7,7 3 6,6 3 7,7 1 2,10 1-1,10-1-3,9 1-2,10-3-2,14-2-2,11-3-3,14-3-2,0-2-3,-8 0-5,-10 0-4,-9 0-5,-10 3-4,-9 6-3,-10 7-3,-8 6-3,-15-1-5,-19-5-4,-18-7-7,-19-5-4,-15-8 1,-8-5 8,-10-7 10,-9-5 8,-7-6 5,-3-3 2,-3-3 1,-2-2 3,-1-5 2,3-2 3,3-3 3,4-3 4,4-1 2,6 4 3,7 3 2,6 3 2,4 3 2,4 3 0,3 3-1,3 4 1,6 19 5,9 39 7,10 36 9,10 39 7,0 22 1,-5 10-8,-7 10-9,-5 9-8,-4 4-4,0 1-1,0-1 0,0 1 0,0 1-2,0 3-4,0 3-4,0 4-4,-2-4-4,-3-9-3,-3-10-5,-2-8-3,-1-15-5,3-19-3,3-18-5,4-19-4,-4-16-2,-9-12 0,-10-13 1,-8-12 0,-8-18-1,-2-21 1,-3-22-1,-3-22-1,-2-18 2,0-11 2,0-14 2,0-11 2,3-3 3,6 10 2,7 10 3,6 9 3,6 12 3,6 16 7,7 15 5,6 17 6,7 14 6,10 17 5,10 15 5,9 16 5,6 5 0,3-2-9,3-3-8,4-3-8,4-4-7,6-3-6,7-3-5,6-2-7,10-11-5,17-15-4,15-15-3,16-16-5,-5-4 3,-25 10 5,-25 10 7,-25 9 7,-22 17 9,-19 25 13,-18 25 11,-19 25 13,-15 15 5,-8 7-3,-10 6-3,-9 7-3,-4 2-3,4 1-2,3-1-4,3 1-2,3-3-5,3-2-3,3-3-6,4-3-4,5-9-5,10-11-7,10-14-6,9-11-7,9-12-2,9-9 3,10-10 1,10-8 3,5-6 4,4 1 6,3-1 8,3 1 5,6 2 5,9 7 3,10 6 1,10 7 2,0 2 1,-5 1-1,-7-1-2,-5 1 0,-8-1-4,-5 1-3,-7-1-6,-5 1-4,-4-3-9,0-2-10,0-3-12,0-3-11,-2-6-2,-3-5 10,-3-7 9,-2-5 10</inkml:trace>
</inkml:ink>
</file>

<file path=ppt/ink/ink4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8"/>
    </inkml:context>
    <inkml:brush xml:id="br0">
      <inkml:brushProperty name="width" value="0.0395" units="cm"/>
      <inkml:brushProperty name="height" value="0.0395" units="cm"/>
    </inkml:brush>
  </inkml:definitions>
  <inkml:trace contextRef="#ctx0" brushRef="#br0">56650 42200 556,'64'-79'18,"-22"45"3,-22 43 4,-21 45 3,-15 21-3,-6 0-8,-6 0-8,-6 0-9,-2-5-4,3-9-2,3-10-1,4-8-1,7-9 0,13-6 0,12-6 0,13-6 0,10-6 2,10-2 5,10-3 2,9-3 5,1-2 2,-6 0-1,-6 0 1,-6 0-1,-6 0-1,-2 0-1,-3 0-3,-3 0-2,-9 4 0,-11 10 0,-14 10 0,-11 9 0,-14 7-1,-11 7-4,-14 6-2,-11 7-4,-7 2 0,0 1 2,0-1 2,0 1 3,0-3 1,0-2 1,0-3 2,0-3 0,0-2 1,0 0 1,0 0 1,0 0 1,4-5 3,10-9 7,10-10 7,9-8 7,15-8 5,22-2 1,22-3 4,23-3 1,16-6-1,13-5-5,12-7-6,13-5-5,10-4-5,10 0-7,10 0-7,9 0-5,4 3-5,1 6-3,-1 7-3,1 6-3,-4 3-3,-6 0-3,-6 0-4,-6 0-4,-9-2-1,-8-3 2,-10-3 0,-9-2 2,-12-5 0,-11-2-3,-14-3-2,-11-3-2,-15-4 0,-16-3 3,-15-3 2,-15-2 3,-7 0 4,3 7 5,3 6 5,4 7 4</inkml:trace>
</inkml:ink>
</file>

<file path=ppt/ink/ink4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18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57300 41800 491,'0'-135'0,"0"32"0,0 31 0,0 32 0,0 8 1,0-11 1,0-14 1,0-11 1,0-1 2,0 13 3,0 12 3,0 13 2,0 21 9,0 32 15,0 31 15,0 32 15,0 24 1,0 19-12,0 19-13,0 19-13,-2 16-9,-3 17-4,-3 15-4,-2 16-5,-6 29-3,-6 44-2,-6 44-2,-6 44-3,-2 16-6,3-8-13,3-10-13,4-9-12,4-38-3,6-66 8,7-65 6,6-65 7,3-26 3,0 16-2,0 15-2,0 17-2,0-8 0,0-27 5,0-28 3,0-28 4,0-7 2,0 16 0,0 15 2,0 17-1,0-1 1,0-16 0,0-15-2,0-15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39"/>
    </inkml:context>
    <inkml:brush xml:id="br0">
      <inkml:brushProperty name="width" value="0.03604" units="cm"/>
      <inkml:brushProperty name="height" value="0.03604" units="cm"/>
      <inkml:brushProperty name="color" value="#FED406"/>
    </inkml:brush>
  </inkml:definitions>
  <inkml:trace contextRef="#ctx0" brushRef="#br0">66276 38313 610,'7'-22'4,"1"6"8,0 5 7,0 5 9,0 2 3,2 2 2,0 0 0,1 2 1,1 1-1,0 4-4,-1 2-3,1 3-3,0 3-3,0 0-2,0 1-4,-1 1-1,0 1-4,-2 1-2,-2 2-4,-2 0-3,-2 1-1,-1 1-2,0 1-1,-1 1 0,-3 0-2,-2-1-1,-4-1-1,-2-1-1,-3 0 0,-3 1 0,-4 1 1,-2 1 2,-2 1-3,-1-1-5,-1 1-5,-1-1-5,1-2-5,3-5-4,3-5-4,3-4-4,2-4-2,2-1 3,3 0 3,1-1 2</inkml:trace>
</inkml:ink>
</file>

<file path=ppt/ink/ink4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0"/>
    </inkml:context>
    <inkml:brush xml:id="br0">
      <inkml:brushProperty name="width" value="0.04493" units="cm"/>
      <inkml:brushProperty name="height" value="0.04493" units="cm"/>
    </inkml:brush>
  </inkml:definitions>
  <inkml:trace contextRef="#ctx0" brushRef="#br0">61850 42650 489,'-22'-27'3,"6"-3"6,7-3 6,6-2 6,-1-1 2,-5 3 1,-7 3-1,-5 4 0,-6 2-1,-3 4-5,-3 3-4,-2 3-4,-5 4-2,-2 7 0,-3 6 0,-3 7-1,-2 8 0,0 14 0,0 11-1,0 14 1,1 7-1,4 3 1,3 3 2,3 4-1,6-1 1,9-3-1,10-3-2,10-2-1,4-3 0,0 1 0,0-1-1,0 1 0,4-3 0,10-2-2,10-3-1,9-3-1,6-6-1,3-5-1,3-7-1,4-5-1,5-9-2,10-9-2,10-10-2,9-8-1,6-11-2,3-8 1,3-10 0,4-9 0,-1-9 0,-3-5-1,-3-7-1,-2-5 0,-8-3-1,-8 4 0,-10 3 1,-9 3 0,-9-1 0,-5-2-1,-7-3 0,-5-3 0,-6-6 0,-3-5 2,-3-7 1,-2-5 2,-5 0 3,-2 10 3,-3 10 4,-3 9 4,-2 9 3,0 9 4,0 10 5,0 10 3,0 18 9,0 28 14,0 28 13,0 29 13,0 15 1,0 3-12,0 3-12,0 4-12,-2 1-9,-3 0-4,-3 0-5,-2 0-5,-5 1-2,-2 4 1,-3 3 1,-3 3 2,-1-4-5,4-8-9,3-10-10,3-9-10,3-26-13,3-40-17,3-40-16,4-41-16,2-23-1,4-2 17,3-3 17,3-3 16,4 2 12,7 10 10,6 10 9,7 9 9,2 9 7,1 9 5,-1 10 3,1 10 6,1 5 0,3 4 0,3 3-2,4 3-2,2 3 0,4 3 0,3 3 0,3 4 0,-1 2-3,-2 4-4,-3 3-3,-3 3-6,-4-1-4,-3-2-5,-3-3-5,-2-3-5,-9-6-8,-12-5-11,-13-7-11,-12-5-11</inkml:trace>
</inkml:ink>
</file>

<file path=ppt/ink/ink4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0"/>
    </inkml:context>
    <inkml:brush xml:id="br0">
      <inkml:brushProperty name="width" value="0.04484" units="cm"/>
      <inkml:brushProperty name="height" value="0.04484" units="cm"/>
    </inkml:brush>
  </inkml:definitions>
  <inkml:trace contextRef="#ctx0" brushRef="#br0">63700 41700 490,'0'-116'1,"0"19"3,0 19 3,0 19 1,1 12 5,4 6 5,3 7 4,3 6 5,-1 12 5,-2 19 3,-3 19 5,-3 19 3,-4 18 1,-3 19-6,-3 19-4,-2 19-5,-5 12-4,-2 6-3,-3 7-4,-3 6-3,-2 9-3,0 13-2,0 12-3,0 13-2,0 12-4,0 13-7,0 12-7,0 13-5,3-4-8,6-18-7,7-19-7,6-18-7,3-23-4,0-24 1,0-26-1,0-24 1</inkml:trace>
</inkml:ink>
</file>

<file path=ppt/ink/ink4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0"/>
    </inkml:context>
    <inkml:brush xml:id="br0">
      <inkml:brushProperty name="width" value="0.03668" units="cm"/>
      <inkml:brushProperty name="height" value="0.03668" units="cm"/>
    </inkml:brush>
  </inkml:definitions>
  <inkml:trace contextRef="#ctx0" brushRef="#br0">64700 42500 599,'21'-47'3,"-5"6"5,-7 7 5,-5 6 5,-11 15 8,-11 26 10,-14 24 9,-11 26 10,-9 12-1,-3 0-9,-3 0-11,-2 0-10,0-5-8,7-9-4,6-10-4,7-8-5,5-6-2,7 1-2,6-1-1,7 1-1,8-1-2,14 1-4,11-1-2,14 1-3,8-6-1,7-8 2,6-10 0,7-9 3,2-5-1,1 0-3,-1 0-1,1 0-2,1-4-2,3-5-3,3-7-3,4-5-1,-3-3-2,-5 4 3,-7 3 2,-5 3 1,-8 3 1,-5 3 0,-7 3-2,-5 4-1,-6-1 2,-3-3 2,-3-3 2,-2-2 4</inkml:trace>
</inkml:ink>
</file>

<file path=ppt/ink/ink4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1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65050 42400 592,'-2'-47'4,"-3"6"10,-3 7 9,-2 6 9,-1 10 5,3 17 0,3 15 0,4 16 0,1 10-2,0 7-3,0 6-3,0 7-4,0 7-3,0 9-5,0 10-4,0 10-4,-4 10-5,-5 13-4,-7 12-5,-5 13-4,-4 10-6,0 10-5,0 10-7,0 9-5,1-8-1,4-25 6,3-25 4,3-25 5,1-18-3,1-8-11,-1-10-13,1-9-12</inkml:trace>
</inkml:ink>
</file>

<file path=ppt/ink/ink4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5"/>
    </inkml:context>
    <inkml:brush xml:id="br0">
      <inkml:brushProperty name="width" value="0.04091" units="cm"/>
      <inkml:brushProperty name="height" value="0.04091" units="cm"/>
    </inkml:brush>
  </inkml:definitions>
  <inkml:trace contextRef="#ctx0" brushRef="#br0">62500 47600 537,'65'-182'49,"-18"39"-8,-19 36-9,-18 39-9,-10 21-7,0 6-4,0 7-4,0 6-5,-4 6-3,-5 6-1,-7 7 0,-5 6-2,-8 6 1,-5 6-1,-7 7 0,-5 6 0,-6 6 1,-3 6-1,-3 7 2,-2 6-1,-1 4 2,3 4 1,3 3 3,4 3 1,-3 3 2,-5 3-1,-7 3 0,-5 4 0,-3 2-1,4 4 0,3 3 1,3 3-1,3 1 1,3 1-1,3-1 0,4 1-1,5-1 1,10 1-1,10-1 0,9 1-1,6-4 0,3-6 0,3-6 0,4-6-1,2-7 0,4-6 0,3-6 0,3-6-1,4-6 1,7-2 0,6-3 0,7-3 1,7-4 0,9-3-1,10-3 1,10-2-1,4-9-1,0-12-3,0-13-1,0-12-3,1-7-2,4 1 2,3-1-1,3 1 1,-1-1-1,-2 1-1,-3-1-1,-3 1-2,-7-3-1,-9-2 0,-10-3 0,-8-3 0,-8-2 0,-2 0-1,-3 0 1,-3 0 0,-6 1 0,-5 4 3,-7 3 1,-5 3 3,-4 1 1,0 1-2,0-1 0,0 1-1,-4 4 2,-5 9 4,-7 10 3,-5 10 4,-6 2 1,-3-3 0,-3-3 0,-2-2-1,-1 0 1,3 7 2,3 6 3,4 7 1,-1 4 2,-3 3-1,-3 3 0,-2 4-1,-1 4 0,3 6 0,3 7-2,4 6-1,2 3-1,4 0-1,3 0 0,3 0-2,3-2 0,3-3-1,3-3 0,4-2-1,2-3-1,4 1-3,3-1-1,3 1-2,4-1-1,7 1 1,6-1 0,7 1 0,2-4 0,1-6-1,-1-6 0,1-6-1,1-6-1,3-2-1,3-3 0,4-3-1,2-6-1,4-5-2,3-7-1,3-5-2,3-9-1,3-9-1,3-10-2,4-8-1,1-8 0,0-2-1,0-3 0,0-3 1,-2-4 0,-3-3 3,-3-3 2,-2-2 2,-6 0 3,-6 7 2,-6 6 2,-6 7 4,-6 5 1,-2 7 0,-3 6 1,-3 7 1,-6 4 7,-5 3 14,-7 3 13,-5 4 15,-8 7 3,-5 13-3,-7 12-5,-5 13-5,-4 9-5,0 6-5,0 7-5,0 6-6,1 6-4,4 6 0,3 7-2,3 6-2,3-1-1,3-5-4,3-7-3,4-5-3,1-4-1,0 0-2,0 0 0,0 0 0,1 0-2,4 0-1,3 0 0,3 0-2,7-7-1,14-11-2,11-14-1,14-11-3,3-12 0,-2-9 0,-3-10 1,-3-8-1,-4-6 1,-3 1 1,-3-1 1,-2 1 1,-1-3 1,3-2 0,3-3 1,4-3 1,-3-6 2,-5-5 0,-7-7 3,-5-5 1,-6-4 0,-3 0 1,-3 0 0,-2 0-1,-5 1 1,-2 4-1,-3 3 2,-3 3-1,-6 4 1,-5 7-2,-7 6 1,-5 7-2,-6 4 1,-3 3 2,-3 3 0,-2 4 2,-3 4 0,1 6-1,-1 7-1,1 6 0,-3 9-1,-2 13 0,-3 12 0,-3 13 0,-1 9 1,4 6 0,3 7 1,3 6-1,4-1-9,7-5-20,6-7-20,7-5-20</inkml:trace>
</inkml:ink>
</file>

<file path=ppt/ink/ink4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26"/>
    </inkml:context>
    <inkml:brush xml:id="br0">
      <inkml:brushProperty name="width" value="0.03724" units="cm"/>
      <inkml:brushProperty name="height" value="0.03724" units="cm"/>
    </inkml:brush>
  </inkml:definitions>
  <inkml:trace contextRef="#ctx0" brushRef="#br0">64800 48350 590,'71'0'58,"-5"0"-10,-7 0-8,-5 0-8,-6 0-6,-3 0-4,-3 0-2,-2 0-3,-3 3-3,1 6-1,-1 7-2,1 6-1,-6 4-3,-8 4 0,-10 3-3,-9 3-1,-9 4-1,-5 7-3,-7 6-1,-5 7-3,-8 2 0,-5 1 2,-7-1 1,-5 1 1,-4-1-1,0 1-3,0-1-4,0 1-2,0-4-2,0-6 3,0-6 2,0-6 2,3-6 1,6-2 1,7-3 1,6-3 0,10-7 6,17-9 9,15-10 9,16-8 10,10-4 0,7 3-6,6 3-8,7 4-6,4-1-5,3-3 0,3-3-2,4-2 0,-1-1-2,-3 3-2,-3 3-1,-2 4-2,-3-1-2,1-3-3,-1-3-3,1-2-2,-4-1-8,-6 3-9,-6 3-12,-6 4-9</inkml:trace>
</inkml:ink>
</file>

<file path=ppt/ink/ink4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39"/>
    </inkml:context>
    <inkml:brush xml:id="br0">
      <inkml:brushProperty name="width" value="0.03532" units="cm"/>
      <inkml:brushProperty name="height" value="0.03532" units="cm"/>
    </inkml:brush>
  </inkml:definitions>
  <inkml:trace contextRef="#ctx0" brushRef="#br0">69650 42100 622,'0'-47'6,"0"6"11,0 7 12,0 6 11,0 13 5,0 23-2,0 22-3,0 22-2,0 10-4,0 1-7,0-1-6,0 1-7,-2 2-4,-3 7-3,-3 6-3,-2 7-1,-6 5-4,-6 7-4,-6 6-2,-6 7-5,-1 0-2,7-2-3,6-3-1,7-3-3,2-7-5,1-9-5,-1-10-7,1-8-7,1-9-1,3-6 3,3-6 2,4-6 3,2-7 4,4-6 7,3-6 7,3-6 6</inkml:trace>
</inkml:ink>
</file>

<file path=ppt/ink/ink4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39"/>
    </inkml:context>
    <inkml:brush xml:id="br0">
      <inkml:brushProperty name="width" value="0.03198" units="cm"/>
      <inkml:brushProperty name="height" value="0.03198" units="cm"/>
    </inkml:brush>
  </inkml:definitions>
  <inkml:trace contextRef="#ctx0" brushRef="#br0">70150 43000 687,'48'-22'82,"-3"6"-15,-3 7-15,-2 6-14,-5 4-11,-2 4-6,-3 3-6,-3 3-7,-4 3-6,-3 3-6,-3 3-6,-2 4-6,-1 2-11,3 4-13,3 3-13,4 3-15</inkml:trace>
</inkml:ink>
</file>

<file path=ppt/ink/ink4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39"/>
    </inkml:context>
    <inkml:brush xml:id="br0">
      <inkml:brushProperty name="width" value="0.03333" units="cm"/>
      <inkml:brushProperty name="height" value="0.03333" units="cm"/>
    </inkml:brush>
  </inkml:definitions>
  <inkml:trace contextRef="#ctx0" brushRef="#br0">71200 42600 660,'-22'-19'62,"6"13"-8,7 12-8,6 13-8,3 6-7,0 0-5,0 0-5,0 0-5,0 1-4,0 4-1,0 3-2,0 3-2,1-1-2,4-2-4,3-3-2,3-3-4,3-2-1,3 0 1,3 0 0,4 0 0,8-4-2,17-5-6,15-7-5,16-5-5,1-8-1,-12-5 2,-13-7 2,-12-5 3,-5-8 3,3-5 1,3-7 2,4-5 1,-4-6 3,-9-3 1,-10-3 1,-8-2 3,-6-3 1,1 1 3,-1-1 4,1 1 2,-4 2 2,-6 7 0,-6 6 1,-6 7 0,-7 5-1,-6 7-1,-6 6-2,-6 7-1,-9 7-2,-8 9-5,-10 10-4,-9 10-4,-5 8-3,0 10-5,0 10-5,0 9-3,6-1-4,13-8-4,12-10-3,13-9-4</inkml:trace>
</inkml:ink>
</file>

<file path=ppt/ink/ink4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0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68800 47550 630,'7'-49'6,"17"4"9,15 3 12,16 3 9,4 6 3,-6 9-6,-6 10-7,-6 10-6,1 2-3,9-3 0,10-3-1,10-2-1,0-1 0,-5 3-1,-7 3 0,-5 4 0,-6 4-3,-3 6-6,-3 7-5,-2 6-6,-9 7-3,-12 10 0,-13 10 1,-12 9-1,-12 7 0,-8 7-1,-10 6 1,-9 7-2,-9-1 2,-5-6 0,-7-6 1,-5-6 1,-4-6 0,0-2 1,0-3-1,0-3-1,1-6 0,4-5 1,3-7 0,3-5 0,4-4 2,7 0 2,6 0 3,7 0 2,13-5 7,22-9 10,22-10 11,23-8 11,16-6 0,13 1-10,12-1-10,13 1-10,2 1-9,-5 3-8,-7 3-8,-5 4-9,-6-1-6,-3-3-4,-3-3-4,-2-2-5,-6-1-2,-6 3 0,-6 3 0,-6 4 0,-6 1 4,-2 0 7,-3 0 7,-3 0 8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0"/>
    </inkml:context>
    <inkml:brush xml:id="br0">
      <inkml:brushProperty name="width" value="0.03573" units="cm"/>
      <inkml:brushProperty name="height" value="0.03573" units="cm"/>
      <inkml:brushProperty name="color" value="#FED406"/>
    </inkml:brush>
  </inkml:definitions>
  <inkml:trace contextRef="#ctx0" brushRef="#br0">67314 37297 615,'29'-21'3,"-5"7"6,-5 5 7,-5 6 5,-3 4 5,0 4 1,-2 2 2,0 4 2,-3 2-2,-1 3-4,-2 3-6,-2 3-5,-3 3-3,-4 1-3,-4 2-2,-3 3-3,-4-1-1,-2-2 1,-1-1 1,-2-2 0,0-3 0,4-3-3,5-3-1,3-3-1,4-3 0,4-4 5,4-4 5,4-4 5,4-4 1,5-2-2,5-3-1,5-3-2,3-2-2,1 2-4,1 1-1,1 1-4,-1 1-6,-3 2-9,-3 2-8,-3 2-10,-3 3-4,-3 2-2,-3 4-1,-2 2-1</inkml:trace>
</inkml:ink>
</file>

<file path=ppt/ink/ink4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1"/>
    </inkml:context>
    <inkml:brush xml:id="br0">
      <inkml:brushProperty name="width" value="0.02976" units="cm"/>
      <inkml:brushProperty name="height" value="0.02976" units="cm"/>
    </inkml:brush>
  </inkml:definitions>
  <inkml:trace contextRef="#ctx0" brushRef="#br0">70150 48150 739,'26'-46'29,"4"10"9,3 10 8,3 9 7,-1 10-4,-2 14-17,-3 11-18,-3 14-18,-4 5-12,-3 1-6,-3-1-7,-2 1-7,-3-1-4,1 1 0,-1-1-1,1 1-1</inkml:trace>
</inkml:ink>
</file>

<file path=ppt/ink/ink4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1"/>
    </inkml:context>
    <inkml:brush xml:id="br0">
      <inkml:brushProperty name="width" value="0.03638" units="cm"/>
      <inkml:brushProperty name="height" value="0.03638" units="cm"/>
    </inkml:brush>
  </inkml:definitions>
  <inkml:trace contextRef="#ctx0" brushRef="#br0">71250 47850 604,'-24'-16'10,"4"19"19,3 19 20,3 19 19,3 7 3,3-3-15,3-3-14,4-2-14,1-3-10,0 1-5,0-1-5,0 1-5,3 1-3,6 3-3,7 3-2,6 4-3,7-6-4,10-11-5,10-14-7,9-11-6,2-11 0,-2-5 2,-3-7 3,-3-5 3,-4-11 3,-3-11 3,-3-14 3,-2-11 2,-3-6 3,1 4 1,-1 3 1,1 3 2,-6 1 1,-8 1 2,-10-1 0,-9 1 3,-5 2-1,0 7 1,0 6-1,0 7-1,-5 5 2,-9 7 3,-10 6 1,-8 7 3,-11 5 0,-8 7-4,-10 6-2,-9 7-4,-4 5-3,4 7-7,3 6-6,3 7-6,6 0-5,9-2-2,10-3-3,10-3-2</inkml:trace>
</inkml:ink>
</file>

<file path=ppt/ink/ink4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5"/>
    </inkml:context>
    <inkml:brush xml:id="br0">
      <inkml:brushProperty name="width" value="0.03443" units="cm"/>
      <inkml:brushProperty name="height" value="0.03443" units="cm"/>
    </inkml:brush>
  </inkml:definitions>
  <inkml:trace contextRef="#ctx0" brushRef="#br0">75150 33800 639,'1'45'-14,"4"-9"5,3-10 4,3-8 5,3-4 3,3 3 3,3 3 4,4 4 2,-1 2 2,-3 4-1,-3 3-1,-2 3-1,-3 4-1,1 7 0,-1 6 0,1 7 0,-3 5 0,-2 7-1,-3 6 0,-3 7 0,-4 8-1,-3 14-1,-3 11 0,-2 14-2,-5 3 0,-2-2-1,-3-3-1,-3-3-1,-1-6 0,4-5 1,3-7 0,3-5 2,1-9-1,1-9 1,-1-10 0,1-8-1,1-9 0,3-6-3,3-6-2,4-6-3,1-1 0,0 7 1,0 6 0,0 7 2,-4 13 1,-5 22 4,-7 22 3,-5 23 4,-8 16 2,-5 13 4,-7 12 2,-5 13 3,2-1 0,13-11-3,12-14-4,13-11-3,9-14-5,6-11-6,7-14-5,6-11-6,4-14-3,4-11 0,3-14 0,3-11 0,-1-11-1,-2-5-2,-3-7-1,-3-5-2,-2-4-2,0 0-4,0 0-3,0 0-3,-4 0 0,-5 0 2,-7 0 3,-5 0 3,-6 1 2,-3 4 1,-3 3 1,-2 3 2,-3 1 1,1 1 2,-1-1 0,1 1 1,-1-4 3,1-6 1,-1-6 3,1-6 3</inkml:trace>
</inkml:ink>
</file>

<file path=ppt/ink/ink4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6"/>
    </inkml:context>
    <inkml:brush xml:id="br0">
      <inkml:brushProperty name="width" value="0.03526" units="cm"/>
      <inkml:brushProperty name="height" value="0.03526" units="cm"/>
    </inkml:brush>
  </inkml:definitions>
  <inkml:trace contextRef="#ctx0" brushRef="#br0">76550 33200 624,'-4'-74'-1,"-5"4"-2,-7 3-1,-5 3-2,-3 7 3,4 14 5,3 11 7,3 14 6,-4 13 3,-8 16 1,-10 15-1,-9 17 1,-7 13-1,-3 13-2,-3 12-1,-2 13-3,-3 7-1,1 4 0,-1 3 0,1 3 0,2-1-1,7-2-1,6-3-1,7-3-2,2-2 1,1 0-2,-1 0 0,1 0 0,1-2-1,3-3 1,3-3-1,4-2 2,1-1-2,0 3-2,0 3-1,0 4-3,3 2 0,6 4 1,7 3 1,6 3 1,3 1 1,0 1 1,0-1 1,0 1 1,0-6 1,0-8-1,0-10 0,0-9 0,0-5-1,0 0 0,0 0-1,0 0-2,1-4 0,4-5-1,3-7 0,3-5-1,-1 0 0,-2 10 4,-3 10 2,-3 9 3,-1 6 0,4 3-1,3 3-1,3 4-2,-1 2-1,-2 4-1,-3 3 0,-3 3-1,-4 4 1,-3 7 0,-3 6 1,-2 7 2,-3-3-2,1-8-2,-1-10-4,1-9-2,1-10-3,3-9-1,3-10-1,4-8-1,1-9 0,0-6 1,0-6 1,0-6 2,0-4 1,0 1 0,0-1 2,0 1 0,1-1 1,4 1 1,3-1 2,3 1 2,-1-1-1,-2 1-1,-3-1-1,-3 1-1,-1 1-1,4 3 0,3 3 0,3 4 0,-4 1 0,-8 0 0,-10 0 0,-9 0 1,-9 1-1,-5 4-2,-7 3 0,-5 3-2,-8 1-1,-5 1-1,-7-1-1,-5 1-1,-8 2-2,-5 7-2,-7 6-3,-5 7-2,-1 2-2,6 1-1,7-1-1,6 1-1,4-4 0,4-6 1,3-6 2,3-6 0,6-7 3,9-6 3,10-6 2,10-6 4,5-7 2,4-6 2,3-6 1,3-6 3</inkml:trace>
</inkml:ink>
</file>

<file path=ppt/ink/ink4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47"/>
    </inkml:context>
    <inkml:brush xml:id="br0">
      <inkml:brushProperty name="width" value="0.04025" units="cm"/>
      <inkml:brushProperty name="height" value="0.04025" units="cm"/>
    </inkml:brush>
  </inkml:definitions>
  <inkml:trace contextRef="#ctx0" brushRef="#br0">74450 41450 546,'21'48'7,"-5"-3"4,-7-3 3,-5-2 4,-4-5 2,0-2-3,0-3-1,0-3-2,0-1-2,0 4 0,0 3-2,0 3 0,0 3-1,0 3 2,0 3 0,0 4 1,0 1-1,0 0-4,0 0-2,0 0-4,1 0-1,4 0 0,3 0 1,3 0 0,-1 1 1,-2 4 1,-3 3 1,-3 3 1,-2 3 1,0 3 0,0 3 1,0 4-1,0 2 2,0 4 0,0 3 0,0 3 2,1 4-2,4 7 0,3 6-1,3 7-2,-1 0-1,-2-2 1,-3-3 1,-3-3-1,-2-1 1,0 4-1,0 3 1,0 3-1,1-4 0,4-8-1,3-10 0,3-9 0,-1-5-1,-2 0 1,-3 0-1,-3 0 0,-2 1 0,0 4 0,0 3 0,0 3 0,-2 3 0,-3 3 0,-3 3 1,-2 4-1,-1 1 1,3 0-1,3 0-1,4 0 1,1 0-1,0 0-1,0 0-1,0 0 0,0-5 0,0-9 0,0-10 1,0-8 1,0-1-2,0 9-1,0 10-2,0 10-3,-2 7 1,-3 6 4,-3 7 3,-2 6 3,-3 1 1,1-3-1,-1-3-2,1-2-1,-1 0-2,1 7 1,-1 6-2,1 7 0,-1 0-1,1-2-1,-1-3-1,1-3 0,1-6-1,3-5 1,3-7 0,4-5 1,1-6-1,0-3-1,0-3-1,0-2-2,0-5 0,0-2 0,0-3 0,0-3 1,0-2 0,0 0 1,0 0 0,0 0 1,-2 0 1,-3 0 0,-3 0 1,-2 0 0,-1 1 1,3 4-1,3 3 1,4 3 1,-1 1-1,-3 1 1,-3-1 0,-2 1 1,-1 1-1,3 3 1,3 3-1,4 4 0,1 1-1,0 0-2,0 0-1,0 0-2,0-2 0,0-3 1,0-3 1,0-2 0,-2-5 1,-3-2-1,-3-3 1,-2-3-2,-3 1 2,1 6 1,-1 7 3,1 6 1,-1 6 0,1 6 0,-1 7-1,1 6-1,1 3-3,3 0-4,3 0-5,4 0-4,2 1-5,4 4-4,3 3-5,3 3-4,1-11-1,1-25 1,-1-25 2,1-25 1</inkml:trace>
</inkml:ink>
</file>

<file path=ppt/ink/ink4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56"/>
    </inkml:context>
    <inkml:brush xml:id="br0">
      <inkml:brushProperty name="width" value="0.04198" units="cm"/>
      <inkml:brushProperty name="height" value="0.04198" units="cm"/>
    </inkml:brush>
  </inkml:definitions>
  <inkml:trace contextRef="#ctx0" brushRef="#br0">79200 31150 524,'21'-47'25,"-5"6"-2,-7 7-3,-5 6-4,-4 1-1,0-3-4,0-3-1,0-2-3,-5-1-2,-9 3 0,-10 3-1,-8 4-2,-6 5 1,1 10 0,-1 10 1,1 9 0,1 4 1,3 1 0,3-1 1,4 1 0,-1 2 1,-3 7-2,-3 6 1,-2 7-1,-1 4-1,3 3 0,3 3 0,4 4-1,-1 2 0,-3 4 1,-3 3 0,-2 3 0,-1 1 0,3 1 1,3-1 0,4 1-1,2-1 1,4 1-1,3-1 0,3 1 0,3-4-1,3-6 0,3-6-1,4-6-1,4-7 0,6-6-1,7-6 1,6-6 0,6-6 0,6-2-2,7-3-1,6-3-1,7-4-2,10-3 1,10-3-1,9-2 0,4-6-2,1-6 0,-1-6-2,1-6-1,-4-4-2,-6 1 0,-6-1 0,-6 1-2,-6 1 1,-2 3 1,-3 3 0,-3 4 1,-4-3-1,-3-5-2,-3-7-3,-2-5-2,-5-9 0,-2-9 2,-3-10 2,-3-8 3,-2-9 1,0-6 2,0-6 0,0-6 0,0 1 3,0 9 1,0 10 3,0 10 3,-2 5 2,-3 4 3,-3 3 3,-2 3 3,-3 12 9,1 22 14,-1 22 16,1 23 14,-3 14 1,-2 10-11,-3 10-12,-3 9-12,-2 6-7,0 3-2,0 3-3,0 4-2,-4 4-3,-5 6-2,-7 7-4,-5 6-3,-4 3-2,0 0-1,0 0-1,0 0-2,1-5 0,4-9 1,3-10 2,3-8 0,1-4-5,1 3-14,-1 3-13,1 4-13,-1-14-10,1-27-4,-1-28-4,1-28-5,2-17 4,7-2 12,6-3 11,7-3 11,2 1 9,1 6 4,-1 7 5,1 6 4,-1 3 5,1 0 4,-1 0 4,1 0 4,2 1 3,7 4 4,6 3 2,7 3 4,0 1 1,-2 1-1,-3-1 1,-3 1-1,-1-1 0,4 1-1,3-1 0,3 1 0,1 1-3,1 3-3,-1 3-5,1 4-3,-1-1-3,1-3-5,-1-3-3,1-2-3,-1-1-3,1 3 1,-1 3 1,1 4 1</inkml:trace>
</inkml:ink>
</file>

<file path=ppt/ink/ink4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57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81350 29750 524,'0'-69'3,"0"13"5,0 12 6,0 13 6,1 20 7,4 28 8,3 28 9,3 29 9,-1 13-1,-2 1-8,-3-1-8,-3 1-9,-6 4-6,-5 9-3,-7 10-3,-5 10-4,-4 5-1,0 4-1,0 3-1,0 3 0,0 3-2,0 3-2,0 3-1,0 4-4,0-1-2,0-3-5,0-3-3,0-2-5,1-3-4,4 1-3,3-1-3,3 1-3,3-6 0,3-8 1,3-10 4,4-9 1,1-10-1,0-9-5,0-10-6,0-8-5</inkml:trace>
</inkml:ink>
</file>

<file path=ppt/ink/ink4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57"/>
    </inkml:context>
    <inkml:brush xml:id="br0">
      <inkml:brushProperty name="width" value="0.03739" units="cm"/>
      <inkml:brushProperty name="height" value="0.03739" units="cm"/>
    </inkml:brush>
  </inkml:definitions>
  <inkml:trace contextRef="#ctx0" brushRef="#br0">82000 31300 588,'17'-19'7,"-16"13"13,-15 12 13,-15 13 14,-7 7 3,3 4-8,3 3-8,4 3-8,-1 1-5,-3 1-1,-3-1-2,-2 1-2,-3 1-1,1 3-2,-1 3-2,1 4-1,1-3-2,3-5-1,3-7-1,4-5-2,4-3-1,6 4-3,7 3 0,6 3-3,7-2 0,10-6 0,10-6 0,9-6 1,7-6-1,7-2 1,6-3 0,7-3 1,2-2-2,1 0 0,-1 0-2,1 0-2,-1 0 0,1 0-1,-1 0 0,1 0-1,-4 1-2,-6 4-6,-6 3-4,-6 3-6,-6-1-4,-2-2-3,-3-3-5,-3-3-3,-4-6-1,-3-5 3,-3-7 2,-2-5 2</inkml:trace>
</inkml:ink>
</file>

<file path=ppt/ink/ink4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1:58"/>
    </inkml:context>
    <inkml:brush xml:id="br0">
      <inkml:brushProperty name="width" value="0.03857" units="cm"/>
      <inkml:brushProperty name="height" value="0.03857" units="cm"/>
    </inkml:brush>
  </inkml:definitions>
  <inkml:trace contextRef="#ctx0" brushRef="#br0">82350 31650 570,'-24'-25'3,"4"0"5,3 0 6,3 0 5,-1 9 9,-2 19 12,-3 19 11,-3 19 12,1 10 0,6 4-12,7 3-13,6 3-12,1 4-10,-3 7-7,-3 6-9,-2 7-6,-3 7-9,1 9-9,-1 10-7,1 10-9,1-4-1,3-16 5,3-15 6,4-15 5,-1-11-1,-3-2-9,-3-3-7,-2-3-9</inkml:trace>
</inkml:ink>
</file>

<file path=ppt/ink/ink4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4"/>
    </inkml:context>
    <inkml:brush xml:id="br0">
      <inkml:brushProperty name="width" value="0.03657" units="cm"/>
      <inkml:brushProperty name="height" value="0.03657" units="cm"/>
    </inkml:brush>
  </inkml:definitions>
  <inkml:trace contextRef="#ctx0" brushRef="#br0">78950 36550 601,'1'-50'3,"4"0"4,3 0 6,3 0 5,3 7 5,3 17 3,3 15 4,4 16 3,-3 13 1,-5 14-4,-7 11-4,-5 14-2,-4 7-3,0 3-2,0 3-1,0 4-1,0 2-2,0 4-3,0 3-2,0 3-1,-2 1-3,-3 1-3,-3-1-2,-2 1-2,-3-3 0,1-2-1,-1-3 1,1-3 1,1-6-4,3-5-8,3-7-8,4-5-7,1-3-5,0 4 0,0 3-1,0 3 0,0-2-2,0-6-1,0-6-1,0-6-3,0-12 2,0-15 4,0-15 4,0-16 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0"/>
    </inkml:context>
    <inkml:brush xml:id="br0">
      <inkml:brushProperty name="width" value="0.03574" units="cm"/>
      <inkml:brushProperty name="height" value="0.03574" units="cm"/>
      <inkml:brushProperty name="color" value="#FED406"/>
    </inkml:brush>
  </inkml:definitions>
  <inkml:trace contextRef="#ctx0" brushRef="#br0">67900 39312 615,'10'-8'120,"4"2"-27,3 0-29,5 2-27,3 1-16,2 0-4,5 1-3,1 2-3,4 0-5,1-2-5,2-1-5,2 0-5,0-1-8,-1 0-9,-3 0-10,-2 1-10,-3-2-4,-7 2 0,-5-1 1,-7 0 0,-3 0 4,0 0 7,-2 0 7,0 0 8</inkml:trace>
</inkml:ink>
</file>

<file path=ppt/ink/ink4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4"/>
    </inkml:context>
    <inkml:brush xml:id="br0">
      <inkml:brushProperty name="width" value="0.03007" units="cm"/>
      <inkml:brushProperty name="height" value="0.03007" units="cm"/>
    </inkml:brush>
  </inkml:definitions>
  <inkml:trace contextRef="#ctx0" brushRef="#br0">79150 37350 731,'29'-46'37,"10"10"1,10 10 2,9 9 2,6 4-3,3 1-8,3-1-9,4 1-8,1 1-9,0 3-6,0 3-8,0 4-7,-5 1-5,-9 0-3,-10 0-2,-8 0-3,-8-2 0,-2-3 0,-3-3 1,-3-2 0,-2-5 0,0-2 0,0-3-1,0-3-1</inkml:trace>
</inkml:ink>
</file>

<file path=ppt/ink/ink4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4"/>
    </inkml:context>
    <inkml:brush xml:id="br0">
      <inkml:brushProperty name="width" value="0.04059" units="cm"/>
      <inkml:brushProperty name="height" value="0.04059" units="cm"/>
    </inkml:brush>
  </inkml:definitions>
  <inkml:trace contextRef="#ctx0" brushRef="#br0">80450 35950 542,'-2'-47'1,"-3"6"5,-3 7 4,-2 6 4,-3 13 6,1 23 11,-1 22 10,1 22 11,1 15 0,3 9-8,3 10-9,4 10-8,1 5-5,0 4-3,0 3-1,0 3-3,0 3-2,0 3-2,0 3-2,0 4-2,-2 2-3,-3 4 0,-3 3-2,-2 3-2,-1-1-5,3-2-11,3-3-11,4-3-11,-3 2-4,-5 10 0,-7 10 2,-5 9 0,-1-4 3,6-15 3,7-15 4,6-16 4,3-18 2,0-18 2,0-19 0,0-18 2</inkml:trace>
</inkml:ink>
</file>

<file path=ppt/ink/ink4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5"/>
    </inkml:context>
    <inkml:brush xml:id="br0">
      <inkml:brushProperty name="width" value="0.02946" units="cm"/>
      <inkml:brushProperty name="height" value="0.02946" units="cm"/>
    </inkml:brush>
  </inkml:definitions>
  <inkml:trace contextRef="#ctx0" brushRef="#br0">80800 37400 746,'28'-22'-47,"6"6"17,7 7 18,6 6 17,3 3 9,0 0 2,0 0 1,0 0 2,-4 0 0,-5 0-1,-7 0-2,-5 0-2,-6 3 0,-3 6 2,-3 7 3,-2 6 0,-5 7-2,-2 10-8,-3 10-9,-3 9-9,-7 2-3,-9-2 1,-10-3 0,-8-3 2,-4-4-2,3-3 0,3-3-2,4-2-1,-4-1 1,-9 3 4,-10 3 3,-8 4 4,-3-3 2,7-5 1,6-7 2,7-5 0,15-6 6,25-3 10,25-3 11,25-2 11,14-6 1,3-6-9,3-6-10,4-6-9,-1-4-6,-3 1-1,-3-1-2,-2 1-2,-3 1-3,1 3-6,-1 3-7,1 4-5,-6 1-7,-8 0-10,-10 0-8,-9 0-10</inkml:trace>
</inkml:ink>
</file>

<file path=ppt/ink/ink4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9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79800 42050 999,'-21'-25'-67,"10"0"14,10 0 14,9 0 13</inkml:trace>
</inkml:ink>
</file>

<file path=ppt/ink/ink4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09"/>
    </inkml:context>
    <inkml:brush xml:id="br0">
      <inkml:brushProperty name="width" value="0.0442" units="cm"/>
      <inkml:brushProperty name="height" value="0.0442" units="cm"/>
    </inkml:brush>
  </inkml:definitions>
  <inkml:trace contextRef="#ctx0" brushRef="#br0">80000 41700 497,'-27'-21'20,"-3"10"1,-3 10 1,-2 9 1,-3 7-2,1 7-3,-1 6-3,1 7-3,-3 4-2,-2 3-1,-3 3 0,-3 4 0,-6 4 0,-5 6-1,-7 7 1,-5 6-1,-3 3 0,4 0-1,3 0 0,3 0 0,3 0 0,3 0 0,3 0 0,4 0 0,5 0 0,10 0-1,10 0-1,9 0-1,4-2 1,1-3 0,-1-3 0,1-2 1,2-5 0,7-2-2,6-3-1,7-3-1,7-7-1,9-9-3,10-10-1,10-8-2,7-11-1,6-8 0,7-10-1,6-9-1,9-15 0,13-18-2,12-19-1,13-18-1,4-9-1,-3 4 0,-3 3 0,-2 3 0,-8 6 0,-8 9 1,-10 10 0,-9 10 1,-10 7 1,-9 6 4,-10 7 2,-8 6 3,-8 6 7,-2 6 8,-3 7 9,-3 6 8,-6 7 3,-5 10-3,-7 10-4,-5 9-4,-4 6-3,0 3-1,0 3-1,0 4-1,-2 1-2,-3 0-1,-3 0-1,-2 0-1,-3-2-2,1-3 0,-1-3-2,1-2-1,2-3-2,7 1-1,6-1-3,7 1-1,8-1-2,14 1-2,11-1-2,14 1-3,3-6 0,-2-8 1,-3-10 2,-3-9 2,-2-9-1,0-5-1,0-7-2,0-5-2,0-8-1,0-5 2,0-7 1,0-5 0,-2-4 1,-3 0 1,-3 0 0,-2 0 0,-6-2 1,-6-3 1,-6-3 2,-6-2 1,-4-3 0,1 1 0,-1-1 1,1 1 0,-3-1 1,-2 1 0,-3-1 2,-3 1 0,-4 2 1,-3 7-1,-3 6 0,-2 7-1,-5 4 0,-2 3 0,-3 3-1,-3 4-1,-6 2 1,-5 4-1,-7 3 1,-5 3-1,-8 6-1,-5 9-3,-7 10-4,-5 10-3,-6 10-3,-3 13-5,-3 12-5,-2 13-4,2 7-4,9 4-4,10 3-3,10 3-3,7-7 0,6-15 3,7-15 4,6-16 3</inkml:trace>
</inkml:ink>
</file>

<file path=ppt/ink/ink4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13"/>
    </inkml:context>
    <inkml:brush xml:id="br0">
      <inkml:brushProperty name="width" value="0.04057" units="cm"/>
      <inkml:brushProperty name="height" value="0.04057" units="cm"/>
    </inkml:brush>
  </inkml:definitions>
  <inkml:trace contextRef="#ctx0" brushRef="#br0">79900 47350 542,'-24'-24'0,"4"4"0,3 3 0,3 3 0,-2 3 3,-6 3 8,-6 3 6,-6 4 7,-4 2 2,1 4-2,-1 3-2,1 3-2,-3 4-2,-2 7-3,-3 6-2,-3 7-2,-2 7-1,0 9-3,0 10-2,0 10-1,-2 4 0,-3 0 0,-3 0 1,-2 0 2,-1 0-1,3 0-1,3 0 0,4 0-2,2-2 0,4-3 1,3-3 1,3-2 1,4-3-1,7 1-1,6-1-1,7 1-2,2-4 0,1-6-1,-1-6 1,1-6 0,5-9-1,14-8-1,11-10-2,14-9 0,11-9 0,14-5-1,11-7 1,14-5 1,10-8-1,9-5 0,10-7-2,10-5 0,4-6-1,0-3-3,0-3-1,0-2-3,-2 0-1,-3 7 2,-3 6 0,-2 7 1,-9 2 2,-12 1 0,-13-1 1,-12 1 1,-10-1 0,-6 1 0,-6-1-1,-6 1 0,-12 5 8,-15 14 16,-15 11 18,-16 14 16,-8 7 4,0 3-10,0 3-10,0 4-10,0 4-6,0 6-2,0 7-3,0 6-1,1 3-3,4 0-2,3 0-2,3 0-3,3 0-1,3 0-1,3 0 0,4 0 0,1 0 0,0 0-2,0 0 1,0 0-1,4-4-1,10-5-1,10-7 0,9-5-1,6-8-1,3-5 1,3-7 0,4-5 0,2-9 0,4-9 0,3-10 0,3-8 0,1-8 0,1-2-1,-1-3-1,1-3 0,-1-6 0,1-5 0,-1-7 0,1-5 1,-3-3 0,-2 4 1,-3 3 0,-3 3 2,-7 1 1,-9 1 0,-10-1 1,-8 1 0,-6 1 1,1 3 0,-1 3 1,1 4 0,-4 2 0,-6 4 0,-6 3-1,-6 3 0,-6 3 0,-2 3 1,-3 3 1,-3 4 0,-4 1 0,-3 0 0,-3 0-1,-2 0 0,-5 1-1,-2 4 0,-3 3 0,-3 3-1,-6 4 0,-5 7-3,-7 6 0,-5 7-2,-3 8-4,4 14-5,3 11-6,3 14-5,3 7-5,3 3-4,3 3-4,4 4-3,5-6 0,10-11 4,10-14 4,9-11 3</inkml:trace>
</inkml:ink>
</file>

<file path=ppt/ink/ink4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14"/>
    </inkml:context>
    <inkml:brush xml:id="br0">
      <inkml:brushProperty name="width" value="0.0387" units="cm"/>
      <inkml:brushProperty name="height" value="0.0387" units="cm"/>
    </inkml:brush>
  </inkml:definitions>
  <inkml:trace contextRef="#ctx0" brushRef="#br0">82000 48150 568,'26'-22'85,"4"6"-18,3 7-17,3 6-16,1 3-11,1 0-2,-1 0-2,1 0-2,1 3-3,3 6-3,3 7-3,4 6-3,-4 6-3,-9 6-4,-10 7-3,-8 6-4,-14 4-2,-15 4-1,-15 3-1,-16 3-1,-10-1 0,-3-2 2,-3-3 1,-2-3 1,-3-2 1,1 0 1,-1 0 1,1 0-1,1 0 2,3 0 1,3 0 2,4 0 1,2-4 0,4-5 0,3-7 0,3-5-1,3-6 2,3-3 3,3-3 3,4-2 4,13-6 4,26-6 3,24-6 4,26-6 4,10-6-1,-3-2-4,-3-3-3,-2-3-5,-3-1-3,1 4 0,-1 3-2,1 3-1,1 3 0,3 3 2,3 3 2,4 4 1,-3 1 1,-5 0-3,-7 0-2,-5 0-2,-4-2-3,0-3-1,0-3-3,0-2-2</inkml:trace>
</inkml:ink>
</file>

<file path=ppt/ink/ink4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19"/>
    </inkml:context>
    <inkml:brush xml:id="br0">
      <inkml:brushProperty name="width" value="0.03779" units="cm"/>
      <inkml:brushProperty name="height" value="0.03779" units="cm"/>
    </inkml:brush>
  </inkml:definitions>
  <inkml:trace contextRef="#ctx0" brushRef="#br0">79300 52300 582,'0'-69'0,"0"13"0,0 12 0,0 13 0,-2 7 4,-3 4 8,-3 3 9,-2 3 7,0 12 6,7 22 1,6 22 0,7 23 3,0 14-3,-2 10-4,-3 10-4,-3 9-6,-6 7-3,-5 7-3,-7 6-3,-5 7-3,-4 0-2,0-2 2,0-3 1,0-3 1,1-2-6,4 0-11,3 0-14,3 0-11,1-5-7,1-9-1,-1-10 0,1-8-1,1-14-1,3-15-3,3-15-2,4-16-3</inkml:trace>
</inkml:ink>
</file>

<file path=ppt/ink/ink4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19"/>
    </inkml:context>
    <inkml:brush xml:id="br0">
      <inkml:brushProperty name="width" value="0.02797" units="cm"/>
      <inkml:brushProperty name="height" value="0.02797" units="cm"/>
    </inkml:brush>
  </inkml:definitions>
  <inkml:trace contextRef="#ctx0" brushRef="#br0">79100 53700 786,'46'-46'4,"-5"10"9,-7 10 8,-5 9 8,0 4 3,10 1-3,10-1-2,9 1-3,6-1-5,3 1-8,3-1-6,4 1-9,-3 1-3,-5 3-1,-7 3 0,-5 4-2,-8 1-1,-5 0-2,-7 0-1,-5 0-3,-4-2-4,0-3-6,0-3-6,0-2-6,-2-5-1,-3-2 6,-3-3 5,-2-3 4</inkml:trace>
</inkml:ink>
</file>

<file path=ppt/ink/ink4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20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80450 52100 550,'0'-52'2,"0"-3"3,0-3 4,0-2 2,0 10 8,0 25 12,0 25 11,0 25 11,-2 21 1,-3 20-6,-3 18-8,-2 20-8,-3 13-5,1 9-5,-1 10-5,1 10-4,-3 5-3,-2 4-3,-3 3-2,-3 3-3,-4 4-3,-3 7-4,-3 6-6,-2 7-5,0 7-5,7 9-10,6 10-7,7 10-9,2-6-4,1-18 1,-1-19 0,1-18 1,1-25 4,3-27 9,3-28 7,4-28 9,-1-17 4,-3-2 3,-3-3 0,-2-3 3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0"/>
    </inkml:context>
    <inkml:brush xml:id="br0">
      <inkml:brushProperty name="width" value="0.04727" units="cm"/>
      <inkml:brushProperty name="height" value="0.04727" units="cm"/>
      <inkml:brushProperty name="color" value="#FED406"/>
    </inkml:brush>
  </inkml:definitions>
  <inkml:trace contextRef="#ctx0" brushRef="#br0">69876 38124 465,'0'-11'53,"0"10"1,0 10 2,0 10 1,-1 5-3,-1 2-9,0 3-8,-1 1-7,-1 3-6,0 3-1,0 2-1,0 4-3,-1 2-1,0 2-3,-1 2-3,-1 2-3,-1 2-4,0 4-3,0 2-6,0 3-3,0 3-2,0 1 2,1 3 0,-1 2 2,1-3-6,2-5-14,2-6-14,2-6-14,1-6-5,0-6 2,0-6 2,0-5 2</inkml:trace>
</inkml:ink>
</file>

<file path=ppt/ink/ink4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20"/>
    </inkml:context>
    <inkml:brush xml:id="br0">
      <inkml:brushProperty name="width" value="0.04599" units="cm"/>
      <inkml:brushProperty name="height" value="0.04599" units="cm"/>
    </inkml:brush>
  </inkml:definitions>
  <inkml:trace contextRef="#ctx0" brushRef="#br0">80450 53700 478,'25'-69'21,"0"13"-4,0 12-6,0 13-4,3 9 0,6 6 8,7 7 6,6 6 7,3 3-1,0 0-8,0 0-7,0 0-9,-4 1-4,-5 4 0,-7 3-2,-5 3-1,-8 4-1,-5 7 0,-7 6 0,-5 7-1,-9 5 1,-9 7 1,-10 6 3,-8 7 0,-6 0 2,1-2-1,-1-3-1,1-3 0,2-6 2,7-5 4,6-7 3,7-5 4,7-6 2,9-3-1,10-3 0,10-2-1,13-8-2,19-8-3,19-10-3,19-9-3,9-12-2,0-11-1,0-14-3,0-11-1,-4-6-2,-5 4-3,-7 3-3,-5 3-3,-6 1 0,-3 1 2,-3-1 3,-2 1 1,-3-1 3,1 1 3,-1-1 3,1 1 3,-6 4 2,-8 9 0,-10 10-1,-9 10 1,-9 11 5,-5 17 12,-7 15 10,-5 16 13,-9 12 2,-9 9-6,-10 10-5,-8 10-6,-4 4-3,3 0-4,3 0-2,4 0-3,4-2-1,6-3-2,7-3-2,6-2 0,3-3-3,0 1-2,0-1-2,0 1-3,1-1-1,4 1-2,3-1-1,3 1-2,6-6-1,9-8 0,10-10-1,10-9 0,5-9-2,4-5-1,3-7-2,3-5-2,1-8-1,1-5 0,-1-7 2,1-5 0,-3-9 0,-2-9 1,-3-10 1,-3-8 1,-1-6 0,4 1 1,3-1 2,3 1 1,-4-3 0,-8-2 2,-10-3 1,-9-3 0,-7-2 2,-3 0 1,-3 0 1,-2 0 1,-5-2 1,-2-3-1,-3-3-2,-3-2 0,-4-3-1,-3 1 1,-3-1 0,-2 1 1,-6 4 0,-6 9-1,-6 10 0,-6 10-1,-7 10 1,-6 13 3,-6 12 3,-6 13 3,-7 15-3,-6 19-7,-6 19-8,-6 19-7,-7 15-5,-6 13-2,-6 12-2,-6 13-1,7-5-5,22-22-6,22-22-6,23-21-6</inkml:trace>
</inkml:ink>
</file>

<file path=ppt/ink/ink4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27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86650 41900 563,'-49'-60'68,"4"32"-14,3 31-13,3 32-13,4 13-7,7-3-2,6-3-3,7-2-2,2-3-1,1 1-3,-1-1 0,1 1-3,-3-3 0,-2-2 0,-3-3 0,-3-3 1,-2 4-1,0 13 1,0 12-1,0 13 0,1 1 1,4-9-2,3-10 0,3-8 0,3-4-1,3 3-1,3 3 1,4 4-2,4 1 1,6 0-1,7 0 0,6 0 0,4-7-1,4-11 1,3-14-1,3-11-1,4-6 1,7 4 0,6 3-1,7 3 1,-1-1-1,-6-2 1,-6-3-1,-6-3 0,-4-2 0,1 0-1,-1 0 1,1 0-2,1-2 1,3-3-1,3-3-1,4-2 1,-1-5-1,-3-2-1,-3-3 1,-2-3-1,-5-2 1,-2 0 0,-3 0 0,-3 0 0,-1-2 0,4-3 0,3-3 0,3-2-1,-1-3 0,-2 1-1,-3-1-1,-3 1 0,-4-1-1,-3 1 1,-3-1 1,-2 1 1,-3-1 0,1 1 1,-1-1-1,1 1 0,-1-3 0,1-2 3,-1-3 1,1-3 1,-3-1 2,-2 4-1,-3 3 0,-3 3 1,-4-1-1,-3-2 0,-3-3 0,-2-3-1,-1-1 1,3 4-1,3 3-1,4 3 1,-3-1-1,-5-2 0,-7-3 1,-5-3-1,-6 2 2,-3 10 1,-3 10 1,-2 9 2,-6 7 1,-6 7-3,-6 6-1,-6 7-3,-2 2 0,3 1-1,3-1 0,4 1-1,2 1-1,4 3 1,3 3 0,3 4 0,3 1 0,3 0-1,3 0-1,4 0 0,-1 1-2,-3 4-1,-3 3-3,-2 3-3,-6 1 0,-6 1-3,-6-1 0,-6 1-1,1 1 0,9 3 1,10 3 3,10 4 2,5-1-4,4-3-7,3-3-9,3-2-7,3-5-5,3-2-1,3-3-1,4-3-1</inkml:trace>
</inkml:ink>
</file>

<file path=ppt/ink/ink4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28"/>
    </inkml:context>
    <inkml:brush xml:id="br0">
      <inkml:brushProperty name="width" value="0.04156" units="cm"/>
      <inkml:brushProperty name="height" value="0.04156" units="cm"/>
    </inkml:brush>
  </inkml:definitions>
  <inkml:trace contextRef="#ctx0" brushRef="#br0">92900 40900 529,'18'-22'9,"-11"6"18,-14 7 19,-11 6 18,-6 7 3,4 10-12,3 10-12,3 9-11,-1 4-9,-2 1-2,-3-1-5,-3 1-3,-7 5-3,-9 14-1,-10 11-2,-8 14 0,-8 5-3,-2 1 0,-3-1-1,-3 1-2,-6 1 1,-5 3-1,-7 3 2,-5 4-1,-4-1-1,0-3-4,0-3-4,0-2-4,3-5-3,6-2-1,7-3-2,6-3-1,9-7 0,13-9 2,12-10 3,13-8 1,12-12-6,13-12-17,12-13-16,13-12-17,6-9-1,0-2 12,0-3 12,0-3 12</inkml:trace>
</inkml:ink>
</file>

<file path=ppt/ink/ink4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29"/>
    </inkml:context>
    <inkml:brush xml:id="br0">
      <inkml:brushProperty name="width" value="0.04744" units="cm"/>
      <inkml:brushProperty name="height" value="0.04744" units="cm"/>
    </inkml:brush>
  </inkml:definitions>
  <inkml:trace contextRef="#ctx0" brushRef="#br0">91250 41500 463,'-24'-71'3,"4"10"3,3 10 6,3 9 4,6 15 8,9 22 12,10 22 12,10 23 11,5 11 2,4 4-10,3 3-10,3 3-9,4 3-7,7 3-2,6 3-3,7 4-4,0-3-1,-2-5-1,-3-7-2,-3-5-1,1-3-3,6 4-5,7 3-4,6 3-4,3 3-5,0 3-3,0 3-3,0 4-3,-4 1-3,-5 0-1,-7 0-3,-5 0-1,-6 0-2,-3 0 0,-3 0 0,-2 0-1,-8-4 0,-8-5 0,-10-7-2,-9-5 1,-4-8-2,4-5 0,3-7-2,3-5-1</inkml:trace>
</inkml:ink>
</file>

<file path=ppt/ink/ink4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7"/>
    </inkml:context>
    <inkml:brush xml:id="br0">
      <inkml:brushProperty name="width" value="0.04106" units="cm"/>
      <inkml:brushProperty name="height" value="0.04106" units="cm"/>
    </inkml:brush>
  </inkml:definitions>
  <inkml:trace contextRef="#ctx0" brushRef="#br0">96900 40200 535,'-41'-24'7,"19"4"14,19 3 14,19 3 14,12 3 3,6 3-9,7 3-8,6 4-10,3 2-4,0 4-4,0 3-3,0 3-3,0-1-2,0-2-3,0-3-3,0-3-2,-2-2-2,-3 0-3,-3 0-1,-2 0-3,-3 0-2,1 0-3,-1 0-3,1 0-3,-3 1-2,-2 4-2,-3 3-1,-3 3-2,-10 3 7,-16 3 14,-15 3 15,-15 4 15,-9 2 6,1 4-3,-1 3-3,1 3-1,1 3-4,3 3-2,3 3-2,4 4-2,1 2-3,0 4 0,0 3-2,0 3-1,1 3 0,4 3 1,3 3 0,3 4 0,1 2 0,1 4-2,-1 3-2,1 3-3,-1-2 0,1-6-3,-1-6 0,1-6-1,1-6-2,3-2-3,3-3-3,4-3-3,-1-2-9,-3 0-12,-3 0-15,-2 0-13,-3-4-5,1-5 5,-1-7 5,1-5 4</inkml:trace>
</inkml:ink>
</file>

<file path=ppt/ink/ink4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7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96050 42700 580,'82'-4'97,"17"-5"-17,15-7-19,16-5-16,9-4-12,3 0-4,3 0-4,4 0-4,-3 3-5,-5 6-6,-7 7-7,-5 6-7,-11 4-3,-11 4 1,-14 3 0,-11 3 0,-11 1-3,-5 1-4,-7-1-6,-5 1-5,-4-1-7,0 1-12,0-1-10,0 1-11,-5-1 0,-9 1 10,-10-1 11,-8 1 11</inkml:trace>
</inkml:ink>
</file>

<file path=ppt/ink/ink4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8"/>
    </inkml:context>
    <inkml:brush xml:id="br0">
      <inkml:brushProperty name="width" value="0.03125" units="cm"/>
      <inkml:brushProperty name="height" value="0.03125" units="cm"/>
    </inkml:brush>
  </inkml:definitions>
  <inkml:trace contextRef="#ctx0" brushRef="#br0">99600 39950 704,'48'46'102,"-3"-5"-22,-3-7-24,-2-5-23,0-4-16,7 0-9,6 0-11,7 0-9,-1 1-3,-6 4 6,-6 3 4,-6 3 5,-9-1-3,-8-2-11,-10-3-12,-9-3-12</inkml:trace>
</inkml:ink>
</file>

<file path=ppt/ink/ink4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8"/>
    </inkml:context>
    <inkml:brush xml:id="br0">
      <inkml:brushProperty name="width" value="0.03137" units="cm"/>
      <inkml:brushProperty name="height" value="0.03137" units="cm"/>
    </inkml:brush>
  </inkml:definitions>
  <inkml:trace contextRef="#ctx0" brushRef="#br0">99350 40900 701,'-47'0'1,"6"0"4,7 0 2,6 0 3,9 0 3,13 0 4,12 0 3,13 0 3,9 0 3,6 0 3,7 0 1,6 0 2,4 0-2,4 0-6,3 0-7,3 0-6,-4 3-7,-8 6-9,-10 7-7,-9 6-8,-7 6-7,-3 6-4,-3 7-4,-2 6-5,-5 4-2,-2 4 1,-3 3 0,-3 3 1,-6-4 4,-5-8 7,-7-10 7,-5-9 8,-3-5 3,4 0 4,3 0 1,3 0 2</inkml:trace>
</inkml:ink>
</file>

<file path=ppt/ink/ink4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9"/>
    </inkml:context>
    <inkml:brush xml:id="br0">
      <inkml:brushProperty name="width" value="0.03329" units="cm"/>
      <inkml:brushProperty name="height" value="0.03329" units="cm"/>
    </inkml:brush>
  </inkml:definitions>
  <inkml:trace contextRef="#ctx0" brushRef="#br0">99600 41850 660,'-138'135'-4,"26"-27"4,24-28 4,26-28 4,15-18 5,6-6 6,7-6 7,6-6 6,9-10 5,13-12 3,12-13 3,13-12 2,13-16-5,17-19-15,15-18-13,16-19-16,4-5-11,-6 9-11,-6 10-11,-6 10-11,-6 4-2,-2 0 3,-3 0 3,-3 0 5,-7 6 3,-9 13 4,-10 12 4,-8 13 3</inkml:trace>
</inkml:ink>
</file>

<file path=ppt/ink/ink4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39"/>
    </inkml:context>
    <inkml:brush xml:id="br0">
      <inkml:brushProperty name="width" value="0.03877" units="cm"/>
      <inkml:brushProperty name="height" value="0.03877" units="cm"/>
    </inkml:brush>
  </inkml:definitions>
  <inkml:trace contextRef="#ctx0" brushRef="#br0">100550 40050 567,'25'-25'0,"0"0"1,0 0 1,0 0 1,-2 0 2,-3 0 6,-3 0 6,-2 0 5,-6 10 4,-6 23 5,-6 22 3,-6 22 3,-7 12-1,-6 3-7,-6 3-7,-6 4-8,-2 1-6,3 0-4,3 0-5,4 0-4,2-5-4,4-9-1,3-10-2,3-8-2,7-20-6,14-28-12,11-28-12,14-27-12,7-19-1,3-5 10,3-7 10,4-5 10,1-1 6,0 6 6,0 7 4,0 6 6,-4 6 5,-5 6 7,-7 7 6,-5 6 6,-6 7 6,-3 10 3,-3 10 5,-2 9 4,-6 12 2,-6 16 1,-6 15 2,-6 17 0,-4 8-2,1 4-4,-1 3-6,1 3-5,-1 1-4,1 1-3,-1-1-4,1 1-4,4-6-3,9-8 0,10-10-2,10-9-1,8-9-1,10-5 0,10-7 0,9-5 0,7-6-7,7-3-9,6-3-11,7-2-11,-3-3-6,-8 1 0,-10-1 0,-9 1-1,-20 2-2,-27 7 0,-28 6-3,-28 7-1,-10 2 4,9 1 10,10-1 9,10 1 11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1"/>
    </inkml:context>
    <inkml:brush xml:id="br0">
      <inkml:brushProperty name="width" value="0.03895" units="cm"/>
      <inkml:brushProperty name="height" value="0.03895" units="cm"/>
      <inkml:brushProperty name="color" value="#FED406"/>
    </inkml:brush>
  </inkml:definitions>
  <inkml:trace contextRef="#ctx0" brushRef="#br0">69997 37844 564,'22'-28'4,"-3"5"6,-3 6 8,-2 7 6,-2 3 5,1 2 3,1 2 2,1 2 3,1 1 0,2 0-4,0 0-4,1 0-3,0 2-3,-1 4-2,-1 4-2,0 3-1,-3 3-3,-1 2-4,-2 0-3,-2 1-3,-3 1-3,-3 3-1,-2 1-2,-4 3-1,-3 1-3,-5 1-3,-5 1-3,-5 1-4,-4 0-3,-2 0 0,-1 1-2,-2-1-1,-2-1-6,1-1-10,0-3-10,-1-1-11,4-4-1,5-5 8,7-5 7,5-4 9</inkml:trace>
</inkml:ink>
</file>

<file path=ppt/ink/ink4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0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100650 40900 608,'-57'31'0,"-11"13"-1,-14 12-1,-11 13-1,-1 1 3,13-9 6,12-10 6,13-8 6,12-8 3,13-2-2,12-3 0,13-3-2,13-6 1,17-5 0,15-7 3,16-5 0,13-9-1,14-9-5,11-10-6,14-8-4,7-9-5,3-6-2,3-6-2,4-6-4,-1-2 0,-3 3-1,-3 3-1,-2 4-1,-12 4 2,-19 6 3,-18 7 3,-19 6 3,-18 7 6,-15 10 7,-15 10 9,-16 9 8,-13 12 2,-9 16-5,-10 15-5,-8 17-4,-8 7-4,-2 0-1,-3 0-2,-3 0-1,-4 0-3,-3 0-4,-3 0-3,-2 0-3,-5 0-4,-2 0-2,-3 0-3,-3 0-2,-2-2-4,0-3-8,0-3-6,0-2-6,3-9-4,6-12 2,7-13 2,6-12 1,4-9 1,4-2 3,3-3 3,3-3 2,6-9 3,9-11 6,10-14 3,10-11 6,7-11 2,6-5 2,7-7 2,6-5 2,4-3 0,4 4 1,3 3 0,3 3 1,3 6 4,3 9 9,3 10 10,4 10 8,5 5 6,10 4-1,10 3 1,9 3 1,7 6 0,7 9 1,6 10 1,7 10 1,8 11-4,14 17-6,11 15-7,14 16-7,5 12-11,1 9-11,-1 10-13,1 10-12,-9-4-3,-15-16 4,-15-15 5,-16-15 5,-12-14-3,-5-8-11,-7-10-11,-5-9-11</inkml:trace>
</inkml:ink>
</file>

<file path=ppt/ink/ink4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0"/>
    </inkml:context>
    <inkml:brush xml:id="br0">
      <inkml:brushProperty name="width" value="0.03102" units="cm"/>
      <inkml:brushProperty name="height" value="0.03102" units="cm"/>
    </inkml:brush>
  </inkml:definitions>
  <inkml:trace contextRef="#ctx0" brushRef="#br0">101550 40250 709,'-18'-24'11,"17"4"5,15 3 6,16 3 5,18 1 2,22 1-1,22-1-1,23 1-1,11 1-1,4 3-3,3 3-3,3 4-1,-1-1-5,-2-3-6,-3-3-7,-3-2-5,-10-1-6,-16 3-5,-15 3-6,-15 4-5,-14-1-5,-8-3-3,-10-3-5,-9-2-3,-10-3 0,-9 1 4,-10-1 4,-8 1 5,-6-3 5,1-2 5,-1-3 6,1-3 6</inkml:trace>
</inkml:ink>
</file>

<file path=ppt/ink/ink4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0"/>
    </inkml:context>
    <inkml:brush xml:id="br0">
      <inkml:brushProperty name="width" value="0.03898" units="cm"/>
      <inkml:brushProperty name="height" value="0.03898" units="cm"/>
    </inkml:brush>
  </inkml:definitions>
  <inkml:trace contextRef="#ctx0" brushRef="#br0">103150 39550 564,'-24'-24'0,"4"4"0,3 3 0,3 3 0,1-1 0,1-2-2,-1-3 0,1-3 0,-1-2 1,1 0 3,-1 0 5,1 0 3,-3 7 8,-2 17 14,-3 15 12,-3 16 14,-6 15 1,-5 16-9,-7 15-9,-5 17-10,-8 11-6,-5 10-3,-7 10-5,-5 9-2,-11 7-6,-11 7-6,-14 6-7,-11 7-6,-6 0-6,4-2-5,3-3-5,3-3-4,7-12-3,14-18-1,11-19-1,14-18 0,11-17-1,14-11-1,11-14-3,14-11 0</inkml:trace>
</inkml:ink>
</file>

<file path=ppt/ink/ink4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0"/>
    </inkml:context>
    <inkml:brush xml:id="br0">
      <inkml:brushProperty name="width" value="0.0341" units="cm"/>
      <inkml:brushProperty name="height" value="0.0341" units="cm"/>
    </inkml:brush>
  </inkml:definitions>
  <inkml:trace contextRef="#ctx0" brushRef="#br0">102050 41200 645,'46'-46'0,"-5"10"0,-7 10 0,-5 9 0,-6 12 8,-3 16 18,-3 15 16,-2 17 17,-9 13 3,-12 13-12,-13 12-11,-12 13-12,-9 2-9,-2-5-5,-3-7-5,-3-5-6,1-6-5,6-3-6,7-3-7,6-2-6</inkml:trace>
</inkml:ink>
</file>

<file path=ppt/ink/ink4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1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102800 40800 526,'70'-49'0,"-9"4"-1,-10 3 0,-8 3-1,-8 6 1,-2 9 2,-3 10 0,-3 10 3,-2 5 1,0 4 2,0 3 3,0 3 2,-4 4 2,-5 7 2,-7 6 2,-5 7 2,-8 8 2,-5 14 0,-7 11 1,-5 14 0,-3 10 1,4 9 1,3 10 1,3 10 0,-2 5 1,-6 4-3,-6 3-1,-6 3-3,-2-1-1,3-2-3,3-3-3,4-3-2,2-7-3,4-9-1,3-10 0,3-8-3,1-12-5,1-12-11,-1-13-12,1-12-12,-7-21-5,-12-28-1,-13-28 0,-12-27-1,-5-20 1,3-9 1,3-10 3,4-8 2,2-3 5,4 7 6,3 6 7,3 7 7,6 2 7,9 1 6,10-1 7,10 1 6,7 4 2,6 9-2,7 10-3,6 10-2,7 4 0,10 0 2,10 0 2,9 0 2,1 4 2,-6 10-1,-6 10 1,-6 9 0,-7 9-3,-6 9-5,-6 10-6,-6 10-4,-7 8-4,-6 10 1,-6 10 0,-6 9 0,-12 7 1,-15 7 2,-15 6 1,-16 7 2,-8-1 0,0-6 1,0-6 0,0-6-1,4-7 2,10-6 0,10-6 3,9-6 0,15-7-2,22-6-8,22-6-8,23-6-7,20-12-3,23-15 2,22-15 1,22-16 1,5-10-1,-8-3-7,-10-3-6,-9-2-7,-13 2 0,-16 9 5,-15 10 6,-15 10 5</inkml:trace>
</inkml:ink>
</file>

<file path=ppt/ink/ink4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1"/>
    </inkml:context>
    <inkml:brush xml:id="br0">
      <inkml:brushProperty name="width" value="0.03895" units="cm"/>
      <inkml:brushProperty name="height" value="0.03895" units="cm"/>
    </inkml:brush>
  </inkml:definitions>
  <inkml:trace contextRef="#ctx0" brushRef="#br0">104250 40250 564,'-2'-46'2,"-3"10"4,-3 10 4,-2 9 5,-1 13 6,3 20 10,3 18 9,4 20 11,-6 11 1,-11 7-9,-14 6-7,-11 7-8,-6 4-6,4 3-2,3 3-3,3 4-2,4-7-3,7-16-4,6-15-3,7-15-4,16-12-6,29-6-10,28-6-11,28-6-10,14-12-3,0-15 4,0-15 3,0-16 4,-4-8 3,-5 0 0,-7 0 1,-5 0 1,-9 0 1,-9 0 4,-10 0 3,-8 0 3,-11 1 1,-8 4-2,-10 3 0,-9 3-1,-12 4-1,-11 7 0,-14 6-2,-11 7 0,-7 4 0,0 3 3,0 3 2,0 4 3,1-1 3,4-3 5,3-3 6,3-2 4,4-3 8,7 1 11,6-1 11,7 1 10,0 10 4,-2 22-3,-3 22-3,-3 23-3,-4 13-5,-3 6-5,-3 7-6,-2 6-7,-11 9-3,-15 13-3,-15 12-2,-16 13-3,-7 1-3,4-9-3,3-10-3,3-8-3,3-11-7,3-8-12,3-10-12,4-9-13,5-12-1,10-11 8,10-14 9,9-11 7</inkml:trace>
</inkml:ink>
</file>

<file path=ppt/ink/ink4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2"/>
    </inkml:context>
    <inkml:brush xml:id="br0">
      <inkml:brushProperty name="width" value="0.03406" units="cm"/>
      <inkml:brushProperty name="height" value="0.03406" units="cm"/>
    </inkml:brush>
  </inkml:definitions>
  <inkml:trace contextRef="#ctx0" brushRef="#br0">103300 42250 645,'117'-69'0,"-16"13"0,-15 12 0,-15 13 0,-3 4 3,14-3 5,11-3 5,14-2 5,3-3 4,-2 1 0,-3-1 2,-3 1 1,-9 2 0,-11 7-3,-14 6-2,-11 7-2,-14 7-1,-11 9 1,-14 10 2,-11 10 2,-11 5-2,-5 4-5,-7 3-4,-5 3-4,-8 1-4,-5 1-2,-7-1-1,-5 1-3,-9 2 0,-9 7 1,-10 6 0,-8 7 1,-4 0-3,3-2-8,3-3-7,4-3-7,2-4-7,4-3-3,3-3-5,3-2-5,6-8 1,9-8 6,10-10 5,10-9 5,4-5 4,0 0 3,0 0 1,0 0 4</inkml:trace>
</inkml:ink>
</file>

<file path=ppt/ink/ink4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2"/>
    </inkml:context>
    <inkml:brush xml:id="br0">
      <inkml:brushProperty name="width" value="0.03401" units="cm"/>
      <inkml:brushProperty name="height" value="0.03401" units="cm"/>
    </inkml:brush>
  </inkml:definitions>
  <inkml:trace contextRef="#ctx0" brushRef="#br0">103450 42100 646,'46'-22'2,"-5"6"4,-7 7 4,-5 6 3,-1 6 5,6 6 3,7 7 4,6 6 3,9 9 3,13 13-1,12 12 0,13 13-1,4 7 0,-3 4-4,-3 3-1,-2 3-4,-5 3-7,-2 3-15,-3 3-13,-3 4-14,-6-4-8,-5-9-1,-7-10-1,-5-8-2,-8-12-2,-5-12 0,-7-13 0,-5-12-2</inkml:trace>
</inkml:ink>
</file>

<file path=ppt/ink/ink4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2"/>
    </inkml:context>
    <inkml:brush xml:id="br0">
      <inkml:brushProperty name="width" value="0.03305" units="cm"/>
      <inkml:brushProperty name="height" value="0.03305" units="cm"/>
    </inkml:brush>
  </inkml:definitions>
  <inkml:trace contextRef="#ctx0" brushRef="#br0">105200 39550 665,'28'-69'6,"6"13"12,7 12 13,6 13 11,1 18 5,-3 26-3,-3 24-2,-2 26-3,-6 13-7,-6 4-10,-6 3-11,-6 3-10,-6-1-13,-2-2-11,-3-3-12,-3-3-13</inkml:trace>
</inkml:ink>
</file>

<file path=ppt/ink/ink4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3"/>
    </inkml:context>
    <inkml:brush xml:id="br0">
      <inkml:brushProperty name="width" value="0.05192" units="cm"/>
      <inkml:brushProperty name="height" value="0.05192" units="cm"/>
    </inkml:brush>
  </inkml:definitions>
  <inkml:trace contextRef="#ctx0" brushRef="#br0">105850 40250 423,'45'3'23,"-9"6"-1,-10 7 1,-8 6 0,-9 10 0,-6 17-1,-6 15 1,-6 16-1,-9 9-1,-8 3-4,-10 3-2,-9 4-4,-2-1-3,6-3-1,7-3-2,6-2-2,6-9-2,6-12-1,7-13-2,6-12 0,9-12-2,13-8-2,12-10-2,13-9-2,12-10 0,13-9 0,12-10 2,13-8 0,7-6 1,4 1 3,3-1 0,3 1 3,3 1 1,3 3 3,3 3 2,4 4 3,-6 1 0,-11 0 1,-14 0-2,-11 0 0,-17-4-1,-18-5-3,-19-7-3,-18-5-2,-15-3-3,-9 4-3,-10 3-3,-8 3-3,-9 1 0,-6 1 0,-6-1 2,-6 1 2,-2-1 0,3 1 2,3-1 1,4 1 1,4 1 2,6 3 4,7 3 3,6 4 4,3 2 4,0 4 6,0 3 6,0 3 6,0 9 1,0 16-3,0 15-2,0 17-3,3 7-2,6 0-3,7 0-1,6 0-4,1 12-1,-3 26-1,-3 24-2,-2 26-1,-5 10-1,-2-3-2,-3-3-1,-3-2-1,-4-8-2,-3-8-2,-3-10-3,-2-9-2,-1-10-3,3-9-2,3-10-3,4-8-2,1-11-3,0-8-1,0-10-2,0-9-2,-5-9-2,-9-5-1,-10-7-2,-8-5-2,2-9 2,16-9 4,15-10 5,17-8 4,11-6 9,10 1 16,10-1 15,9 1 15,9 1 5,9 3-5,10 3-6,10 4-6,2 4-4,-3 6-2,-3 7-4,-2 6-4,-5 1 0,-2-3-1,-3-3 1,-3-2 0,-4 2-1,-3 9-2,-3 10-3,-2 10-3,-14 7-1,-21 6-2,-22 7 0,-22 6-2,-15 3-1,-5 0 0,-7 0-1,-5 0-1,-6-2 0,-3-3 0,-3-3 0,-2-2 1,-1-3 0,3 1 0,3-1 2,4 1 0,4-3 1,6-2 4,7-3 2,6-3 3,20-2 3,34 0 1,35 0 3,35 0 2,29-7 2,25-11 0,25-14 2,25-11 0,23-6 0,22 4-3,22 3-2,23 3-3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1"/>
    </inkml:context>
    <inkml:brush xml:id="br0">
      <inkml:brushProperty name="width" value="0.04429" units="cm"/>
      <inkml:brushProperty name="height" value="0.04429" units="cm"/>
      <inkml:brushProperty name="color" value="#FED406"/>
    </inkml:brush>
  </inkml:definitions>
  <inkml:trace contextRef="#ctx0" brushRef="#br0">73122 37613 496,'-1'-15'5,"0"2"10,-2 2 9,0 3 10,-3 1 4,-2 2-3,-3 2-3,-3 2-3,-3 3-4,-2 4-2,-1 4-3,-3 3-3,0 4-3,1 1-2,1 3-2,1 2-2,1 0 0,3-2 1,1 0 1,3 0 1,1-3 0,4-1-4,2-2-3,4-2-2,2-1-3,2 1-1,2 1-1,2 1-1,1 1-1,3 0 1,2-1 1,2 1 1,0 0 0,1 1 2,0 1 0,-1 2 0,1-1 2,0 1 1,-1-1 1,1 1 2,-2 0 1,-1 1 1,-2 1 1,-2 1 1,-2 0 0,-1-1 0,0-1 0,-1-1-1,-2-1-1,-1-1 1,0-1-1,-2 0 1,-2-2-4,-3-1-8,-6-1-7,-2 0-7,-5-3-4,-3-1-2,-5-2-2,-3-2-1,-3-2 0,-1-2 1,-1-2 1,0-2 1,-1-2 2,1-2 3,1-2 2,2-1 2,1-2 6,5 2 5,3 1 7,5 0 7,4 0 5,6-1 5,6-3 5,6-2 4,5 1-1,5 1-5,5 2-7,6 2-5,1 2-6,2-1-6,1 0-4,1 0-5,-1 1-7,-1 0-5,-3 2-6,-1 1-7,-2 0-2,-2 2 0,0 0 1,0 2 0,-3-1 0,-3 0-1,-3-2-1,-2 0-2</inkml:trace>
</inkml:ink>
</file>

<file path=ppt/ink/ink4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49"/>
    </inkml:context>
    <inkml:brush xml:id="br0">
      <inkml:brushProperty name="width" value="0.04433" units="cm"/>
      <inkml:brushProperty name="height" value="0.04433" units="cm"/>
      <inkml:brushProperty name="color" value="#F2395B"/>
    </inkml:brush>
  </inkml:definitions>
  <inkml:trace contextRef="#ctx0" brushRef="#br0">92900 41100 496,'114'-222'-2,"-22"56"11,-22 57 12,-21 56 10,-23 35 10,-21 17 6,-22 15 7,-22 16 6,-13 10-2,-3 7-11,-3 6-10,-2 7-11,-5 4-7,-2 3-2,-3 3-4,-3 4-2,-2 4-4,0 6-2,0 7-2,0 6-4,-2 6-1,-3 6-1,-3 7-1,-2 6 0,-3 1 0,1-3 1,-1-3 1,1-2 1,1-5 0,3-2 0,3-3 1,4-3 0,4-6-2,6-5-1,7-7-3,6-5-2,3-8-1,0-5 0,0-7-1,0-5 0,1-6 0,4-3 1,3-3 1,3-2 0,1-5-1,1-2-2,-1-3-2,1-3-1,7-10-11,16-16-17,15-15-17,17-15-18</inkml:trace>
</inkml:ink>
</file>

<file path=ppt/ink/ink4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50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90600 41450 509,'-24'-47'0,"4"6"0,3 7 1,3 6 0,1 3 4,1 0 6,-1 0 7,1 0 7,5 1 3,14 4 0,11 3 0,14 3 1,5 6-2,1 9-2,-1 10-4,1 10-2,-1 7-1,1 6-1,-1 7 1,1 6 0,-1 1 0,1-3-2,-1-3-2,1-2-1,2 0-2,7 7-1,6 6 0,7 7-3,2 0 1,1-2 1,-1-3 1,1-3 1,-3-1-1,-2 4-5,-3 3-3,-3 3-5,-1 1-2,4 1-1,3-1-1,3 1 0,-1-1 0,-2 1-1,-3-1 1,-3 1-2,-2-1 1,0 1 0,0-1 1,0 1-1,0-1 1,0 1-3,0-1 0,0 1-2,-4 1-1,-5 3 1,-7 3-1,-5 4 0,-4-1 2,0-3 1,0-3 2,0-2 1,-2-6 2,-3-6-1,-3-6 1,-2-6-1</inkml:trace>
</inkml:ink>
</file>

<file path=ppt/ink/ink4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58"/>
    </inkml:context>
    <inkml:brush xml:id="br0">
      <inkml:brushProperty name="width" value="0.03873" units="cm"/>
      <inkml:brushProperty name="height" value="0.03873" units="cm"/>
    </inkml:brush>
  </inkml:definitions>
  <inkml:trace contextRef="#ctx0" brushRef="#br0">81950 4450 568,'-29'93'94,"-5"39"-14,-7 36-13,-5 39-14,0-1-11,10-37-9,10-38-9,9-37-9,4-10-6,1 19-2,-1 19-2,1 19-3,-1 4-3,1-9-4,-1-10-5,1-8-4,-1-11-2,1-8 2,-1-10 3,1-9 1,2-18-10,7-24-20,6-26-23,7-24-20</inkml:trace>
</inkml:ink>
</file>

<file path=ppt/ink/ink4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58"/>
    </inkml:context>
    <inkml:brush xml:id="br0">
      <inkml:brushProperty name="width" value="0.05422" units="cm"/>
      <inkml:brushProperty name="height" value="0.05422" units="cm"/>
    </inkml:brush>
  </inkml:definitions>
  <inkml:trace contextRef="#ctx0" brushRef="#br0">83150 4450 405,'1'-74'3,"4"4"4,3 3 6,3 3 5,-1 6 3,-2 9 3,-3 10 2,-3 10 3,-6 14 4,-5 23 5,-7 22 6,-5 22 5,-3 18-1,4 16-7,3 15-6,3 17-8,-1 10-5,-2 6-4,-3 7-4,-3 6-4,-2 9-2,0 13 0,0 12 1,0 13 1,1 4-1,4-3 1,3-3 0,3-2 0,1-6-9,1-6-19,-1-6-17,1-6-17,-1-4-9,1 1 1,-1-1 1,1 1 1,-1-13 5,1-25 7,-1-25 7,1-25 7,-1-16 4,1-6 1,-1-6 1,1-6 1</inkml:trace>
</inkml:ink>
</file>

<file path=ppt/ink/ink4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59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81800 6400 526,'-46'-27'0,"10"-3"0,10-3 0,9-2 0,10-6 8,14-6 14,11-6 15,14-6 16,5 4 1,1 16-10,-1 15-9,1 17-11,4 5-4,9-3 3,10-3 1,10-2 3,5-1-1,4 3-1,3 3-3,3 4-3,-2 1-9,-6 0-14,-6 0-17,-6 0-15,-7 1-10,-6 4-4,-6 3-5,-6 3-5</inkml:trace>
</inkml:ink>
</file>

<file path=ppt/ink/ink4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2:59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83350 6150 559,'-19'-46'6,"13"10"13,12 10 13,13 9 13,10 4 5,10 1-4,10-1-3,9 1-2,1 5-6,-6 14-6,-6 11-7,-6 14-6,-7 10-5,-6 9 0,-6 10-2,-6 10-2,-10 7-1,-12 6-1,-13 7-2,-12 6-1,-12-1-1,-8-5 0,-10-7-1,-9-5 0,-2-8-1,6-5-5,7-7-3,6-5-4,4-8-1,4-5 3,3-7 2,3-5 2,10-9 4,20-9 4,18-10 4,20-8 4,16-9 0,16-6-3,15-6-5,17-6-3,8-2-4,4 3-4,3 3-3,3 4-4,-4 2-6,-8 4-5,-10 3-7,-9 3-6,-12 4-5,-11 7-2,-14 6-2,-11 7-3</inkml:trace>
</inkml:ink>
</file>

<file path=ppt/ink/ink4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2"/>
    </inkml:context>
    <inkml:brush xml:id="br0">
      <inkml:brushProperty name="width" value="0.04141" units="cm"/>
      <inkml:brushProperty name="height" value="0.04141" units="cm"/>
    </inkml:brush>
  </inkml:definitions>
  <inkml:trace contextRef="#ctx0" brushRef="#br0">86300 4300 531,'-2'125'134,"-3"0"-31,-3 0-32,-2 0-32,-3-2-17,1-3-2,-1-3-4,1-2-1,-1 13-3,1 31-1,-1 32-2,1 31-1,-3 6-2,-2-19-4,-3-18-2,-3-19-4,-1-18-3,4-15-2,3-15-4,3-16-2,-1-7-2,-2 4 0,-3 3-1,-3 3 0,-4-4-2,-3-8-2,-3-10-1,-2-9-3,-1-23-4,3-33-7,3-35-7,4-34-6,4-15 1,6 7 11,7 6 9,6 7 10,1 0 5,-3-2 1,-3-3-1,-2-3 1</inkml:trace>
</inkml:ink>
</file>

<file path=ppt/ink/ink4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2"/>
    </inkml:context>
    <inkml:brush xml:id="br0">
      <inkml:brushProperty name="width" value="0.03753" units="cm"/>
      <inkml:brushProperty name="height" value="0.03753" units="cm"/>
    </inkml:brush>
  </inkml:definitions>
  <inkml:trace contextRef="#ctx0" brushRef="#br0">86350 4650 586,'18'-68'5,"-11"17"18,-14 15 18,-11 16 18,-9 15 5,-3 16-11,-3 15-10,-2 17-10,-5 10-7,-2 6-5,-3 7-4,-3 6-4,-2 1-5,0-3-2,0-3-4,0-2-4,1-1-2,4 3-3,3 3-2,3 4-3,4-4-6,7-9-9,6-10-9,7-8-8</inkml:trace>
</inkml:ink>
</file>

<file path=ppt/ink/ink4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2"/>
    </inkml:context>
    <inkml:brush xml:id="br0">
      <inkml:brushProperty name="width" value="0.0343" units="cm"/>
      <inkml:brushProperty name="height" value="0.0343" units="cm"/>
    </inkml:brush>
  </inkml:definitions>
  <inkml:trace contextRef="#ctx0" brushRef="#br0">86300 4650 641,'70'46'46,"-9"-5"5,-10-7 8,-8-5 5,-6-3-4,1 4-18,-1 3-15,1 3-18,-3 3-9,-2 3-5,-3 3-4,-3 4-5,-4-3-11,-3-5-19,-3-7-19,-2-5-18</inkml:trace>
</inkml:ink>
</file>

<file path=ppt/ink/ink4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2"/>
    </inkml:context>
    <inkml:brush xml:id="br0">
      <inkml:brushProperty name="width" value="0.04712" units="cm"/>
      <inkml:brushProperty name="height" value="0.04712" units="cm"/>
    </inkml:brush>
  </inkml:definitions>
  <inkml:trace contextRef="#ctx0" brushRef="#br0">87550 4300 466,'-21'-18'10,"10"17"18,10 15 18,9 16 20,4 13 3,1 14-12,-1 11-11,1 14-11,-4 11-8,-6 14-2,-6 11-4,-6 14-3,-7 14-2,-6 20 0,-6 18-2,-6 20-1,-2 6-3,3-2-1,3-3-4,4-3-3,2-10-2,4-16-6,3-15-3,3-15-4,-1-14-5,-2-8-5,-3-10-5,-3-9-5,-1-10-4,4-9-1,3-10-1,3-8-2,-1-15 1,-2-19 5,-3-18 4,-3-19 5,-1-13 0,4-6-2,3-6-4,3-6-3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3"/>
    </inkml:context>
    <inkml:brush xml:id="br0">
      <inkml:brushProperty name="width" value="0.04747" units="cm"/>
      <inkml:brushProperty name="height" value="0.04747" units="cm"/>
      <inkml:brushProperty name="color" value="#FED406"/>
    </inkml:brush>
  </inkml:definitions>
  <inkml:trace contextRef="#ctx0" brushRef="#br0">74968 36836 463,'0'-15'4,"0"2"9,0 3 9,0 1 8,-1 4 6,-2 6 0,-2 6 0,-2 6 2,0 3-3,1 1-6,0 1-7,2 1-5,0 0-5,2-3-1,0-1-2,2-2-1,2-3-3,4-1-2,4-2-4,3-2-3,4-2-3,2 0-4,1-2-4,3 0-4,-1-1-1,-1 0 1,-3 0 3,-1 0 2,-2 0-1,-3 2-2,-1 0-3,-2 2-2,-5 1-1,-8 5 2,-8 4 0,-7 4 2,-6 1 2,-1 1 6,-3-1 3,-1 1 5,0-1 4,1-1 4,3-1 2,1 0 4,3-3 2,3-1 0,3-3 0,3 0 0,6-4 1,10-3 4,10-2 2,9-4 3,5-1-1,1-2-5,-1 0-6,1-1-5,-2-1-2,-3 2 0,-3 1 1,-3 0 0,-3 3-3,-4 4-4,-5 4-5,-2 4-4,-5 4-3,-2 3 2,-4 5 1,-2 3 1,-3 3 0,-3 1-5,-4 1-2,-2 1-5,-2-1 0,-1-2 2,-1-1 1,0-2 2,-1-4 2,0-1 3,2-4 3,2-3 2,1-2 2,4-1-1,5 0-1,3-2-1,4-2 7,4-2 12,4-4 13,4-2 13,3-3 2,3-2-9,4-2-8,2-1-10,1-3-6,-1 0-5,-1-1-4,-1-1-5,-1-1-2,-1 1 0,0-1 1,-2 0 0,-2 1-1,-2-1-2,-4 0-2,-2 1-2,-2 0 0,0 2 3,0 2 4,0 3 3,-2 1 4,-2 2 6,-4 2 5,-2 2 6,-1 2 4,1 2 3,0 2 3,2 2 3,0 2 0,-2 5 1,0 4-1,-1 3-1,0 3-1,2-1-1,2 1 0,2-1-2,1 1-2,1-1-3,-2 1-2,2-1-3,-1 0-1,2-1 0,0-1 0,2-1 0,1-1-1,2-3-1,2-1-1,2-2-2,1-2-6,1-3-11,1-1-11,2-2-10,0-3-7,3-4 1,2-4 0,2-3 0,2-6 0,2-6 2,4-5 2,3-6 1,2-6 2,-1-3 3,1-4 2,-1-4 3,0-1 4,-2 2 6,0 2 7,-1 2 5,-2 4 8,-3 6 8,-3 5 7,-2 7 9,-4 6 7,-3 6 7,-3 8 7,-2 7 7,-3 4-3,0 3-10,-2 3-11,0 3-10,0 1-8,2-1-4,2 0-5,1-2-4,2 0-2,-2 1 1,-1 1 1,0 1 1,-4 3-3,-4 3-5,-5 4-5,-6 5-7,-4 2-3,-7 0-2,-5 2-1,-6 1-3,-3-3-1,3-6-2,2-5-1,2-7-1,1-4 0,3-4 0,1-4 0,3-4 1,2-3 1,5-2 1,3-2 2,4-2 1,3-2 1,2-2 3,2-1 1,2-3 2,1-1 1,0 1-3,0-1-1,0 0-1,1 1 1,0 1 4,2 1 5,0 1 4,1 1 4,0 2 6,0 2 5,0 2 5,0 1 3,2 0 4,0 0 2,1 1 4,2 0 3,2 2 4,2 2 6,1 2 3,3 1 1,2 1-4,1 2-5,3 0-4,2 3-5,3 6-4,3 4-4,2 5-5,4 3-3,3 0 1,2 2-2,4 1 1,2 1-6,2 3-11,2 1-10,2 2-11,0 0-8,-2-2-5,-2-2-5,-2-1-5,-6-5 0,-8-5 4,-9-7 5,-9-5 4,-5-3 3,0 0 1,-2 0 2,0 0 2</inkml:trace>
</inkml:ink>
</file>

<file path=ppt/ink/ink4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3"/>
    </inkml:context>
    <inkml:brush xml:id="br0">
      <inkml:brushProperty name="width" value="0.03884" units="cm"/>
      <inkml:brushProperty name="height" value="0.03884" units="cm"/>
    </inkml:brush>
  </inkml:definitions>
  <inkml:trace contextRef="#ctx0" brushRef="#br0">87550 4500 566,'-2'-91'3,"-3"19"8,-3 19 7,-2 19 7,-1 16 7,3 17 8,3 15 6,4 16 8,-4 13-3,-9 14-9,-10 11-11,-8 14-11,-6 3-5,1-2-1,-1-3-1,1-3 0,-3-2-7,-2 0-13,-3 0-13,-3 0-12,-2-2-8,0-3-3,0-3-4,0-2-3</inkml:trace>
</inkml:ink>
</file>

<file path=ppt/ink/ink4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03"/>
    </inkml:context>
    <inkml:brush xml:id="br0">
      <inkml:brushProperty name="width" value="0.04206" units="cm"/>
      <inkml:brushProperty name="height" value="0.04206" units="cm"/>
    </inkml:brush>
  </inkml:definitions>
  <inkml:trace contextRef="#ctx0" brushRef="#br0">87850 4400 523,'93'26'118,"-11"4"-23,-14 3-24,-11 3-22,-7 3-14,0 3-5,0 3-5,0 4-5,-2-1-5,-3-3-4,-3-3-5,-2-2-4</inkml:trace>
</inkml:ink>
</file>

<file path=ppt/ink/ink4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22"/>
    </inkml:context>
    <inkml:brush xml:id="br0">
      <inkml:brushProperty name="width" value="0.03359" units="cm"/>
      <inkml:brushProperty name="height" value="0.03359" units="cm"/>
    </inkml:brush>
  </inkml:definitions>
  <inkml:trace contextRef="#ctx0" brushRef="#br0">83750 11150 654,'-24'-46'-9,"4"10"6,3 10 8,3 9 8,-2 7 3,-6 7 2,-6 6 1,-6 7 1,-4 7-1,1 9-4,-1 10-3,1 10-3,-3 5-2,-2 4-3,-3 3-1,-3 3-1,-4 3-1,-3 3 1,-3 3 1,-2 4 1,-5 1 2,-2 0 0,-3 0 1,-3 0 1,1-2 0,6-3-1,7-3 1,6-2-1,6-3 0,6 1 0,7-1 0,6 1 0,4-3 0,4-2 1,3-3-1,3-3 0,9-6-1,16-5-5,15-7-4,17-5-4,11-11-2,10-11-1,10-14 1,9-11-1,6-12-1,3-9 0,3-10-2,4-8-1,-3-4 1,-5 3 2,-7 3 1,-5 4 2,-6 2 2,-3 4 0,-3 3 2,-2 3 2,-8 4-1,-8 7 0,-10 6-1,-9 7 0,-5 2 1,0 1 3,0-1 2,0 1 4,-4 5 2,-5 14 4,-7 11 4,-5 14 3,-4 3 1,0-2-2,0-3 0,0-3-2,0 1-2,0 6 0,0 7-2,0 6-2,0 1 0,0-3-1,0-3-1,0-2-1,0-3 0,0 1-2,0-1-1,0 1-1,7-7-3,17-12-1,15-13-2,16-12-2,5-12-2,-2-8-1,-3-10 0,-3-9-1,-4-5-1,-3 0 2,-3 0 0,-2 0 0,-5 1 2,-2 4 0,-3 3 2,-3 3 0,-6-1 1,-5-2 2,-7-3 1,-5-3 2,-6-1 0,-3 4 0,-3 3-1,-2 3 1,-6 4-1,-6 7 0,-6 6-1,-6 7 1,-6 2-1,-2 1-1,-3-1 0,-3 1 0,-1 1-2,4 3-1,3 3-1,3 4-1,1 2-2,1 4-3,-1 3-2,1 3-3,1 4-4,3 7-5,3 6-6,4 7-4,2 0-3,4-2 2,3-3 2,3-3 1</inkml:trace>
</inkml:ink>
</file>

<file path=ppt/ink/ink4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22"/>
    </inkml:context>
    <inkml:brush xml:id="br0">
      <inkml:brushProperty name="width" value="0.03131" units="cm"/>
      <inkml:brushProperty name="height" value="0.03131" units="cm"/>
    </inkml:brush>
  </inkml:definitions>
  <inkml:trace contextRef="#ctx0" brushRef="#br0">84700 12100 702,'68'25'51,"-11"0"-11,-14 0-11,-11 0-10,-7 0-8,0 0-1,0 0-3,0 0-2,-4 3-2,-5 6 1,-7 7 1,-5 6-1,-8 3 1,-5 0 1,-7 0-1,-5 0 1,-6 0 0,-3 0 0,-3 0-1,-2 0-1,-5-2 0,-2-3-1,-3-3 0,-3-2 0,1-6 0,6-6-1,7-6 0,6-6 0,3-6 0,0-2 0,0-3 0,0-3 0,9-2 1,19 0 2,19 0 2,19 0 3,13-2-2,10-3-5,10-3-3,9-2-5,2-3-5,-2 1-5,-3-1-6,-3 1-5,-4-1-5,-3 1-6,-3-1-6,-2 1-4</inkml:trace>
</inkml:ink>
</file>

<file path=ppt/ink/ink4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23"/>
    </inkml:context>
    <inkml:brush xml:id="br0">
      <inkml:brushProperty name="width" value="0.03847" units="cm"/>
      <inkml:brushProperty name="height" value="0.03847" units="cm"/>
    </inkml:brush>
  </inkml:definitions>
  <inkml:trace contextRef="#ctx0" brushRef="#br0">86550 11050 571,'1'-36'29,"4"28"5,3 28 7,3 29 6,1 15 0,1 3-8,-1 3-7,1 4-7,-3 4-5,-2 6-1,-3 7-1,-3 6-1,-4 1-2,-3-3-2,-3-3-1,-2-2-2,-5-1-3,-2 3-4,-3 3-4,-3 4-4,-2-1-1,0-3 0,0-3 2,0-2 0,0-5 0,0-2-5,0-3-3,0-3-4,0-7-5,0-9-3,0-10-4,0-8-5,3-18-6,6-25-7,7-25-7,6-25-8,3-10 3,0 7 12,0 6 14,0 7 13</inkml:trace>
</inkml:ink>
</file>

<file path=ppt/ink/ink4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23"/>
    </inkml:context>
    <inkml:brush xml:id="br0">
      <inkml:brushProperty name="width" value="0.03556" units="cm"/>
      <inkml:brushProperty name="height" value="0.03556" units="cm"/>
    </inkml:brush>
  </inkml:definitions>
  <inkml:trace contextRef="#ctx0" brushRef="#br0">86650 10800 618,'-2'-60'39,"-3"32"6,-3 31 4,-2 32 7,-6 19-4,-6 10-12,-6 10-12,-6 9-11,-6 4-6,-2 1 1,-3-1 1,-3 1 0,-2-4-7,0-6-13,0-6-16,0-6-13,4-9-8,10-8 0,10-10-1,9-9 0</inkml:trace>
</inkml:ink>
</file>

<file path=ppt/ink/ink4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23"/>
    </inkml:context>
    <inkml:brush xml:id="br0">
      <inkml:brushProperty name="width" value="0.03562" units="cm"/>
      <inkml:brushProperty name="height" value="0.03562" units="cm"/>
    </inkml:brush>
  </inkml:definitions>
  <inkml:trace contextRef="#ctx0" brushRef="#br0">86850 10900 617,'46'26'103,"-5"4"-22,-7 3-21,-5 3-21,-3 1-13,4 1-5,3-1-4,3 1-4,-1-1-4,-2 1-2,-3-1-2,-3 1-3,-12-6-14,-18-8-25,-19-10-25,-18-9-24,-7-7-4,6-3 17,7-3 19,6-2 18</inkml:trace>
</inkml:ink>
</file>

<file path=ppt/ink/ink4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43"/>
    </inkml:context>
    <inkml:brush xml:id="br0">
      <inkml:brushProperty name="width" value="0.03496" units="cm"/>
      <inkml:brushProperty name="height" value="0.03496" units="cm"/>
    </inkml:brush>
  </inkml:definitions>
  <inkml:trace contextRef="#ctx0" brushRef="#br0">97700 5050 629,'0'-47'3,"0"6"6,0 7 5,0 6 7,-7 9 2,-11 13-3,-14 12-2,-11 13-1,-11 10-3,-5 10 0,-7 10-1,-5 9-2,-4 7 0,0 7 0,0 6-1,0 7-1,-2 5 0,-3 7-1,-3 6-2,-2 7 0,2-3-1,9-8-1,10-10 1,10-9 0,7-9-1,6-5-1,7-7-1,6-5 0,12-9-2,19-9-1,19-10-2,19-8-1,13-9-3,10-6-1,10-6-2,9-6-2,4-7-2,1-6-1,-1-6-1,1-6-2,-1-7-1,1-6 1,-1-6-1,1-6 1,-3-4-1,-2 1 2,-3-1 0,-3 1 1,-6 4 2,-5 9 2,-7 10 4,-5 10 2,-12 13 9,-16 19 11,-15 19 12,-15 19 13,-11 10 4,-2 4-4,-3 3-2,-3 3-4,-1 1-3,4 1-4,3-1-4,3 1-3,1-4-3,1-6-3,-1-6-3,1-6-2,2-4-4,7 1-2,6-1-2,7 1-4,5-6 0,7-8 2,6-10 0,7-9 3,2-7-1,1-3 0,-1-3 0,1-2-1,1-6-2,3-6-6,3-6-5,4-6-5,-1-6-1,-3-2 2,-3-3 3,-2-3 3,-5-4 1,-2-3 2,-3-3 2,-3-2 1,-6-1 1,-5 3 2,-7 3 0,-5 4 3,-4 1 0,0 0 0,0 0 1,0 0 0,-5 1 1,-9 4-1,-10 3 0,-8 3-1,-4 4 0,3 7 1,3 6 0,4 7 0,1 4-3,0 3-9,0 3-8,0 4-9</inkml:trace>
</inkml:ink>
</file>

<file path=ppt/ink/ink4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43"/>
    </inkml:context>
    <inkml:brush xml:id="br0">
      <inkml:brushProperty name="width" value="0.04359" units="cm"/>
      <inkml:brushProperty name="height" value="0.04359" units="cm"/>
    </inkml:brush>
  </inkml:definitions>
  <inkml:trace contextRef="#ctx0" brushRef="#br0">100550 4400 504,'45'-18'-18,"-9"17"22,-10 15 22,-8 16 22,-8 10 8,-2 7-9,-3 6-7,-3 7-8,-4 5-5,-3 7-3,-3 6-4,-2 7-2,-5 5-2,-2 7 2,-3 6 1,-3 7 0,-2 8 0,0 14-2,0 11-2,0 14-2,0 3-2,0-2-2,0-3-2,0-3-2,1-7-2,4-9-2,3-10-3,3-8-2,-1-8-1,-2-2 0,-3-3 0,-3-3 0,-1-7 0,4-9-3,3-10-1,3-8-2,3-25-7,3-36-14,3-39-13,4-36-13,7-29-6,13-19 5,12-18 3,13-19 4,1 3 6,-9 25 9,-10 25 9,-8 25 8</inkml:trace>
</inkml:ink>
</file>

<file path=ppt/ink/ink4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43"/>
    </inkml:context>
    <inkml:brush xml:id="br0">
      <inkml:brushProperty name="width" value="0.03259" units="cm"/>
      <inkml:brushProperty name="height" value="0.03259" units="cm"/>
    </inkml:brush>
  </inkml:definitions>
  <inkml:trace contextRef="#ctx0" brushRef="#br0">100900 4350 674,'-27'-18'12,"-3"17"15,-3 15 18,-2 16 16,-6 10 1,-6 7-14,-6 6-14,-6 7-14,-6 4-9,-2 3-6,-3 3-5,-3 4-4,1-3-4,6-5-2,7-7 0,6-5-2,7-8-5,10-5-10,10-7-9,9-5-10,9-11-3,9-11 1,10-14 2,10-11 2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3"/>
    </inkml:context>
    <inkml:brush xml:id="br0">
      <inkml:brushProperty name="width" value="0.03737" units="cm"/>
      <inkml:brushProperty name="height" value="0.03737" units="cm"/>
      <inkml:brushProperty name="color" value="#FED406"/>
    </inkml:brush>
  </inkml:definitions>
  <inkml:trace contextRef="#ctx0" brushRef="#br0">77402 37394 588,'45'-35'81,"-6"9"-13,-4 9-14,-5 9-14,-4 4-10,-1 2-8,-3 0-7,-1 2-7,-3 2-3,-5 6 2,-3 4 3,-4 5 2,-5 3 1,-6 1 1,-6 1 0,-5 1 0,-5 1-10,-1 0-20,-3-1-22,-1 1-20,-2-2-5,1-1 11,-1-3 10,1-1 12,2-3 8,5-3 7,5-2 6,5-4 6,5-4 5,10-4 3,6-5 4,9-5 3,3-2 2,1 2-1,-1 2 1,1 3-2,-2 1 0,-3 2-2,-3 2-2,-3 2-1,-4 3-5,-8 6-7,-6 4-8,-7 5-7,-6 5 0,-4 3 6,-3 4 7,-4 5 7,-2-1 2,1-3-2,1-5-3,1-3-1,3-5 3,5-3 7,4-4 7,6-4 8,7-2 0,8 0-6,9-1-7,10 1-6,4-1-3,0-4-2,2-2 0,1-3 0,1-4-2,-1-2-2,0-3 0,1-3-3,-2-1 0,-2 0 0,-1 2-1,-3 1-1,-2 0-2,-4-1-7,-5-2-7,-3 1-5,-3-1-1,-2 4 6,-3 3 6,0 3 6,-2 1 5,0 0 1,0 0 2,0 0 2</inkml:trace>
</inkml:ink>
</file>

<file path=ppt/ink/ink4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3:44"/>
    </inkml:context>
    <inkml:brush xml:id="br0">
      <inkml:brushProperty name="width" value="0.04051" units="cm"/>
      <inkml:brushProperty name="height" value="0.04051" units="cm"/>
    </inkml:brush>
  </inkml:definitions>
  <inkml:trace contextRef="#ctx0" brushRef="#br0">100900 4500 543,'26'-19'10,"4"13"8,3 12 7,3 13 7,-1 7 2,-2 4-4,-3 3-4,-3 3-3,-2 1-1,0 1 3,0-1 1,0 1 4,1-1-1,4 1-1,3-1-3,3 1-1,-1-3-4,-2-2-5,-3-3-5,-3-3-6</inkml:trace>
</inkml:ink>
</file>

<file path=ppt/ink/ink4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08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86750 30800 571,'0'-50'4,"0"0"6,0 0 7,0 0 7,-5 12 7,-9 26 7,-10 24 9,-8 26 7,-3 10-1,7-3-11,6-3-11,7-2-10,0-1-7,-2 3-3,-3 3-3,-3 4-3,-2 1-2,0 0 0,0 0-1,0 0 0,1 1-1,4 4 0,3 3-1,3 3 1,1-1-1,1-2 1,-1-3 0,1-3 1,-1-4-1,1-3-1,-1-3-1,1-2-1,1-3-1,3 1-1,3-1 0,4 1 0,5-3-1,10-2-2,10-3-1,9-3-2,7-7-1,7-9 2,6-10 1,7-8 0,-3-9 2,-8-6 0,-10-6 2,-9-6 0,-7-2 1,-3 3 0,-3 3 0,-2 4 1,-3 1-1,1 0 2,-1 0 1,1 0 1,-1-4 1,1-5 0,-1-7-1,1-5 0,1-6 0,3-3-2,3-3-1,4-2-1,-1-1-2,-3 3-1,-3 3 0,-2 4-2,-6 10-10,-6 19-18,-6 19-18,-6 19-18</inkml:trace>
</inkml:ink>
</file>

<file path=ppt/ink/ink4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10"/>
    </inkml:context>
    <inkml:brush xml:id="br0">
      <inkml:brushProperty name="width" value="0.03426" units="cm"/>
      <inkml:brushProperty name="height" value="0.03426" units="cm"/>
    </inkml:brush>
  </inkml:definitions>
  <inkml:trace contextRef="#ctx0" brushRef="#br0">87550 31850 642,'48'1'96,"-3"4"-22,-3 3-21,-2 3-21,-5 1-13,-2 1-2,-3-1-3,-3 1-2,-2-1-3,0 1 0,0-1-1,0 1 0,0 1-3,0 3-4,0 3-4,0 4-4</inkml:trace>
</inkml:ink>
</file>

<file path=ppt/ink/ink4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11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90050 29200 543,'-4'-38'8,"-5"26"18,-7 24 16,-5 26 17,-6 16 4,-3 10-12,-3 10-11,-2 9-11,-3 6-7,1 3-1,-1 3-2,1 4-2,-1 2-3,1 4-1,-1 3-2,1 3-3,-1 6-2,1 9-1,-1 10-3,1 10-1,1-3-2,3-11-1,3-14-1,4-11-2,4-11 1,6-5-1,7-7 1,6-5-1,3-9 1,0-9-1,0-10 1,0-8 0,7-8-3,17-2-3,15-3-4,16-3-4,7-12-2,1-18 2,-1-19 0,1-18 1,-1-12 1,1-3 1,-1-3 2,1-2 0,-3-5 2,-2-2 1,-3-3 2,-3-3 2,-9 1 2,-11 6 5,-14 7 5,-11 6 4,-11 7 2,-5 10 1,-7 10 1,-5 9 0,-8 4 1,-5 1-2,-7-1 0,-5 1-2,-6 4-1,-3 9-4,-3 10-3,-2 10-3,-6 10-5,-6 13-6,-6 12-5,-6 13-7,1 4-5,9-3-7,10-3-6,10-2-7,8-8 0,10-8 5,10-10 4,9-9 5</inkml:trace>
</inkml:ink>
</file>

<file path=ppt/ink/ink4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12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86600 36700 533,'23'-68'-1,"-3"17"6,-3 15 6,-2 16 4,-8 12 10,-8 9 13,-10 10 13,-9 10 12,-5 5 1,0 4-11,0 3-13,0 3-11,0 3-9,0 3-4,0 3-5,0 4-4,0 2-3,0 4 0,0 3 0,0 3-1,1 1 0,4 1-2,3-1-1,3 1 0,1-3-2,1-2 0,-1-3-1,1-3 0,2-4-1,7-3-3,6-3-2,7-2-3,7-8 0,9-8 1,10-10 2,10-9 1,5-12 1,4-11 1,3-14-1,3-11 0,-1-7 0,-2 0-1,-3 0 0,-3 0 0,-4 0-1,-3 0 0,-3 0-1,-2 0-1,-5-2 1,-2-3 1,-3-3 1,-3-2 1,-6-1 1,-5 3 1,-7 3 0,-5 4 0,-6 1 1,-3 0 0,-3 0 1,-2 0 0,-5 3 0,-2 6 1,-3 7 1,-3 6 0,-4 4-1,-3 4-4,-3 3-3,-2 3-5,-1 6-2,3 9-3,3 10-2,4 10-1,4 5-3,6 4-1,7 3-2,6 3-1,1-1 1,-3-2 4,-3-3 5,-2-3 4</inkml:trace>
</inkml:ink>
</file>

<file path=ppt/ink/ink4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12"/>
    </inkml:context>
    <inkml:brush xml:id="br0">
      <inkml:brushProperty name="width" value="0.0317" units="cm"/>
      <inkml:brushProperty name="height" value="0.0317" units="cm"/>
    </inkml:brush>
  </inkml:definitions>
  <inkml:trace contextRef="#ctx0" brushRef="#br0">87400 37000 694,'48'1'66,"-3"4"-8,-3 3-8,-2 3-8,-5 3-9,-2 3-7,-3 3-9,-3 4-7,-4 1-6,-3 0-6,-3 0-4,-2 0-6,0-2-5,7-3-7,6-3-8,7-2-7,2-8-4,1-8-3,-1-10-2,1-9-3</inkml:trace>
</inkml:ink>
</file>

<file path=ppt/ink/ink4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1:44:13"/>
    </inkml:context>
    <inkml:brush xml:id="br0">
      <inkml:brushProperty name="width" value="0.0502" units="cm"/>
      <inkml:brushProperty name="height" value="0.0502" units="cm"/>
    </inkml:brush>
  </inkml:definitions>
  <inkml:trace contextRef="#ctx0" brushRef="#br0">89700 35400 438,'67'-69'0,"-16"13"0,-15 12 0,-15 13 0,-7 6 2,3 0 5,3 0 3,4 0 6,-4 7 6,-9 17 10,-10 15 9,-8 16 10,-9 10 1,-6 7-8,-6 6-6,-6 7-8,-2 4-4,3 3-2,3 3 0,4 4-2,-1 4-1,-3 6-5,-3 7-2,-2 6-4,-3 3-2,1 0-1,-1 0-1,1 0 0,-1-2 0,1-3 0,-1-3 1,1-2-1,1-3-1,3 1-3,3-1-2,4 1-4,1-3-1,0-2-2,0-3 0,0-3-1,3-4-1,6-3-1,7-3 0,6-2-1,3-6-1,0-6 0,0-6-2,0-6-1,4-9 0,10-8 0,10-10 0,9-9 0,7-9 0,7-5-2,6-7 0,7-5-2,2-11 0,1-11 2,-1-14 1,1-11 1,-3-6 2,-2 4 0,-3 3 0,-3 3 1,-7 4 2,-9 7 3,-10 6 4,-8 7 3,-6 2 3,1 1 2,-1-1 4,1 1 3,-6 1 1,-8 3-1,-10 3 0,-9 4-1,-12 4-3,-11 6-4,-14 7-3,-11 6-5,-9 9-3,-3 13-4,-3 12-4,-2 13-2,-3 9-5,1 6-4,-1 7-4,1 6-5,8-4 1,20-11 6,18-14 7,20-11 5,8-9 2,1-3 1,-1-3-2,1-2 1</inkml:trace>
</inkml:ink>
</file>

<file path=ppt/ink/ink4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4:54"/>
    </inkml:context>
    <inkml:brush xml:id="br0">
      <inkml:brushProperty name="width" value="0.0318" units="cm"/>
      <inkml:brushProperty name="height" value="0.0318" units="cm"/>
    </inkml:brush>
  </inkml:definitions>
  <inkml:trace contextRef="#ctx0" brushRef="#br0">74450 53950 691,'-24'-21'3,"4"10"5,3 10 5,3 9 6,1 10 1,1 14-2,-1 11-2,1 14-2,1 8-2,3 7 0,3 6 0,4 7-1,1 7 0,0 9-2,0 10 0,0 10-2,-2 2 0,-3-3-2,-3-3 0,-2-2-2,-1-3 0,3 1 0,3-1-1,4 1 1,1-4-1,0-6-1,0-6 1,0-6-1,0-1-1,0 7 0,0 6-1,0 7 0,0 2-1,0 1 2,0-1 0,0 1 0,-2-1 2,-3 1 0,-3-1 2,-2 1 0,-3 1 1,1 3 0,-1 3 0,1 4 2,-1-1-1,1-3 0,-1-3 0,1-2 0,1-9-1,3-12-1,3-13-1,4-12-1,1-9-1,0-2 1,0-3 0,0-3 0,0-1-1,0 4 0,0 3-1,0 3 0,0 1-2,0 1-1,0-1-1,0 1-2,0-1 1,0 1 0,0-1 2,0 1 0,0-4 1,0-6-1,0-6-1,0-6-1,0-2-1,0 3 1,0 3 0,0 4 1,-2 1-1,-3 0-1,-3 0-1,-2 0-1,-3-13-9,1-24-16,-1-26-16,1-24-16</inkml:trace>
</inkml:ink>
</file>

<file path=ppt/ink/ink4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4:55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81800 57800 472,'3'-52'3,"6"-3"6,7-3 6,6-2 7,-1 0 2,-5 7-1,-7 6-2,-5 7 0,-4 0 0,0-2 0,0-3 1,0-3 0,-4-1 1,-5 4-1,-7 3 0,-5 3 0,-4 3-2,0 3-4,0 3-4,0 4-4,-2 4-2,-3 6-2,-3 7-2,-2 6-1,-6 3-2,-6 0 1,-6 0 1,-6 0-1,-4 1 2,1 4-1,-1 3 1,1 3 0,-1 4 1,1 7-1,-1 6 0,1 7 0,-3 5 0,-2 7 0,-3 6 1,-3 7 0,-1 2 0,4 1 1,3-1-1,3 1 1,1-1 0,1 1 0,-1-1 1,1 1-1,1-1 0,3 1-1,3-1-1,4 1 0,2-1-1,4 1 0,3-1 1,3 1-1,3-3 1,3-2 1,3-3 0,4-3 1,2-2 1,4 0-1,3 0 0,3 0 0,3-2 0,3-3 0,3-3 0,4-2 0,2-3 0,4 1 0,3-1 0,3 1 1,4-3-1,7-2-2,6-3-1,7-3-1,4-2 0,3 0 0,3 0 1,4 0 0,2-2 0,4-3-1,3-3 0,3-2-2,3-3-1,3 1 1,3-1-1,4 1 1,-1-3-1,-3-2 0,-3-3-2,-2-3 0,-3-2-1,1 0-1,-1 0 1,1 0-1,1 0 0,3 0 1,3 0 1,4 0 0,4-4 1,6-5 1,7-7 0,6-5 1,4-6 1,4-3-1,3-3-1,3-2 1,-2-1-1,-6 3 1,-6 3 2,-6 4 0,-9 2-1,-8 4 0,-10 3-2,-9 3-2</inkml:trace>
</inkml:ink>
</file>

<file path=ppt/ink/ink4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0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93800 47200 511,'-58'-44'43,"34"13"10,35 12 8,35 13 10,16 4-3,1-3-13,-1-3-14,1-2-13,-1-3-9,1 1-3,-1-1-3,1 1-4,7-1-3,16 1-2,15-1-2,17 1-3,5 1-2,-3 3-3,-3 3-2,-2 4-3,-9-1-2,-12-3-3,-13-3-3,-12-2-2,-13 3-5,-12 14-8,-13 11-8,-12 14-8,-13 3-2,-12-2 4,-13-3 4,-12-3 5,-5-4 4,3-3 4,3-3 5,4-2 5,1-3 4,0 1 3,0-1 3,0 1 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4"/>
    </inkml:context>
    <inkml:brush xml:id="br0">
      <inkml:brushProperty name="width" value="0.03885" units="cm"/>
      <inkml:brushProperty name="height" value="0.03885" units="cm"/>
      <inkml:brushProperty name="color" value="#FED406"/>
    </inkml:brush>
  </inkml:definitions>
  <inkml:trace contextRef="#ctx0" brushRef="#br0">77566 36787 566,'-22'-6'4,"6"6"16,5 4 15,5 6 15,2 3 4,2 5-7,0 3-6,2 5-7,0 3-5,0 3-5,0 2-4,0 4-3,0 4-4,0 4-1,0 6-2,0 4-1,0 4-2,0 3-3,0 3-1,0 4-3,-1-2-1,0-1-4,-2-4-3,0-3-2,0-5-4,0-8-3,2-8-4,0-8-4,-1-10-8,-4-14-13,-4-14-13,-3-14-13,-2-7 1,0-1 15,2 0 14,1-2 14,2 1 10,2 3 7,4 3 5,3 3 7,1 2 5,3 3 4,2 1 3,2 2 5,1 2 2,2 1 0,0 0 2,1 2 1,0 1-2,0 2-4,-2 2-3,0 3-5,-2 0-3,-1 3-2,-1 2-3,0 2-2,-3 3-3,-4 6-3,-4 4-3,-4 5-3,-3 3-1,-3 0 1,-3 2 2,-3 1 1,-1-1 3,1-3 3,1-3 3,1-3 3,1-3 5,2-3 4,2-3 6,3-2 5,5-5 8,10-2 10,10-6 10,9-2 10,7-5-4,5-2-15,3-3-17,4-3-15,2-1-12,1 1-5,-1 1-7,0 1-5,-4 1-11,-8 2-14,-7 2-16,-8 3-14</inkml:trace>
</inkml:ink>
</file>

<file path=ppt/ink/ink4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1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94250 47550 663,'-46'-24'-51,"10"4"22,10 3 24,9 3 24,2 10 15,-2 20 9,-3 18 8,-3 20 8,-1 10-1,4 3-11,3 3-11,3 4-11,-1 1-7,-2 0-4,-3 0-4,-3 0-5,1 0-3,6 0-2,7 0-4,6 0-3,1-5-5,-3-9-6,-3-10-8,-2-8-5,5-15-9,16-19-6,15-18-8,17-19-8,3-8 3,-5 3 13,-7 3 13,-5 4 14</inkml:trace>
</inkml:ink>
</file>

<file path=ppt/ink/ink4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1"/>
    </inkml:context>
    <inkml:brush xml:id="br0">
      <inkml:brushProperty name="width" value="0.03261" units="cm"/>
      <inkml:brushProperty name="height" value="0.03261" units="cm"/>
      <inkml:brushProperty name="color" value="#F2395B"/>
    </inkml:brush>
  </inkml:definitions>
  <inkml:trace contextRef="#ctx0" brushRef="#br0">94950 47250 674,'20'-41'-18,"-9"19"12,-10 19 13,-8 19 12,-6 12 7,1 6 2,-1 7 1,1 6 0,-1 4 1,1 4-3,-1 3-1,1 3-3,1-1-1,3-2-3,3-3-3,4-3-2,1-1-2,0 4-3,0 3-3,0 3-2,0-1-2,0-2 0,0-3-3,0-3 0,0-1-3,0 4-6,0 3-5,0 3-5,-4-1-2,-5-2 1,-7-3 2,-5-3 2,-1-4-6,6-3-10,7-3-12,6-2-10,-1-6 0,-5-6 10,-7-6 12,-5-6 11</inkml:trace>
</inkml:ink>
</file>

<file path=ppt/ink/ink4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2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93300 49400 558,'-71'-2'0,"10"-3"-1,10-3-1,9-2 0,12-3 5,16 1 11,15-1 10,17 1 11,13-4 4,13-6-3,12-6-4,13-6-2,6-2-3,0 3-1,0 3-1,0 4-2,0 4-2,0 6-1,0 7-2,0 6-1,3 4-2,6 4-2,7 3-3,6 3-2,3 3-2,0 3-2,0 3-4,0 4-1,1-1-4,4-3-4,3-3-5,3-2-4,-1-5-1,-2-2 1,-3-3 0,-3-3 2,-7-2-1,-9 0-2,-10 0-2,-8 0-2,-11 0 0,-8 0 4,-10 0 4,-9 0 3,-13-4-3,-16-5-12,-15-7-10,-15-5-12,-7-3 0,3 4 10,3 3 9,4 3 11</inkml:trace>
</inkml:ink>
</file>

<file path=ppt/ink/ink4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4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99050 47850 459,'-24'-24'3,"4"4"8,3 3 6,3 3 7,6 4 9,9 7 9,10 6 10,10 7 9,5 8 1,4 14-9,3 11-9,3 14-9,-1 5-7,-2 1-6,-3-1-4,-3 1-5,-2-1-4,0 1-3,0-1-1,0 1-3,0 1-1,0 3-2,0 3 0,0 4-1,-2 2-1,-3 4 0,-3 3-1,-2 3 0,-1-5 1,3-12 0,3-13 1,4-12 1,2-7 0,4 1-2,3-1-2,3 1 0,4-10-1,7-19 1,6-18 2,7-19 1,8-19 1,14-19 0,11-18-1,14-19 1,8-13 0,7-6 0,6-6 0,7-6 0,4-1 1,3 7-1,3 6 2,4 7-1,1 2 1,0 1 1,0-1 2,0 1 0,-5 4 1,-9 9-1,-10 10 0,-8 10 0,-12 7-2,-12 6 0,-13 7 0,-12 6-1,-10 4-2,-6 4-2,-6 3-2,-6 3-2,-4 3-1,1 3-2,-1 3-1,1 4-1,-17 4-9,-30 6-20,-32 7-18,-30 6-18,-12 6-4,9 6 12,10 7 13,10 6 11</inkml:trace>
</inkml:ink>
</file>

<file path=ppt/ink/ink4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6"/>
    </inkml:context>
    <inkml:brush xml:id="br0">
      <inkml:brushProperty name="width" value="0.03297" units="cm"/>
      <inkml:brushProperty name="height" value="0.03297" units="cm"/>
      <inkml:brushProperty name="color" value="#F2395B"/>
    </inkml:brush>
  </inkml:definitions>
  <inkml:trace contextRef="#ctx0" brushRef="#br0">92900 53100 667,'-8'-44'28,"34"13"7,35 12 5,35 13 5,24 4-1,16-3-7,15-3-7,17-2-8,8-3-6,4 1-3,3-1-4,3 1-3,-4 1-3,-8 3-2,-10 3 0,-9 4-1,-15 2-1,-18 4 1,-19 3 1,-18 3 2,-17 1-9,-11 1-16,-14-1-16,-11 1-17,-12 1-6,-9 3 3,-10 3 4,-8 4 2</inkml:trace>
</inkml:ink>
</file>

<file path=ppt/ink/ink4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6"/>
    </inkml:context>
    <inkml:brush xml:id="br0">
      <inkml:brushProperty name="width" value="0.03024" units="cm"/>
      <inkml:brushProperty name="height" value="0.03024" units="cm"/>
      <inkml:brushProperty name="color" value="#F2395B"/>
    </inkml:brush>
  </inkml:definitions>
  <inkml:trace contextRef="#ctx0" brushRef="#br0">93650 53150 727,'-88'4'48,"26"10"-6,24 10-7,26 9-6,13 10-4,4 14-3,3 11-2,3 14-2,1 3-4,1-2-4,-1-3-3,1-3-4,-3-1-5,-2 4-3,-3 3-4,-3 3-4,-4-4-3,-3-8-1,-3-10-1,-2-9-1,2-13-6,9-16-10,10-15-11,10-15-11</inkml:trace>
</inkml:ink>
</file>

<file path=ppt/ink/ink4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6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94650 53250 704,'-25'-18'6,"0"17"10,0 15 11,0 16 10,3 12 5,6 9-2,7 10-3,6 10-3,3 4-6,0 0-9,0 0-10,0 0-9,-2 1-5,-3 4-1,-3 3 0,-2 3 0,-1-4-4,3-8-8,3-10-8,4-9-8,4-15-7,6-18-3,7-19-5,6-18-5</inkml:trace>
</inkml:ink>
</file>

<file path=ppt/ink/ink4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7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95100 53450 624,'-4'-40'16,"-5"23"13,-7 22 12,-5 22 14,-1 15 2,6 9-9,7 10-9,6 10-10,1 5-7,-3 4-4,-3 3-6,-2 3-4,-3 1-6,1 1-9,-1-1-7,1 1-9,1-3-5,3-2-6,3-3-5,4-3-5,-1-9 1,-3-11 5,-3-14 6,-2-11 6</inkml:trace>
</inkml:ink>
</file>

<file path=ppt/ink/ink4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7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92550 55400 660,'-49'-2'0,"4"-3"0,3-3 0,3-2 0,-2-6 4,-6-6 9,-6-6 9,-6-6 9,18 1 4,44 9-1,44 10-1,44 10 0,32 4-2,22 0-5,22 0-4,23 0-4,16 0-4,13 0-3,12 0-4,13 0-3,2 0-2,-5 0-3,-7 0 0,-5 0-2,-8 1-5,-5 4-8,-7 3-8,-5 3-8,-23-1-2,-37-2 7,-38-3 7,-37-3 5,-19-2-2,0 0-12,0 0-13,0 0-11</inkml:trace>
</inkml:ink>
</file>

<file path=ppt/ink/ink4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17"/>
    </inkml:context>
    <inkml:brush xml:id="br0">
      <inkml:brushProperty name="width" value="0.04365" units="cm"/>
      <inkml:brushProperty name="height" value="0.04365" units="cm"/>
      <inkml:brushProperty name="color" value="#F2395B"/>
    </inkml:brush>
  </inkml:definitions>
  <inkml:trace contextRef="#ctx0" brushRef="#br0">98800 53600 503,'-69'-22'6,"13"6"11,12 7 12,13 6 11,15 6 6,19 6-1,19 7-1,19 6-1,7 7-3,-3 10-7,-3 10-5,-2 9-7,-3 6-3,1 3-2,-1 3-1,1 4-1,-3 2-2,-2 4-2,-3 3-2,-3 3-2,-2-1-2,0-2-2,0-3-3,0-3-2,0-7-1,0-9 1,0-10-1,0-8 2,4-14-1,10-15-1,10-15-1,9-16-1,9-21 1,9-24 0,10-26 2,10-24 1,11-18 2,17-9 0,15-10 2,16-8 1,23-14-2,31-15-6,32-15-7,31-16-5,20-15-7,9-11-7,10-14-7,10-11-7,-29 18-5,-66 50-3,-65 50-4,-65 50-2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2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63150 21252 551,'31'-15'1,"-1"1"0,-2 1 3,1 0 0,-3 2 4,-2 3 6,-1 1 7,-2 2 5,0 2 4,3 2 1,3 2 1,3 2 0,0 2-1,-3 2-2,-4 1-3,-1 3-2,-4 2-3,-3 2-1,-3 1-1,-2 3-3,-4 2-1,-3 3-2,-2 3-3,-4 3-2,-3 2-2,-5 2-2,-5 3-2,-5 1-2,-4 0-1,-2-2-3,-1-1 0,-2-3-3,-1-4-2,1-5-6,1-6-5,1-6-5,2-5-2,5-3-1,3-2 0,5-4 0,4-4 0,6-7-1,6-7 2,6-7-1,4-3 2,5-1 2,3 1 3,5-1 2,1 3 4,1 5 2,-1 5 3,1 5 4,-3 4 3,-5 2 4,-5 4 4,-4 3 3,-5 3 4,-1 5 1,-2 6 2,-2 4 2,-4 4 0,-8 3 0,-6 3-2,-7 3 0,-3 0-1,-1-2 0,1-1-2,-1-2 0,2-4-3,1-3-3,3-5-3,1-3-3,3-3-2,3 0 0,3-2 1,2 0 0,4-4-2,1-6-5,2-6-4,2-6-6,3-5-3,4-7-2,3-5-2,5-6-2,1-3 0,-1 2 3,-1 0 3,0 1 3,-2 3 1,-3 4 1,-1 3 1,-2 5 0,-2 8 16,-2 14 30,-2 14 31,-2 14 31,-1 5 5,1 0-18,-2-1-19,2-1-19,-1-1-17,2-1-19,0-1-18,2-1-17,0-2-8,0-3 1,0-3 1,0-2 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5"/>
    </inkml:context>
    <inkml:brush xml:id="br0">
      <inkml:brushProperty name="width" value="0.05809" units="cm"/>
      <inkml:brushProperty name="height" value="0.05809" units="cm"/>
      <inkml:brushProperty name="color" value="#FED406"/>
    </inkml:brush>
  </inkml:definitions>
  <inkml:trace contextRef="#ctx0" brushRef="#br0">81550 14106 378,'-16'-2'6,"2"-2"11,1-4 11,1-2 11,2-1 4,6 2-1,4 2-4,6 3-1,3 0-4,1 0-4,3 0-4,2 0-4,1 0-2,1 0 1,1 0 0,2 0 2,0 1-1,1 0-2,1 2-1,1 0-3,0 1-1,1 0-3,-1 0-1,1 0-1,-1 1-2,-1 0 1,-1 2 0,-1 0 1,-1 0-2,-1 0-2,-1-2-3,0 0-3,0 0 0,3 2 0,3 2 2,3 2 0,1-1 2,1-1-1,-1-2 1,1-1 0,0-4 0,2-1-1,3-2 0,1-1 0,2-3-2,1 0 0,0-1 0,2-1-1,-1-1-1,-3 2 0,-4 0-1,-1 2 0,-4 1 0,-2 2-1,-1 3-1,-2 1-1,-3 1 0,1 0 0,-2 0 0,-1 0 1,0-1 2,0-1 0,-1 0 3,1-1 2,0-1-2,-1 0-4,1 0-5,0 0-5</inkml:trace>
</inkml:ink>
</file>

<file path=ppt/ink/ink4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40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28360 36838 585,'7'-8'103,"0"0"-29,-2 0-28,0 1-28,-2 1-12,1 4 5,0 4 6,0 4 6,-1-1 0,0-5-5,-1-4-5,-2-5-4,0 0-3,-2 6 0,-1 6 0,0 6-1,1 1 1,4-3 0,4-2 1,4-4 1,-1-1-5,-6 0-8,-6 0-10,-6 0-10,-3 0 1,0 0 8,1 0 9,-1 0 10,0 0-5,0 0-15,0 0-17,1 0-15,-1 0-8,2 0 5,1 0 4,0 0 3,2 0 6,-1 2 7,0 0 6,0 2 7</inkml:trace>
</inkml:ink>
</file>

<file path=ppt/ink/ink4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42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28414 37381 617,'-7'8'114,"2"0"-28,2 0-26,2 0-28,1-1-14,-2 1-3,0 0-3,-1 0-2,-1 1-3,2 3-2,0 4-2,2 2-2,0 1-1,0-1 1,0-1 1,0-1 0,0-1 0,2-1 0,0 0 0,2-2 0,0-1 0,1-1-1,2 0-1,0-2 1,2 0-2,2-2 0,1-1-2,3 0-1,0-3 0,-3-4 0,-1-4 1,-2-4 0,-2-2 0,0 1-1,-2-1 1,0 0-1,-2 1 0,1 1 0,0 0-1,0 2 0,0 0 0,0 0 0,0 0 0,0 1 1,-1-2 1,-1-2 0,0-2 1,-1-1 0,-2-2 2,-1 0 2,0 1 3,-1-1 2,-1 1 1,0 2-1,0 3 1,0 1-2,-1 1 2,-2 0 0,-1 1 1,-3-1 1,-2 1-2,0 2-7,-1 2-7,-1 2-6,0 1-4,3 2-4,1 0-2,2 2-3,1 1-6,-2 6-6,0 2-7,-1 5-7</inkml:trace>
</inkml:ink>
</file>

<file path=ppt/ink/ink4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46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39332 33400 528,'-16'23'117,"-2"-1"-27,0-1-27,-1-1-27,0 0-15,1 1-2,1 1-3,1 1-3,1-1-2,2-3-3,3-3-1,1-2-3,1-2-2,2 1 0,1 1-1,0 2-1,3-2-1,4-3-4,4-3-1,4-2-3,2-3-2,1-1 2,1 0 0,2-1 0,-1-1 1,1 0 0,0 0 1,0 0 0,0-2 0,1-2-2,1-4-1,1-2-3,1-3 0,-1-1 1,1-3 1,0-1 0,-1-2 0,1 2 2,-1 1 1,1 1 1,-2 1 1,-3 2 2,-3 3 2,-2 1 0,-5 3 6,-2 6 8,-6 4 8,-2 6 8,-3 1 3,2 1-1,1 0-2,0 0-2,1-1-3,0 1-3,0 0-5,1 0-3,-1 0-3,2 1-1,0 1-2,2 2-1,0-1-1,2 1-1,0 0-2,2-1-1,0-1 0,3-4-1,2-5 0,2-2-1,1-3 0,0 0-1,-1 0-1,1 0 0,1-3-1,3-2 0,3-5 1,4-4 0,0-2-2,-2-1-5,0-1-4,0-1-5,-4-1 0,-3 1 4,-4-1 4,-4 1 3,-3 0 6,-2 2 7,-2 2 7,-2 3 7,-2 1 0,-2 2-6,-2 2-5,-1 3-6,-3 0-4,-2 2-4,-2 0-3,-1 2-4,-2 1-3,1 3-5,-1 4-3,0 2-5,1 1-3,1-2-3,1-3-2,1 0-3,1-2 1,4 1 4,3 1 5,3 2 4,0-1 4,0-1 2,-2 0 4,0-1 3</inkml:trace>
</inkml:ink>
</file>

<file path=ppt/ink/ink4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2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51320 16105 554,'6'-13'33,"-3"6"7,-2 6 6,-4 6 6,-1 4-2,-2 1-7,0 3-9,-1 2-7,-2 2-7,-2 3-6,-2 3-4,-1 3-6,-3 1-3,0 1 1,-1-1-1,-1 1 1,0-2-1,1 0 0,0 0 1,2-2-1,2-2-1,1-3-3,2-3-3,2-3-3,2-1-1,-1 0 3,0-1 3,0 1 2,2-2 4,6-2 3,4-4 5,6-2 3,2-3 1,3-1-2,2 0-2,2-1-3,2-3-1,5-2-1,3-3 0,4-3-1,0 0 0,-5 4-1,-5 4-1,-4 4-1,-4 2-3,-1 0-1,-1 0-3,-1 0-3,0 0-4,0 0-3,0 0-6,0 0-3,-2-1-10,-1-2-15,-2-2-13,-2-1-14,-2-2 1,-2 0 16,-2 0 17,-2 0 17</inkml:trace>
</inkml:ink>
</file>

<file path=ppt/ink/ink4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2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51774 16549 524,'-8'-18'11,"0"12"21,0 12 22,0 12 21,1 7 3,1 6-13,0 5-15,2 5-14,-1 1-10,0 0-6,-1-2-5,-2 0-5,1-1-7,-1 1-7,0-1-7,0 0-9,1-1-5,0 0-5,2-1-4,1-1-4,0-2-5,2-2-5,0-1-5,2-3-5,-1-4 3,0-5 8,-2-6 10,0-6 9</inkml:trace>
</inkml:ink>
</file>

<file path=ppt/ink/ink4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3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52701 16380 557,'7'-29'10,"-1"5"4,0 5 4,-2 5 3,0 2 1,0 0-1,0 0-2,0 1 0,-1-1-3,0 0-1,-2 0-2,0 1-1,-2 0-2,0 0 2,-2 2-1,0 1 1,-2 0-1,0 2 1,-1 1 0,-1 0-1,-1 1 0,0 0 0,0 0-1,0 1-1,-1 1-1,-2 5 0,-1 6-1,-3 4-1,1 3-1,2 1 0,4 1 0,3 2 0,2-1 0,0 1 0,1-1 0,2 1 0,0-1 0,0-1 0,0-1-1,0-1 1,1 0-1,2 2-1,2 0 0,2 1 0,0 0-1,-1-1 0,0-1 0,-2-1 0,0 0-1,0 0 0,0-1-2,0 1 0,-1 0 0,0 1 0,-2 1 0,0 2 0,-2-2 0,-2 1-1,-2-2-1,-2-1-1,-1-1-1,-2-1 2,0-1 0,-1 0 1,-1-2 0,0-1 0,1 0 0,-1-2 0,0-1-1,0-2-2,0-3-2,1 0-2,0-4 1,0 0 3,2-3 2,1-2 3,1-2 1,2-4 1,2-2 1,2-3 0,2-2-1,4 1 1,2-1-2,4 1 0,1-2-1,3-1-1,1-3-2,3-1-2,1-1-1,1 3-2,1 1-2,1 3-2,0 1 0,-3 1 0,-1 0 1,-2 2 0,-1 2-3,-1 1-7,1 2-7,0 2-8,-1 2-2,-1 1-1,-1 0 1,-1 2 0,-1 0 2,0 0 5,-2 0 5,0 0 4</inkml:trace>
</inkml:ink>
</file>

<file path=ppt/ink/ink4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4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54148 15555 471,'-2'-13'7,"0"6"14,-3 6 14,-2 6 13,-1 5 3,-2 5-7,0 5-8,-1 5-7,-2 4-5,-2 1 0,-1 2-1,-3 3-2,0 0 0,1 2-2,1 1-2,1 1-2,0 1-1,2 2-2,1 2-2,1 2-1,1-2-2,0-4 2,2-5 1,1-5 1,1-4-3,2-2-5,2-1-5,2-2-5,2-3-5,2-1-6,2-3-5,2-1-6,1-3-1,3-2 2,2-4 2,2-2 2,0-5 2,1-2-1,0-5 2,-1-4 0,0-2 1,-1-1 1,0-1 3,-2-1 1,-1 0 1,-2 1 1,-2 0 0,-2 2 0,-3 1 2,-1 1 4,-2 1 3,-1 1 3,-4 0 3,-2 2 3,-4 1 2,-2 0 2,-1 2 0,1 1 0,1 0-2,1 2-1,0 1-1,0 0 0,0 1 1,1 2-1</inkml:trace>
</inkml:ink>
</file>

<file path=ppt/ink/ink4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4"/>
    </inkml:context>
    <inkml:brush xml:id="br0">
      <inkml:brushProperty name="width" value="0.03336" units="cm"/>
      <inkml:brushProperty name="height" value="0.03336" units="cm"/>
      <inkml:brushProperty name="color" value="#F2395B"/>
    </inkml:brush>
  </inkml:definitions>
  <inkml:trace contextRef="#ctx0" brushRef="#br0">55509 15552 659,'-15'2'50,"4"2"0,3 3 1,3 4 1,2 0-4,3-1-11,4 0-10,2-2-10,2-1-9,2-2-7,0-3-8,2 0-7,-2-4-4,1-2 1,-2-4 1,0-2 1,-1-2 1,-1 1 2,1-1 2,0 0 1,-1 1 2,-2 1 3,-3 0 1,0 2 3,-2 0 0,0 0 0,0 0-1,0 1-1,-2-1 4,0 2 7,-3 0 7,-2 2 8,-1 1-2,0 2-8,1 2-9,-1 2-9,-1 2-4,0 4 0,-2 2 0,1 3 0,-1 1-2,4-2-3,2-3-4,4-1-5,0-1-5,-2-2-10,-2-1-9,-2 0-10</inkml:trace>
</inkml:ink>
</file>

<file path=ppt/ink/ink4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4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56076 16359 537,'-8'-15'35,"-1"4"-2,-2 3 1,0 3-2,-2 2-2,-1 3-3,-3 4-4,-1 2-3,-2 3-3,2 4 0,1 2 0,1 3 0,0 2-1,-2 1 1,0 1-2,-1 1 1,0 1-1,1 1-1,1 1 0,1 1-2,1 0-1,2-1-3,2-1-2,3-1-2,1-1-1,2-3 0,2-1 0,2-2 0,3-3-3,4-1-6,4-2-8,3-2-6,5-3-4,4-3-1,3-2-3,4-4-1,3-2-3,1-1-2,1-3-3,1-2-3,-3 0 1,-4 2 6,-4 2 6,-6 3 4,-3 0 3,-1 0-3,-1 0-2,0 0-3</inkml:trace>
</inkml:ink>
</file>

<file path=ppt/ink/ink4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6"/>
    </inkml:context>
    <inkml:brush xml:id="br0">
      <inkml:brushProperty name="width" value="0.04724" units="cm"/>
      <inkml:brushProperty name="height" value="0.04724" units="cm"/>
      <inkml:brushProperty name="color" value="#F2395B"/>
    </inkml:brush>
  </inkml:definitions>
  <inkml:trace contextRef="#ctx0" brushRef="#br0">57426 15856 465,'1'-12'27,"0"6"7,2 8 6,0 6 7,0 6 0,0 4-5,-2 3-6,0 5-6,-2 1-5,-2 1-2,-2-1-3,-2 0-3,0 1-2,-1-1-3,0 0-2,0 1-2,1-2-3,0-3-5,2-3-3,1-3-5,2-8-10,5-14-17,6-13-17,4-15-17,3-6-2,1 2 12,2 0 12,0 1 12,-1 3 9,1 4 7,-2 3 6,-1 5 7,-1 2 6,-3 2 4,-1 3 6,-2 1 5,-1 4 7,0 4 10,0 5 8,0 6 10,-2 3 0,-1 3-8,-2 4-8,-2 2-9,-1 3-5,-2 3-2,0 3-3,-2 3-2,0 1-3,-2-2-2,0 0-4,-1-1-2,-1-2-1,2-3 0,1-3 1,0-2 1,1-8-10,1-9-20,-2-10-20,2-9-21,1-6-3,4-1 13,3-1 13,5-1 14,3 0 8,0 3 5,1 1 3,1 3 5,1 1 6,2 1 9,0 0 7,1 3 9,1 0 4,1 2-1,1 2 0,1 2 0,1 2-2,-1-1-2,1 0-2,-1 0-3,3 0-1,3-2-2,4 0-3,5-1-1,-2 0-3,-4 2-3,-5 2-4,-5 3-3,-6-1-4,-8 0-2,-8-2-5,-8 0-2,-4-2 0,0-4 3,0-2 4,1-3 4,0-1 2,2 1 3,2 1 2,2 1 2,1 1 2,1 2 2,-1 2 2,0 3 3,0 3 6,0 8 13,0 6 13,0 7 12,0 4 1,0 1-10,0 1-12,0 1-10,0 5-6,1 7-2,-1 8-2,0 8-2,0 3-2,0 0-3,0-2-2,0 0-3,1-2-3,0-2-3,2-2-1,0-2-3,1-3-3,0-4-5,0-4-3,0-3-5,0-5-3,0-3-4,0-5-3,0-3-3,-2-5 1,-6-4 5,-4-6 6,-5-4 5,-3-5 4,-1-3 2,-1-5 3,-1-4 2,0-1 3,1 1 4,1 1 4,1 1 3,1 2 4,4 3 4,3 2 3,3 4 4,2 1 1,4-2-2,2 0-2,4-1-3,5-2-3,7-1-4,9-3-5,7-2-4,6-1-6,5-1-10,2-1-8,6-1-10,-5 3-1,-8 5 6,-11 6 7,-9 6 6,-5 2 1,2-2-6,0-2-6,1-1-6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6"/>
    </inkml:context>
    <inkml:brush xml:id="br0">
      <inkml:brushProperty name="width" value="0.04082" units="cm"/>
      <inkml:brushProperty name="height" value="0.04082" units="cm"/>
      <inkml:brushProperty name="color" value="#FED406"/>
    </inkml:brush>
  </inkml:definitions>
  <inkml:trace contextRef="#ctx0" brushRef="#br0">86400 14277 538,'3'-15'67,"7"4"-5,8 3-4,6 3-5,4 1-5,1 0-6,0 0-6,2 0-6,3 0-5,3 0-7,4 0-5,4 0-5,3 0-7,2 0-4,2 0-6,2 1-5,-1-1-8,-4 2-10,-4 0-11,-4 2-10,-4-1-2,-3 0 7,-5-2 6,-3 0 6</inkml:trace>
</inkml:ink>
</file>

<file path=ppt/ink/ink4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6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62550 15263 591,'31'-21'108,"1"5"-24,-1 4-23,0 6-23,0 2-13,-1 2-2,-1 0-3,-1 2-1,-2 0-4,-1 0-5,-3 0-5,-1 0-5,-5 2-15,-8 6-26,-8 4-26,-8 5-26,-3 1-3,0-4 21,2-4 20,1-4 20</inkml:trace>
</inkml:ink>
</file>

<file path=ppt/ink/ink4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6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62489 15550 550,'-36'0'14,"7"2"3,7 0 3,6 2 3,5 0 2,3 2 2,1 0 3,2 1 1,1 2 0,0 2-2,0 2-3,0 1-3,1 3-1,0 3-2,2 3 0,0 3-2,1 4-1,0 3-2,0 4-3,0 4-1,0 4-2,-2 2-4,0 4-1,-1 2-3,-1-1-4,0-4-5,0-6-4,0-4-5,0-4-5,2-3-4,0-3-5,2-3-4</inkml:trace>
</inkml:ink>
</file>

<file path=ppt/ink/ink4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7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62347 16453 639,'23'-29'2,"-1"5"5,-1 5 4,-1 5 5,0 3 1,1 2 1,1 3 0,2 1-1,-2 1 0,0 0-1,-1 0-1,0 0-1,-3 2 0,-3 4 1,-3 4 0,-2 4 0,-3 3 0,-1 3-3,0 3-1,-2 3-4,-3 2 1,-6 1 0,-6 1 1,-5 1 2,-5 1-2,-1 1-3,-3 1-3,-1 1-3,-1-2-5,1-5-6,1-5-5,1-5-5,1-3-3,3-2 0,1-3 1,2-1 0,2-3-2,1-6-5,1-4-4,1-5-5,1-5 1,4-3 5,2-5 5,4-3 5,1-1 4,2 5 4,0 3 4,2 5 4,1 2 5,1 2 5,3 3 6,2 1 5,0 1 6,0 2 6,-2 1 5,-1 0 6,2 4 2,2 4-1,3 5-2,3 6-1,2 2-2,1 1-3,1 1-3,2 1-2,-1 1-3,2 1-3,2 1-1,-1 2-3,2-3-7,-1-3-11,1-5-11,-1-3-12,-1-3-13,-5 0-11,-3-2-13,-4 0-12</inkml:trace>
</inkml:ink>
</file>

<file path=ppt/ink/ink4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7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63624 14492 541,'8'-9'4,"2"-2"8,0-2 8,2-1 9,-1 1 2,-1 4-1,-1 6-3,0 5-1,-1 3-3,-1 3-5,1 3-4,0 4-4,-1 2-5,-2 3-8,-2 3-8,-2 3-7,-4 1-5,-4 1-2,-5-1-3,-5 1-2,-4-2 0,0-2 1,-1-1 1,-1-3 3,0-1 1,-1-2 2,1-3 3,-1-1 1,2-2 4,1-1 3,2 0 3,3-2 3,3-1 10,8-2 14,7-2 16,6-2 15,6-3 3,5-2-8,5-4-8,5-2-8,2-1-8,-1-1-8,-1 0-7,-1 0-8,-2 1-5,-1 1-1,-3 0-2,-1 2-1,-3 2-1,-3 2 1,-3 4 1,-2 2 1,-5 3 5,-2 2 13,-6 2 11,-2 2 12,-5 3 5,-4 5 0,-4 5-2,-3 5 0,-4 3-3,-1 0-7,-3 2-5,-1 1-7,-3 5-2,-4 8-1,-5 9 1,-2 10-1,-3 1-1,1-3-5,2-5-3,0-3-3,2-5-4,4-6-2,2-6-2,3-6-2,2-3-7,1-1-8,1-1-11,2-1-9,1-4-6,6-7-3,5-7-3,5-6-3</inkml:trace>
</inkml:ink>
</file>

<file path=ppt/ink/ink4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8"/>
    </inkml:context>
    <inkml:brush xml:id="br0">
      <inkml:brushProperty name="width" value="0.04047" units="cm"/>
      <inkml:brushProperty name="height" value="0.04047" units="cm"/>
      <inkml:brushProperty name="color" value="#F2395B"/>
    </inkml:brush>
  </inkml:definitions>
  <inkml:trace contextRef="#ctx0" brushRef="#br0">64100 16677 543,'8'-6'9,"0"2"18,0 4 19,-1 3 17,2 3 4,2 5-10,2 5-12,1 5-11,2 2-7,2-1-3,0-1-3,1 0-3,0-4-6,1-3-6,0-4-6,-1-4-8,0-3-11,-1-2-15,0-2-17,-2-2-16,-2-2-4,-3-2 7,-3-2 9,-2-1 7,-2-2 7,0 0 7,0 0 8,0 0 6</inkml:trace>
</inkml:ink>
</file>

<file path=ppt/ink/ink4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8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64811 16600 579,'8'15'112,"-1"-1"-32,1-1-32,0 0-32,0-2-25,2-1-16,0 0-17,1-2-16,2-2-3,2-4 10,1-4 10,3-4 10,0-2 8,-1-2 6,-1 0 5,0-1 6,-3 0 6,-1 2 3,-2 2 5,-2 3 4,-4 1 11,-2 3 18,-6 4 18,-2 2 17,-5 3 2,-2 4-16,-3 2-14,-3 3-16,-4 3-10,-3 1-4,-5 3-6,-3 1-4,-2 0-3,1-3 1,1-3-1,2-3 0,1-1 0,3 0-2,3-1-2,3 1-1,2-2-1,2-1 2,2-2 0,3-2 2,3-2-1,6-2-2,6-3-2,6 0-2,3-2 0,1 0 3,1 0 3,2 0 2,2-2 0,5 0-1,5-3-3,5-2-1,3-1-2,2 2-3,2 1-3,3 1-3,0-1-2,0-1 0,0 0-1,0-1-2,-1-1-4,-3 2-8,-4 1-10,-2 1-8,-5-1-3,-5-1 0,-6 0 2,-6-1 1</inkml:trace>
</inkml:ink>
</file>

<file path=ppt/ink/ink4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8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67450 15366 462,'17'-7'91,"3"2"-20,3 2-21,3 2-20,2 1-11,-1 0-2,1 0-2,-1 0-1,-1 0-4,-4 0-5,-5 0-6,-3 0-6,-5 1-3,-6 4-3,-6 2-1,-6 3-3,-2 1 4,0 0 11,2-2 11,1 0 11,0-1 4,2 1 1,1 2 0,0 0-1,1 1 0,0 1-3,0 1-2,0 2-2,1 0-2,1 3 0,0 1-1,2 3-2,-1 0-1,-1 1-3,0-1-2,-1 1-2,0-1-5,2 1-5,2-1-6,2 1-4,0-1-6,-1-1-5,0-1-4,-1-1-4,-1-2-5,2-1-2,0-2-3,1-2-2,1-2 1,-2-1 6,0-1 5,-2 0 6</inkml:trace>
</inkml:ink>
</file>

<file path=ppt/ink/ink4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5:59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67284 17413 519,'-16'0'3,"-2"0"8,0 0 6,-1 0 8,3 0 5,7 0 7,6 0 6,8 0 5,6-2 1,7 0-6,7-3-4,7-2-6,4-1-5,0 0-2,2 1-5,1-1-2,1 1-10,2 2-17,2 2-17,3 2-16,-4 1-6,-6 0 3,-7 0 4,-7 0 3,-5 0-1,-1 2-6,-2 0-6,-2 2-6</inkml:trace>
</inkml:ink>
</file>

<file path=ppt/ink/ink4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05"/>
    </inkml:context>
    <inkml:brush xml:id="br0">
      <inkml:brushProperty name="width" value="0.05135" units="cm"/>
      <inkml:brushProperty name="height" value="0.05135" units="cm"/>
    </inkml:brush>
  </inkml:definitions>
  <inkml:trace contextRef="#ctx0" brushRef="#br0">73062 14585 428,'-11'-23'107,"-6"17"-16,-6 16-15,-5 17-15,-4 10-12,-3 2-6,-1 4-7,-2 3-7,-1 1-5,1 0-4,2 0-6,0 0-4,0 0-4,-1 2-2,-1 0-3,0 2-2,1-2-3,7-4-5,6-4-5,5-4-4,4-5-2,2-5-1,3-7-1,1-5-1,3-8-6,6-10-11,4-10-13,6-9-12,0-3-1,-1 5 5,-2 4 8,-2 6 6</inkml:trace>
</inkml:ink>
</file>

<file path=ppt/ink/ink4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05"/>
    </inkml:context>
    <inkml:brush xml:id="br0">
      <inkml:brushProperty name="width" value="0.05248" units="cm"/>
      <inkml:brushProperty name="height" value="0.05248" units="cm"/>
    </inkml:brush>
  </inkml:definitions>
  <inkml:trace contextRef="#ctx0" brushRef="#br0">72531 14878 419,'-13'-36'19,"3"7"2,4 7-1,4 7 2,3 4 3,2 1 7,2 0 7,2 2 6,1 2 2,3 6-6,2 4-4,2 6-5,1 3-5,1 3-3,1 3-4,1 3-3,2 3-3,1 3 2,3 3 0,2 3 1,-1 2-1,-2 2-3,-1 2-2,-2 3-3,-1 1-7,1 2-8,1 2-9,1 2-9,-1 0-8,-1-2-10,-2-2-9,-2-2-9,-3-5-4,-1-8 0,-2-7 1,-2-8 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7"/>
    </inkml:context>
    <inkml:brush xml:id="br0">
      <inkml:brushProperty name="width" value="0.04774" units="cm"/>
      <inkml:brushProperty name="height" value="0.04774" units="cm"/>
      <inkml:brushProperty name="color" value="#FED406"/>
    </inkml:brush>
  </inkml:definitions>
  <inkml:trace contextRef="#ctx0" brushRef="#br0">83515 6018 460,'0'-23'3,"2"-1"4,0 1 5,2-1 4,-2 3 3,-2 5 1,-4 5-1,-2 5 1,-3 3-1,0 3-4,-1 4-3,-1 2-3,-3 4-2,-2 4 0,-3 3-1,-3 5 1,-1 2 0,1 1 0,1 1 1,1 1 0,1-1 0,2-1-1,3-3-1,1-1 0,3-3-2,2-1 0,4-2-1,3-2 0,2-2-1,5-1-1,4-1 0,4 0-1,3-3-2,1-1-1,3-2-2,1-2-2,0 0 0,-3 0-1,-3 2 1,-2 0 0,-3 2-1,-3 0 0,-1 1-2,-2 2-1,-3 1 0,-4 1 1,-4 3 2,-3 2 0,-6 1 1,-4 3 0,-5 2 2,-5 1 0,-1 1 0,1-1 2,3-1 1,2-1 2,1-1 1,4-3 1,3-1 2,3-2 2,7-6 1,12-8 2,12-10 1,11-8 0,6-4-1,1-1-4,-1 1-6,0-1-4,1 0-4,1-1 0,0-1-2,2 0 0,-2-2-1,-5 1 2,-5-1 0,-5 1 2,-5 0 1,-3 1 1,-4 1 3,-4 1 0,-3 1 4,-1 3 3,0 1 3,-1 3 4,-2 1 5,-1 2 7,0 2 6,-1 3 6,-1 3 2,2 6-2,0 6-4,2 5-2,0 5-4,0 3-2,0 4-3,0 2-3,0 0-1,0 0-2,0-1 0,0-1-1,0 3 0,0 5-1,0 6-1,0 6-1,0 4-1,0 0-4,0 2-3,0 0-3,-1 4-3,0 6-5,-2 5-3,0 7-3,-2 2-2,0-1 2,-1-1 0,-1-1 2,-1-2-5,2-3-10,1-3-12,0-3-10,2-7-3,0-11 6,2-13 4,0-11 6,1-8 3,0 1 0,0-2 0,0 0 1</inkml:trace>
</inkml:ink>
</file>

<file path=ppt/ink/ink4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07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51500 22807 527,'9'-7'101,"1"2"-21,3 2-19,2 2-20,1 1-11,1 0-4,2 0-4,0 0-3,1-1-3,1 0-3,1-2-2,1 0-3,1-1-1,1 0 1,1 0 1,1 0 1,0 0-2,-1 1-6,-1-2-4,-1 2-5,-2-1-4,-1 0-4,-3 0-2,-1 0-4,-2 0-2,-1 0-2,0 0-2,-2 0-2,-2 2-7,-2 4-10,-4 4-10,-2 4-11</inkml:trace>
</inkml:ink>
</file>

<file path=ppt/ink/ink4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52225 23375 333,'49'20'167,"16"14"-1,16 15 1,16 15 0</inkml:trace>
</inkml:ink>
</file>

<file path=ppt/ink/ink4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08"/>
    </inkml:context>
    <inkml:brush xml:id="br0">
      <inkml:brushProperty name="width" value="0.0345" units="cm"/>
      <inkml:brushProperty name="height" value="0.0345" units="cm"/>
    </inkml:brush>
  </inkml:definitions>
  <inkml:trace contextRef="#ctx0" brushRef="#br0">52148 23300 637,'0'14'108,"0"-1"-26,0-2-27,0-2-25,-1-1-15,-1 2-1,0 0-3,-1 1-1,-1 1-2,0 2-1,0 0 0,0 1-1,0 1-1,2-1-2,0 1-2,2 0-1,-1 0-3,0-1-2,-2 1-2,0 0-3,-1-1-2,2-1-2,0-1-3,2-1-2,0 0-4,0 0-3,0 0-4,0-1-3,0 0-4,2 0-3,0-2-5,2 0-2</inkml:trace>
</inkml:ink>
</file>

<file path=ppt/ink/ink4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10"/>
    </inkml:context>
    <inkml:brush xml:id="br0">
      <inkml:brushProperty name="width" value="0.04066" units="cm"/>
      <inkml:brushProperty name="height" value="0.04066" units="cm"/>
    </inkml:brush>
  </inkml:definitions>
  <inkml:trace contextRef="#ctx0" brushRef="#br0">52877 23294 541,'-6'-8'1,"2"2"2,4 1 3,3 0 1,0 3 9,-1 4 14,0 4 14,-2 4 14,0 2 2,0 1-11,0 1-9,0 2-11,1-1-6,0 1-2,2 0-2,0-1-3,0 1-2,0-1-3,-2 1-4,0 0-3,-1 0-4,2 1-2,0 1-4,2 1-3,-1 0-1,-1-3 0,0-1 0,-1-2 0,-1-2 1,0 1 1,0 0 1,0 0 1</inkml:trace>
</inkml:ink>
</file>

<file path=ppt/ink/ink4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11"/>
    </inkml:context>
    <inkml:brush xml:id="br0">
      <inkml:brushProperty name="width" value="0.04432" units="cm"/>
      <inkml:brushProperty name="height" value="0.04432" units="cm"/>
    </inkml:brush>
  </inkml:definitions>
  <inkml:trace contextRef="#ctx0" brushRef="#br0">51268 24597 496,'-35'7'-13,"7"-1"4,9 0 5,7-2 4,3 1 3,-2 0 1,-2 1 2,-1 2 1,-1-1 2,0-1 3,2 0 3,1-2 4,1 0 1,0 0 1,2 0 1,1 0 1,2-1 4,4-1 6,4 0 5,4-1 8,4-2-2,3-1-7,5 0-9,4-1-6,1-2-6,3-2-2,0-2-3,1-1-2,1-2-2,2 2 0,2 1-2,3 1-1,0 0-1,1 0 1,-1 0 0,0 0 0,0 1-1,1 1-1,-1 0-2,0 2-1,0 0-1,-1 2-2,-1 0-1,-1 2 0,-2 0 0,0 0 0,-1 0 2,-1 0 1,-1 0 0,-1 2-4,-1 0-2,-1 2-3,-2-1-2,-3-1 1,-3 0 1,-2-1-1</inkml:trace>
</inkml:ink>
</file>

<file path=ppt/ink/ink4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2"/>
    </inkml:context>
    <inkml:brush xml:id="br0">
      <inkml:brushProperty name="width" value="0.03841" units="cm"/>
      <inkml:brushProperty name="height" value="0.03841" units="cm"/>
    </inkml:brush>
  </inkml:definitions>
  <inkml:trace contextRef="#ctx0" brushRef="#br0">51395 23396 572,'0'-22'-14,"0"4"10,0 5 12,0 3 10,0 4 10,0 4 7,0 4 9,0 4 8,-1 2 0,-1 1-8,0 2-8,-1 0-8,-1 1-6,0 0-4,0-1-4,0 1-4,-1 1-2,0 3-2,-1 3-1,-2 4-1,1-2-1,2-1 1,3-4-2,1-3 1,0 0-2,-1 1-2,0 3-3,-1 2-2,-1 0-3,0 1-2,0-1-1,0 1-3,0-1 1,2-3 0,0-1 2,2-2 2</inkml:trace>
</inkml:ink>
</file>

<file path=ppt/ink/ink4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2"/>
    </inkml:context>
    <inkml:brush xml:id="br0">
      <inkml:brushProperty name="width" value="0.02619" units="cm"/>
      <inkml:brushProperty name="height" value="0.02619" units="cm"/>
    </inkml:brush>
  </inkml:definitions>
  <inkml:trace contextRef="#ctx0" brushRef="#br0">50919 23216 839,'-28'0'-19,"5"0"14,7 0 14,5 0 14,7-1 7,8-1 1,8 0-1,7-1 2,5-1-9,1 2-16,1 0-17,1 2-17,-1 0-5,-3 0 3,-3 0 5,-2 0 4,-4 0-1,-1 0-4,-2 0-5,-2 0-5</inkml:trace>
</inkml:ink>
</file>

<file path=ppt/ink/ink4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5"/>
    </inkml:context>
    <inkml:brush xml:id="br0">
      <inkml:brushProperty name="width" value="0.04597" units="cm"/>
      <inkml:brushProperty name="height" value="0.04597" units="cm"/>
    </inkml:brush>
  </inkml:definitions>
  <inkml:trace contextRef="#ctx0" brushRef="#br0">63282 21947 478,'0'-14'17,"0"1"5,0 2 3,0 2 3,0 2 1,0-1-3,0 0-3,0 0-4,0 0-2,0-2 0,0 0 0,0-1-1,-2 0-1,-3 2-2,-6 2-3,-2 3-3,-3 1-1,1 6-3,-1 2-1,0 5-3,1 2-1,-1 2 0,0 0 0,0 1 1,1 2-1,1 1 1,1 3 1,1 1 1,0 1 1,0-1 0,0-1 1,1 0 0,0-2 2,4 1-1,2-1 2,4 1 0,2 0 0,2 1 0,2 1 0,2 1 0,1-2-1,1-5-2,2-4-2,0-6-2,1-2-2,3 0-1,2 0-1,2 0-1,2-2 0,3-4 0,2-4 1,5-4 1,-1-2-1,0-2-2,-1 0-1,-1-1-3,0-1 1,-1-1-1,0-1 2,1-1 0,-2 0-2,-1 0-3,-3 2-5,-1 1-3,-2-1-3,-1-3 1,-1-3 1,0-3 0,-3-3 1,-1-1 2,-2-2 3,-2-2 2,-1-1 2,-1 3 3,1 1 2,0 3 2,-1 2 2,-2 3-2,-2 3 0,-2 3-2,-1 2 6,2 2 10,0 3 12,2 1 10,-1 3 9,-1 6 8,0 4 8,-1 6 8,-2 4-2,-1 5-9,0 5-10,-1 5-9,-1 2-7,0 1-3,0-1-3,0 0-3,0 1-4,0 1-4,0 1-4,0 1-5,0-1-3,0-2-2,0-1-4,1-3-3,-1-2-3,0-1-3,0-3-4,0-1-3,0-7-10,0-10-16,0-12-16,0-10-15,1-4 1,2 1 18,2 2 18,2 3 19,2 1 11,2 0 6,2 2 6,2 1 6,1 0 3,1 0 1,1 1 1,2-1 1,-1 1 6,1 2 8,0 2 9,-1 3 9,1 0 2,0 2-4,-1 0-4,1 2-5,0 0-6,-1 0-9,1 0-8,0 0-8,-1-1-13,-1 0-13,-1-2-16,0 0-14</inkml:trace>
</inkml:ink>
</file>

<file path=ppt/ink/ink4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5"/>
    </inkml:context>
    <inkml:brush xml:id="br0">
      <inkml:brushProperty name="width" value="0.04243" units="cm"/>
      <inkml:brushProperty name="height" value="0.04243" units="cm"/>
    </inkml:brush>
  </inkml:definitions>
  <inkml:trace contextRef="#ctx0" brushRef="#br0">65974 21170 518,'0'-11'11,"0"8"22,0 9 21,0 10 22,0 5 3,0 5-15,0 3-16,0 4-16,-2 5-10,0 6-3,-3 6-4,-2 6-3,-1 3-4,-2 0-2,0-1-4,-1 1-2,-1-1-3,0 0-6,1-2-5,-1-1-5,1 0-6,2-2-4,2-1-6,3 0-6,0-4-3,2-4-1,0-5-2,2-6-2,-1-4 2,0-7 5,-2-5 5,0-6 5</inkml:trace>
</inkml:ink>
</file>

<file path=ppt/ink/ink4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5"/>
    </inkml:context>
    <inkml:brush xml:id="br0">
      <inkml:brushProperty name="width" value="0.03614" units="cm"/>
      <inkml:brushProperty name="height" value="0.03614" units="cm"/>
    </inkml:brush>
  </inkml:definitions>
  <inkml:trace contextRef="#ctx0" brushRef="#br0">66710 22404 608,'7'-22'6,"-1"5"11,-1 3 12,0 4 11,-3 6 6,-4 8-2,-4 8 0,-4 7-2,-2 5-4,-1 1-8,-1 1-7,-2 1-9,0 0-4,-1 1-5,-1-1-2,-1 1-4,1-3-1,2-5 2,4-5 0,3-5 2,3-2-1,6-2-1,4-1-3,6 0-2,3-3-1,3-4-1,3-4-1,3-4-1,1-1-1,-1 2-1,-1 3-2,0 1 0,-2 1 0,1 2-1,-1 0 2,1 2 0,-1 0-1,-1 0 0,-1 0-2,0 0-1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7"/>
    </inkml:context>
    <inkml:brush xml:id="br0">
      <inkml:brushProperty name="width" value="0.02745" units="cm"/>
      <inkml:brushProperty name="height" value="0.02745" units="cm"/>
      <inkml:brushProperty name="color" value="#FED406"/>
    </inkml:brush>
  </inkml:definitions>
  <inkml:trace contextRef="#ctx0" brushRef="#br0">84590 6263 801,'23'-15'-5,"-1"2"-9,-1 2-11,-1 3-9,-1 1 3,-3 2 15,-1 2 16,-2 2 15,-2 3 6,-1 4-2,0 4-2,-2 3-2,0 3 2,-2 0 8,-1-1 9,0 1 7,-2 0 0,-1 1-10,0 2-10,-1 0-10,-3 0-5,-2 1-2,-4-1 0,-2 1-3,-4 0-3,-3-1-8,-5 1-7,-3 0-8,-4-2-5,0 1-5,0-2-3,-2-1-5,0-1 2,3-3 5,1-1 6,3-2 7,3-2 4,5 0 5,4-2 3,6 0 5</inkml:trace>
</inkml:ink>
</file>

<file path=ppt/ink/ink4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5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67245 22445 552,'-8'-7'3,"2"0"5,0 2 7,2 1 6,1 2 6,0 5 8,1 6 6,2 4 8,0 5 0,0 5-7,0 5-7,0 5-7,-1 3-5,-2 2-2,-2 2-2,-2 2-3,-1 0-5,1-2-7,-1-1-7,0-3-7,1-4-10,2-4-12,2-4-12,2-6-11</inkml:trace>
</inkml:ink>
</file>

<file path=ppt/ink/ink4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27"/>
    </inkml:context>
    <inkml:brush xml:id="br0">
      <inkml:brushProperty name="width" value="0.04197" units="cm"/>
      <inkml:brushProperty name="height" value="0.04197" units="cm"/>
    </inkml:brush>
  </inkml:definitions>
  <inkml:trace contextRef="#ctx0" brushRef="#br0">70700 21829 524,'9'-7'97,"1"2"-22,3 2-20,2 2-22,2 0-12,3 0-1,3-2-2,3 0-2,3 0-2,1 0 0,2 2-1,3 0-1,0 1-1,2 0 0,1 0-1,1 0 0,0 0-1,2-2-1,1-1 0,0 0-2,1 0 0,-2 0-2,0 2-1,-1 0-1,-2 1-4,-2-2-4,-2 0-6,-1-1-4,-3-1-2,-3 0-1,-3 0-1,-3 0 0,-3 0-1,-1 2-2,-2 0-2,-2 2-1</inkml:trace>
</inkml:ink>
</file>

<file path=ppt/ink/ink4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0"/>
    </inkml:context>
    <inkml:brush xml:id="br0">
      <inkml:brushProperty name="width" value="0.04149" units="cm"/>
      <inkml:brushProperty name="height" value="0.04149" units="cm"/>
    </inkml:brush>
  </inkml:definitions>
  <inkml:trace contextRef="#ctx0" brushRef="#br0">70464 22678 530,'-8'-8'1,"1"0"4,-1 0 4,0 0 2,2 1 6,4-1 7,4 0 6,4 0 8,3 0 1,1 2-4,3 1-4,2 0-4,1 2-3,1 1-1,1 0-2,1 2-2,2-1-1,1-1-1,3 0-1,2-1-1,1-1-2,2 0-2,3 0-2,1 0-2,2-1-1,0 0-3,2-1-3,1-1-1,1-2-2,0 0-3,2-2-2,1 0-3,-1 0 0,0 3-1,-1 1 0,-2 2 1,-1 2-2,-3 2-2,-3 2-3,-3 2-1,-3 1-3,-1 0-3,-3 0-3,-1 0-3,-3 0-2,-3 0-2,-3-1-1,-2 1-2</inkml:trace>
</inkml:ink>
</file>

<file path=ppt/ink/ink4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3"/>
    </inkml:context>
    <inkml:brush xml:id="br0">
      <inkml:brushProperty name="width" value="0.03991" units="cm"/>
      <inkml:brushProperty name="height" value="0.03991" units="cm"/>
    </inkml:brush>
  </inkml:definitions>
  <inkml:trace contextRef="#ctx0" brushRef="#br0">75852 20641 551,'7'-14'0,"-1"2"-1,-1 4 0,0 3-1,-1 1 0,0 0 4,0 0 2,0 0 3,0-1 5,0 0 4,-1-1 7,2-1 5,-3-1 2,-3 2-1,-2 1-1,-3 0 0,-3 0-5,-2 0-5,-2-1-6,-1-1-6,-2 0-3,2 2-1,1 2 0,1 2-1,-1 1 0,0 0 1,-1 0-1,-1 0 1,-2 1 1,-3 4 2,-4 2 2,-1 3 1,-1 2 2,2 0 1,4 0 0,3-1 0,2 2 0,-1 0 0,0 1-2,1 1 0,-1 1-1,2 1-1,1 2 0,1 0-1,1 1 0,0 3-1,2 1-1,1 3 0,0 1-2,0 0 1,0 2-1,0 1-1,1 0 0,1-1 0,0-2 0,2 1 0,0-3 1,2 0-1,0-1 0,2-1 0,1-2 0,2-3 0,2-3 0,2-2 0,2-3-1,3-1 1,3 0-2,4-2 1,1-1-2,2-2-3,3-3-4,2 0-3,1-4-4,2 0-3,3-3-4,1-2-3,1-1-3,1-2-4,-1 0-3,0-1-2,-2 0-1,-3 0 3,-5 2 2,-3 1 3,-4 0 2,-3 2 1,-3 1 0,-2 0 0</inkml:trace>
</inkml:ink>
</file>

<file path=ppt/ink/ink4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3"/>
    </inkml:context>
    <inkml:brush xml:id="br0">
      <inkml:brushProperty name="width" value="0.03747" units="cm"/>
      <inkml:brushProperty name="height" value="0.03747" units="cm"/>
    </inkml:brush>
  </inkml:definitions>
  <inkml:trace contextRef="#ctx0" brushRef="#br0">77936 21439 587,'-9'-5'110,"0"6"-21,-2 6-22,0 6-21,-2 5-15,-3 5-6,-3 5-7,-3 5-7,-1 0-4,4-2-3,3-3-1,3-3-2,2-2-2,2-3-5,2-1-3,3-2-4,3-3-10,7-1-13,7-2-14,8-2-13,0-4-5,-3-2 8,-4-6 7,-4-2 7</inkml:trace>
</inkml:ink>
</file>

<file path=ppt/ink/ink4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4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78871 21250 598,'-9'7'1,"-2"-1"0,-2 0 2,-1-1 1,-1-1 5,4 1 7,3 1 9,3 2 8,0 0 3,0 2-4,-2 0-2,0 1-4,0 1-2,0 0-2,2-1-3,1 1-2,0 0-1,2 0 0,0-1 1,2 1-1,0 1-1,2 1-3,0 3-5,2 2-3,1-2-4,3-3-1,3-4-3,4-4-2,-1-2-1,-1 2-2,-2 0 0,-2 1-1,-3 2 2,-3 4 6,-2 2 5,-3 3 6,-4 1 1,-2-3-5,-3-1-3,-4-2-5,0-2-4,1-1-3,1 0-4,1-2-3,0-1-6,2-1-9,1 0-7,0-2-8,2-1-4,1-4 3,0-2 0,2-3 3</inkml:trace>
</inkml:ink>
</file>

<file path=ppt/ink/ink4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4"/>
    </inkml:context>
    <inkml:brush xml:id="br0">
      <inkml:brushProperty name="width" value="0.03849" units="cm"/>
      <inkml:brushProperty name="height" value="0.03849" units="cm"/>
    </inkml:brush>
  </inkml:definitions>
  <inkml:trace contextRef="#ctx0" brushRef="#br0">79727 20850 571,'22'1'49,"-1"4"-3,-2 2-4,-2 3-3,-2 2-4,1 0-3,0 0-3,-1-1-3,0 2-3,0 0-1,-2 1-3,-1 1-1,-1 1-3,0 0-3,-2-1-3,0 1-3,-3 1-3,-3 1 0,-2 3-3,-4 1 0,-2 2-1,-5-1 0,-4 1-1,-4-1 0,-2 1-3,-1 1-3,-1 1-5,-1 1-4,-2-1-6,-3-1-8,-3-3-8,-3-1-7,2-3-5,5-3-1,6-3-2,7-2-1</inkml:trace>
</inkml:ink>
</file>

<file path=ppt/ink/ink4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4"/>
    </inkml:context>
    <inkml:brush xml:id="br0">
      <inkml:brushProperty name="width" value="0.03868" units="cm"/>
      <inkml:brushProperty name="height" value="0.03868" units="cm"/>
    </inkml:brush>
  </inkml:definitions>
  <inkml:trace contextRef="#ctx0" brushRef="#br0">81750 21013 568,'15'-14'99,"-1"4"-20,-1 4-20,0 4-21,2 2-10,7-2-3,7 0-2,7-1-3,3-2-2,0 2-3,1-1-2,-1 0-4,-1 0-4,-4 2-5,-2 0-6,-3 2-5,-3 0-6,-3 0-6,-3 0-5,-2 0-6</inkml:trace>
</inkml:ink>
</file>

<file path=ppt/ink/ink4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5"/>
    </inkml:context>
    <inkml:brush xml:id="br0">
      <inkml:brushProperty name="width" value="0.03902" units="cm"/>
      <inkml:brushProperty name="height" value="0.03902" units="cm"/>
    </inkml:brush>
  </inkml:definitions>
  <inkml:trace contextRef="#ctx0" brushRef="#br0">82439 20339 563,'-14'-5'82,"4"6"-14,4 6-12,4 6-15,2 2-7,0 1-5,0 0-4,0-1-3,-1 4-3,-2 5-2,-2 7-2,-1 5-2,-4 3-2,0-2-6,-3 0-6,-2-1-4,0 1-8,-1 5-9,0 2-11,0 6-9,3-3-5,3-8 0,4-8 0,4-7-1</inkml:trace>
</inkml:ink>
</file>

<file path=ppt/ink/ink4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5"/>
    </inkml:context>
    <inkml:brush xml:id="br0">
      <inkml:brushProperty name="width" value="0.0427" units="cm"/>
      <inkml:brushProperty name="height" value="0.0427" units="cm"/>
    </inkml:brush>
  </inkml:definitions>
  <inkml:trace contextRef="#ctx0" brushRef="#br0">85613 20047 515,'0'-14'2,"2"2"3,0 4 5,2 3 4,0 1-1,2 2-3,0 0-3,1 2-3,3 0 5,4 0 18,3 0 15,5 0 16,2 1 4,1 2-10,1 2-10,1 2-10,-1 1-8,-1 3-5,-3 2-5,-1 2-6,-4 1-2,-3 1-2,-4 1 0,-4 1 0,-5 1-1,-4 1 0,-5 1 0,-6 1 0,-4 1-4,-5-1-10,-5 1-9,-4-1-9,-5 0-3,-1-1 3,-2-1 2,-2-1 2,0-1 3,1-1 0,3 0 2,2-2 0,2-2 1,3-1 2,3-2 1,4-2 2,6-4 7,10-2 11,11-6 12,12-2 12,5-3 4,3 2-6,1 1-4,3 0-5,1 1-4,1 1-2,0-2-2,2 2-2,1-1-4,-1 2-3,0 0-3,1 2-4,-2 0-3,-2 0-2,-1 0-2,-3 0-2,-1-1-4,-3 0-7,-1-2-7,-2 0-7,-3-2-2,-1 0 0,-2-1 3,-2-1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49"/>
    </inkml:context>
    <inkml:brush xml:id="br0">
      <inkml:brushProperty name="width" value="0.03777" units="cm"/>
      <inkml:brushProperty name="height" value="0.03777" units="cm"/>
      <inkml:brushProperty name="color" value="#FED406"/>
    </inkml:brush>
  </inkml:definitions>
  <inkml:trace contextRef="#ctx0" brushRef="#br0">85563 4731 582,'35'-13'73,"-7"3"-16,-9 4-14,-7 4-16,-4 2-7,2 0-1,0 0 0,1 0-1,1 0-2,0 2-1,-1 0-2,1 2-3,-2 2-2,-4 5-4,-4 5-3,-4 6-5,-4 1-2,-4-1 0,-3-1-3,-5-1 0,-1-2-1,2-3 1,3-3 0,1-2 0,5-4 3,8-1 4,8-2 5,8-2 5,4 0 2,1 0-1,1 2-2,1 0-2,0 1 0,-1 0-1,-1 0 0,0 0 0,-3 0 0,-1 0 1,-3 0 2,-1 0 1,-2 1 2,-2 5 0,-2 4 1,-2 4 1,-4 2-1,-6 1-3,-6 1-3,-6 1-1,-4 1-6,-5 3-6,-3 1-7,-5 3-7,-1-1-4,0 0-1,-1-1-1,1-1-2,2-2 1,5-5 3,5-3 4,5-4 3,3-4-2,2 1-10,3-2-10,1 0-8</inkml:trace>
</inkml:ink>
</file>

<file path=ppt/ink/ink4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5"/>
    </inkml:context>
    <inkml:brush xml:id="br0">
      <inkml:brushProperty name="width" value="0.0497" units="cm"/>
      <inkml:brushProperty name="height" value="0.0497" units="cm"/>
    </inkml:brush>
  </inkml:definitions>
  <inkml:trace contextRef="#ctx0" brushRef="#br0">87893 19696 442,'0'-22'6,"0"4"11,0 5 11,0 3 12,0 4 6,0 4 0,0 4 0,0 4 2,-1 4-3,-1 3-5,0 5-4,-1 4-5,-1 1-4,0 2-3,0 1-3,0 1-3,0 1-4,0 1-3,0 1-3,0 1-3,0 0-5,1-2-2,-1 0-5,0-1-3,-1-1-5,0-3-9,-2-1-7,0-3-8,0-1-2,0-2 0,2-3 3,1-1 0,0-4-1,0-6-7,0-6-6,0-6-6</inkml:trace>
</inkml:ink>
</file>

<file path=ppt/ink/ink4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6"/>
    </inkml:context>
    <inkml:brush xml:id="br0">
      <inkml:brushProperty name="width" value="0.03329" units="cm"/>
      <inkml:brushProperty name="height" value="0.03329" units="cm"/>
    </inkml:brush>
  </inkml:definitions>
  <inkml:trace contextRef="#ctx0" brushRef="#br0">87800 20776 660,'15'-16'3,"-1"2"4,-1 1 6,0 1 4,-2 0 5,1 2 3,0 1 4,0 0 3,0 3 1,-1 0-2,1 4-2,0 1-2,0 1-3,1 0-5,1 0-3,2 0-5,-1 0-10,1 0-16,0 0-18,0 0-16,-2-2-9,-3 0 1,-3-3-1,-2-2 1</inkml:trace>
</inkml:ink>
</file>

<file path=ppt/ink/ink4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6"/>
    </inkml:context>
    <inkml:brush xml:id="br0">
      <inkml:brushProperty name="width" value="0.04907" units="cm"/>
      <inkml:brushProperty name="height" value="0.04907" units="cm"/>
    </inkml:brush>
  </inkml:definitions>
  <inkml:trace contextRef="#ctx0" brushRef="#br0">88671 18930 448,'8'-56'20,"-2"14"3,-1 13 3,0 15 3,-2 9 7,-1 6 10,0 6 11,-1 6 10,-3 6 0,0 9-12,-3 7-12,-2 8-12,-1 5-9,-2 4-6,0 2-6,-1 4-6,-2 1-5,0 3-3,-1 1-1,-1 3-4,0 1-2,2-1-6,2 1-4,3 0-5,0-2-6,2-1-5,1-3-7,0-1-6,2-3-1,0-4 2,2-4 2,0-4 4,0-5 2,-2-4 5,-2-5 4,-1-5 4,-2-5 5,2-3 5,0-4 5,2-4 6</inkml:trace>
</inkml:ink>
</file>

<file path=ppt/ink/ink4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36"/>
    </inkml:context>
    <inkml:brush xml:id="br0">
      <inkml:brushProperty name="width" value="0.03311" units="cm"/>
      <inkml:brushProperty name="height" value="0.03311" units="cm"/>
    </inkml:brush>
  </inkml:definitions>
  <inkml:trace contextRef="#ctx0" brushRef="#br0">89205 20716 664,'15'-1'-32,"-2"-1"17,-3 0 17,-1-1 16,0-1 9,2 2 0,2 0-1,1 2 1,2 0-1,0 2 0,0 0 0,-1 2 0,0 1-2,-2 1-4,-3 3-3,-1 2-3,-1 1-3,-2 0-3,-1-1-2,0 1-2,-4 0-4,-4 2-3,-5 0-4,-6 1-4,-3 1-3,-1-1-1,-3 1-2,-1 0-2,-1-1 0,1-1-1,1-1 1,1 0 0,0-3 1,2-1 6,1-2 3,1-2 5,5-2 9,10 0 13,10-2 13,10 0 12,5-2 3,2 0-8,3-2-8,1 0-8,2 0-8,-1 0-8,1 1-7,-1 2-9,-1 0-9,-1 2-11,-3 1-10,-1 0-10,-4 1-2,-3 0 9,-4 0 7,-4 0 8</inkml:trace>
</inkml:ink>
</file>

<file path=ppt/ink/ink4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1"/>
    </inkml:context>
    <inkml:brush xml:id="br0">
      <inkml:brushProperty name="width" value="0.03466" units="cm"/>
      <inkml:brushProperty name="height" value="0.03466" units="cm"/>
    </inkml:brush>
  </inkml:definitions>
  <inkml:trace contextRef="#ctx0" brushRef="#br0">92076 20250 634,'-15'16'109,"2"1"-24,2 1-24,3 1-25,-1 2-13,0 0-4,-2 0-4,0 3-3,0-1-6,2-2-8,3 0-8,1 0-7,1-2-4,2-1-1,0-1 0,2-1-1,1-1-3,2-1-6,2 0-6,2-2-7,1-2 0,1-4 2,2-4 5,0-4 3</inkml:trace>
</inkml:ink>
</file>

<file path=ppt/ink/ink4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1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93163 20331 588,'-8'-13'1,"-2"3"4,0 4 2,-1 4 3,-2 2 3,0 0 5,-1 0 4,-1 0 5,0 1 0,1 2-1,0 2-3,2 2-2,1 1-2,1 1-3,0 2-2,2 0-3,1 1-2,2 1-1,2 1-3,2 2-1,3-3-5,2-3-6,4-4-7,2-4-6,2-2-6,1 0-2,1 0-4,2 0-4,-1-1 1,-1-2 3,-1-2 3,0-2 2,-5 0 12,-5 2 19,-6 3 19,-5 1 19,-3 2 7,2 3-4,2 4-5,2 2-5,2 2-4,2 0-3,2-1-5,2 1-3,1 1-2,0 2-1,0 1-1,0 3 0,-1 2-4,-1 3-5,0 3-5,-1 3-6,-1 1-3,0 2 1,0 1-1,0 1 0,-2 1 1,-2 0-1,-4 2 0,-2 1 0,-2-1-1,1-4 1,-1-2 0,0-3 1,1-4-1,1-5 1,0-5-1,2-4 1,0-5 0,0-3 0,1-2 2,-1-4 2,0-3-1,2-7 0,1-6 0,0-5 0,3-5 0,4-3 0,4-3 0,4-2 1,3-2 0,5 1 0,4 1 0,3 2 1,2 1-3,-1 3-7,-1 3-7,-1 3-6,-3 4-5,-3 3-1,-4 4-1,-4 4-1</inkml:trace>
</inkml:ink>
</file>

<file path=ppt/ink/ink4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2"/>
    </inkml:context>
    <inkml:brush xml:id="br0">
      <inkml:brushProperty name="width" value="0.03738" units="cm"/>
      <inkml:brushProperty name="height" value="0.03738" units="cm"/>
    </inkml:brush>
  </inkml:definitions>
  <inkml:trace contextRef="#ctx0" brushRef="#br0">94576 19705 588,'7'-7'0,"-1"0"0,-1 2 0,0 1 0,0 0 3,4 0 6,2 0 5,3 0 6,2 1 6,0 2 5,-1 2 4,1 2 5,0 3 1,0 6-4,-1 4-5,1 5-4,-2 3-4,-1 1-3,-2 1-3,-2 1-4,-2 1-3,-2 2-5,-3 3-4,0 1-5,-5 1-4,-4-1-5,-6-2-3,-4 0-5,-6 1-3,-7 3-3,-6 3-3,-8 2-2,0-1 1,7-7 5,8-7 6,6-7 5,3-4-3,2-1-11,1-1-11,1 0-11</inkml:trace>
</inkml:ink>
</file>

<file path=ppt/ink/ink4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3"/>
    </inkml:context>
    <inkml:brush xml:id="br0">
      <inkml:brushProperty name="width" value="0.03804" units="cm"/>
      <inkml:brushProperty name="height" value="0.03804" units="cm"/>
    </inkml:brush>
  </inkml:definitions>
  <inkml:trace contextRef="#ctx0" brushRef="#br0">50500 31756 578,'2'-14'76,"6"4"-13,4 4-12,5 4-12,4 2-8,3 0-3,3 0-3,3 0-3,2 0-2,-1-2-3,0 0-2,1-1-3,-1-2-2,2 2-4,1-1-1,1 0-3,-1 0-6,-3 0-7,-3 0-7,-3 0-7,-3 0-4,-1 0 1,-3 0 2,-1 1 2,-3 0-5,-2 3-10,-4 4-10,-3 2-10,-2 2 0,-4-2 12,-2-1 11,-3 0 12</inkml:trace>
</inkml:ink>
</file>

<file path=ppt/ink/ink4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4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51079 32100 580,'-15'0'9,"4"2"16,3 0 18,2 2 16,3 1 4,0 5-10,2 4-11,0 4-9,1 2-9,0 3-3,0 1-4,0 3-5,0 2-4,-2 2-2,0 4-2,-1 3-4,-1 0-2,0 0-2,0-1-4,0-1-2,0-4-6,2-4-8,0-5-9,2-5-8,1-4-6,2-4-2,2-5-4,2-2-4,1-5 4,-1 0 10,1-3 9,0-2 9</inkml:trace>
</inkml:ink>
</file>

<file path=ppt/ink/ink4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4"/>
    </inkml:context>
    <inkml:brush xml:id="br0">
      <inkml:brushProperty name="width" value="0.03861" units="cm"/>
      <inkml:brushProperty name="height" value="0.03861" units="cm"/>
    </inkml:brush>
  </inkml:definitions>
  <inkml:trace contextRef="#ctx0" brushRef="#br0">51916 32033 569,'13'-6'8,"-5"4"14,-4 4 15,-6 4 15,-2 3 4,1 1-7,-2 3-6,2 2-7,-1 2-5,2 3-5,0 3-4,2 3-5,-1 2-4,0 1-3,-2 0-4,0 2-4,-1 1-4,2 1-9,0 1-6,2 1-9,0-2-5,0-2-5,0-3-4,0-3-5,0-4 1,0-3 4,0-4 4,0-4 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39:50"/>
    </inkml:context>
    <inkml:brush xml:id="br0">
      <inkml:brushProperty name="width" value="0.04251" units="cm"/>
      <inkml:brushProperty name="height" value="0.04251" units="cm"/>
      <inkml:brushProperty name="color" value="#FED406"/>
    </inkml:brush>
  </inkml:definitions>
  <inkml:trace contextRef="#ctx0" brushRef="#br0">86190 7163 517,'-5'-7'79,"8"2"-10,6 2-10,7 2-11,4 0-7,1 0-6,1-2-7,1 0-5,2-1-4,1 0-4,3 0-2,1 1-3,3-2-1,5 2 0,3-1 0,4 0 1,1 0-3,0 2-9,-2 0-9,0 2-7,-3 0-6,-2 0-6,-3 0-4,-3 0-4,-3 0-3,-3 0-1,-3 0 0,-3 0 0,-3 0 0,-3 0 1,-3 0 2,-2 0 2</inkml:trace>
</inkml:ink>
</file>

<file path=ppt/ink/ink4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4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50136 34144 525,'-16'0'1,"-1"0"1,-2 0 2,1 0 2,-1 0 3,2 0 4,2 0 5,3 0 5,1-2 3,2 0 3,2-3 4,3-2 2,2-1 0,5 0-4,6 1-3,4-1-3,5 0-3,5 2-1,5 1 0,5 0-1,4 1-2,2 1-2,4-1-2,3 0-3,2 0-3,3 2-3,4 0-4,2 2-5,2 0-5,2 0-11,0 0-9,1 0-9,-5 0-1,-12 0 7,-12 0 7,-11 0 8,-6 0-3,-1 2-16,1 0-14,0 2-16</inkml:trace>
</inkml:ink>
</file>

<file path=ppt/ink/ink4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8"/>
    </inkml:context>
    <inkml:brush xml:id="br0">
      <inkml:brushProperty name="width" value="0.04043" units="cm"/>
      <inkml:brushProperty name="height" value="0.04043" units="cm"/>
    </inkml:brush>
  </inkml:definitions>
  <inkml:trace contextRef="#ctx0" brushRef="#br0">62372 30656 544,'7'-50'19,"0"10"2,-2 10 2,0 9 1,-2 6 1,-1-1-1,0 0-1,-2 1-2,0-1-1,0 2-3,0 1-2,0 1-2,0 0-2,-2 0-1,0 0 0,-1 1 0,-2 0-2,-2 2-3,-2 2-3,-2 3-3,-1 1-1,1 3 1,-1 4 1,0 2 2,0 3 0,-2 4 1,0 2 0,-1 3 1,0 2-1,3 1 1,1 1-1,2 1 0,1 0 2,0-1 1,1-1 2,-1 0 1,1-3 2,2 0-1,2 0-1,2-2 0,2-1 0,2-1 0,2-1-1,2 0 1,1-2-2,1-1-1,2 0-4,0-2-1,1 1-1,0 1 0,-1 3 0,1 2 1,-1 1 0,-1-1 0,0 1-1,-2 0 1,0-1-1,0 1 1,0 0 0,0-1 1,-2 1 0,-1 0 0,-2-1-1,-2 1-1,-1 0 0,-2-1-2,0 1-1,-2 0-2,-1 0-1,-1 1 0,-3 1 0,-2 1-1,-1 0 0,1-1 0,-1-1 0,0 0 0,-1-3-1,0-3 1,-1-3 0,-1-2 0,-1-3 1,1-1 0,-1 0 0,0-1 2,1-4-1,1-2 0,1-5 0,0-4 0,2-1 1,3-1 3,1 0 1,2 1 3,2-3 1,2-2 3,2-3 0,2-2 2,4-3 0,7 1 0,7-1 0,8 1-2,1 1 0,-2 3 0,-1 3-2,-2 3-1,-2 1 0,2 0-2,2 1-1,-1-1-2,1 1-3,-1 2-6,-1 3-6,-1 1-5,-1 1-7,-1 0-8,-1 1-8,0-1-8,-3 0-2,-3 2 2,-3 1 4,-2 0 3</inkml:trace>
</inkml:ink>
</file>

<file path=ppt/ink/ink4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49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64600 30672 553,'0'-15'59,"0"-1"-9,0 0-10,0 1-11,-1 0-7,0 2-3,-2 2-4,0 3-3,-1 0-1,0 0 0,0 0 1,1 0 1,-2 1 0,0 1 1,-2 0-1,0 2 1,-1 0 0,-2 2 0,0 0 1,-1 2 0,0 1-2,0 2-4,2 2-6,1 2-4,0 1-3,0 1-1,0 2-1,0 0-2,0 1 0,1 1 3,-1 1 2,0 2 3,-1 1 0,-2 3 1,-2 3 1,-1 3-1,-1-1 1,2-3-1,3-4 0,1-5 0,1 0 0,2 2 0,1 1 2,0 3 0,0 2 0,-1 3 1,-3 3-1,-2 3 0,0-1 0,2-3 1,2-5-1,3-3 1,0-3-1,0-1 0,0-1 0,0 0-1,1-1-1,2 1-1,2 1 0,2 2-2,2-2 0,4-1-2,2-2-1,3-2-1,3-3-1,3-3 2,3-2 0,3-4 2,1-1 0,-3-2 1,-1 0-1,-3-1 1,-1-1-1,-2 0-2,-3 0-1,-1 1-2,0-2-1,1 0 1,3-2 0,2 0 0,-1 0 0,-1-1-2,-2 0-1,-2 0-1,-2 1 0,-1 1 0,-1 0 2,0 2 0,-1 0 2,-1 1 0,1-1 2,0 0 1,-1 0 1,-2 0 2,-3 0 2,0 1 2,-2-1 1,2 0 2,0 0 1,2 0 2,-1 0 0,-1-2-2,0 0-1,-2-1-3,1 0 0,0 0 1,2 2 0,0 1 0,-1 0 2,-2 0 3,-3 0 2,-4 0 3,-1 2-1,-1 1-4,-2 2-5,0 2-5,-1 1-3,1 0-1,-1 0-2,0 0-2,1 1 1,1 2 3,0 2 3,2 1 2,1 2 2,0 0 0,2 0-1,1 0 0,-1 0 0,2 0-1,-1-1-1,0 1-1,0 0 2,0 2 3,0 0 4,0 1 3,0 0 1,0 0 0,0-2-1,1 0-1,-2 0-1,2 3 0,-1 3-1,0 3-1,0 1 1,2-2-2,0-3 0,2-1 0,1-1-1,4 0 0,2-1 1,4 1-1,1-1 0,1-1-1,1 0-1,1-2-2,0-1 1,0-2-1,-2-2 0,-1-2 0,0-1-1,2 2-1,0 0-1,1 2 0,0-1-2,-1-2 0,-1-2-1,0-2-1,-1-2-1,3 0 1,2-1 1,2-2 0,1-1-3,1-1-4,1-3-5,1-2-4,-1 1-3,-1 1 2,-3 2 1,-1 2 2,-2 1-3,-3 1-4,-1-1-6,-2 0-3,-2 0-1,0 2 6,-2 1 5,0 0 5</inkml:trace>
</inkml:ink>
</file>

<file path=ppt/ink/ink4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0"/>
    </inkml:context>
    <inkml:brush xml:id="br0">
      <inkml:brushProperty name="width" value="0.04493" units="cm"/>
      <inkml:brushProperty name="height" value="0.04493" units="cm"/>
    </inkml:brush>
  </inkml:definitions>
  <inkml:trace contextRef="#ctx0" brushRef="#br0">67373 30544 489,'-8'8'124,"2"2"-30,1 0-29,0 1-30,0 3-14,-2 4-2,-1 3 0,-3 5-1,0 0 0,0-2-2,2-1-1,1-2-1,-1 0-2,0 3-2,-2 3-3,0 3-2,0 0-2,2-2 0,3-1 1,1-3 0,1-1-1,2-3-2,0-1-1,2-2-1,2-3-3,4-3-1,4-3-3,3-2-2,3-3-3,2-2-3,0-2-4,1-2-4,1-3-2,-1-4 1,1-4 0,0-3 1,-1-3 1,1 1 2,-1-1 2,1 1 3,-1-2 0,-1 0 2,0-1 0,-2-1 0,-2-1 2,-3-1 2,-2-1 2,-4-1 1,-1 0 2,0 0 0,0-1 1,0 1-1,-1 0 1,-2 3-1,-2 1 0,-2 3 0,-1 1 2,0 2 5,0 2 6,0 3 4,-1 1 2,0 0-2,-1 2-3,-1 1-3,-2 1-3,0 2-4,-2 2-3,0 2-5,-1 3-5,-1 6-4,-2 4-5,0 5-5,1 1-1,1-3 1,2-2 1,2-4 2</inkml:trace>
</inkml:ink>
</file>

<file path=ppt/ink/ink4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0"/>
    </inkml:context>
    <inkml:brush xml:id="br0">
      <inkml:brushProperty name="width" value="0.03768" units="cm"/>
      <inkml:brushProperty name="height" value="0.03768" units="cm"/>
    </inkml:brush>
  </inkml:definitions>
  <inkml:trace contextRef="#ctx0" brushRef="#br0">68584 31700 583,'22'7'58,"-1"-1"-6,-3 0-6,-1-1-6,-2-1-4,-1 1-6,0 1-4,-2 2-4,-2 2-5,-4 4-6,-4 3-5,-4 5-5,-4 0-4,-4-1 0,-4-3 0,-3-1-2,-3-1 0,1-1-4,-1 1-1,0 0-3,2-2 0,1-1 3,2-2 1,3-2 2,2-3 7,6-3 9,4-2 11,6-4 9,3-1 3,3 1-6,4-1-5,2 0-4,1 0-9,1 2-12,-1 0-10,1 2-11,-1 0-5,-3 2 1,-1 0 2,-2 2 1,-1 0 0,1 0-3,1-1-3,2 1-4</inkml:trace>
</inkml:ink>
</file>

<file path=ppt/ink/ink4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1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70219 31400 564,'-23'8'97,"4"2"-17,3 0-18,3 1-17,2 2-11,0 2-5,2 1-3,1 3-5,0 0-4,2-1-5,1-1-4,0 0-3,1-2-7,0 1-5,0 0-7,1 0-6,0-2-10,3-1-16,4-2-14,2-2-16,2-3 0,0-3 13,0-2 13,0-4 13</inkml:trace>
</inkml:ink>
</file>

<file path=ppt/ink/ink4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1"/>
    </inkml:context>
    <inkml:brush xml:id="br0">
      <inkml:brushProperty name="width" value="0.04104" units="cm"/>
      <inkml:brushProperty name="height" value="0.04104" units="cm"/>
    </inkml:brush>
  </inkml:definitions>
  <inkml:trace contextRef="#ctx0" brushRef="#br0">71115 31200 536,'-36'8'63,"7"0"-6,7 0-8,7-1-6,4 2-6,2 0-4,2 1-5,3 2-5,0-1-3,0 1-3,0 0-3,0 0-3,1 0-1,2 3 1,2 2 1,2 1 2,1 0-3,2-2-3,0-4-5,2-3-5,0-2-4,3 0-2,2-2-3,1 0-3,1-1-1,-2 1-2,-3 2 0,-1 0-2,-4 1 0,-6 2 2,-6 0 0,-5 1 2,-4 0-3,2-2-7,1-2-6,1-2-7,1-2-1,0-1 4,2 0 5,1-1 3</inkml:trace>
</inkml:ink>
</file>

<file path=ppt/ink/ink4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1"/>
    </inkml:context>
    <inkml:brush xml:id="br0">
      <inkml:brushProperty name="width" value="0.0435" units="cm"/>
      <inkml:brushProperty name="height" value="0.0435" units="cm"/>
    </inkml:brush>
  </inkml:definitions>
  <inkml:trace contextRef="#ctx0" brushRef="#br0">71566 30805 505,'15'-14'3,"1"3"5,0 2 6,0 4 5,0 2 6,3 2 6,2 2 6,1 2 6,0 3 2,-1 4-3,-2 3-3,-2 5-3,-3 1-3,-1 1-7,-2 0-4,-2-1-6,-4 2-2,-2 1-2,-6 3 0,-2 1 0,-6 2-7,-6 1-9,-5 1-12,-7 1-10,-2-2-7,1-3-4,1-5-4,1-3-5,2-4-3,3-1-5,3-2-3,3-2-5</inkml:trace>
</inkml:ink>
</file>

<file path=ppt/ink/ink4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3"/>
    </inkml:context>
    <inkml:brush xml:id="br0">
      <inkml:brushProperty name="width" value="0.03715" units="cm"/>
      <inkml:brushProperty name="height" value="0.03715" units="cm"/>
    </inkml:brush>
  </inkml:definitions>
  <inkml:trace contextRef="#ctx0" brushRef="#br0">73195 31060 592,'-13'-2'6,"4"0"13,6-3 12,5-2 13,2 0 2,1 2-8,2 2-6,0 2-8,4 0-4,5-2 3,7-2 0,5-1 2,5-2-2,1 0-3,2 0-4,3 0-4,-2 1-7,0 1-9,-3 0-11,-1 2-10,-4 0-5,-2 2 1,-3 0 1,-2 2 1,-6 1-3,-3 2-6,-6 2-6,-4 2-5</inkml:trace>
</inkml:ink>
</file>

<file path=ppt/ink/ink4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3"/>
    </inkml:context>
    <inkml:brush xml:id="br0">
      <inkml:brushProperty name="width" value="0.0414" units="cm"/>
      <inkml:brushProperty name="height" value="0.0414" units="cm"/>
    </inkml:brush>
  </inkml:definitions>
  <inkml:trace contextRef="#ctx0" brushRef="#br0">73695 30156 531,'-1'-22'5,"-1"5"12,0 3 11,-1 4 11,-1 7 6,2 10 2,0 10 0,2 9 1,0 6-2,0 3-8,0 1-6,0 2-7,-1 1-5,-2 0-5,-2 1-5,-2-1-4,-1 0-6,0 0-3,0 0-6,1 1-5,-1-3-6,2 0-10,0-3-8,2-1-10,0-5-1,2-4 9,0-5 8,2-4 9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08"/>
    </inkml:context>
    <inkml:brush xml:id="br0">
      <inkml:brushProperty name="width" value="0.04809" units="cm"/>
      <inkml:brushProperty name="height" value="0.04809" units="cm"/>
      <inkml:brushProperty name="color" value="#FED406"/>
    </inkml:brush>
  </inkml:definitions>
  <inkml:trace contextRef="#ctx0" brushRef="#br0">89826 5466 457,'-8'-12'40,"0"8"10,0 8 10,0 8 11,1 5-2,0 5-12,2 3-12,1 5-12,0 2-8,2 4-4,0 3-3,2 3-4,-1 2-2,0 3-2,-2 4-2,0 2-2,-2 4-3,0 4-3,-1 4-3,-2 3-4,1 5-2,1 3 1,0 4 1,2 5 1,0-2-7,2-4-12,0-5-14,2-5-13,0-7-6,0-10 1,0-10 2,0-10 2,0-7 2,2-5 7,0-5 5,2-4 5</inkml:trace>
</inkml:ink>
</file>

<file path=ppt/ink/ink4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4"/>
    </inkml:context>
    <inkml:brush xml:id="br0">
      <inkml:brushProperty name="width" value="0.05391" units="cm"/>
      <inkml:brushProperty name="height" value="0.05391" units="cm"/>
    </inkml:brush>
  </inkml:definitions>
  <inkml:trace contextRef="#ctx0" brushRef="#br0">75132 30130 408,'1'-16'3,"0"2"7,2 1 7,0 1 7,0 0 2,0 2-3,-2 1-2,0 1-3,-1-1-2,0 0-1,0-2-1,0 0-1,-1 0-2,0 1 0,-2 0-2,0 2-1,-2 1-1,-2 2 0,-2 3 1,-1 1 0,-3 2 0,-2 1 0,-2 3 1,-1 2 0,-1 2 0,1 4 0,0 2 0,2 3 0,1 2-1,-1 1 1,0 1 0,1 1 0,0 1 0,2-1 0,2 1-1,3-1 0,1 1-1,2-1 0,2 1-2,2-1 0,1 0-1,2-1-1,0-1-2,2-1 0,1-2-2,3-3 0,4-2 0,2-4-1,3-2-1,1-2-3,3-3-2,1 0-3,3-5-3,1-4-1,3-6-2,1-3-2,1-5-2,-1-2-1,-1-1-1,-1-2-2,-1-4 1,1-1 2,-1-4 3,1-3 1,-4 0 2,-4 0 0,-4 1 1,-6 2 0,-3 0 2,0 1 2,-2 1 2,0 2 3,-2 2 3,-1 5 3,0 5 2,-2 5 3,0 6 12,0 10 21,0 8 21,0 9 22,0 5 1,-2 1-15,0 1-16,-1 1-17,-1 1-9,0 2-4,0 3-5,0 1-3,0 1-4,0-2-4,0 0-3,0-1-5,0-2-4,-2-1-7,0-3-6,-1-1-6,-1-3-5,2-3-4,1-3-3,0-3-4,3-5-5,2-8-8,3-8-7,4-7-7,0-4 3,0 2 14,-2 2 14,0 3 13,-1-1 11,3-2 6,2-1 6,2-3 6,1 1 5,-1 1 5,1 2 5,0 3 5,0 0 2,0 2 0,-1 1-2,1 1 0,0 0 0,1 2-2,2 0 1,0 2-2,1 0-1,-1 0-4,1 0-3,0 0-4,-1 1-6,-1 0-7,-1 2-9,-1 1-8,-1 0-7,0 1-7,-2 2-5,0 0-7</inkml:trace>
</inkml:ink>
</file>

<file path=ppt/ink/ink4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4"/>
    </inkml:context>
    <inkml:brush xml:id="br0">
      <inkml:brushProperty name="width" value="0.04898" units="cm"/>
      <inkml:brushProperty name="height" value="0.04898" units="cm"/>
    </inkml:brush>
  </inkml:definitions>
  <inkml:trace contextRef="#ctx0" brushRef="#br0">77439 29320 449,'-8'-11'12,"2"8"25,1 9 24,0 10 25,1 6 4,0 6-16,0 7-18,0 5-16,0 5-12,-2 4-4,0 4-6,-1 4-5,-2 5-5,-2 7-4,-2 6-5,-1 8-3,-2 4-6,2-1-9,1 0-9,1 0-7,1-4-9,4-7-6,2-9-7,4-7-6,1-10 0,0-12 10,0-11 10,0-12 9,0-6 5,0 1 4,0 1 1,0 2 4</inkml:trace>
</inkml:ink>
</file>

<file path=ppt/ink/ink4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4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78029 30900 586,'-44'57'144,"8"-10"-38,6-12-40,7-10-39,5-7-19,2-3-2,4-2 0,3-4-2,5-2 1,8-2 2,8-3 2,7 0 2,5-2-1,1 0-6,1 0-3,1 0-6,0-2-4,-1 0-5,-1-3-4,-1-2-5,-1 0-2,-3 0 1,-1 2 1,-2 1 0,-3 0-1,-1 2-5,-2 0-3,-2 2-5</inkml:trace>
</inkml:ink>
</file>

<file path=ppt/ink/ink4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5"/>
    </inkml:context>
    <inkml:brush xml:id="br0">
      <inkml:brushProperty name="width" value="0.0427" units="cm"/>
      <inkml:brushProperty name="height" value="0.0427" units="cm"/>
    </inkml:brush>
  </inkml:definitions>
  <inkml:trace contextRef="#ctx0" brushRef="#br0">78446 30814 515,'-1'-14'0,"-1"2"0,0 4 0,-1 3 0,-1 5 13,2 10 25,0 8 27,2 9 25,-1 5 4,0 2-20,-2 3-19,0 1-20,-2 1-17,0 2-15,-1 1-16,-1 0-16,-1 0-5,2-2 3,0-2 3,2-1 3</inkml:trace>
</inkml:ink>
</file>

<file path=ppt/ink/ink4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6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81405 30094 526,'-13'-1'64,"6"0"-13,6-2-13,6 0-12,4-1-4,3 0 5,4 0 3,2 0 6,2 1-1,1 0-6,1 2-6,1 0-5,2 0-4,3-2-3,3-2-2,3-1-2,1-2 0,0 0-1,1 0 2,-1 1 0,-1 0-3,-3 2-9,-4 2-7,-1 2-9,-4 2-5,-3 4-5,-3 2-5,-3 3-4,-3 2-3,-2 0-1,-4-1-2,-2 1-2</inkml:trace>
</inkml:ink>
</file>

<file path=ppt/ink/ink4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6"/>
    </inkml:context>
    <inkml:brush xml:id="br0">
      <inkml:brushProperty name="width" value="0.04058" units="cm"/>
      <inkml:brushProperty name="height" value="0.04058" units="cm"/>
    </inkml:brush>
  </inkml:definitions>
  <inkml:trace contextRef="#ctx0" brushRef="#br0">81380 30982 542,'-15'-1'2,"2"-1"7,3 0 5,1-1 5,3-1 8,4 0 9,4 0 9,4 0 10,3 0 0,1 2-9,3 0-8,2 2-10,2 0-5,1 0-4,3 0-4,1 0-2,3 0-5,3 0-3,3 0-4,3 0-5,2 0-5,0 0-6,2 0-7,1 0-6,-1 0-3,-3 0 4,-4 0 2,-2 0 3,-3 0-5,-3 0-13,-3 0-13,-2 0-14</inkml:trace>
</inkml:ink>
</file>

<file path=ppt/ink/ink4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6"/>
    </inkml:context>
    <inkml:brush xml:id="br0">
      <inkml:brushProperty name="width" value="0.03997" units="cm"/>
      <inkml:brushProperty name="height" value="0.03997" units="cm"/>
    </inkml:brush>
  </inkml:definitions>
  <inkml:trace contextRef="#ctx0" brushRef="#br0">84577 29070 550,'-3'-11'11,"-2"8"24,-5 9 22,-4 10 24,-2 4 1,-1 3-18,-2 1-18,1 3-18,-3 0-12,-2 2-3,-1 1-4,-3 1-3,1-1-4,1-3-4,3-3-4,1-3-2,2-2-3,1-1 0,1-1 0,1-1 1,4-2 2,8-4 5,8-5 5,8-2 6,6-4 2,5-1-2,5 0-2,5-1-1,1-1-3,0 2-5,-1 0-4,-1 2-5,-2 0-2,-1 0-3,-3 0-1,-1 0-1,-3 0-4,-3 0-4,-3 0-4,-3 0-4,-2-1-5,0 0-4,-2-2-4,0 0-5</inkml:trace>
</inkml:ink>
</file>

<file path=ppt/ink/ink4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7"/>
    </inkml:context>
    <inkml:brush xml:id="br0">
      <inkml:brushProperty name="width" value="0.04176" units="cm"/>
      <inkml:brushProperty name="height" value="0.04176" units="cm"/>
    </inkml:brush>
  </inkml:definitions>
  <inkml:trace contextRef="#ctx0" brushRef="#br0">85106 29231 526,'-8'-7'0,"2"1"0,1 0 0,0 2 0,0 0 6,0 2 10,-1 0 11,-1 2 11,0 3 7,2 6 4,2 5 3,2 7 5,0 4-3,0 3-11,-2 3-10,0 2-10,-1 5-7,0 5-6,0 4-5,0 6-6,-1 1-4,-2 1-4,-1 0-3,-3 0-4,0-3-7,0-2-11,2-6-9,1-2-11,0-7-5,2-8 1,0-7 0,2-8 0</inkml:trace>
</inkml:ink>
</file>

<file path=ppt/ink/ink4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6:58"/>
    </inkml:context>
    <inkml:brush xml:id="br0">
      <inkml:brushProperty name="width" value="0.05075" units="cm"/>
      <inkml:brushProperty name="height" value="0.05075" units="cm"/>
    </inkml:brush>
  </inkml:definitions>
  <inkml:trace contextRef="#ctx0" brushRef="#br0">86551 28907 433,'0'-36'65,"0"7"-11,0 7-11,0 7-12,-2 4-5,-3 0 1,-5 2 2,-4 1 1,-1 1-1,1 2-4,1 2-3,0 2-4,1 1-3,1 0-1,-1 0 0,0 0-2,0 1-1,-1 4-1,-2 2-2,0 3 0,-1 3 0,-1 0 0,-1 1 2,-1 1 0,0 1-1,1 2-3,0 0-1,2 1-3,1 0-3,1 1 0,1-1-2,1 1-1,0 0 0,0 1 1,0 1 2,1 1 2,-1 1 1,2 1 0,0 1 1,2 1 1,1 0 0,1-1 0,0-1 0,2-1 0,0-1 0,2 1-2,0-1-1,2 1-2,1-2-1,2-1-2,2-3-1,2-1-1,1-3-2,3-1 1,2-2-2,2-2 0,0-2 0,1-2 0,0-3 2,-1 0-1,1-2 0,2 0-4,0 0-3,1 0-2,1-2-3,1-2-1,1-4-1,1-2-1,1-3 0,-1-1 2,1-3 1,-1-1 2,-1-2 2,-3 0 0,-3 1 1,-2-1 0,-3 1 2,-1 1 1,-1 1 1,0 1 1,-3 0 2,-1 0 1,-2 1 2,-2-1 3,-1 1 1,0 1 1,0 1 2,0 0 1,0 2 0,-2 1 0,0 0 0,-1 2-2,-2 1 4,0 2 7,-2 2 6,0 3 6,-1 1 3,-2 3-2,0 4-2,-1 2-2,-1 3-2,0 1-2,1 3-2,-1 2-2,1-1-1,0-1-1,2-3-1,1-1-1,0 0 0,2 0-1,1 1-1,0 1 0,2 0-1,0-1-2,2-1-1,0 0-1,1-1 0,0-1 0,0 1 1,0 0 0,4-1 0,6 1-1,7 0 0,7 0-1,3-2-7,-3-3-11,-1-2-12,-3-4-11,0-1-7,1 0-1,1 0-1,2 0-2,-3 0 3,-3 0 6,-5 0 6,-3 0 5,-3 1 5,0 0 3,-2 2 3,0 0 2</inkml:trace>
</inkml:ink>
</file>

<file path=ppt/ink/ink4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0"/>
    </inkml:context>
    <inkml:brush xml:id="br0">
      <inkml:brushProperty name="width" value="0.04982" units="cm"/>
      <inkml:brushProperty name="height" value="0.04982" units="cm"/>
    </inkml:brush>
  </inkml:definitions>
  <inkml:trace contextRef="#ctx0" brushRef="#br0">88150 29261 441,'29'-7'81,"-3"2"-17,-5 2-17,-3 2-17,-3 1-10,-1 2-4,-1 0-3,0 2-3,-3 1-3,-2 5-3,-4 4-2,-3 4-2,-2 1-2,-2 1-3,-2-1-1,-1 1-4,-3 0 0,-2-1 0,-2 1 0,-1-1 0,-2 0 0,2-2 2,1-3 0,1-1 1,1-3 3,0-2 3,2-4 4,1-2 4,2-3 1,6-1 1,4 0-1,6-1 0,2-2-2,3-2-2,1-2-4,3-2-4,2-1-2,1-1-4,3-1-3,1-1-3,1-2-3,-1 0-3,-1-1-1,-1-1-2,-1-1 0,-1-1 2,-1-1 3,-1-1 1,-1-1 3,-1 1 1,0-1 0,-2 1 2,-1 0 1,-1 1 3,-1 1 1,0 1 3,-2 0 3,-1 2 6,0 1 6,-2 1 5,-1 1 3,0 2 0,-2 3 1,0 1-1,-3 4 8,-4 8 16,-4 6 15,-4 8 16,-1 2 1,0 1-14,2-1-14,1 1-13,0 0-9,0 3-3,0 1-2,0 3-4,1 1-2,-1 1-4,0 1-2,0 1-3,1-2-1,0-2-1,2-3-1,1-3 0,0-2 0,2-1-2,0 0 0,2-2 0,2-2-4,5-3-4,6-2-7,4-4-5,2-3-1,1-4 0,0-4 1,-1-4 2,0-2 0,-1-3-2,0-2-2,-2-1 0,0-4 0,3-3 4,2-5 3,1-3 5,1-1 1,-3 1 0,-1 3 1,-2 2 0,-3 1 3,-3 1 2,-3 1 5,-2 1 3,-3 1 2,-1 3-1,0 1 0,-1 2-2,-3 2 2,-2-1 2,-4 0 2,-2 1 2,-2 0 1,1 4 0,-1 3 0,0 3-1,0 0-1,-2 2-3,0-1-2,-1 0-3,0 0-3,-1 2-4,0 0-5,1 2-4,-1 1-1,2 2 1,1 2 0,1 2 2,0 1-6,2-1-14,1 1-12,0 0-14,2-1 0,1 0 12,0-2 11,2 0 11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09"/>
    </inkml:context>
    <inkml:brush xml:id="br0">
      <inkml:brushProperty name="width" value="0.04294" units="cm"/>
      <inkml:brushProperty name="height" value="0.04294" units="cm"/>
      <inkml:brushProperty name="color" value="#FED406"/>
    </inkml:brush>
  </inkml:definitions>
  <inkml:trace contextRef="#ctx0" brushRef="#br0">89563 5041 512,'1'-16'2,"1"1"3,4-1 4,0 0 4,2 2 2,0 1 0,0 2-1,0 2 1,1 2 2,1 1 2,3 0 2,2 2 3,1 0 1,3 2-2,2 0-1,1 2-3,1 1 1,-1 2 1,-1 2 1,-1 2 1,-1 1-1,-1 1-1,0 2-3,-2 0-3,-2 1-1,-1 1-1,-2 1-2,-2 2-1,-2 0-2,-2 3-2,-3 2-2,0 1-3,-5 4-1,-4 3-4,-6 4-2,-4 5-3,-4 1-3,-5 2-1,-3 1-3,-4 0-2,-3 0-1,1-2-4,0-1-1,0-3-3,1-3-2,5-3-3,3-5-2,5-3-3,3-5 1,2-3 5,4-4 6,3-4 5</inkml:trace>
</inkml:ink>
</file>

<file path=ppt/ink/ink4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1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90373 30050 541,'14'0'85,"-1"0"-19,-3 0-18,0 0-19,-2 0-9,1 2-2,2 0-1,0 2-2,-1 1-3,-1 1-2,-2 3-3,-2 2-3,-2 1-3,-2 2-2,-2 0-1,-2 1-3,-2 1 0,-4 1 1,-2 1 0,-3 1 1,-2 0 0,1-1-2,-1 0-1,0-2-1,1-2 1,3-1 2,1-2 2,2-2 3,3-1 2,4 1 4,4 2 3,4 0 4,3 0 0,2-2-2,1-3-3,3-1-2,0-1-2,-1 0 0,0 0 1,-2 0-1,-1 0 0,-1 2 0,0 0 0,-2 2 0,0 1 1,-2 3 3,-1 3 2,0 3 3,-2 1-1,-1-2-4,0-3-6,-1-1-4,-3-1-4,-2 0-4,-4-1-5,-2 1-3,-3 0-5,-3 1-3,-3 2-3,-3 0-4,-3 1-3,-2 1-3,-1 1-3,-2 1-2,1-1 1,7-2 6,5-4 6,6-3 6,4-2 4,-1 0-1,0-2 0,0 0 0</inkml:trace>
</inkml:ink>
</file>

<file path=ppt/ink/ink4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5"/>
    </inkml:context>
    <inkml:brush xml:id="br0">
      <inkml:brushProperty name="width" value="0.03449" units="cm"/>
      <inkml:brushProperty name="height" value="0.03449" units="cm"/>
    </inkml:brush>
  </inkml:definitions>
  <inkml:trace contextRef="#ctx0" brushRef="#br0">92100 29763 637,'14'0'110,"-1"0"-27,-2 0-27,-2 0-28,3-2-13,9 0 1,9-3 0,9-2 1,4-1-4,0 2-5,0 1-7,0 1-7,-1-1-5,-3 2-6,-3-1-5,-4 0-5,-3 0-5,-5 2-6,-5 0-5,-4 2-6</inkml:trace>
</inkml:ink>
</file>

<file path=ppt/ink/ink4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5"/>
    </inkml:context>
    <inkml:brush xml:id="br0">
      <inkml:brushProperty name="width" value="0.03838" units="cm"/>
      <inkml:brushProperty name="height" value="0.03838" units="cm"/>
    </inkml:brush>
  </inkml:definitions>
  <inkml:trace contextRef="#ctx0" brushRef="#br0">92992 28993 573,'-8'-8'4,"0"2"7,0 1 9,0 1 7,1 1 7,0 3 6,2 4 4,1 2 6,-1 3-1,2 4-8,-1 2-8,0 3-6,0 3-8,2 5-4,0 3-6,2 5-6,-1 2-4,-2 2-5,-2 2-5,-2 2-5,-1 2-6,0 0-7,1 2-8,-1 0-7,1-3 0,2-7 4,2-9 6,2-7 5</inkml:trace>
</inkml:ink>
</file>

<file path=ppt/ink/ink4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6"/>
    </inkml:context>
    <inkml:brush xml:id="br0">
      <inkml:brushProperty name="width" value="0.0475" units="cm"/>
      <inkml:brushProperty name="height" value="0.0475" units="cm"/>
    </inkml:brush>
  </inkml:definitions>
  <inkml:trace contextRef="#ctx0" brushRef="#br0">94683 28747 463,'0'-14'1,"-2"2"2,0 4 2,-2 3 2,0 1 5,-2 2 7,0 0 7,-1 2 7,-2 1 2,-2 4-2,-2 2-1,-1 3-3,-3 4-2,-2 2-4,-1 3-3,-3 3-4,0 2-1,-1 1-2,1 1-1,-1 1 0,1 0-2,1 1 0,1-1-2,1 0-1,2-1-1,2-3 0,4-3 0,3-2 1,5-4-5,8-3-8,8-3-8,7-2-8,6-6-5,3-6-3,3-7-2,3-7-2,1-4 0,-2 2 5,0 1 3,-1 1 5,-1 2 3,-3 1 3,-2 2 2,-1 3 3,-2 0 1,-1 0 0,-1 0 0,0 1 0,-4 0 8,-1 2 15,-4 2 16,-3 2 15,-3 4 6,-6 6-5,-4 6-5,-5 6-5,-3 2-5,0 1-3,0-1-4,1 1-4,-1 0-2,0 1-3,0 1-3,0 1-1,1 0-2,3-1-1,1-1 0,2-1-1,3-1-1,2-3-2,3-1-2,4-2-2,3-5 0,3-6 1,5-8 0,4-6 0,2-5-3,1-1-12,1-3-9,1-1-10,-1-2-4,0 1 4,-1-1 3,0 1 4,-3 0 5,-3 3 5,-3 1 7,-3 3 6,-3-1 3,-2 0-2,-4-1-1,-2-1-2,-3 0 1,-1 3 3,0 1 1,-1 2 3,-2 2 0,-2 3-1,-2 1-2,-2 2-2,-1 2-3,-3 0-5,-2 2-4,-1 0-6,-3 3-5,0 2-3,-1 3-5,-1 4-4,2-1 0,3-1 2,4-2 2,5-2 3</inkml:trace>
</inkml:ink>
</file>

<file path=ppt/ink/ink4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6"/>
    </inkml:context>
    <inkml:brush xml:id="br0">
      <inkml:brushProperty name="width" value="0.0377" units="cm"/>
      <inkml:brushProperty name="height" value="0.0377" units="cm"/>
    </inkml:brush>
  </inkml:definitions>
  <inkml:trace contextRef="#ctx0" brushRef="#br0">96662 29750 583,'16'0'8,"1"0"17,1 0 15,1 0 18,0 1 3,-3 4-8,-1 2-8,-2 4-7,-2 1-9,-2 1-9,-3 1-8,-1 1-8,-2 2-4,-4 2 1,-2 1 1,-3 3 2,-4 0-3,-4 1-4,-4-1-5,-3 1-5,-4-2-3,-1-1-1,-3-3-1,-1-1-2,0-2 2,3-2 2,3-3 4,3-1 3,3-1 2,2-2 0,4-1-1,3 0 0,4-2 6,6-2 12,6-2 12,6-2 11,3-1 3,3 0-5,2 0-7,1 0-4,3 1-7,1 0-6,3 2-5,1 0-7,0 2-6,-3 0-7,-3 2-6,-3 0-6,-2 1-9,-1 0-12,-1 0-12,0 0-12</inkml:trace>
</inkml:ink>
</file>

<file path=ppt/ink/ink4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8"/>
    </inkml:context>
    <inkml:brush xml:id="br0">
      <inkml:brushProperty name="width" value="0.03867" units="cm"/>
      <inkml:brushProperty name="height" value="0.03867" units="cm"/>
    </inkml:brush>
  </inkml:definitions>
  <inkml:trace contextRef="#ctx0" brushRef="#br0">98350 29163 568,'18'-8'117,"3"0"-26,5 0-23,3 0-25,4 1-15,3 1-2,2 0-4,4 2-3,0 0-6,-3 2-8,-4 0-9,-2 2-9,-3 0-4,-1 0-1,-3 0-1,-1 0-1,-3 0-4,-3 0-5,-3 0-6,-2 0-6</inkml:trace>
</inkml:ink>
</file>

<file path=ppt/ink/ink4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8"/>
    </inkml:context>
    <inkml:brush xml:id="br0">
      <inkml:brushProperty name="width" value="0.03684" units="cm"/>
      <inkml:brushProperty name="height" value="0.03684" units="cm"/>
    </inkml:brush>
  </inkml:definitions>
  <inkml:trace contextRef="#ctx0" brushRef="#br0">99057 28511 597,'-15'-15'5,"4"4"10,3 3 9,3 3 11,1 3 6,2 5 1,0 6 1,2 4 2,0 4-2,0 1-8,0 3-6,0 1-7,-1 3-7,-1 3-7,0 3-7,-1 3-8,-2 2-5,-2 2-6,-2 3-5,-1 1-5,-2 0-5,0-2-5,0-2-4,1-1-5,0-5-1,4-6 2,2-5 2,4-6 3</inkml:trace>
</inkml:ink>
</file>

<file path=ppt/ink/ink4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9"/>
    </inkml:context>
    <inkml:brush xml:id="br0">
      <inkml:brushProperty name="width" value="0.04029" units="cm"/>
      <inkml:brushProperty name="height" value="0.04029" units="cm"/>
    </inkml:brush>
  </inkml:definitions>
  <inkml:trace contextRef="#ctx0" brushRef="#br0">100459 28287 545,'16'-28'0,"-2"9"0,-1 7 0,-1 8 0,2 3 8,2 0 13,3-2 16,3 0 13,-1 0 4,-3 2-9,-4 2-7,-4 2-10,-2 2-3,1 2 0,2 1-1,0 3 1,0 2-3,-3 2-3,-1 1-5,-2 3-4,-4 1-3,-8 1-4,-6 1-5,-7 1-3,-6 1-5,-3 1-5,-4 1-6,-4 1-5,-2 0-1,3-1 3,2-1 2,1-1 3,3-2 4,1-3 3,3-3 5,2-3 3,6-3 6,14-2 7,12-4 8,13-2 7,9-4 1,3 0-5,4-3-5,5-2-5,1-1-6,2 0-4,0 1-6,2-1-5,-2 0-1,-2 2 1,-3 1 2,-3 0 1,-4 1-5,-2-2-10,-3 0-11,-3-1-12,-4-1-2,-5 0 6,-4 0 6,-6 0 5,-1 1 4,0 1 0,1 0 2,2 2 1</inkml:trace>
</inkml:ink>
</file>

<file path=ppt/ink/ink4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9"/>
    </inkml:context>
    <inkml:brush xml:id="br0">
      <inkml:brushProperty name="width" value="0.04732" units="cm"/>
      <inkml:brushProperty name="height" value="0.04732" units="cm"/>
    </inkml:brush>
  </inkml:definitions>
  <inkml:trace contextRef="#ctx0" brushRef="#br0">102473 28172 464,'7'-19'11,"-2"7"21,-3 8 21,0 8 21,-4 6 5,0 4-12,-3 3-11,-2 5-13,-1 3-8,0 2-7,0 4-7,1 3-6,-2 1-5,0-1-3,-2-1-3,0-1-3,-1-1-4,1 0-2,-1 1-3,0-1-2,1-2-6,0-3-8,2-5-8,1-3-9,1-6-8,2-8-10,2-8-10,2-8-11</inkml:trace>
</inkml:ink>
</file>

<file path=ppt/ink/ink4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9"/>
    </inkml:context>
    <inkml:brush xml:id="br0">
      <inkml:brushProperty name="width" value="0.03113" units="cm"/>
      <inkml:brushProperty name="height" value="0.03113" units="cm"/>
    </inkml:brush>
  </inkml:definitions>
  <inkml:trace contextRef="#ctx0" brushRef="#br0">102650 28894 706,'23'-22'12,"-1"5"7,-1 3 5,-1 4 7,-1 3 3,-1 0-2,0 2-1,-2 1-1,0 0-4,-1 2-4,1 0-4,0 2-4,-1 0-14,-1 0-20,-1 0-21,0 0-21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09"/>
    </inkml:context>
    <inkml:brush xml:id="br0">
      <inkml:brushProperty name="width" value="0.04378" units="cm"/>
      <inkml:brushProperty name="height" value="0.04378" units="cm"/>
      <inkml:brushProperty name="color" value="#FED406"/>
    </inkml:brush>
  </inkml:definitions>
  <inkml:trace contextRef="#ctx0" brushRef="#br0">92106 4394 502,'1'-16'5,"2"1"10,2-1 9,2 0 9,-3 3 6,-8 3 0,-8 4 0,-7 4 2,-6 4-5,0 6-7,-1 4-8,0 5-8,-1 2-4,0-1-1,2-1-1,2 0 0,-1-2-2,2 1-3,1 0-3,1-1-2,2 0-1,3-1 1,2 0 3,4-2 2,2 0 0,2 0 0,3-1 1,1 1 0,1 0-1,1 0 1,2-1 0,0 1 0,2 0 0,2 0 0,2-1 0,2 1 0,1 0-1,1 0 1,1-1-1,2 1 1,-2 1 0,-1 1 2,-2 3 1,-2 2 2,-1 1 0,0 1 1,-1 1-1,1 1 0,-1 1-1,0-1 0,-2 1 0,0-1-1,-1-1-1,0-1-2,-1-3-2,1-1-1,0-2-1,0-1 0,0 0 0,0-2 1,-2-1-4,-2-1-8,-3 0-8,-4-2-8,-2 0-2,-1-2 1,-3-1 3,-2 0 2,-3-2 1,-3-1 2,-5 0 0,-3-1 2,-3-2 2,-1-1 2,-1 0 1,0-1 3,-2-1 2,1 2 3,0 0 2,-1 2 3,3 0 4,4 0 3,3 0 4,5 0 4,5-2 5,8-2 4,8-3 6,8-3 5,7-3-1,7 0-7,7-1-8,7-1-6,3-1-7,2 0-6,1 1-6,1-1-6,-1 1-6,-2 1-7,-2 0-7,-1 2-7,-5 2-1,-4 2 2,-5 4 3,-4 3 3,-4 0 1,-1-1 0,-1 0 0,0-1 0</inkml:trace>
</inkml:ink>
</file>

<file path=ppt/ink/ink4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09"/>
    </inkml:context>
    <inkml:brush xml:id="br0">
      <inkml:brushProperty name="width" value="0.04799" units="cm"/>
      <inkml:brushProperty name="height" value="0.04799" units="cm"/>
    </inkml:brush>
  </inkml:definitions>
  <inkml:trace contextRef="#ctx0" brushRef="#br0">103392 27544 458,'0'-18'61,"0"10"-3,0 11-4,0 12-2,-1 7-4,-1 5-6,0 4-4,-1 6-6,-2 3-5,0 1-2,-2 0-4,0 2-4,-1 2-1,0 4-2,1 3-2,-1 5-1,-1 3-3,0 2-3,-2 1-4,0 3-5,0 0-5,3-1-9,1-1-8,2 0-9,1-6-6,2-7-2,0-8-3,2-7-2,0-8 1,0-4 5,0-5 6,0-4 5</inkml:trace>
</inkml:ink>
</file>

<file path=ppt/ink/ink4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10"/>
    </inkml:context>
    <inkml:brush xml:id="br0">
      <inkml:brushProperty name="width" value="0.05216" units="cm"/>
      <inkml:brushProperty name="height" value="0.05216" units="cm"/>
    </inkml:brush>
  </inkml:definitions>
  <inkml:trace contextRef="#ctx0" brushRef="#br0">103600 29184 421,'7'-7'0,"-1"0"0,0 2 0,-1 1 0,-1-1 3,3 0 6,2-2 5,2 0 6,1-1 2,3 0 0,2 1-3,2-1 0,1-1-1,3 0-2,1-1-1,3-1 0,-2 0 0,-1 4 2,-4 2 3,-3 4 1,-3 3 1,-3 4-3,-2 4-2,-4 3-3,-3 4-3,-4 2-2,-4 1-3,-4 3-2,-2 0-2,-1 1-2,-1-1-1,-1 1-2,0-2-1,4-3-2,3-3-3,2-2-1,6-5-2,8-5-1,8-4-1,7-6 0,7-3-1,3-1 0,4-3 0,5-2 1,1-1 0,0-1 2,0-1 1,0-1 2,-1 0 3,-2 2 1,-2 3 4,-1 1 2,-5 2 3,-4 0 4,-4 2 3,-6 1 4,-5 2 8,-5 4 9,-4 4 12,-6 4 10,-2 4 0,0 3-9,0 5-11,1 4-9,-1 1-7,0 1-4,0-1-4,0 1-3,0-2-2,2-1-1,0-3-1,2-1-2,1 0-2,4 1-5,2 3-5,4 2-6,0-2-1,1-5 1,0-5 1,0-5 1,0-3 0,1-4-1,1-2 0,2-3 0,0-4-1,5-4 1,2-4 1,3-3 0,1-4 1,1-1 1,-1-3 3,1-1 0,-2-1 3,-2 1 0,-1 1 2,-2 1 0,-4 2 2,-3 1 0,-4 3-1,-4 1 1,-7 3 0,-8 3-3,-10 2-1,-7 4-2,-8 3-1,-5 2-2,-5 4-2,-4 3-1,0 1-1,8 1-2,6 2 0,7 0-1,5 0-3,1 0-4,2-2-5,3 0-3</inkml:trace>
</inkml:ink>
</file>

<file path=ppt/ink/ink4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1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78811 38280 999,'-13'-8'-46,"8"0"9,7 0 10,6 0 10,3 1 3,-2 1 0,-2 0-2,-2 2-2</inkml:trace>
</inkml:ink>
</file>

<file path=ppt/ink/ink4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29"/>
    </inkml:context>
    <inkml:brush xml:id="br0">
      <inkml:brushProperty name="width" value="0.04592" units="cm"/>
      <inkml:brushProperty name="height" value="0.04592" units="cm"/>
      <inkml:brushProperty name="color" value="#00BFF3"/>
    </inkml:brush>
  </inkml:definitions>
  <inkml:trace contextRef="#ctx0" brushRef="#br0">86242 25091 479,'-3'-8'11,"8"0"25,9 0 23,10 0 24,3 0 4,1-1-17,-1-2-16,1 0-16,-1 0-11,0 1-5,1 0-7,-1 2-5,0 1-4,-1 1-4,-1 0-2,-1 2-3,-1 0-4,-3 2-4,-1 0-3,-2 2-4,-2 0-4,-1 0-3,-1 0-4,0 0-3</inkml:trace>
</inkml:ink>
</file>

<file path=ppt/ink/ink4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30"/>
    </inkml:context>
    <inkml:brush xml:id="br0">
      <inkml:brushProperty name="width" value="0.04538" units="cm"/>
      <inkml:brushProperty name="height" value="0.04538" units="cm"/>
      <inkml:brushProperty name="color" value="#00BFF3"/>
    </inkml:brush>
  </inkml:definitions>
  <inkml:trace contextRef="#ctx0" brushRef="#br0">85841 25035 484,'-28'-2'46,"7"0"3,6-3 4,8-2 4,5 0-2,4 0-7,4 2-7,4 1-7,3-1-5,3 0-6,3-2-4,3 0-5,1-1-3,-1 0-2,-1 1-1,0-1-2,-2 0-1,1 2-2,-1 1 0,1 0-1,-1 1-1,-1-2-2,-1 0 0,-1-1-1,0-1-2,0 0 0,0 0-2,-1 1-1,0-1 0,-1 2 1,0 0 0,-2 2 0,0 0 1,0 0 0,-1 0 1,1 0-1,0 0 0,0 1-3,-1-1-2,1 0-3,-3 0-12,-6 2-20,-6 0-22,-6 2-20</inkml:trace>
</inkml:ink>
</file>

<file path=ppt/ink/ink4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32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86882 23855 443,'0'-13'48,"2"6"12,0 6 11,2 6 13,-1 3-4,-1 2-16,0 0-17,-1 1-17,-1 1-11,0 2-3,0 0-5,0 1-3,0 1-4,0-1-2,0 1-3,0 0-2,0 0-1,0 1 2,0 1 3,0 1 1,-1 0 1,-1-3 0,0-1 0,-1-2 0,-1 0-1,2 1 0,0 3 0,2 2-1,0 1 0,0 3-2,0 1 0,0 3-2,0-1 1,0-1-1,0-3-1,0-1 1,0-2-2,0-1-1,0-1-1,0-1-2,0-1-2,0-1-2,0 0-1,0-2-2,0 1 1,0 1 1,0 3 4,0 2 2,0 0 1,0-1-1,0-1-1,0-1-1,-1-1 1,0 0 2,-2-2 2,0-1 2,-1 0 2,0 2 1,0 0 2,0 1 1,0-3-8,2-6-17,0-8-16,2-6-17,0-4-3,2 0 12,0 1 12,2-1 11,0 1 4,0 0-3,0 2-3,0 1-3</inkml:trace>
</inkml:ink>
</file>

<file path=ppt/ink/ink4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32"/>
    </inkml:context>
    <inkml:brush xml:id="br0">
      <inkml:brushProperty name="width" value="0.03592" units="cm"/>
      <inkml:brushProperty name="height" value="0.03592" units="cm"/>
      <inkml:brushProperty name="color" value="#00BFF3"/>
    </inkml:brush>
  </inkml:definitions>
  <inkml:trace contextRef="#ctx0" brushRef="#br0">88966 24416 612,'-16'23'65,"2"1"-11,1-1-11,1 1-12,0 0-6,0 3-2,0 1-2,1 3-2,-1 0-2,2 0-1,1 1-1,0-1-1,2 0-2,-1-1-1,0-2-2,0 1-2,1-4-2,0-1-4,2-4-5,1-3-3,1-3-2,3-1-1,4-2-1,2-2 0,4-4 0,4-6 1,3-6 3,5-6 0,3-5 0,3-3-4,3-5-4,3-3-4,-1-2-1,-2-1-2,-3 1 1,-2 0-1,-4 0 1,-3 3 0,-3 1 2,-3 3 2,-3 1 2,-2 3 6,-4 1 5,-2 3 4,-3-1 4,-1 0 1,0-1 2,-1-1 0,-2 0 3,0 2 1,-1 3 3,-2 1 3,0 2-1,1 2-3,-1 3-3,0 1-4,-1 1-3,0 2-3,-1 0-5,-1 2-4,-1 2-1,0 4 0,0 4 1,1 3 1,-1 3-5,2 0-8,1-1-9,0 1-8,2-1-1,2-3 5,3-1 7,1-2 5</inkml:trace>
</inkml:ink>
</file>

<file path=ppt/ink/ink4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33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90350 25400 594,'21'7'4,"-3"-1"11,-4 0 8,-4-1 11,-2-1 4,3 1 1,2 1 1,2 2 1,0 0-2,-1 0-5,-1 0-5,0-1-4,-3 1-5,1 0-6,-2 0-6,0 0-5</inkml:trace>
</inkml:ink>
</file>

<file path=ppt/ink/ink4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7:33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91700 23359 433,'6'-8'-2,"-1"0"-5,-2 0-5,-2 0-4,0 2 11,0 2 27,2 4 27,0 3 27,0 1 7,-2 3-13,-2 2-13,-2 2-13,-2 1-8,0 1-7,-1 1-4,-1 2-6,-1 0-4,0 3-1,0 1-2,0 3-1,0 2-2,-2 3 0,0 3-2,-1 3-1,-1 1 0,0 2-2,1 0-1,-1 2-1,0 1-1,0 1-2,0 0 0,1 2-1,0-1-1,0-2 1,2-2 1,1-1 0,1-4 0,2-4-1,2-3 1,2-5-1,2-1-3,2-1-4,2 1-6,2 0-4,1-4-3,3-3 1,2-6 0,2-4 1,1-4 0,1-1 0,1 0-1,1-1-1,0-3 1,-1-4 0,0-4 1,-2-3-1,0-4 2,-1 0 2,1 0 2,0-2 1,-2-1 2,-3 3 3,-3 0 3,-2 1 2,-3 0 2,-1 2 2,0 1 0,-1 1 1,-2 1 3,-1 2 3,0 3 3,-1 1 3,-3 2 2,-2 2-2,-3 2 0,-3 2 0,-3 2-3,0 2-1,-1 2-3,-1 2-2,-2 2-5,-1 3-7,-3 4-7,-1 2-7,-1 2-7,1 1-5,1 1-4,1 1-6,3-2 1,5-3 7,4-4 7,6-4 7</inkml:trace>
</inkml:ink>
</file>

<file path=ppt/ink/ink4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2"/>
    </inkml:context>
    <inkml:brush xml:id="br0">
      <inkml:brushProperty name="width" value="0.05168" units="cm"/>
      <inkml:brushProperty name="height" value="0.05168" units="cm"/>
      <inkml:brushProperty name="color" value="#00BFF3"/>
    </inkml:brush>
  </inkml:definitions>
  <inkml:trace contextRef="#ctx0" brushRef="#br0">62259 26897 425,'-14'0'8,"3"2"17,3 0 17,2 2 16,4-1 6,4-1-2,4 0-3,4-1-2,2-1-7,3 0-8,2 0-8,2 0-8,0 0-8,1 0-4,-1 0-4,1 0-5,0-2-5,-1 0-2,1-3-4,0-2-3,0-1-2,1 0 0,1 1-1,1-1-1,0 1 0,-1 2 1,-1 2 2,-1 2 0,-1 1 1,-1 0 0,-1 0 0,0 0 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1"/>
    </inkml:context>
    <inkml:brush xml:id="br0">
      <inkml:brushProperty name="width" value="0.04848" units="cm"/>
      <inkml:brushProperty name="height" value="0.04848" units="cm"/>
      <inkml:brushProperty name="color" value="#FED406"/>
    </inkml:brush>
  </inkml:definitions>
  <inkml:trace contextRef="#ctx0" brushRef="#br0">93847 3356 453,'0'-23'4,"2"2"9,1 3 7,0 1 9,-1 7 5,-2 10 3,-4 12 2,-2 10 2,0 4-3,2-1-6,4-3-8,2-1-7,4-3-6,4-3-5,3-3-3,5-2-5,1-4-5,-1-1-6,0-2-5,-2-2-6,-2 0-3,-1 0 1,-2 2 0,-2 0 0,-3 2 3,-2 2 2,-4 1 2,-2 3 4,-5 2 1,-6 2 3,-5 1 1,-7 3 1,-3 0 3,1-1 4,0-1 2,-1 0 4,1-2 4,1-1 4,1-1 4,1-1 4,7-1 1,15-2-2,12-2-2,15-2-1,4-2-4,-5-1-2,-5 0-3,-5-1-3,-2-1-3,0 0-3,-1 0-3,1 0-2,-1 0-2,0 0 1,-2 0 1,0 0 1,-3 1-1,-1 1-2,-2 3-4,-2 2-2,-3 2 0,-6 4 1,-4 2 2,-5 3 2,-4 1 2,-3 1 2,-3 0 3,-3-1 2,-1 0 3,1-1 3,1 0 2,1-2 3,1-1 1,1-1 1,1-1 0,1 0 1,2-2 1,3-1 0,3-1 2,3 0 0,6-3 0,10-1-4,10-2-3,9-1-3,5-4-3,-3-2-3,-1-4-4,-3-2-4,-1-2-2,-1 1-4,0-1-2,-2 0-3,-2-1-2,-3 0-1,-2-1-2,-4-1-1,-2 0 2,0 1 4,-2 1 5,0 0 4,-2 2 5,0 1 4,-2 0 3,0 2 5,-2 1 5,0 2 7,-1 2 5,-1 3 7,-1 0 2,0 3-3,0 2-3,0 2-3,0 2-1,1 4 2,-1 2 1,0 3 1,0 3 0,2 3-2,1 3-2,0 3-3,1 2-2,1 2-3,-2 3-2,2 1-3,-1 0-1,0 0-3,0-1-1,0-1-2,1-3-1,0-4-1,1-3 0,2-5-2,3-5-5,6-6-12,6-8-10,5-6-12,5-9-4,3-10 5,3-9 4,3-10 4,1-8 2,0-6 0,1-5 1,-1-7-1,-1 1 2,-1 7 2,-3 6 2,-1 8 3,-3 6 6,-2 5 11,-1 7 11,-2 6 12,-4 4 8,-3 2 5,-4 4 4,-4 3 6,-3 4 2,-1 6 0,0 6-1,-1 6-1,-1 3-3,0 5-8,0 2-6,0 3-7,0 0-5,0 0-1,0-1-2,0 0-1,0-2-3,0 2-2,0 1-3,0 1-2,0 0-2,0-1-2,0-1-2,0-1-2,-1 0-1,-1-1-2,0 1-1,-1-1-1,-4 0-2,-4-1 0,-5-1-2,-5-1-1,-3-1 0,1-1 1,-1-1 1,1 0 1,-1-3 0,-2-1-1,0-2-2,0-2-1,-2-3-1,1-1 1,-1-2 0,1-2 0,1-3 0,3-3-3,3-5-2,3-4-2,2-3 0,4-1 2,3-3 2,2-1 3,3-2 2,2 1 4,2-1 4,2 1 3,2 1 4,0 5 6,1 3 5,2 4 5,1 3 3,1 2-2,3 2-1,2 2-1,3 4 3,3 6 10,5 6 9,3 5 10,4 5 4,5 3-3,3 3-2,4 3-2,3 3-4,4 2-7,2 4-7,4 2-6,1 1-9,1-4-11,1-2-9,2-3-11,-3-5-8,-5-4-6,-4-4-7,-5-6-6,-6-4-1,-4-3 3,-5-3 4,-5-2 3,-5-3 3,-3-1 2,-4 0 3,-4-1 2</inkml:trace>
</inkml:ink>
</file>

<file path=ppt/ink/ink4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4"/>
    </inkml:context>
    <inkml:brush xml:id="br0">
      <inkml:brushProperty name="width" value="0.04826" units="cm"/>
      <inkml:brushProperty name="height" value="0.04826" units="cm"/>
      <inkml:brushProperty name="color" value="#00BFF3"/>
    </inkml:brush>
  </inkml:definitions>
  <inkml:trace contextRef="#ctx0" brushRef="#br0">65141 26427 455,'-36'58'165,"7"-8"-40,7-9-40,7-9-41,4-6-21,2 1-3,3-2-4,1-1-3,1-1-2,2-1 1,0-1-1,2-1 1,2-2-5,4-3-7,4-2-9,3-4-8,3-4-3,0-6 2,0-6 1,-1-6 2,1-3 0,0-1 1,-1-1-1,1-1 1,0-1-1,-1 0 1,1 1 1,0-1 0,-2 1 1,-1 1 0,-2 1 1,-2 1 0,-2-1 2,-2 0 1,-3-1 3,0-1 2,-2 0 1,0 3 1,0 1 1,0 2 1,-1 2 0,-1 1 1,0 0-1,-1 2 0,-2 1-1,-2 0-2,-2 2-2,-2 1-2,-1 1-5,1 3-6,-1 4-6,0 2-6,1 2-3,3 0 2,1 0 2,2 0 2</inkml:trace>
</inkml:ink>
</file>

<file path=ppt/ink/ink4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4"/>
    </inkml:context>
    <inkml:brush xml:id="br0">
      <inkml:brushProperty name="width" value="0.03974" units="cm"/>
      <inkml:brushProperty name="height" value="0.03974" units="cm"/>
      <inkml:brushProperty name="color" value="#00BFF3"/>
    </inkml:brush>
  </inkml:definitions>
  <inkml:trace contextRef="#ctx0" brushRef="#br0">66150 26900 553,'8'21'56,"0"-3"-1,-1-4-1,1-4-1,0-2-3,0 1-7,0 1-6,0 2-5,-1-1-6,-1 1-7,-1 0-5,0 0-7,-1-1-11,0 1-18,0 0-18,0 0-19</inkml:trace>
</inkml:ink>
</file>

<file path=ppt/ink/ink4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4"/>
    </inkml:context>
    <inkml:brush xml:id="br0">
      <inkml:brushProperty name="width" value="0.05118" units="cm"/>
      <inkml:brushProperty name="height" value="0.05118" units="cm"/>
      <inkml:brushProperty name="color" value="#00BFF3"/>
    </inkml:brush>
  </inkml:definitions>
  <inkml:trace contextRef="#ctx0" brushRef="#br0">66907 25513 429,'8'-28'0,"2"9"0,0 7 0,1 8 0,1 5 8,0 2 16,-1 2 17,1 2 15,-1 1 3,0 3-8,-2 2-10,0 2-10,-3 1-6,-1 3-6,-2 1-5,-2 3-5,-3 1-4,-6 1-3,-4 1-2,-5 1-3,-2 0-2,1 1-3,0-1-2,2 1-2,1-3-1,1-2 0,1-3 0,0-2 1,3-3 2,3-1 3,2-1 2,4 0 4,3-3 4,6-1 2,4-2 4,5-2 3,3-2 3,-1-1-1,1 0 1,0-1 1,-2-1-1,-1 2-1,-2 0-1,-3 2-1,-1 1 0,-2 3 0,-2 3-1,-2 4 1,-2 2 0,-1 3 1,0 3 1,-1 3 0,-3 1 0,0 1-1,-3-1-2,-2 1-1,-1-2-4,0-2-6,0-1-5,1-2-7,-4 0-5,-6 6-5,-6 5-4,-5 5-5,-3 2-1,-1 0 2,1 1 3,0-1 1,2-4-6,6-8-13,7-7-14,5-8-13</inkml:trace>
</inkml:ink>
</file>

<file path=ppt/ink/ink4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8"/>
    </inkml:context>
    <inkml:brush xml:id="br0">
      <inkml:brushProperty name="width" value="0.044" units="cm"/>
      <inkml:brushProperty name="height" value="0.044" units="cm"/>
      <inkml:brushProperty name="color" value="#00BFF3"/>
    </inkml:brush>
  </inkml:definitions>
  <inkml:trace contextRef="#ctx0" brushRef="#br0">73876 35270 499,'-1'-11'11,"-1"8"20,0 9 22,-1 10 20,-2 3 4,0 1-15,-2-1-15,0 1-14,0 0-9,0 1-4,2 1-2,1 1-4,0 1-2,0-1-2,0 1-3,0-1-1,0 0-3,0-1-5,0-1-3,0-1-5,0 0-1,0 1 1,0 1 0,0 2 2,-1 0 0,-3 2 1,-4 3 1,-2 1 1,-1-1-1,2-3-3,3-5-2,1-3-3,3-5-9,6-6-12,4-6-12,6-6-14,1-3-2,-1-2 11,0 0 9,-2-1 10,0-1 7,0 0 2,0 0 2,0 1 4</inkml:trace>
</inkml:ink>
</file>

<file path=ppt/ink/ink4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74600 36277 439,'9'7'117,"1"-2"-22,3-3-20,2 0-20,1-3-14,0-1-6,-1 0-7,1-1-6,1-2-4,5 0-2,4-1-1,3-2-1,2 0-2,1-2-3,-1 0-4,1-1-2,-3 1-3,-3 2-2,-5 4-3,-3 3-3,-5-1-15,-5-2-30,-4-4-30,-6-2-29</inkml:trace>
</inkml:ink>
</file>

<file path=ppt/ink/ink4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9"/>
    </inkml:context>
    <inkml:brush xml:id="br0">
      <inkml:brushProperty name="width" value="0.04436" units="cm"/>
      <inkml:brushProperty name="height" value="0.04436" units="cm"/>
      <inkml:brushProperty name="color" value="#00BFF3"/>
    </inkml:brush>
  </inkml:definitions>
  <inkml:trace contextRef="#ctx0" brushRef="#br0">76969 35390 495,'-15'-6'54,"1"6"1,1 5 2,1 4 3,0 3-5,0 1-8,0 1-9,1 2-9,-1 0-6,2 3-4,0 2-3,2 1-4,1 2-2,-1 1-1,0 1-1,0 1 0,0 0-3,0-3-6,1-1-4,-1-3-5,1-1-3,2-2-1,2-3-2,2-1 0,3-3-1,6-4 1,4-4 1,5-4 0,3-4 1,1-4 1,1-4 1,1-3 1,0-5 0,-1-1 2,-1-4 0,0-3 0,-3-1 2,0 1 0,0 1 1,-2 1 2,-2 1-1,-1 1 0,-2 1-1,-2 1-1,-2 2 3,-2 1 6,-3 2 4,0 3 6,-4 1 2,-2 4-2,-4 3-1,-2 3-2,-2 2-3,-2 3-4,0 4-3,-1 2-5,0 3-3,1 0-5,1 1-3,1 2-5,0 0-3,2 1-5,0 1-4,2 1-4,1 0-1,2-2 3,3-3 3,1 0 2</inkml:trace>
</inkml:ink>
</file>

<file path=ppt/ink/ink4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9"/>
    </inkml:context>
    <inkml:brush xml:id="br0">
      <inkml:brushProperty name="width" value="0.03553" units="cm"/>
      <inkml:brushProperty name="height" value="0.03553" units="cm"/>
      <inkml:brushProperty name="color" value="#00BFF3"/>
    </inkml:brush>
  </inkml:definitions>
  <inkml:trace contextRef="#ctx0" brushRef="#br0">78100 36100 619,'15'28'131,"-1"-5"-28,0-6-29,-2-6-29,-1-3-22,-2 3-18,-2 2-18,-2 2-18</inkml:trace>
</inkml:ink>
</file>

<file path=ppt/ink/ink4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09"/>
    </inkml:context>
    <inkml:brush xml:id="br0">
      <inkml:brushProperty name="width" value="0.05277" units="cm"/>
      <inkml:brushProperty name="height" value="0.05277" units="cm"/>
      <inkml:brushProperty name="color" value="#00BFF3"/>
    </inkml:brush>
  </inkml:definitions>
  <inkml:trace contextRef="#ctx0" brushRef="#br0">79335 34176 416,'1'-14'0,"0"3"0,2 3 0,0 2 0,1 2 7,0 0 11,0 0 13,0 1 11,-1 1 6,-1 5-4,0 6-2,-1 4-4,-3 4-3,0 1-5,-3 3-5,-2 1-5,-2 3-2,-2 1 0,-2 3 0,-1 1 0,-2 2 0,1 2-3,-1 3 0,0 1-2,1 1-1,-1 2-1,0 1 0,0 0-1,1 1-2,1-2 0,1 0-3,1-1-1,1-3-3,4-2-2,2-3-3,4-3-2,2-3-5,4-3-5,2-3-4,4-3-6,1-5-3,3-6 2,1-8 0,3-6 1,1-6 1,1-3 2,1-5 3,2-3 1,-2-2 2,-3 1-1,-3 1 0,-3 1 0,-3 1 1,-2 1 3,-4 1 3,-2 1 2,-3 1 3,-1 2 2,0 3 1,-1 1 2,-3 3 2,-4 4 2,-4 4 2,-3 4 3,-4 4-2,0 2-3,-1 3-4,0 4-3,-2 0-3,2 1 0,1 0-1,1-1-1</inkml:trace>
</inkml:ink>
</file>

<file path=ppt/ink/ink4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0"/>
    </inkml:context>
    <inkml:brush xml:id="br0">
      <inkml:brushProperty name="width" value="0.04564" units="cm"/>
      <inkml:brushProperty name="height" value="0.04564" units="cm"/>
      <inkml:brushProperty name="color" value="#00BFF3"/>
    </inkml:brush>
  </inkml:definitions>
  <inkml:trace contextRef="#ctx0" brushRef="#br0">80250 35847 481,'50'-14'163,"-8"4"-39,-9 4-37,-9 5-38,-5 0-22,1-1-3,0 0-4,-1-1-5,0-1-5,-1 2-11,0 0-8,-2 2-9,-1 0-16,-1 2-23,-1 0-21,0 2-24</inkml:trace>
</inkml:ink>
</file>

<file path=ppt/ink/ink4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0"/>
    </inkml:context>
    <inkml:brush xml:id="br0">
      <inkml:brushProperty name="width" value="0.04567" units="cm"/>
      <inkml:brushProperty name="height" value="0.04567" units="cm"/>
      <inkml:brushProperty name="color" value="#00BFF3"/>
    </inkml:brush>
  </inkml:definitions>
  <inkml:trace contextRef="#ctx0" brushRef="#br0">81674 35047 481,'-14'9'135,"2"3"-30,4 4-32,3 2-30,0 2-16,0 1-4,-1 1-4,-2 1-2,2 0-3,1-1-2,2-1-2,2 0-3,0-2-1,0 1 0,-2-1-2,0 1 0,-1-1-1,0 1 1,0 0-1,0-1 0,3-2-3,6-6-5,6-6-7,6-6-5,2-6-4,1-6-1,-1-6-2,1-5 0,-1-4 0,1-1 1,0-1 1,-1-1 1,0 0 2,-2 0 1,-3-1 3,-1 1 1,-3 1 3,-2 5 4,-4 3 2,-2 5 4,-3 2 1,-1 2 0,0 2-1,-1 3 0,-2 1 1,-2 2-1,-2 2 0,-2 2 0,-1 1 0,-1 2 2,-1 0 1,-1 2 2,-1 1-2,2 1-4,1 3-4,1 2-5,1 1-2,2 0 1,2-1 0,2 1 0,1-1-5,1 0-8,-2-2-10,2-1-8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2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65100 20794 627,'11'-8'7,"5"0"13,7 0 15,5 0 12,1 1 3,-5 1-9,-5 0-9,-4 2-9,3-1-4,13 0 2,12-1 2,14-1 1,1 0-4,-7 2-10,-8 2-10,-7 2-9,-10 1-16,-9 2-21,-10 0-20,-10 2-21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2"/>
    </inkml:context>
    <inkml:brush xml:id="br0">
      <inkml:brushProperty name="width" value="0.04798" units="cm"/>
      <inkml:brushProperty name="height" value="0.04798" units="cm"/>
      <inkml:brushProperty name="color" value="#FED406"/>
    </inkml:brush>
  </inkml:definitions>
  <inkml:trace contextRef="#ctx0" brushRef="#br0">95994 3523 458,'1'-23'0,"3"-1"-1,4 1-1,2-1 0,1 3 2,0 5 4,-2 4 4,0 6 4,1 1 5,7 0 4,5-1 6,7-1 5,2-1 0,-1 2-5,-2 1-5,1 0-4,-4 2-5,-3 2-3,-5 2-5,-3 2-3,-5 3-2,-6 4 2,-6 3 1,-6 5 1,-5 2 0,-3 1 0,-5 1-1,-3 1-1,-3-1-7,1-3-12,-1-3-12,1-2-12,1-4-2,3-1 7,2-2 8,5-2 8,5-3 5,10-2 5,9-3 4,11-4 4,7 0 4,5-1 3,5 0 5,5 0 2,-1 1 2,-6 2-2,-6 2-1,-5 2-1,-5 2-2,-5 2 0,-3 2-1,-4 2-1,-6 2-1,-6 1-2,-7 3-1,-7 2-2,-6 2-1,-3 1-2,-5 3 0,-3 1-2,-2 1 0,0-1 0,0-1 0,0 0 1,0-3 1,3-1 1,2-3 2,1-1 2,5-2 1,5-2 1,7-2 3,5-2 1,5-2 1,6-1 0,4 0 1,6-2 0,4-1 0,7-4-1,5-2-1,7-3-1,3-4 0,2-2-2,2-3 0,3-3 0,-1 0-3,-2 3-5,-2 3-5,-1 3-5,-3 0-2,-2 0-1,-1-1 1,-3-1-1,-3-1-1,-5-2-2,-5 0-4,-4 0-2,-5-3-1,-3 0 2,-2-1 1,-4-1 2,-2-1 2,-1-1 5,-3-1 4,-2 0 4,-1-2 2,-2 1 2,0-1 0,-1 1 0,0 1 3,1 3 4,1 3 4,0 3 3,2 1 4,3 2 4,1 1 4,2 1 4,1 4 6,0 8 8,0 8 9,0 8 8,1 5 0,0 6-8,2 5-9,0 5-8,1 3-5,0 4-4,0 3-2,0 2-4,0 3-2,0 0-2,0 1-3,0 2-2,0 0-3,0 3-2,0 2-3,0 2-4,0-3 0,0-7 1,0-6 1,0-7 0,1-6-7,0-4-14,2-3-15,0-5-15,-1-5-7,-2-8 2,-3-8 0,-4-8 2,-2-7 5,-3-4 7,-4-4 8,-1-6 8,-2-4 6,4-1 2,3-2 3,3-2 2,2 0 4,4 3 3,2 3 5,4 4 4,2 2 3,1 5 2,3 3 3,2 4 3,1 3 2,2 2 3,0 3 2,1 1 2,-1 4 1,-3 6 0,-2 5-1,-4 7-2,-4 4-2,-6 5-4,-5 3-6,-7 5-4,-2 0-3,1-2 0,0-1 0,2-3-1,2-2 0,1-5-1,2-3 0,2-4-1,4-4 2,6 1 6,6-2 5,6 0 5,5-4-3,5-5-12,5-4-13,5-5-12,0-2-7,-6 0 1,-3 2 0,-6 1 0,-3 0-1,-1 0-2,-1 0-2,0 0-3</inkml:trace>
</inkml:ink>
</file>

<file path=ppt/ink/ink4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1"/>
    </inkml:context>
    <inkml:brush xml:id="br0">
      <inkml:brushProperty name="width" value="0.04287" units="cm"/>
      <inkml:brushProperty name="height" value="0.04287" units="cm"/>
      <inkml:brushProperty name="color" value="#00BFF3"/>
    </inkml:brush>
  </inkml:definitions>
  <inkml:trace contextRef="#ctx0" brushRef="#br0">82350 35550 513,'14'15'97,"-1"-1"-16,-2-1-15,-2 0-17,-1-1-10,0 3-4,0 2-4,0 2-5,-1 0-4,1 1-5,0-1-4,0 1-6,-1-1-3,-2-1-5,-3-1-4,0 0-3</inkml:trace>
</inkml:ink>
</file>

<file path=ppt/ink/ink4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1"/>
    </inkml:context>
    <inkml:brush xml:id="br0">
      <inkml:brushProperty name="width" value="0.04094" units="cm"/>
      <inkml:brushProperty name="height" value="0.04094" units="cm"/>
      <inkml:brushProperty name="color" value="#00BFF3"/>
    </inkml:brush>
  </inkml:definitions>
  <inkml:trace contextRef="#ctx0" brushRef="#br0">83288 34047 537,'8'-14'0,"0"2"0,0 4 0,0 3 0,-1 1 2,1 2 6,0 0 5,0 2 5,-1 1 6,-1 2 7,0 2 7,-2 2 7,0 2 0,-2 5-8,0 4-9,-2 3-9,0 3-5,-2-1-3,0 1-3,-2-1-3,0 0-3,-2-1-1,0-1-2,-1 0-3,0-3 1,2-1 1,2-3 2,2-1 1,2-1 1,2 0 0,2-1-1,2 1 1,1-1 0,1-2 0,2-2 0,0-2 0,1-1 1,1 1 0,2 2 0,0 0 0,-1 1 1,-1 2 1,-2 0-1,-2 1 2,-2 2 0,-2 2 1,-3 1 2,0 3 1,-3 1 1,-1 3-2,0 1 0,-1 3 0,-4 1-4,-4 1-4,-5 0-4,-5 2-4,-5 2-7,-3 1-9,-4 2-9,-4 2-9,-1-1-3,3-5 4,3-5 3,3-5 4,3-3-1,3-3-5,3-1-5,3-2-4</inkml:trace>
</inkml:ink>
</file>

<file path=ppt/ink/ink4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2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74849 39647 560,'-18'-8'56,"12"2"2,12 1 2,12 0 0,6 1-3,4 1-9,3-1-10,3 0-8,1 0-10,-1 2-9,-1 0-9,-1 2-10,-3 0-6,-3 0-2,-5 0-4,-3 0-3,-3 0-3,-1 2-4,0 0-2,-2 2-4,-3 0-4,-4 3-5,-6 2-6,-4 2-6</inkml:trace>
</inkml:ink>
</file>

<file path=ppt/ink/ink4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2"/>
    </inkml:context>
    <inkml:brush xml:id="br0">
      <inkml:brushProperty name="width" value="0.03798" units="cm"/>
      <inkml:brushProperty name="height" value="0.03798" units="cm"/>
      <inkml:brushProperty name="color" value="#00BFF3"/>
    </inkml:brush>
  </inkml:definitions>
  <inkml:trace contextRef="#ctx0" brushRef="#br0">74681 40316 579,'-53'6'61,"20"-2"-2,19-4-4,20-2-2,12-2-5,3 0-7,5 0-6,3 0-7,2 0-7,1 2-7,-1 0-9,0 2-6,0 0-6,-1 2-2,-1 0-2,-1 2-2,-2 0-6,-1 0-11,-3 0-10,-1 0-10,-3-1-6,-3-1 1,-3 0 1,-2-1 0</inkml:trace>
</inkml:ink>
</file>

<file path=ppt/ink/ink4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2"/>
    </inkml:context>
    <inkml:brush xml:id="br0">
      <inkml:brushProperty name="width" value="0.04914" units="cm"/>
      <inkml:brushProperty name="height" value="0.04914" units="cm"/>
      <inkml:brushProperty name="color" value="#00BFF3"/>
    </inkml:brush>
  </inkml:definitions>
  <inkml:trace contextRef="#ctx0" brushRef="#br0">77121 39583 447,'-8'-6'41,"0"4"5,0 4 6,0 4 6,0 5-2,-2 5-8,0 7-7,-1 5-9,-1 2-6,1-1-3,-1-3-3,0-1-4,1-2-1,2-1 0,2-1 0,3-1 0,2-1-2,5-3-3,6-1-3,4-2-3,4-5-6,3-6-6,3-8-6,4-6-7,-1-5-5,0-3-2,-1-3-2,0-3-4,-3-1 2,-1 1 4,-3 1 5,-1 1 4,-3 1 3,-2 3 4,-4 1 1,-3 3 3,-2 1 3,-4 2 3,-2 2 1,-3 3 4,-4 1 1,-4 2 1,-4 2 2,-3 2 0,-2 2-1,2 2-6,3 2-5,1 2-6,2 1-3,3 1-4,1 1-2,2 2-4,2-1-4,0-1-5,2-1-5,1 0-6</inkml:trace>
</inkml:ink>
</file>

<file path=ppt/ink/ink4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2"/>
    </inkml:context>
    <inkml:brush xml:id="br0">
      <inkml:brushProperty name="width" value="0.03764" units="cm"/>
      <inkml:brushProperty name="height" value="0.03764" units="cm"/>
      <inkml:brushProperty name="color" value="#00BFF3"/>
    </inkml:brush>
  </inkml:definitions>
  <inkml:trace contextRef="#ctx0" brushRef="#br0">78300 40050 584,'21'1'89,"-3"4"-9,-4 2-12,-4 4-9,-2 0-11,0 1-12,-1 0-13,1 0-10,0-2-15,0 1-13,0-2-16,0 0-14</inkml:trace>
</inkml:ink>
</file>

<file path=ppt/ink/ink4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3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79356 38534 470,'-1'-15'5,"-1"2"13,0 3 11,-1 1 11,-1 3 8,2 6 2,0 4 3,2 6 3,0 5-3,0 9-10,0 7-9,0 8-9,-1 5-5,-2 2-3,-2 2-3,-2 2-1,-2 7-5,-2 10-5,-1 11-5,-3 10-5,-1 10-8,1 8-9,-1 7-11,0 9-9,2-10-1,5-24 8,3-27 7,4-24 7,1-14-2,0 1-13,-2-1-12,0 1-12</inkml:trace>
</inkml:ink>
</file>

<file path=ppt/ink/ink4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7"/>
    </inkml:context>
    <inkml:brush xml:id="br0">
      <inkml:brushProperty name="width" value="0.03985" units="cm"/>
      <inkml:brushProperty name="height" value="0.03985" units="cm"/>
      <inkml:brushProperty name="color" value="#00BFF3"/>
    </inkml:brush>
  </inkml:definitions>
  <inkml:trace contextRef="#ctx0" brushRef="#br0">63066 39509 552,'-14'-6'75,"3"5"-15,2 2-15,4 5-16,0 3-7,-2 2 0,-2 2 0,-1 1 0,-2 1-2,2 0-2,1-2-2,0-1-4,1 1 0,-1 3-2,-2 4 0,0 2 0,0 1-2,2-1 1,3-1-2,1-1 0,1-1-1,0-3-2,0-1-3,0-2-1,2-2-2,4-1-3,4 0-2,4-2-1,2-3-2,1-4-2,1-6 0,2-4-1,0-4-1,1-1 0,1-3-1,1-2-1,0-1 1,-1-1 1,0-1 1,-2-1 0,0 0 4,-1 1 3,1 1 3,0 1 5,-2 0 1,-3 1-1,-3-1-1,-2 1 0,-3 0 1,-1 2 3,0 2 3,-1 3 4,-4 2-1,-6 4-4,-6 4-4,-5 4-3,-3 4-5,2 2-6,3 3-5,1 3-6,2 2-4,1 0-6,1-1-4,0 1-5</inkml:trace>
</inkml:ink>
</file>

<file path=ppt/ink/ink4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7"/>
    </inkml:context>
    <inkml:brush xml:id="br0">
      <inkml:brushProperty name="width" value="0.03703" units="cm"/>
      <inkml:brushProperty name="height" value="0.03703" units="cm"/>
      <inkml:brushProperty name="color" value="#00BFF3"/>
    </inkml:brush>
  </inkml:definitions>
  <inkml:trace contextRef="#ctx0" brushRef="#br0">64150 40250 594,'8'14'46,"0"-1"2,0-2 2,-1-2 2,1-1-2,-2 2-4,-1 0-5,0 2-5,-1-1-10,0 1-16,0 0-14,0 0-16</inkml:trace>
</inkml:ink>
</file>

<file path=ppt/ink/ink4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19"/>
    </inkml:context>
    <inkml:brush xml:id="br0">
      <inkml:brushProperty name="width" value="0.04882" units="cm"/>
      <inkml:brushProperty name="height" value="0.04882" units="cm"/>
      <inkml:brushProperty name="color" value="#00BFF3"/>
    </inkml:brush>
  </inkml:definitions>
  <inkml:trace contextRef="#ctx0" brushRef="#br0">65351 38956 450,'6'-23'70,"-1"1"-12,-2 1-12,-2 1-12,-1 1-8,0 1-4,0 1-5,0 1-4,0-1-4,0 0-3,0-1-2,0-1-2,0 0-3,0 1 0,0 1-2,0 1 0,-2 1 1,-6 4 1,-4 3 2,-5 3 3,-1 2 0,3 3 1,2 4 1,4 2 0,1 3 0,-1 2-1,-2 2 1,0 1 0,0 2-1,1 2 1,0 0-1,2 1 0,1 0 0,0-1 1,2-1 0,1-1 0,0 0 0,2 0 1,0-1 0,2 1 1,0-1 1,2-1 0,0-1 1,2 0 0,0-1-1,3 3 1,2 2-2,2 1-1,1 2 1,3 1-1,2 1 1,2 2 1,-2-2-1,-3-2-1,-4-1-2,-4-2-1,-3-1-1,1 3-1,0 2-3,0 1-1,0 2 0,0-1-1,0 1 1,0-1 1,-1 2-2,-2 1 0,-2 2-1,-2 3-1,-2-1-1,0-2 1,-1-1 0,-2-3-1,1-1 0,-1-1-1,0-1-2,0 0-2,0-4 1,-2-1-1,0-4 2,-1-3 0,-1-1 0,0-2 1,0-1 0,1 0 0,-1-2 0,0-1 2,0 0 1,1-1 1,0-4 1,0-4 0,2-6 0,1-3 0,1-5 1,2 0 0,2-1 2,2-1-1,2-1 2,2-1 1,2-1 2,2 0 1,2-2 1,3 1-2,3-1 0,4 1-1,0 0-1,1 3-2,-1 1-1,1 3-2,0 0-3,3-1-5,1-1-3,3-1-4,0 0-2,1 1-1,-1 1 0,1 1-1,-2 1-2,-2 2-2,-1 3-4,-2 1-3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5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83473 5847 466,'-2'-14'26,"0"2"1,-3 4 1,-2 3 0,-1 1-1,0 2-3,0 0-3,1 2-4,-3 1-2,-2 2-3,-3 2-2,-3 2-2,-3 1-2,0 1 1,-1 2-1,-1 0 0,1 0-1,1-1 1,3 0 0,1-2-1,2 1 1,1 1 0,0 3 0,2 2 1,1 0-1,2-1 1,2-1-2,3 0 1,0-2-1,2 1 0,0 0-1,2 0 0,2 0-1,6 3 1,4 2-1,5 2 1,3-2-1,-1-1-1,1-4-1,0-3-1,-2-1 0,-1-2 0,-3-1-1,-1 0 0,-1-1 0,0 0 0,-1-1 0,1 2 0,-2-1-1,-2 3-1,-4 2-1,-2 2-2,-4 0 1,-2 1-1,-4 0 2,-2 0 0,-3 0 0,-3 1 1,-3 1-1,-3 2 0,-2-1 0,-2 1 0,0 0 1,0-1 0,-1 1 0,3 0 1,1-1-1,3 1 0,1-1 0,2-1 1,2-1 0,3 0 1,5-5 1,10-8 2,10-8 2,9-8 2,6-4 0,-1 1-5,0-1-4,1 1-4,-1-1-2,1 1-2,-1-1-1,1 1-1,-2-1-1,-1 0 0,-3 1-1,-1-1 0,-2 0 1,-1 1 0,-1-1 2,0 1 1,-3 1 1,-3 2 3,-3 4 2,-2 3 3,-3 1 3,-1 0 7,0 1 6,-1-1 6,-1 2 7,0 6 9,0 4 9,0 6 8,0 1-1,0 1-11,0 0-10,0 0-12,-1 2-6,-1 5-2,0 5-1,-1 5-1,-2 2-1,0 2-2,-1 1-1,-2 1-2,0 3-2,-2 6-2,0 6-4,-1 6-3,0 3-3,0 3-2,2 2-1,1 2-2,0-2-2,2-3 1,1-4-1,0-4 0,2-6-3,0-5-7,2-5-7,1-7-7,0-5-2,0-5 1,0-5 1,0-4 2</inkml:trace>
</inkml:ink>
</file>

<file path=ppt/ink/ink4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0"/>
    </inkml:context>
    <inkml:brush xml:id="br0">
      <inkml:brushProperty name="width" value="0.04178" units="cm"/>
      <inkml:brushProperty name="height" value="0.04178" units="cm"/>
      <inkml:brushProperty name="color" value="#00BFF3"/>
    </inkml:brush>
  </inkml:definitions>
  <inkml:trace contextRef="#ctx0" brushRef="#br0">59424 40527 526,'-11'-2'11,"10"0"23,10-3 22,10-2 22,6-1 3,6 0-14,5 1-15,5-1-14,1 0-13,0 0-7,-1 0-7,-1 0-9,-1 2-9,0 1-11,0 2-13,1 2-12,-5 1-1,-6 0 9,-7 0 8,-7 0 8,-4-1-2,0 0-14,-2-2-14,0 0-14</inkml:trace>
</inkml:ink>
</file>

<file path=ppt/ink/ink4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2"/>
    </inkml:context>
    <inkml:brush xml:id="br0">
      <inkml:brushProperty name="width" value="0.0428" units="cm"/>
      <inkml:brushProperty name="height" value="0.0428" units="cm"/>
      <inkml:brushProperty name="color" value="#00BFF3"/>
    </inkml:brush>
  </inkml:definitions>
  <inkml:trace contextRef="#ctx0" brushRef="#br0">93620 39497 513,'-11'-1'11,"8"0"19,9-2 21,10 0 20,4-1 4,1 2-13,1 0-12,1 2-13,1 0-9,1-2-4,1-1-4,1 0-4,0-1-6,1 1-9,-1-1-7,1 0-10,-2 0-5,-1 2-2,-3 0-2,-1 2-3,-3 0-3,-1 0-5,-2 0-4,-2 0-5</inkml:trace>
</inkml:ink>
</file>

<file path=ppt/ink/ink4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2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94342 38755 494,'-8'-14'0,"0"3"-1,0 2-2,0 4 0,1 2 9,0 2 17,2 2 18,1 2 18,-1 3 4,2 4-11,-1 3-10,0 5-10,0 2-6,0 3-4,0 1-2,0 3-3,0 1-1,0 1-2,0 0 0,0 2 0,0 0-1,-2-1 0,0-1 0,-1-1-1,0-2-12,2-2-23,2-1-25,2-2-23</inkml:trace>
</inkml:ink>
</file>

<file path=ppt/ink/ink4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2"/>
    </inkml:context>
    <inkml:brush xml:id="br0">
      <inkml:brushProperty name="width" value="0.0437" units="cm"/>
      <inkml:brushProperty name="height" value="0.0437" units="cm"/>
      <inkml:brushProperty name="color" value="#00BFF3"/>
    </inkml:brush>
  </inkml:definitions>
  <inkml:trace contextRef="#ctx0" brushRef="#br0">95675 38821 503,'1'-21'2,"0"5"3,2 4 5,0 6 3,0 4 6,0 2 8,-1 3 8,-2 4 9,-1 3 1,-2 3-6,-2 5-5,-2 4-6,-2 1-4,-1 2-3,-3 1-2,-2 1-3,0 0-2,1-1-1,1-1 0,1-1 0,1-2-1,4-1 0,2-3 1,4-1-1,3-3-2,6-4-6,4-5-7,5-2-6,4-6-4,3-6-5,3-6-4,3-5-5,0-5-1,-1-1-1,-3-3 0,-1-1-1,-4-1 3,-3 1 6,-4 2 6,-4 0 7,-4 2 5,-3 5 5,-2 3 6,-4 4 4,-1 3 4,-2 3-2,0 1 1,-1 2-1,-2 2-3,-2 2-4,-2 2-6,-1 2-4,-1 3-10,2 4-14,3 3-15,1 5-14</inkml:trace>
</inkml:ink>
</file>

<file path=ppt/ink/ink4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3"/>
    </inkml:context>
    <inkml:brush xml:id="br0">
      <inkml:brushProperty name="width" value="0.03926" units="cm"/>
      <inkml:brushProperty name="height" value="0.03926" units="cm"/>
      <inkml:brushProperty name="color" value="#00BFF3"/>
    </inkml:brush>
  </inkml:definitions>
  <inkml:trace contextRef="#ctx0" brushRef="#br0">96750 39150 560,'15'21'144,"-1"-3"-31,-1-4-33,0-4-33,-1-2-20,0 0-8,-1-1-10,1 1-8,0 0-15,0-2-18,-1-1-20,1 0-18,-1-2-7,0-2 9,-2-2 7,0-2 8</inkml:trace>
</inkml:ink>
</file>

<file path=ppt/ink/ink4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3"/>
    </inkml:context>
    <inkml:brush xml:id="br0">
      <inkml:brushProperty name="width" value="0.04979" units="cm"/>
      <inkml:brushProperty name="height" value="0.04979" units="cm"/>
      <inkml:brushProperty name="color" value="#00BFF3"/>
    </inkml:brush>
  </inkml:definitions>
  <inkml:trace contextRef="#ctx0" brushRef="#br0">97790 37774 441,'0'-11'14,"0"10"28,0 10 27,0 10 29,-1 5 2,-1 4-20,0 3-22,-1 3-22,-2 4-13,0 4-5,-1 6-5,-2 4-6,0 3-6,1 2-8,-1 0-6,0 1-7,-1 2-9,-2 2-7,-2 1-10,-1 3-8,-1-4 1,4-9 8,3-8 10,3-9 9,1-7 1,0-3-7,0-5-9,0-3-7</inkml:trace>
</inkml:ink>
</file>

<file path=ppt/ink/ink4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4"/>
    </inkml:context>
    <inkml:brush xml:id="br0">
      <inkml:brushProperty name="width" value="0.0406" units="cm"/>
      <inkml:brushProperty name="height" value="0.0406" units="cm"/>
      <inkml:brushProperty name="color" value="#00BFF3"/>
    </inkml:brush>
  </inkml:definitions>
  <inkml:trace contextRef="#ctx0" brushRef="#br0">100478 39130 541,'-10'-8'36,"12"2"15,12 1 16,11 0 16,8 1-2,3 0-19,3 0-21,2 1-18,1-1-13,0 2-5,-1 0-6,-1 2-4,-3 0-7,-4 0-8,-4 0-8,-3 0-8,-5-1-6,-3 0-5,-4-2-5,-4 0-4</inkml:trace>
</inkml:ink>
</file>

<file path=ppt/ink/ink4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4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101289 38166 509,'-36'-12'59,"9"8"0,7 8 2,8 8 0,5 6-3,1 5-9,0 5-8,2 4-8,0 4-7,0-1-6,0 0-6,0 0-5,-1 0-8,0-1-11,-1-1-10,-2-2-10,1 0-6,1-3-2,0-2-1,2-1-3,0-4 1,2-3 6,0-4 4,2-4 5</inkml:trace>
</inkml:ink>
</file>

<file path=ppt/ink/ink4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4"/>
    </inkml:context>
    <inkml:brush xml:id="br0">
      <inkml:brushProperty name="width" value="0.04936" units="cm"/>
      <inkml:brushProperty name="height" value="0.04936" units="cm"/>
      <inkml:brushProperty name="color" value="#00BFF3"/>
    </inkml:brush>
  </inkml:definitions>
  <inkml:trace contextRef="#ctx0" brushRef="#br0">102786 38418 445,'-1'-14'3,"-2"2"6,-2 4 6,-1 3 6,-3 2 8,0 2 11,-2 2 9,0 2 11,0 2 1,1 5-9,0 4-9,2 4-9,0 2-6,-2 3-4,0 1-4,-1 3-5,0-1-2,2-1-3,2-3-1,3-1-2,2-2-2,5-1-1,6-1-2,4-1 0,4-3-7,1-6-9,3-6-9,2-6-11,0-5-2,3-4 2,0-3 3,1-5 3,-1-2 4,-1-1 3,-3-1 3,-1-1 3,-4 1 4,-3-1 1,-4 2 3,-4 2 1,-3 0 1,-2 2-1,-2 3-2,-2 1-2,-3 3 3,-4 3 5,-4 2 4,-3 4 6,-2 2 0,0 2-5,2 2-5,1 2-5,0 2-3,1 4-3,-1 2-2,0 3-3,2 1-4,3-2-7,2-3-7,4-1-5</inkml:trace>
</inkml:ink>
</file>

<file path=ppt/ink/ink4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5"/>
    </inkml:context>
    <inkml:brush xml:id="br0">
      <inkml:brushProperty name="width" value="0.04247" units="cm"/>
      <inkml:brushProperty name="height" value="0.04247" units="cm"/>
      <inkml:brushProperty name="color" value="#00BFF3"/>
    </inkml:brush>
  </inkml:definitions>
  <inkml:trace contextRef="#ctx0" brushRef="#br0">103750 38900 518,'14'8'42,"-3"0"-7,-2 0-5,-4-1-7,0 2-1,0 0 3,1 1 2,2 2 4,0 0 2,-1 1 3,1 1 2,0 2 2,0-1-3,0-1-8,0-1-9,-1-1-9,1-1-8,0 0-8,0-2-8,0 0-6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6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84314 6644 564,'22'-35'42,"-3"9"-4,-3 9-3,-2 9-4,-2 4-1,3 2-2,2 0 0,2 2-2,-1 0-1,1 2-3,-2 0-3,-1 2-1,-1 1-3,-1 3-2,0 4-3,-2 2-1,-1 2-2,-2 1 1,-3 1 0,-1 2 1,-2 0-1,-4 1-3,-2 1-4,-3 1-1,-4 0-3,-4 1 1,-4-1-1,-3 1-1,-3-1-1,1 1-2,-1-1-4,1 1-2,-1-2-3,1-3-3,-1-3-2,1-3-3,0-2-4,4-2-6,3-2-7,3-2-6</inkml:trace>
</inkml:ink>
</file>

<file path=ppt/ink/ink4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25"/>
    </inkml:context>
    <inkml:brush xml:id="br0">
      <inkml:brushProperty name="width" value="0.0477" units="cm"/>
      <inkml:brushProperty name="height" value="0.0477" units="cm"/>
      <inkml:brushProperty name="color" value="#00BFF3"/>
    </inkml:brush>
  </inkml:definitions>
  <inkml:trace contextRef="#ctx0" brushRef="#br0">105066 37781 461,'22'-13'2,"-1"3"5,-3 4 4,-1 4 5,-1 2 5,-1 0 7,1 0 5,0 0 7,-2 2 2,-1 4-2,-2 4-2,-2 3-1,-3 4-4,-1 2-4,-2 1-4,-2 3-5,-3 2-3,-6 3-2,-4 3-3,-5 2-2,-3 2-3,-3-3-1,-1-2-1,-3-1-3,2-3 0,3-3-2,4-3 0,5-3 0,5-3-2,8-2 1,8-4-1,8-3 0,8-2 2,10-4 2,10-2 4,10-3 3,8-3 1,7 0-2,7-2-1,7 0-1,-1 1-9,-9 3-13,-9 2-15,-8 4-14</inkml:trace>
</inkml:ink>
</file>

<file path=ppt/ink/ink4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39"/>
    </inkml:context>
    <inkml:brush xml:id="br0">
      <inkml:brushProperty name="width" value="0.05008" units="cm"/>
      <inkml:brushProperty name="height" value="0.05008" units="cm"/>
      <inkml:brushProperty name="color" value="#F2395B"/>
    </inkml:brush>
  </inkml:definitions>
  <inkml:trace contextRef="#ctx0" brushRef="#br0">60381 44331 439,'-15'-1'6,"3"-2"11,1-2 12,2-1 11,3-1 3,4 2-8,4 2-8,4 2-8,7 2-2,9 2 3,10 2 2,11 2 3,-1 2 0,-8 3-3,-9 3-4,-9 4-3,-5 0-3,-2 1-3,-2-1-1,-2 1-3,-3 0-1,-2 3-1,-4 1 0,-2 3 0,-4 0-4,-2-1-4,-3-1-6,-3-1-4,-2-2-3,1-1 1,-1-2 0,1-2 0,-2-2 2,0 1 1,-1 0 2,-1-1 2,-1 0 2,-1-1 3,-1 0 1,0-2 2,0-1 2,2 0 3,4-2 3,3-1 3,7 0 7,10-2 13,12-1 12,10 0 12,7-2 0,2-2-12,4-2-12,3-2-13,1-1-8,-2 0-7,0 0-7,-1 0-6,-3 1-6,-1 0-7,-5 2-8,-2 0-6,-2 2-5,-1 0-1,-1 2-3,0 0-2</inkml:trace>
</inkml:ink>
</file>

<file path=ppt/ink/ink4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39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62550 45449 505,'29'0'158,"-3"0"-37,-5 0-38,-3 0-37,-2 0-21,1 0-4,2 0-5,0 0-5,2 0-3,5 0-4,3 0-3,4 0-2,1-1-6,-5-1-4,-4 0-7,-3-1-5,-3-1-2,-1 0 1,-1 0 1,0 0 2</inkml:trace>
</inkml:ink>
</file>

<file path=ppt/ink/ink4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0"/>
    </inkml:context>
    <inkml:brush xml:id="br0">
      <inkml:brushProperty name="width" value="0.04593" units="cm"/>
      <inkml:brushProperty name="height" value="0.04593" units="cm"/>
      <inkml:brushProperty name="color" value="#F2395B"/>
    </inkml:brush>
  </inkml:definitions>
  <inkml:trace contextRef="#ctx0" brushRef="#br0">64507 44728 479,'-8'-13'26,"0"5"19,0 4 19,0 6 20,1 3 0,-1 3-19,0 4-18,0 2-18,0 2-11,0 1-4,1 1-3,-1 2-3,0-2-3,0 1 0,0-2-1,0-1 0,1 0-2,1 0 1,0-1-2,2 1-1,0 0 0,2-1 1,0 1-1,2 0 1,0-1-2,0 1 0,0 0-2,0-1-1,2-1-2,4-2 0,4-4-1,3-3-1,3-2-1,0-4-1,-1-2 0,1-3-1,0-3-1,1-2-2,1-2-1,2-1-2,-2-3 0,-1 0 1,-3-1 1,-1-1 1,-2-1 0,-1 1 2,0-1 0,-2 1 2,0-1 1,-2 0 1,-1 1 2,0-1 1,-2 1 1,-1-1 1,0 0 1,-1 1 0,-2 0 2,-1 1 1,0 0 2,-1 2 2,-3 3-2,-2 3-5,-3 4-5,-3 4-5,-1 3-2,2 4 1,2 2-1,3 4 1,1 0-3,2 1-6,2 0-6,2 0-7,0-1 0,0-1 3,-2-1 3,0 0 4</inkml:trace>
</inkml:ink>
</file>

<file path=ppt/ink/ink4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0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65550 45450 519,'14'7'73,"-1"-1"-14,-2 0-15,-2-1-13,-1-1-7,0 1 1,0 2 1,-1 0 1,1 1 0,2 0-1,0 0-2,2-1 0,-2 2-3,-1 0-3,-2 1-3,-2 2-3,-2-1-8,-1 1-10,0 0-11,-1 0-11</inkml:trace>
</inkml:ink>
</file>

<file path=ppt/ink/ink4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1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66966 43943 486,'1'-22'4,"0"1"9,2 3 9,0 1 8,1 2 2,0 2-4,0 3-6,0 1-4,0 0-2,0-4-1,0-2 1,0-3 0,-1-1-2,-1 1-1,0 1-2,-1 1-2,-3 1 0,0 2-1,-4 3 0,0 1 0,-4 1 1,-4 2 0,-4 1 2,-3 0 1,-1 4 0,3 6-1,3 6 0,2 6 0,3 3-2,1 3-1,0 1-2,2 3-2,1-1-1,0-2-1,2-1 0,1-2 0,0-3-1,4 1 1,0-2 0,4-1 1,0 0 0,3-1 1,2 1 0,2 0 1,1-1-1,1 1 2,2 0-1,0-1 1,-1 1-1,-1 0 0,-2-1-1,-2 1-1,-1 0 0,0-1 0,0 1 1,-1 0-1,1 0 0,-2 1-2,-1 1 0,0 1-2,-2 1 0,-2-1 0,-2 1 1,-2 0 0,-3-2-2,-2 1-2,-3-2-4,-3-1-3,-2-2-1,0-1 2,1-2 2,-1-2 2,1-2-1,0-2-1,2-3-3,1 0-2,0-5 0,0-2 2,1-5 3,-1-4 3,2-3 0,4-5 1,4-3 1,4-5 0,4-1-1,6 0-1,4-1-3,5 1 0,3 0-5,1-1-6,1 1-6,1 0-6,-1 2-1,-3 7 4,-3 5 4,-2 6 3,-4 4-1,-1-1-6,-2 0-7,-2 0-6</inkml:trace>
</inkml:ink>
</file>

<file path=ppt/ink/ink4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2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59987 48166 546,'-6'-7'44,"6"2"2,4 2 4,6 2 2,4 1 0,5 0-7,5 0-4,5 0-6,2 0-6,1 0-6,-1 0-5,1 0-6,-2 0-5,-2 0-8,-1 0-6,-3 0-7,-1 0-8,-1 0-11,-1 0-9,0 0-12</inkml:trace>
</inkml:ink>
</file>

<file path=ppt/ink/ink4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2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60065 48816 610,'-37'13'6,"9"-3"11,6-4 13,7-4 12,9-3 5,14 0 0,12-2 0,12 0 0,9-2-5,1 0-11,2-1-10,2-1-10,-1 0-9,-2 2-9,-4 2-8,-2 2-7,-2 1-3,-3 0 2,-2 0 3,-1 0 3,-4 0-2,-5 0-4,-5 0-6,-5 0-6,-2 0-3,0 2-2,0 0-2,0 2-3</inkml:trace>
</inkml:ink>
</file>

<file path=ppt/ink/ink4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2"/>
    </inkml:context>
    <inkml:brush xml:id="br0">
      <inkml:brushProperty name="width" value="0.05097" units="cm"/>
      <inkml:brushProperty name="height" value="0.05097" units="cm"/>
      <inkml:brushProperty name="color" value="#F2395B"/>
    </inkml:brush>
  </inkml:definitions>
  <inkml:trace contextRef="#ctx0" brushRef="#br0">62825 47187 431,'-8'-15'8,"2"2"16,1 2 15,0 3 16,1 3 7,0 8-4,0 6-2,1 7-4,-2 5-5,-1 3-7,0 3-8,-1 3-7,-1 2-5,-2 1-3,0 0-3,-1 2-4,-2 1-3,-2 2-4,-1 2-5,-3 3-3,0 1-5,3 2-7,1 2-6,2 2-6,2-2-3,3-6 3,1-6 2,2-6 1,2-4-5,2-5-16,2-3-16,2-4-14</inkml:trace>
</inkml:ink>
</file>

<file path=ppt/ink/ink4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2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63650 48500 516,'15'16'167,"-1"1"-38,0 2-40,-2 0-38,0 1-26,0 1-9,-1 1-9,1 1-11,-1-1-9,0-3-8,-2-3-8,0-2-8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6"/>
    </inkml:context>
    <inkml:brush xml:id="br0">
      <inkml:brushProperty name="width" value="0.03941" units="cm"/>
      <inkml:brushProperty name="height" value="0.03941" units="cm"/>
      <inkml:brushProperty name="color" value="#F2395B"/>
    </inkml:brush>
  </inkml:definitions>
  <inkml:trace contextRef="#ctx0" brushRef="#br0">85527 4610 558,'21'-42'64,"-3"11"-13,-4 11-14,-4 11-13,-1 5-7,1 2 1,3 0 2,2 2 2,-1 1-2,-1 4-1,-2 2-3,-2 4-2,-4 2-3,-2 3-3,-6 3-3,-2 3-2,-5 2-1,-2 1 1,-3 1 3,-3 1 1,-2 0-1,-1 1-7,-1-1-5,-1 1-7,1-3-1,4-3 1,5-5 1,3-3 2,4-3 2,6-2 1,4-3 2,6-1 3,2-2 1,1-2 1,1-2 0,2-2 2,1 0 1,3 0 2,3 2 2,3 1 3,-1 1 1,-3 1 1,-4 3-1,-5 2 1,-2 2-1,-2 4 0,-2 2 0,-2 3 0,-4 2-1,-6 1-1,-6 1 0,-6 1-2,-3 1-1,-1 1-4,-1 1-2,-1 1-3,-1 0-5,-1-1-7,-1-1-7,-1-1-8,0-2-5,3-3-7,1-3-5,3-2-7</inkml:trace>
</inkml:ink>
</file>

<file path=ppt/ink/ink4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3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64898 47297 529,'1'-21'8,"4"7"16,2 5 16,4 6 16,1 4 5,1 4-7,1 2-6,1 4-7,0 2-6,0 3-5,-2 3-4,-1 3-5,-2 2-6,-4 3-6,-4 1-6,-4 3-7,-5-1-5,-4 0-2,-5-1-3,-5-1-3,-2-1-2,-1-1-1,1-1-1,-1-1-1,2-3 2,1-3 4,2-4 3,3-4 4,5-4 10,8-3 14,9-2 15,10-4 14,3 0 0,1 1-15,-1 0-15,1 2-14,0 0-15,3 0-14,1 0-13,3 0-13,-2 0-2,-5 0 10,-5 0 9,-5 0 11,-2-1 1,0-1-5,0 0-5,0-1-7</inkml:trace>
</inkml:ink>
</file>

<file path=ppt/ink/ink4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7"/>
    </inkml:context>
    <inkml:brush xml:id="br0">
      <inkml:brushProperty name="width" value="0.04442" units="cm"/>
      <inkml:brushProperty name="height" value="0.04442" units="cm"/>
      <inkml:brushProperty name="color" value="#F2395B"/>
    </inkml:brush>
  </inkml:definitions>
  <inkml:trace contextRef="#ctx0" brushRef="#br0">37248 45624 495,'0'-14'0,"0"1"0,0 2 0,0 2 0,-2 3 6,-2 2 12,-4 4 13,-2 3 12,-1 1 1,1 1-8,0 1-8,2 2-9,-1 3-5,-3 5 0,-4 7 0,-2 5 0,-1 4 0,-1 1-2,0 1 0,1 1-1,0-1-1,2-2-1,3-2-3,1-1-1,2-3-2,2-3-1,3-3 0,1-3-1,1-1 0,2-1 0,0 1-1,2 0 0,1-2-1,2-1 0,2-2 0,2-2-1,2-3 0,3-3-1,3-2-2,4-4 0,2-2-1,2-5-3,4-4-2,3-4-3,2-2-1,-1-1-1,1-1 0,-1-1-2,-1 1 1,-3 1 2,-3 3 2,-3 1 2,-3 3 2,-3 2 2,-3 4 3,-2 3 3,-4 4 8,-1 6 12,-2 5 13,-2 7 12,-1 3 3,0 1-8,0 1-8,0 1-9,0 0-4,0-1-2,0-1-1,0-1-2,0-1-2,0-1-1,0 0-3,0-2-3,2-2-3,4-1-4,4-2-4,4-2-6,2-4-1,3-6-1,2-6-1,1-6 0,2-4 0,-1-3-1,1-3-1,-1-3 0,0-2 0,-3-1 1,-1-1 1,-2 0 1,-3-2 0,-3 1 0,-3 0 1,-2-1 0,-3 2 1,-1 3 4,0 3 4,-1 4 2,-3 1 5,0 2 5,-3 2 5,-2 3 4,-1 1 3,-2 2-2,0 2-1,-1 3-1,-3 0-3,-2 3-6,-3 2-5,-3 3-4,-1 2-7,-1 7-4,1 5-6,-1 7-5,3 1-7,3-3-8,4-3-10,4-3-8</inkml:trace>
</inkml:ink>
</file>

<file path=ppt/ink/ink4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8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42920 50027 499,'-2'-10'9,"-2"10"16,-4 12 17,-2 10 16,-2 8 6,1 4-9,-1 6-8,0 5-8,0 2-6,-2 0-4,0 0-6,-1 0-4,-1 0-3,1 2-2,-1 0-1,0 2-3,3-2-6,3-4-9,4-4-11,4-4-9,2-4-8,0-5-3,0-5-4,0-5-4,2-5 1,4-5 4,4-4 4,3-6 5,2-2-1,-2-2-3,-3 0-4,-1-1-3</inkml:trace>
</inkml:ink>
</file>

<file path=ppt/ink/ink4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8"/>
    </inkml:context>
    <inkml:brush xml:id="br0">
      <inkml:brushProperty name="width" value="0.04086" units="cm"/>
      <inkml:brushProperty name="height" value="0.04086" units="cm"/>
      <inkml:brushProperty name="color" value="#F2395B"/>
    </inkml:brush>
  </inkml:definitions>
  <inkml:trace contextRef="#ctx0" brushRef="#br0">43650 51700 538,'8'14'51,"0"-1"-3,0-2-3,-1-2-3,1 0-2,0 1-1,0 3-2,0 2-1,0 0-5,-1-1-5,1-1-8,0 0-5,-1-2-4,0 1 0,-2 0 0,0 0-1</inkml:trace>
</inkml:ink>
</file>

<file path=ppt/ink/ink4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49"/>
    </inkml:context>
    <inkml:brush xml:id="br0">
      <inkml:brushProperty name="width" value="0.04664" units="cm"/>
      <inkml:brushProperty name="height" value="0.04664" units="cm"/>
      <inkml:brushProperty name="color" value="#F2395B"/>
    </inkml:brush>
  </inkml:definitions>
  <inkml:trace contextRef="#ctx0" brushRef="#br0">45050 49978 471,'10'-21'5,"5"3"10,5 4 10,6 5 9,-2 2 2,-4 2-6,-4 2-6,-6 2-6,-1 3-2,4 4 4,2 4 4,3 3 4,2 3 0,-1 2-5,1 0-4,0 1-5,-3 1-3,-1 1-3,-4 1-2,-3 1-2,-3 2-2,-4 3 0,-4 3-1,-4 2-1,-4 3-1,-3-1-4,-5 0-2,-3 0-4,-3-1 0,3-5-1,-1-3 1,2-5 1,2-3-1,1-3 1,2-2 0,3-4-1,3-4 10,6-6 18,6-6 18,6-6 18,5-1 3,7 1-15,5 2-13,7 2-14,4 1-12,4 1-6,4-1-8,4 0-7,7 0-9,10-2-8,9 0-9,11-1-8,-3-1-7,-14 0 0,-13 0-3,-13 1-2</inkml:trace>
</inkml:ink>
</file>

<file path=ppt/ink/ink4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7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36775 54122 525,'-1'-19'8,"-1"7"14,0 8 15,-1 8 15,-1 5 3,0 2-9,0 1-9,0 3-9,-1 4-4,0 5-2,-1 6-2,-1 7 0,-1 3-1,0 4-2,0 2 0,0 4-2,1 0-2,1 0-3,0-2-3,2 0-3,-1-2-3,-2 0-1,-2-2-2,-2 0-3,0 0-1,-1 2-2,0 2-3,0 2-1,1 2-2,-1 2-1,0 1-3,0 3-1,1-1 0,3-6 0,1-4 0,2-6 0,2-4-1,2-5-4,2-5-4,2-5-3,2-5-2,4-3-1,2-4 1,3-4 0,1-3 3,-2-1 5,-3 0 5,-1-1 6,-1-2 2,0-1 0,0 0-1,0-1 0</inkml:trace>
</inkml:ink>
</file>

<file path=ppt/ink/ink4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7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37774 55754 532,'7'-22'3,"-2"5"9,-3 3 7,0 4 7,-5 6 7,-2 8 6,-5 8 5,-4 7 7,-3 4-2,-3-1-8,-3-1-7,-3 0-9,-2-2-7,1 1-7,-1-1-7,1 1-6,-1-1-6,1-1-1,-1-1-3,1-1-2,1 0 2,5 0 2,3-1 4,5 1 3,2 0 3,4-1 5,2 1 3,4 0 5,3-2 1,4-1-1,4-2-2,3-2-1,4-1-2,2-1 1,1 1-1,3 0 0,0-1-1,-1 0-1,-1-2-1,-1 0 0,-1-1-2,-1 1-2,0 2 0,-2 0-2,-1 1-4,-1 0-4,-1 0-6,0-1-5,-1 1-4,-1-2-6,1-1-5,0 0-5,-1-2-5,-1-2-7,0-2-5,-2-2-7</inkml:trace>
</inkml:ink>
</file>

<file path=ppt/ink/ink4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8"/>
    </inkml:context>
    <inkml:brush xml:id="br0">
      <inkml:brushProperty name="width" value="0.04705" units="cm"/>
      <inkml:brushProperty name="height" value="0.04705" units="cm"/>
      <inkml:brushProperty name="color" value="#F2395B"/>
    </inkml:brush>
  </inkml:definitions>
  <inkml:trace contextRef="#ctx0" brushRef="#br0">38719 56700 467,'-22'0'27,"4"0"2,5 0 3,3 0 3,2 1 3,2 4 7,1 2 5,0 4 6,1 3-2,0 5-9,0 5-10,0 5-9,0 4-6,-2 4-4,0 4-4,-1 4-4,-1 4-4,0 2-5,0 4-6,0 2-6,1 2-3,-1 1-2,0 2-1,0 0-2,0 2-4,2 3-6,1 3-8,0 3-6,1 0-1,1-5 5,-2-3 4,2-4 5,-1-9 2,0-10-4,0-13-1,0-11-3</inkml:trace>
</inkml:ink>
</file>

<file path=ppt/ink/ink4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8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38800 56575 555,'0'-21'0,"0"3"1,0 4-1,0 5 0,1 1 2,2 0 3,2 0 2,2 0 4,1 1 3,1 1 1,2 0 1,0 2 2,1 0 2,3 2 3,2 0 3,2 2 2,-1 0 0,1 2 0,-2 0-1,-1 2-1,-1 1-2,-1 1-2,0 3-3,-2 2-2,-1 2-2,-2 1-2,-3 3-1,-1 2-2,-2 1-3,-4 1-1,-2 1-3,-3 1-1,-4 1-5,-2 1-5,-3 1-5,-3 1-6,-2-1-4,1-2-4,-1-1-4,0-2-3,2-3-3,1-1-4,2-3-2,3-1-4,0-3 1,2-2 4,1-4 4,0-2 5</inkml:trace>
</inkml:ink>
</file>

<file path=ppt/ink/ink4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8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40203 56570 547,'5'-11'9,"-8"8"20,-6 9 17,-7 10 20,-3 4 3,4 1-13,3 1-12,3 1-12,1 1-9,0 3-5,0 1-4,0 3-4,1-1-2,0-2 0,2-1 1,1-3 1,1-1-9,3-1-17,4-1-18,2 0-17,4-4-8,2-3 4,3-4 4,3-4 3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6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86211 7012 565,'-15'-1'3,"4"-1"9,3 0 8,3-1 7,3-1 7,5 0 5,6 0 6,4 0 5,5 0-1,3 0-7,5 0-7,3 0-6,4 0-8,5 0-5,3 0-7,4 1-6,2-2-3,2 2 0,0-1-2,2 0 0,-2 0-5,-2 2-11,-4 0-9,-2 2-10,-5 0-6,-6 0-3,-5 0-3,-6 0-2,-5-1 0,-1 0 5,-2-2 3,-2 0 4</inkml:trace>
</inkml:ink>
</file>

<file path=ppt/ink/ink4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9"/>
    </inkml:context>
    <inkml:brush xml:id="br0">
      <inkml:brushProperty name="width" value="0.02809" units="cm"/>
      <inkml:brushProperty name="height" value="0.02809" units="cm"/>
      <inkml:brushProperty name="color" value="#F2395B"/>
    </inkml:brush>
  </inkml:definitions>
  <inkml:trace contextRef="#ctx0" brushRef="#br0">40983 56479 783,'-6'-22'7,"4"4"14,4 4 15,4 5 14,3 2-1,3 2-16,3 2-15,4 2-15,-1 1-11,1 2-2,-2 0-5,-1 2-2,-2 0-4,-1 0-4,-2 0-4,-2 0-3,-2 0-3,-2 1 0,-3 2 0,0 0-1</inkml:trace>
</inkml:ink>
</file>

<file path=ppt/ink/ink4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9"/>
    </inkml:context>
    <inkml:brush xml:id="br0">
      <inkml:brushProperty name="width" value="0.03285" units="cm"/>
      <inkml:brushProperty name="height" value="0.03285" units="cm"/>
      <inkml:brushProperty name="color" value="#F2395B"/>
    </inkml:brush>
  </inkml:definitions>
  <inkml:trace contextRef="#ctx0" brushRef="#br0">41063 56700 669,'-15'1'33,"4"4"7,3 2 8,3 4 5,1 1-1,2 3-11,0 1-11,2 3-12,-1 1-7,-1-1-7,0 1-4,-1-1-5,-1 0-5,2-2-1,0-3-3,2-1-2,1-3-8,2-4-17,2-4-16,2-4-15</inkml:trace>
</inkml:ink>
</file>

<file path=ppt/ink/ink4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9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41480 56683 647,'-8'-6'83,"2"4"-15,1 4-14,0 4-15,1 3-10,0 3-4,0 4-5,1 2-4,-1 1-4,2 1-6,0-1-6,2 1-4,-1-1-7,0-1-6,-2-1-6,0 0-8</inkml:trace>
</inkml:ink>
</file>

<file path=ppt/ink/ink4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9"/>
    </inkml:context>
    <inkml:brush xml:id="br0">
      <inkml:brushProperty name="width" value="0.03206" units="cm"/>
      <inkml:brushProperty name="height" value="0.03206" units="cm"/>
      <inkml:brushProperty name="color" value="#F2395B"/>
    </inkml:brush>
  </inkml:definitions>
  <inkml:trace contextRef="#ctx0" brushRef="#br0">41713 56800 686,'-7'22'112,"2"-1"-26,2-3-26,2-1-25,0-1-19,0 0-11,-2-1-12,0 1-10,-1-1-6,0-1-1,0-1-2,1 0-1,-2-2-5,-1-1-8,0-1-8,-1 0-8</inkml:trace>
</inkml:ink>
</file>

<file path=ppt/ink/ink4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8:59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40537 57994 637,'-29'-2'2,"8"0"6,7-3 4,7-2 6,4-1 4,2-2 4,2 0 4,2-1 5,3 0 0,6 2-6,4 2-4,5 3-5,2 0-3,1 2-3,-1 0-3,1 2-2,0 0 0,1 2 2,1 0 1,1 2 2,1 0-11,1 3-21,0 2-22,2 2-23,-2 0-7,-7-3 5,-5-1 6,-6-2 7</inkml:trace>
</inkml:ink>
</file>

<file path=ppt/ink/ink4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0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42750 56455 503,'1'-14'4,"2"3"8,2 2 8,2 4 9,2 2 3,1 2 1,3 2-1,2 2 0,1 1-1,-1 2-1,1 0-2,0 2-1,-1 0-2,-1 3-1,-1 2-3,0 2-2,-2 1-2,-1 1-2,-1 1-4,0 1-2,-2 1-1,-1 3-2,0 1 0,-2 3 0,-2 2-1,-6 2 0,-4 4 0,-5 3 0,-4 1-9,-2 2-17,-1 1-16,-3 0-17,0-1-8,1-7 1,1-6 1,1-5 2</inkml:trace>
</inkml:ink>
</file>

<file path=ppt/ink/ink4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0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44250 56381 621,'21'-7'125,"-3"0"-30,-4 2-30,-4 1-30,0 0-16,5 2-3,5 0-4,6 2-4,0 0-5,-2 0-6,-1 0-7,-2 0-8,-2 1-5,-1 2-7,-1 2-5,-1 2-6,-1 0-5,-4 1-3,-3 0-2,-2 0-4</inkml:trace>
</inkml:ink>
</file>

<file path=ppt/ink/ink4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0"/>
    </inkml:context>
    <inkml:brush xml:id="br0">
      <inkml:brushProperty name="width" value="0.02693" units="cm"/>
      <inkml:brushProperty name="height" value="0.02693" units="cm"/>
      <inkml:brushProperty name="color" value="#F2395B"/>
    </inkml:brush>
  </inkml:definitions>
  <inkml:trace contextRef="#ctx0" brushRef="#br0">44250 57377 816,'10'-6'73,"5"2"-20,5 4-17,6 2-20,0 3-11,0 0-5,-1 1-5,-1 2-5,-1 0-6,-3-1-6,-1 1-6,-2 0-6,-3-1-4,-1-2 1,-2-3-1,-2 0 0</inkml:trace>
</inkml:ink>
</file>

<file path=ppt/ink/ink4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1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46400 56940 563,'30'-1'85,"-1"-1"-19,-3 0-16,-1-1-19,0-1-10,2 0-1,5 0-3,1 0-2,2 1-1,-1 0 0,-1 2 0,-1 0 0,-1 1-1,0 0-2,1 0-2,-1 0-2,1 0 0,3 0-1,1 0 1,2 0 0,2 0-1,1 0-3,0 0-4,2 0-1,0-1-4,0-2-1,0-2-2,0-1-2,1-2-1,2 2-1,2 1 0,3 0 0,-2 1 1,-3 0 0,-2 0 3,-3 0 1,-3 1 1,0 0 0,-1 2 1,-1 1 1,0 0 1,0 0 1,2 0 0,1 0 2,0-1 0,0-1 0,0 0-1,1-1 0,0-1-1,4 0-1,2 0 0,4 0-2,1-1-2,0 0-5,0-1-5,0-1-5,-1 0-5,-2 2-3,-2 2-3,-2 2-3,-5 0 0,-8 0 4,-7-2 3,-8 0 5</inkml:trace>
</inkml:ink>
</file>

<file path=ppt/ink/ink4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2"/>
    </inkml:context>
    <inkml:brush xml:id="br0">
      <inkml:brushProperty name="width" value="0.04515" units="cm"/>
      <inkml:brushProperty name="height" value="0.04515" units="cm"/>
      <inkml:brushProperty name="color" value="#F2395B"/>
    </inkml:brush>
  </inkml:definitions>
  <inkml:trace contextRef="#ctx0" brushRef="#br0">48603 53974 487,'0'-11'11,"0"10"22,0 10 21,0 10 23,-1 8 4,-1 8-13,0 8-14,-1 8-14,-2 5-9,-2 2-6,-2 2-7,-1 1-6,-2 2-6,0 2-3,0 0-6,1 1-4,-1 0-8,2-1-9,0-1-11,2 0-10,2-5-4,2-7-1,4-6 1,3-8-1,0-6 5,1-7 7,0-7 7,0-6 7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7"/>
    </inkml:context>
    <inkml:brush xml:id="br0">
      <inkml:brushProperty name="width" value="0.05135" units="cm"/>
      <inkml:brushProperty name="height" value="0.05135" units="cm"/>
      <inkml:brushProperty name="color" value="#F2395B"/>
    </inkml:brush>
  </inkml:definitions>
  <inkml:trace contextRef="#ctx0" brushRef="#br0">89366 5350 428,'0'-22'22,"0"4"6,0 5 8,0 3 7,1 4 2,2 6-2,2 4-2,2 6-1,-1 4-4,0 7-2,-4 5-4,0 7-3,-3 4-2,-1 4-4,0 4-1,-1 4-3,-1 3-3,0 2-2,0 2-2,0 2-3,0 1-1,0 3-1,0 2 0,0 1-1,0 2-3,2 1-9,0 1-6,2 2-8,0-4-8,2-5-10,0-7-9,2-4-9,0-7-1,2-2 8,0-5 9,2-4 7,-2-4 4,0-7-4,-4-5-2,0-6-3</inkml:trace>
</inkml:ink>
</file>

<file path=ppt/ink/ink4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2"/>
    </inkml:context>
    <inkml:brush xml:id="br0">
      <inkml:brushProperty name="width" value="0.03906" units="cm"/>
      <inkml:brushProperty name="height" value="0.03906" units="cm"/>
      <inkml:brushProperty name="color" value="#F2395B"/>
    </inkml:brush>
  </inkml:definitions>
  <inkml:trace contextRef="#ctx0" brushRef="#br0">48781 53697 563,'-6'-8'5,"5"0"9,2 1 11,5-1 9,3 1 4,2 2 0,2 2-1,1 2-1,4 1-3,4 0-5,3 0-4,5 0-6,-1 1-3,-2 2-1,-3 2-1,-3 2-1,-4 1-1,-4 3 0,-6 2-1,-4 2-1,-4 1-1,-1 1-4,0 1-5,-1 1-2,-4 3-4,-4 3-2,-5 5-2,-5 3-3,-3 2 1,-1-2 0,-1 0 1,-1-1 1,0-2-2,3-1-9,1-3-6,3-1-8,2-3-3,2-3 1,4-3 1,3-2 1</inkml:trace>
</inkml:ink>
</file>

<file path=ppt/ink/ink4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3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50348 53127 593,'49'-6'146,"-12"2"-35,-12 4-37,-11 3-36,-7 1-21,-2 3-5,-2 2-5,-2 2-6,-3 1-3,-4 3-3,-4 2-3,-4 2-4,-2 0 0,-3 1 1,-2-1 0,-1 1 1,0-2-1,3-3-4,3-2-4,3-4-3,5-3 1,10-4 7,8-4 7,9-4 7,5-1 1,-1 2-6,1 2-4,-1 2-6,-1 2-5,-1 2-6,-2 2-5,-3 2-7,-1 0-1,-4 0 3,-3-2 3,-2 0 2</inkml:trace>
</inkml:ink>
</file>

<file path=ppt/ink/ink4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3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51026 54940 533,'-16'-5'10,"0"8"20,1 6 20,-1 7 20,1 3 4,4-3-15,3-1-14,3-2-13,0-1-9,2 3-4,-1 2-4,0 1-4,0 2-3,2 1 0,0 1-2,2 2-2,0-1-2,0 1-3,0-1-4,0 1-4,0-2-5,0-2-6,0-1-7,0-2-6,1-3-6,4-3-4,2-3-4,4-2-5,0-3 0,-1-2 4,-1-2 3,0-2 4</inkml:trace>
</inkml:ink>
</file>

<file path=ppt/ink/ink4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4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51715 55050 577,'-7'16'130,"2"1"-28,2 1-28,2 2-27,1 0-19,0 1-6,0 1-9,0 1-7,-1 0-7,0 1-6,-2 0-8,0-1-6,-1-1-8,0-3-11,0-3-10,0-2-9</inkml:trace>
</inkml:ink>
</file>

<file path=ppt/ink/ink4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4"/>
    </inkml:context>
    <inkml:brush xml:id="br0">
      <inkml:brushProperty name="width" value="0.03127" units="cm"/>
      <inkml:brushProperty name="height" value="0.03127" units="cm"/>
      <inkml:brushProperty name="color" value="#F2395B"/>
    </inkml:brush>
  </inkml:definitions>
  <inkml:trace contextRef="#ctx0" brushRef="#br0">51750 55494 703,'14'-29'4,"-1"7"9,-2 5 8,-2 7 9,-1 3 5,0 2 1,0 2 3,-1 2 1,1 1-4,2 0-11,0 0-11,2 0-11,-2 0-8,1 0-9,-2 0-6,0 0-9</inkml:trace>
</inkml:ink>
</file>

<file path=ppt/ink/ink4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4"/>
    </inkml:context>
    <inkml:brush xml:id="br0">
      <inkml:brushProperty name="width" value="0.04155" units="cm"/>
      <inkml:brushProperty name="height" value="0.04155" units="cm"/>
      <inkml:brushProperty name="color" value="#F2395B"/>
    </inkml:brush>
  </inkml:definitions>
  <inkml:trace contextRef="#ctx0" brushRef="#br0">52276 54603 529,'0'-18'12,"0"14"23,0 12 24,0 14 23,0 5 3,-2 0-18,0 1-19,-1-1-18,-2 1-12,0 1-3,-2 1-3,0 1-5,0-2-8,0-3-13,2-5-15,1-3-14,2-5-9,5-6-7,6-6-6,4-6-7,2-3 5,-1 0 14,-1 0 14,0 1 16,-2-1 10,1 2 9,0 0 7,0 2 9,-1 1 7,-3 2 8,-1 2 7,-2 2 7,-2 2 3,0 4-3,-2 2-3,0 3-2,-2 1-4,0-1-5,-2 0-5,0-2-4,3-3-13,8-4-20,8-6-21,7-4-20,3-3-6,-5-2 9,-3 0 7,-4-1 9,-4 0 6,1 2 3,-2 2 4,0 2 4</inkml:trace>
</inkml:ink>
</file>

<file path=ppt/ink/ink4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4"/>
    </inkml:context>
    <inkml:brush xml:id="br0">
      <inkml:brushProperty name="width" value="0.04252" units="cm"/>
      <inkml:brushProperty name="height" value="0.04252" units="cm"/>
      <inkml:brushProperty name="color" value="#F2395B"/>
    </inkml:brush>
  </inkml:definitions>
  <inkml:trace contextRef="#ctx0" brushRef="#br0">53123 54478 517,'0'-21'6,"1"3"11,2 4 13,0 5 11,2 2 4,0 2-3,1 2-4,2 2-3,0 2-3,1 4-3,2 2-3,0 3-2,1 3-3,0 0-2,-1 1-2,1 1-1,-1 2-2,-2 3-3,-3 3-2,-1 3-2,-2 3-4,-4 1-3,-2 2-5,-3 3-4,-5 0-3,-6 2-2,-6 1-3,-5 0-2,-4 0-6,-1-1-8,-1-3-8,0-2-8,1-3-5,5-7 0,5-5-1,5-6 0</inkml:trace>
</inkml:ink>
</file>

<file path=ppt/ink/ink4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5"/>
    </inkml:context>
    <inkml:brush xml:id="br0">
      <inkml:brushProperty name="width" value="0.044" units="cm"/>
      <inkml:brushProperty name="height" value="0.044" units="cm"/>
      <inkml:brushProperty name="color" value="#F2395B"/>
    </inkml:brush>
  </inkml:definitions>
  <inkml:trace contextRef="#ctx0" brushRef="#br0">47959 58455 500,'0'-13'7,"0"6"15,0 6 15,0 6 14,0 3 3,0 2-8,0 0-10,0 1-8,-1 3-4,-1 5 2,0 5 3,-1 5 1,-2 5-1,-2 5-5,-2 4-5,-2 6-4,-1 4-5,1 5-4,-1 5-2,0 6-3,1-1-2,2-3 1,2-5 0,3-3 1,0-5 0,2-6 0,0-6-2,2-5-1,-1-6-13,0-3-24,-2-5-25,0-3-25</inkml:trace>
</inkml:ink>
</file>

<file path=ppt/ink/ink4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5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48264 57991 559,'0'-21'0,"0"3"0,0 4 0,0 4 0,2 1 4,4-1 6,4-3 8,4-2 6,1 2 4,-1 3 1,-1 4 0,0 4 0,0 2-1,3 2 0,3 0-3,3 2 0,1 1-3,-1 3-2,-1 4-3,0 2-2,-4 2-1,-3-1-1,-4 1 1,-4 0 1,-3 0-3,-2 1-2,-2 1-3,-2 1-4,-4 1-2,-4 1-1,-5 1-3,-5 2-2,-3-1-3,-1 1-4,-1-1-3,-1 1-4,0-2-4,1-3-6,1-3-5,1-3-6,1-2-1,4-2 0,3-2 1,3-2 1</inkml:trace>
</inkml:ink>
</file>

<file path=ppt/ink/ink4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6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49936 58740 519,'-8'-8'0,"2"2"0,1 0 0,0 2 0,1 1 9,0 2 17,0 2 17,0 2 18,-1 2 4,-2 4-10,-1 2-9,-3 3-11,-2 3-6,-2 1-3,-1 3-4,-3 2-4,0 1-2,1 2-4,0 3-2,2 1-4,3 0-5,3-1-7,4-3-9,4-1-8,3-3-7,2-1-4,2-3-6,2-1-5,1-3-1,1-4 5,2-5 4,0-2 4,1-3 1,0 0-2,-1 0-2,1 0-2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7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89313 5112 472,'14'-56'35,"-3"14"-3,-3 13-4,-2 15-5,-1 6 0,3 0-1,4 0 0,2 1 1,3-1 0,1 2 0,3 0 1,1 2 1,2 1-1,-1 2-2,1 2-2,-1 2-1,1 2-2,1 2-1,1 1-2,1 3 0,-1 3-2,-5 2-1,-3 3-2,-4 3 0,-3 2-2,-1 1 0,-1 1-2,0 1-1,-4 1-1,-2 0 1,-6 2-1,-2 1 0,-5 1-2,-6 1-2,-4 1-3,-5 0-3,-4 1-3,-4 1-4,-5-1-5,-3 0-4,-2 0-5,0-3-7,0-2-7,0-1-8,4-5-1,7-4 2,9-4 2,7-6 2,5-3 3,1 0 5,0-2 5,2 0 4</inkml:trace>
</inkml:ink>
</file>

<file path=ppt/ink/ink4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6"/>
    </inkml:context>
    <inkml:brush xml:id="br0">
      <inkml:brushProperty name="width" value="0.05051" units="cm"/>
      <inkml:brushProperty name="height" value="0.05051" units="cm"/>
      <inkml:brushProperty name="color" value="#F2395B"/>
    </inkml:brush>
  </inkml:definitions>
  <inkml:trace contextRef="#ctx0" brushRef="#br0">50870 58852 435,'-22'-8'0,"4"2"0,5 1 0,3 0 0,0 2 5,-2 0 10,-3 2 10,-3 0 10,-1 3 6,3 4 3,1 4 2,2 4 3,2 1-3,2 1-7,3 0-9,1-1-7,1 1-5,2 0-3,0-1-2,2 1-3,0-1-2,2-1 1,0-1 0,2 0-1,1-2-3,3-1-7,4-1-7,2 0-8,3-4-6,1-2-4,3-6-4,1-2-4,2-5-3,0-2-1,-1-3-1,1-3-1,-1-2 1,-2-1 3,0-1 4,0-1 3,-3 0 3,-3-1 3,-3 1 5,-2-1 3,-2 2 6,-1 1 10,1 2 9,0 3 9,-1 0 7,-2 2 5,-2 1 5,-2 1 5,-1 4 3,2 6 5,0 7 4,2 8 5,-2 3-3,-1 3-8,-2 2-9,-1 1-7,-3 2-5,0 1-4,-2 1-2,0 1-4,0-1-9,0-1-19,2-3-17,1-1-18,0-7-11,4-11-6,0-10-4,4-11-5,0-5 5,1 3 18,2 1 16,0 3 18,1 1 11,2 4 5,0 3 6,1 3 6,1 0 3,0 2 0,-1-1 1,1 0-1,0 0 1,0 2 0,0 0 0,-1 2 0,0 0-10,0 2-18,-2 0-18,0 2-19</inkml:trace>
</inkml:ink>
</file>

<file path=ppt/ink/ink4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6"/>
    </inkml:context>
    <inkml:brush xml:id="br0">
      <inkml:brushProperty name="width" value="0.0457" units="cm"/>
      <inkml:brushProperty name="height" value="0.0457" units="cm"/>
      <inkml:brushProperty name="color" value="#F2395B"/>
    </inkml:brush>
  </inkml:definitions>
  <inkml:trace contextRef="#ctx0" brushRef="#br0">52360 58356 481,'-1'-34'-27,"-1"8"27,0 8 25,-1 10 26,-1 6 12,2 4-3,0 4-3,2 4-2,0 4-6,0 5-6,0 5-6,0 5-7,-1 3-5,-2 0-5,-2 2-5,-2 1-4,-1 2-6,-2 2-9,0 4-8,-1 3-8,0 0-8,2-1-5,3 0-7,1-1-5,1-4-3,2-4 1,0-5 1,2-5 1</inkml:trace>
</inkml:ink>
</file>

<file path=ppt/ink/ink4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7"/>
    </inkml:context>
    <inkml:brush xml:id="br0">
      <inkml:brushProperty name="width" value="0.04182" units="cm"/>
      <inkml:brushProperty name="height" value="0.04182" units="cm"/>
      <inkml:brushProperty name="color" value="#F2395B"/>
    </inkml:brush>
  </inkml:definitions>
  <inkml:trace contextRef="#ctx0" brushRef="#br0">52997 59113 526,'-8'-21'64,"0"8"-2,0 7-2,1 7-2,0 4-5,2 3-11,2 3-10,2 4-10,1 1-6,0 1-4,0 1-3,0 1-3,0 0-1,2-2 2,0-3 1,2-1 3,1-2-5,1-1-10,3 0-11,2-2-10,1 0-8,1-2-4,2-1-5,0 0-3,0-2-4,-1-1-4,-1 0-3,0-1-3</inkml:trace>
</inkml:ink>
</file>

<file path=ppt/ink/ink4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7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53274 59077 573,'-15'0'5,"2"-2"12,3 0 12,1-1 11,1 0 6,2 3 1,1 4 0,0 2 2,1 4-4,-2 4-9,0 3-7,-1 5-8,-1 2-9,2 1-8,1 1-11,0 1-8,1 0-10,0 0-10,0 1-11,1-1-10,-1-2-4,0-5 3,0-5 1,0-4 3</inkml:trace>
</inkml:ink>
</file>

<file path=ppt/ink/ink4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07"/>
    </inkml:context>
    <inkml:brush xml:id="br0">
      <inkml:brushProperty name="width" value="0.04657" units="cm"/>
      <inkml:brushProperty name="height" value="0.04657" units="cm"/>
      <inkml:brushProperty name="color" value="#F2395B"/>
    </inkml:brush>
  </inkml:definitions>
  <inkml:trace contextRef="#ctx0" brushRef="#br0">53543 58478 472,'8'-21'4,"1"3"8,1 4 9,2 5 8,-1 2 2,1 2-4,0 2-4,0 2-5,0 1-2,1 2-1,1 0 0,2 2-2,-1 1 3,1 3 7,0 4 5,-1 2 7,-1 3 0,-4 1-3,-5 3-5,-2 1-4,-4 3-3,-1 3-2,0 3-3,-1 3-3,-4 3-2,-6 2-4,-5 4-3,-7 3-3,-4 2-8,-3 1-15,-2 3-14,-4 2-14,2-4-3,7-11 5,7-12 7,7-9 6,3-7 0,1 1-5,-1 0-6,0 0-5</inkml:trace>
</inkml:ink>
</file>

<file path=ppt/ink/ink4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11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56716 55997 570,'-7'-8'5,"2"1"11,2-1 11,2 0 10,3 1 7,4 2 0,4 2 1,3 2 0,5 1-2,4 0-6,3 0-8,5 0-6,0 0-6,0 0-6,-1 0-5,-1 0-6,-1 0-7,-1 0-11,-1 0-9,-1 0-11,-2 0-6,-2 2 0,-4 0-2,-3 2-1,-3 1 1,-2 3 3,-4 4 2,-2 2 2,-4 0 5,0-2 7,-3-4 6,-2-2 7</inkml:trace>
</inkml:ink>
</file>

<file path=ppt/ink/ink4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11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56170 57190 608,'-11'0'49,"8"0"-5,9 0-4,10 0-5,5-1-2,3-1 0,2 0 1,5-1 0,0-1-3,0 0-6,1 0-8,-1 0-6,-1 1-6,-1 2-5,-3 2-6,-1 2-6,-2 2-3,1 2-2,-1 1-2,1 3-3,-3 0-7,-3 0-15,-4-2-15,-4 0-15</inkml:trace>
</inkml:ink>
</file>

<file path=ppt/ink/ink4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13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60450 56746 548,'8'-7'7,"0"2"12,0 2 12,-1 2 13,2 0 3,0 0-9,1-2-6,2 0-9,0 0-4,3 0-3,1 2-3,3 0-2,1 1-1,-1 0-1,1 0 1,0 0 1,-1 0-1,1 0-1,-1 0-1,1 0 0,1 0-1,3 0 1,3 0 0,3 0 0,1 0 1,-1 0 0,-2 0 0,1 0 0,-3 0-2,-2 0-4,-1 0-6,-2 0-4,-3 1-3,-1 0 0,-2 2-2,-3 0-1,2 1 1,2 2 4,3 0 3,3 2 4,2-2 3,3-1 1,1-2 3,3-2 0,1-1 2,2 0-3,3 0 0,1 0-2,0 0-2,0 0-3,-1 0-2,-1 0-3,-2 0-1,0 0 0,-1 0 0,-1 0 0,-1 1 0,-1 0 0,-2 2 1,1 0-1,-2 0 0,1 0 1,-1-2 1,0 0 0,1-1 1,-1 2-1,1 0 1,-1 2 0,1-1 1,3-1 3,1 0 3,3-1 3,0-1 0,0 0-1,0 0-1,1 0-2,-2-1-2,0-1 0,-1 0-2,-1-1-1,-1-1-1,-2 2-1,0 0-1,0 2-2,-2 0 1,0 0 1,1 0 1,-1 0 1,1 0 1,1 0 1,1 0 1,1 0 1,1 0 0,2 0 1,3 0 0,1 0 1,2-1-1,0 0 0,2-2-2,1 0 0,0-2 0,2 0 0,0-1 0,2-1 1,0 0-1,0 2-2,0 2-1,0 2-3,0 1 0,2 0 1,1 0-1,0 0 1,1 0 0,0 0-1,0 0 0,0 0 0,0 0-1,0 0-1,0 0 0,0 0 0,2 0 1,5 0 2,5 0 3,6 0 3,1 0 1,1 0-1,-1 0-1,1 0 0,1 0-2,1 0-2,2 0-2,3 0-1,1-1-2,1 0 3,1-2 0,0 0 2,2-1 0,-1 0-2,0 0-1,1 0-2,-3 0 0,-2 1-2,-3-2 0,-3 2-2,-8-1 2,-12 0 1,-13 0 3,-13 0 2</inkml:trace>
</inkml:ink>
</file>

<file path=ppt/ink/ink4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21"/>
    </inkml:context>
    <inkml:brush xml:id="br0">
      <inkml:brushProperty name="width" value="0.04275" units="cm"/>
      <inkml:brushProperty name="height" value="0.04275" units="cm"/>
      <inkml:brushProperty name="color" value="#FED406"/>
    </inkml:brush>
  </inkml:definitions>
  <inkml:trace contextRef="#ctx0" brushRef="#br0">21814 36860 514,'-8'-14'-23,"1"4"10,-1 4 8,0 4 10,2 2 16,4 0 21,4 0 21,4 0 22,4-1 1,3-2-17,5-2-18,4-1-18,0-1-11,-3 2-7,-3 2-5,-3 2-6,0 1-3,1 0-2,3 0-1,2 0-2,-1-1-1,-1 0 1,-2-2-1,-2 0 1,-2 0 0,1 0 1,0 2 1,0 0 1,0 1 1,1 0 1,1 0 2,1 0 1,1 1 0,2 0 0,0 2-1,1 0-1,0 0 0,1 0 0,0-2 1,-1 0 0,0-1 0,-1 0 1,0 0-1,-2 0 1,0 0 0,-1 0-2,1 0 0,0 0-1,-1 0-1,-1 0-1,-1 0-2,0 0-1,-1 0-1,1 2 0,1 0 0,1 2 1,1-1-1,0-1 1,-1 0-1,1-1-1,0-2 2,0-1 0,-1 0 3,1-1 0,-1-1 1,-1 0 1,-1 0-1,0 0 1,-1 1-1,3 0-1,2 2-1,1 0-1,1 1-1,-2 0 1,-3 0 1,-1 0 1,-1 0-1,0 0 1,-1 0 0,1 0 0,0 0 1,0 0-1,-1 0 2,1 0 0,0 1 1,0 0-1,-1 2 0,1 0 0,1 0-1,2 0 0,1-2 0,3 0-1,-1-1 0,-1 0 0,-2 0 0,-2 0 0,-2 0-1,1 0 0,0 0 0,0 0 0,-1 0-1,1 0 1,0 0 0,0 0 1,-1 0 0,1 0 0,0 0 0,0 0 0,0 0 0,3 0-1,2 0 0,2 0-2,-1 0 1,-1 0 0,-3 0 0,-1 0 1,-1-1 0,0 0 0,-1-2 0,1 0 0,1-1 0,0 0 3,1 0 2,1 1 1,0-1 2,-1 2-1,-1 0 0,0 2 0,-1 0-1,1 0-1,2 0-1,0 0-1,0-1 0,-1-1 0,-1 0 1,0-1 1,-2-1 0,1 2 2,0 0 0,0 2 2,0 0-2,1 0-2,1 0-4,2 0-2,-1 0-2,-1 0 0,-1 0 1,0 0-1,-2 0 2,1 0 0,0 0 1,0 0 1,-1 0 1,1 0 0,0 0 2,0 0 0,-1 0 1,1 0 0,0 0 1,0 0 1</inkml:trace>
</inkml:ink>
</file>

<file path=ppt/ink/ink4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22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21479 36700 999,'-15'0'-6,"2"0"-12,2 0-12,2 0-12,2 0-2,-1 0 10,0 0 10,0 0 9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8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92660 4560 484,'-2'-17'6,"0"0"12,-3-1 10,-2-1 13,-1 2 2,-2 5-7,0 4-5,-1 6-8,-3 2-2,-4 0-2,-3 0-1,-5 0-1,-2 1-1,-1 4 0,0 2-1,-2 4-2,1 1 0,1 1-1,3 1 0,1 1-1,3 0-1,3 0 0,3-2-1,3-1 0,2 0 0,4 2-2,2 0 0,4 1-2,2 1 0,0-1-1,2 1 0,0 0 0,2-1-2,4-1-1,2-1-2,3 0-2,3-1 1,1 3-1,3 2 2,2 1 1,-1 2 0,0 1 2,-1 1-1,0 2 2,-2 0-1,-1 2 1,-1 3-1,-1 1 1,-1 1-1,-1-1 1,0-1-1,-2-1 1,-1-2 0,-2-1-2,-3-3-1,-1-1 0,-1-3-2,-2-1-1,0-2 0,-2-3-1,-1-1-1,-4 0-1,-2-2 0,-3 0-1,-4-1-1,-4-1 1,-3 1-1,-5 0 1,-2-1-1,-2-2-2,-3-3-2,-1 0-1,-2-2 0,-1 0 2,0 0 3,-2 0 1,2-1 3,4-1 0,3 0 2,5-1 0,4-2 6,5-2 8,4-2 8,6-1 9,7-3 1,10 0-8,9-1-8,11-1-6,4-1-8,2 0-9,1 1-8,1-1-9,1 0-7,4 1-7,2-1-7,4 0-6,-4 2-1,-8 3 6,-9 2 6,-9 4 6,-5 0 4,-1 0 1,-1-1 1,0-1 1</inkml:trace>
</inkml:ink>
</file>

<file path=ppt/ink/ink4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09:31"/>
    </inkml:context>
    <inkml:brush xml:id="br0">
      <inkml:brushProperty name="width" value="0.04543" units="cm"/>
      <inkml:brushProperty name="height" value="0.04543" units="cm"/>
      <inkml:brushProperty name="color" value="#FED406"/>
    </inkml:brush>
  </inkml:definitions>
  <inkml:trace contextRef="#ctx0" brushRef="#br0">20300 36960 484,'11'-14'132,"5"4"-30,7 4-29,5 4-30,2 1-18,-1-2-6,-3-2-5,-1-1-5,-1-2-5,-1 0 0,1 0-3,-1 0 0,-1 1-2,-1 1 0,-2 0 0,-2 2-1,-2 0 0,-1 2 2,-1 0 0,-1 2 2,1 1 1,0 2 0,1 2 2,1 2 1,1 0 0,0-1-1,-1-1-1,1 0 1,-1-2-2,-1 0-1,-1-2-2,0 0 0,-1-1-2,1 0 1,1 0-1,2 0 0,-1 0 1,1 0 0,0 0 1,-1 0 0,1 0 1,0 0 0,0 0-1,-1 0 0,1 0 1,0 0 0,-1 0 0,1 0 1,-1 0-1,-1 2 1,-1 0-1,0 2 0,-1-1-1,1-1 0,1 0-1,2-1-1,-1-1 0,1 0 0,0 0 0,-1 0 1,0 0 1,0 0 0,-2 0 0,-1 0 0,0 0 1,2 0 0,0 0 0,1 0 0,1 0 0,1 0 1,2 0 0,0 0 0,-1 0 1,1 0 0,-2 0 1,-1 0 0,0-1 1,0-1-1,-1 0 0,1-1 0,0-1-1,1 0-1,1 0-2,1 0-1,0 1-2,-2 0 1,-3 2 0,-1 0 0,-1 1 0,2 0 2,0 0 0,1 0 2,0 0 0,-1 0-1,-1 0 1,0 0-1,-1 0-1,-1 0 1,1 0-1,0 0 0,0 0 0,1 0-1,1 0 0,2 0-1,-1 0 0,-1 0 1,-1 0 0,0 0 0,-1 0 0,1 0-1,1 0-1,2 0 0,-1 0 0,-1 0 2,-1 0 2,-1 0 3,0 0-1,0 0 0,0 0 0,-1 0-2,2 0 1,2-2-2,1 0 1,3-1-1,0-1-1,-3 2 1,-1 0 0,-2 2-1,-1 0 1,1 0-1,1 0 0,2 0-1,-1 0 1,-1 0 2,-1 0 0,0 0 2,-2 0 1,1 0 0,0 0-1,0 0 0,0 0 0,3 0-1,2 0-1,1 0 0,1 0-2,-2 0 0,-3 0 0,-1 0 0,-1-1 0,1-1-1,2 0 1,0-1 0,0-1 0,-1 2 0,-1 0 0,0 2 0,-2 0 0,1 2 1,0 0-1,0 2 1,-1-1 0,1-1-1,0 0 1,0-1 0,0-1-1,1 0 2,1 0 0,2 0 0,-1 0 0,-1 0 0,-1 0 0,0 0 0,-2 0-1,1 0 0,0 0 1,0 0-2</inkml:trace>
</inkml:ink>
</file>

<file path=ppt/ink/ink4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2"/>
    </inkml:context>
    <inkml:brush xml:id="br0">
      <inkml:brushProperty name="width" value="0.03707" units="cm"/>
      <inkml:brushProperty name="height" value="0.03707" units="cm"/>
    </inkml:brush>
  </inkml:definitions>
  <inkml:trace contextRef="#ctx0" brushRef="#br0">63913 52856 593,'1'-14'48,"2"4"-2,2 4-2,1 4-3,0 5-2,-4 6-4,-4 6-2,-4 5-3,-2 3-4,-1-1-5,-2-1-4,0 0-5,0-3-4,2 1-3,3-2-3,1-1-4,1-1-1,2-1-1,0-1 1,2 0-1,1-2-1,2-1-3,2 0-1,2-2-4,1-3 0,3-4 0,2-6 1,2-4-1,0-4 2,1-3 1,0-3 2,0-3 2,-1-2 0,-1 1 0,-1-1 0,-1 1-1,-1 0 2,-2 1 2,-2 1 3,-2 1 2,-2 1 2,-1 2-1,0 2 0,-1 3-1,-3 1-1,0 2-2,-3 2-2,-2 3-2,-1 1-3,-2 3-3,0 4-3,-1 2-4,0 2-3,2 2-3,2 0-3,2 2-4,1-2-2,1 1 1,-2-2-2,2 0 1</inkml:trace>
</inkml:ink>
</file>

<file path=ppt/ink/ink4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3"/>
    </inkml:context>
    <inkml:brush xml:id="br0">
      <inkml:brushProperty name="width" value="0.03429" units="cm"/>
      <inkml:brushProperty name="height" value="0.03429" units="cm"/>
    </inkml:brush>
  </inkml:definitions>
  <inkml:trace contextRef="#ctx0" brushRef="#br0">64750 53250 641,'14'16'117,"-1"-1"-26,-2 1-25,-2 0-26,-2-1-17,0-1-8,-2-1-9,0 0-7</inkml:trace>
</inkml:ink>
</file>

<file path=ppt/ink/ink4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3"/>
    </inkml:context>
    <inkml:brush xml:id="br0">
      <inkml:brushProperty name="width" value="0.04335" units="cm"/>
      <inkml:brushProperty name="height" value="0.04335" units="cm"/>
    </inkml:brush>
  </inkml:definitions>
  <inkml:trace contextRef="#ctx0" brushRef="#br0">65715 51586 507,'0'-15'3,"2"2"8,0 3 6,2 1 7,-1 4 6,-1 6 6,0 6 5,-1 6 6,-3 5-1,-2 5-7,-4 5-6,-2 5-8,-2 2-4,-2 2-4,0 0-2,-1 2-2,-1 1-2,-1-1-1,-1 0 0,-1 0 0,0 0-1,0-2-1,2 0-2,1-1 0,2-3-2,5-3-4,3-5-1,4-3-4,4-6-3,6-3-3,4-6-4,5-4-3,2-6-3,-1-2-3,-1-5-3,0-4-3,-2-2 0,-1-1 5,-1-1 5,-1-1 3,-1 0 4,-2 1 2,-2 0 3,-2 2 2,-2 2 1,-1 1 2,0 2 1,-1 2 0,-4 2 1,-2 2-2,-5 3-2,-4 1 0,-2 1-3,-1 2-2,-1 0-2,-1 2-2,-2 0-4,0 3-6,-1 2-4,0 2-6,-1 0 1,4-1 4,3 0 6,3-2 4</inkml:trace>
</inkml:ink>
</file>

<file path=ppt/ink/ink4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3"/>
    </inkml:context>
    <inkml:brush xml:id="br0">
      <inkml:brushProperty name="width" value="0.03843" units="cm"/>
      <inkml:brushProperty name="height" value="0.03843" units="cm"/>
    </inkml:brush>
  </inkml:definitions>
  <inkml:trace contextRef="#ctx0" brushRef="#br0">62316 54444 572,'-12'1'5,"8"2"11,8 2 11,8 2 10,5 0 3,3-2-2,3-3-3,3 0-3,2-2-3,3 0-5,1 0-3,2 0-5,5-2-2,6-2-1,8-4-1,6-2-1,5-2-1,1-2 1,3 0 1,2-1 0,-1 1-2,-3 2-7,-3 4-7,-3 3-7,-2 1-2,-2 2 2,-2 0 2,-2 2 1,-4 0-7,-6 0-18,-6 0-16,-5 0-19</inkml:trace>
</inkml:ink>
</file>

<file path=ppt/ink/ink4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4"/>
    </inkml:context>
    <inkml:brush xml:id="br0">
      <inkml:brushProperty name="width" value="0.03012" units="cm"/>
      <inkml:brushProperty name="height" value="0.03012" units="cm"/>
    </inkml:brush>
  </inkml:definitions>
  <inkml:trace contextRef="#ctx0" brushRef="#br0">64010 54932 730,'0'-19'-1,"0"9"-1,0 8-3,0 10 0,0 5 5,0 5 14,0 3 14,0 5 14,-2 1 4,-2 1-6,-4-1-4,-2 1-6,-2 0-6,1 0-9,-1 2-7,0 1-9,1-1-3,2-1 3,3-3 1,1-1 2,1-4-5,2-3-14,0-4-12,2-4-14</inkml:trace>
</inkml:ink>
</file>

<file path=ppt/ink/ink4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4"/>
    </inkml:context>
    <inkml:brush xml:id="br0">
      <inkml:brushProperty name="width" value="0.0238" units="cm"/>
      <inkml:brushProperty name="height" value="0.0238" units="cm"/>
    </inkml:brush>
  </inkml:definitions>
  <inkml:trace contextRef="#ctx0" brushRef="#br0">64650 55700 924,'0'16'-4,"0"-1"10,0 1 9,0 0 10,0-1-2,2-1-13,0-1-12,2-1-14,0-1-6,2 0 0,0-2 0,1 0 1,0-3-1,0-3-3,-2-2-2,0-4-2</inkml:trace>
</inkml:ink>
</file>

<file path=ppt/ink/ink4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4"/>
    </inkml:context>
    <inkml:brush xml:id="br0">
      <inkml:brushProperty name="width" value="0.03214" units="cm"/>
      <inkml:brushProperty name="height" value="0.03214" units="cm"/>
    </inkml:brush>
  </inkml:definitions>
  <inkml:trace contextRef="#ctx0" brushRef="#br0">65107 55174 684,'0'-11'12,"0"10"7,0 10 6,0 10 7,0 3 1,0-1-5,0-3-5,0-1-6,0-1-2,0-1-1,0 1 1,0 0-1,0-1-1,0 1-2,0 0-2,0-1-2,0 0-1,2-1 0,0 0 0,2-2-1,-1 0-1,-1 2-3,0 0-2,-1 1-4,-1 0-4,0-1-5,0-1-4,0 0-5,-2-2-2,-2-1 3,-4 0 3,-2-2 2,-2 0 0,1 0-4,-1 0-3,0-1-3,-1 1-4,0-2 0,-1-1-3,-1 0-1,0-2 3,2-1 6,3 0 8,1-1 8</inkml:trace>
</inkml:ink>
</file>

<file path=ppt/ink/ink4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4"/>
    </inkml:context>
    <inkml:brush xml:id="br0">
      <inkml:brushProperty name="width" value="0.02369" units="cm"/>
      <inkml:brushProperty name="height" value="0.02369" units="cm"/>
    </inkml:brush>
  </inkml:definitions>
  <inkml:trace contextRef="#ctx0" brushRef="#br0">65500 55513 928,'22'-22'-11,"-3"6"7,-3 5 7,-2 5 7,-3 2 4,1 2 2,0 0 0,0 2 1,-1 1-6,-1 2-17,0 2-16,-2 2-15,-1 1-6,0-1 4,-2 1 4,0 0 5</inkml:trace>
</inkml:ink>
</file>

<file path=ppt/ink/ink4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7"/>
    </inkml:context>
    <inkml:brush xml:id="br0">
      <inkml:brushProperty name="width" value="0.04185" units="cm"/>
      <inkml:brushProperty name="height" value="0.04185" units="cm"/>
    </inkml:brush>
  </inkml:definitions>
  <inkml:trace contextRef="#ctx0" brushRef="#br0">67723 53484 525,'29'-15'0,"-5"2"0,-5 3 0,-5 1 0,-4 3 10,-2 6 19,-4 4 20,-2 6 19,-4 1 4,0 1-13,-3 0-13,-2 0-12,-2 0-8,-2 3-3,-2 2-4,-1 2-3,-2 1-4,-2 1-4,0 1-5,-1 1-4,-1 1-4,1 1-6,-1 1-4,1 1-5,0-1-5,4-3-5,3-3-5,3-3-5,2-4-5,2-6-7,2-6-6,2-6-5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19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94508 3370 461,'-8'-11'8,"0"8"17,0 9 15,0 10 18,1 4 2,2 1-9,3 1-10,1 1-9,1-1-8,2-1-4,0-3-6,2-1-4,1-3-4,3-3-6,3-2-4,4-4-6,0-1-2,1 0-1,0 0-1,-1 0-2,-2 2-2,-6 4-6,-6 3-6,-6 5-5,-4 1 1,-3-1 10,-4-1 9,-2-1 9,-2-1 6,1 0 1,-1-2 2,1-1 1,3-2 3,6-2 1,8-4 4,6-2 1,6-3 0,4 0-4,3-2-4,5 0-3,1-1-3,-1 0-1,-1 0-2,-1 0 0,-2 1-2,-2 2-1,-4 2-1,-3 2-1,-3 4 0,-6 4 1,-5 5 0,-4 5 2,-4 3 1,-3-1 1,-3 1 3,-3-1 2,-3 0 2,-1-1 1,-3-1 2,-1-1 3,-1 0 0,1-1 0,1 1 1,1 0 0,3-3 0,3-1 2,4-4 1,5-3 2,4-2-1,6-2-2,6-2-3,6-2-2,4-3-4,5-4-5,4-4-5,3-3-5,2-3-3,-1 2-5,-1 1-2,-1 1-4,-2 1-2,-3 0 0,-3 2-1,-2 1 0,-4-1 2,-3 0 3,-2-1 4,-4-1 3,-2 0 3,-4 2 3,-2 2 1,-3 2 3,-3 2 4,0 0 9,-1 2 7,-1 0 8,0 2 6,0 2 4,2 2 4,1 2 4,0 2 0,1 3-3,-1 4-2,0 2-4,1 3-2,2 5-1,2 3-2,3 5-2,0 2-2,2 2-3,0 2-2,2 2-3,-1 0-1,0-4-3,-2-2-2,0-3-2,0-4 0,2-5 2,2-5 1,2-5 1,2-4-2,3-4-7,4-4-8,2-4-6,3-6-4,3-8-2,3-7-2,3-8-1,2-8-3,1-5-4,1-6-4,1-5-4,0-4-1,-1 0 4,-2 0 4,1 1 4,-4 3 5,-3 10 5,-5 8 7,-3 9 5,-3 6 7,-2 5 5,-3 3 7,0 4 5,-3 4 4,-1 5 3,0 2 2,-2 5 2,0 4 0,-2 2 1,0 3-2,-1 3 0,-1 3-1,2 1-4,0 3-2,2 1-3,1 1-2,1-3-1,3-1-2,2-3 0,1 0-2,-2 1-1,-1 1-2,0 1-1,-2 1-2,-2 1-2,-2 1-4,-2 1-1,-4 0-4,-4 1 0,-5-1-2,-5 1-2,-4-1-3,-3-1-5,-3-1-6,-3-1-5,-1-3-4,0-3-1,-1-5-1,1-3-2,1-3 1,3-4 3,3-3 2,4-2 3,1-4 3,4-3 2,3-5 2,3-4 3,3-2 0,4 1 1,4-1-1,4 1 0,3 0 2,2 1 7,2 0 6,2 2 5,2 2 5,5 3 2,3 3 2,5 2 3,2 4 3,3 4 9,1 4 6,3 4 8,1 3 0,4 5-4,2 4-5,4 3-6,2 2-7,2 1-10,2-1-9,2 1-11,0-2-5,0-1-3,-2-3-2,0-1-3,-3-4-2,-4-3-2,-4-4-3,-4-4-2,-5-3-1,-7-1 0,-7 0 1,-6-1 1</inkml:trace>
</inkml:ink>
</file>

<file path=ppt/ink/ink4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7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67677 53637 495,'-6'-6'11,"2"6"21,4 4 21,3 6 22,1 2 4,3 3-14,2 2-13,2 1-13,0 2-9,-1 0-6,0-1-5,-2 1-4,0 0-7,2 3-5,0 1-8,1 3-6,0 1-11,0 0-14,-2 2-13,-1 1-15,0-3-2,-2-5 13,-1-7 11,0-5 11,-1-3 4,0 0-3,0 0-4,0 0-3</inkml:trace>
</inkml:ink>
</file>

<file path=ppt/ink/ink4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8"/>
    </inkml:context>
    <inkml:brush xml:id="br0">
      <inkml:brushProperty name="width" value="0.03951" units="cm"/>
      <inkml:brushProperty name="height" value="0.03951" units="cm"/>
    </inkml:brush>
  </inkml:definitions>
  <inkml:trace contextRef="#ctx0" brushRef="#br0">69695 53516 556,'-14'-12'9,"4"8"18,4 8 17,4 8 18,1 4 4,0 1-12,-2 1-10,0 1-12,-1 1-8,-2 3-4,0 1-4,-1 3-5,-1-1-2,2-1-1,0-3 1,2-1-1,0-2-8,2-1-15,0-1-15,2-1-17,1-2-9,4-4-7,2-5-4,4-2-6</inkml:trace>
</inkml:ink>
</file>

<file path=ppt/ink/ink4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6:58"/>
    </inkml:context>
    <inkml:brush xml:id="br0">
      <inkml:brushProperty name="width" value="0.0463" units="cm"/>
      <inkml:brushProperty name="height" value="0.0463" units="cm"/>
    </inkml:brush>
  </inkml:definitions>
  <inkml:trace contextRef="#ctx0" brushRef="#br0">70297 53763 475,'-7'15'133,"0"1"-29,2 0-31,1-1-31,-1 1-16,2 1-5,-1 2-5,0 0-4,0-1-3,2-1-3,0-3-1,2-1-2,2-3-6,4-2-9,4-4-10,3-2-10,3-5-2,0-6 5,-1-6 4,1-5 5,-1-3 2,-3 1-1,-1 1 1,-2 1-1,-2 1 2,0 2 1,-2 3 4,0 1 1,-2 2 3,-2 0 3,-2 2 4,-2 1 2,-2 0 2,0 2 1,-2 1 2,0 0 0,-1 2 4,-2 2 4,0 2 6,-1 2 4,0 2-2,2 0-8,2 1-10,3 2-8,2-1-5,5-2-2,6-3-1,4 0-1,3-3-1,0-1-4,-1 0-1,1-1-2,-1-1-2,-1 0 3,-1 0 1,0 0 1,-2 1 5,-1 2 8,0 2 7,-2 2 7,-1 2 7,-2 0 5,-3 1 4,0 2 6,-2 1 4,0 3 4,0 3 5,0 3 3,-1 1-2,0-3-5,-2-1-7,0-2-7,-1-1-4,2-1-3,0 1-4,2 0-3,2-1-6,4-1-9,4 0-8,3-2-8,2-2-5,-2-4 1,-3-4-1,0-4 0,-2-3 1,1-4 1,1-2 1,2-3 0,-1-1 4,-1-1 4,-1 0 5,0 1 5,-2 0 2,-1 1 1,0 1 1,-2 1 0,-1 1 2,-4 2 3,-2 2 3,-3 3 2,-4 1-2,-2 2-6,-3 2-6,-3 2-6,-3 3-7,0 4-7,-1 4-7,-1 3-8,2 2-3,3-2-2,4-3 0,5-1-2</inkml:trace>
</inkml:ink>
</file>

<file path=ppt/ink/ink4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2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72579 53250 590,'-1'22'111,"-1"-1"-25,0-3-25,-1-1-26,-2 0-13,0 3-1,-2 4-2,0 2-2,0 1-2,0 0-4,2 1-3,1-1-4,0 0-5,0-3-4,0-1-5,0-3-4,0-1-2,2-2 0,0-3 2,2-1 0,1-4-8,4-6-16,2-6-16,4-6-17,-1-2-1,-1 0 14,-2 2 13,-2 1 14</inkml:trace>
</inkml:ink>
</file>

<file path=ppt/ink/ink4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2"/>
    </inkml:context>
    <inkml:brush xml:id="br0">
      <inkml:brushProperty name="width" value="0.03238" units="cm"/>
      <inkml:brushProperty name="height" value="0.03238" units="cm"/>
    </inkml:brush>
  </inkml:definitions>
  <inkml:trace contextRef="#ctx0" brushRef="#br0">72951 53690 679,'6'-19'23,"-6"10"12,-5 10 12,-4 10 12,-3 4-1,1-1-14,-1-1-14,0 0-14,0-2-9,1-1-5,-1 0-6,0-2-4,3 0-3,6 0-3,6 0-1,6-1-1,3 0 0,0-2 5,-1-2 4,1-2 4,0-1-1,0 2-4,-1 0-5,1 2-6,-1-1-2,0-2-2,-2-2-2,0-2-1</inkml:trace>
</inkml:ink>
</file>

<file path=ppt/ink/ink4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3"/>
    </inkml:context>
    <inkml:brush xml:id="br0">
      <inkml:brushProperty name="width" value="0.04046" units="cm"/>
      <inkml:brushProperty name="height" value="0.04046" units="cm"/>
    </inkml:brush>
  </inkml:definitions>
  <inkml:trace contextRef="#ctx0" brushRef="#br0">73341 53109 543,'7'-7'0,"0"1"0,-2 0 0,0 2 0,-1 0 5,3 0 11,2 0 9,2 0 11,0 2 0,-3 4-7,-1 4-8,-2 4-7,-1 1-6,0 1-3,0 0-1,0 0-4,-1 0 0,-2 1 0,-2 1-1,-2 2 1,-3-1-1,-2-1-3,-3-1-2,-3-1-2,-1-1-3,2 0-2,3-2-3,1 0-3,1-3-3,0-1-7,0-2-4,0-2-6,1-2 2,2-2 8,3-2 10,1-1 8,1-2 6,0 0 3,0 0 3,0 0 3,0 3 12,0 4 24,0 6 21,0 4 24,-1 5 3,0 5-16,-2 5-16,0 5-16,-2 5-10,0 5-5,-1 4-6,-2 6-4,0 2-7,-2 3-5,0 2-8,-1 2-5,0-2-8,2-7-10,3-4-9,1-7-10,1-6-4,2-6 0,0-5 1,2-6 1</inkml:trace>
</inkml:ink>
</file>

<file path=ppt/ink/ink4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3"/>
    </inkml:context>
    <inkml:brush xml:id="br0">
      <inkml:brushProperty name="width" value="0.03527" units="cm"/>
      <inkml:brushProperty name="height" value="0.03527" units="cm"/>
    </inkml:brush>
  </inkml:definitions>
  <inkml:trace contextRef="#ctx0" brushRef="#br0">73978 54140 623,'15'-21'0,"-4"5"0,-3 4 0,-2 6 0,-4 2 6,-2 0 12,-4 0 12,-2 1 12,-3 0 3,0 3-7,-1 4-6,-1 2-7,-1 2-6,2-2-4,1-1-5,0 0-5,2 0-3,1 1 0,0 3-1,2 2-1,0 1-1,2 0 1,0-1 0,2 1 0,0 0 0,0 0-2,0-1-2,0 1-2,1-2-3,4-4-1,2-4-3,4-4-3,0-4-2,1-2-3,0-3-3,0-3-4,-1-2 0,-1 2 1,-1 1 0,0 1 2,-2 1 3,-1 0 5,0 2 7,-2 1 5,0 2 14,-2 6 22,0 4 22,-2 6 21,0 1 4,0 1-15,0 0-17,0 0-14,1 0-19,0 1-19,2 1-20,0 1-21,2-1-11,0-4-2,1-5-3,2-2-3</inkml:trace>
</inkml:ink>
</file>

<file path=ppt/ink/ink4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3"/>
    </inkml:context>
    <inkml:brush xml:id="br0">
      <inkml:brushProperty name="width" value="0.03655" units="cm"/>
      <inkml:brushProperty name="height" value="0.03655" units="cm"/>
    </inkml:brush>
  </inkml:definitions>
  <inkml:trace contextRef="#ctx0" brushRef="#br0">75000 53231 601,'8'-13'44,"2"3"-4,0 4-4,1 4-4,0 4-3,0 6-1,-2 4-1,0 5-2,-1 3 0,-1-1-3,1 1-2,0 0-3,-1-1-1,0 1-2,-2-1-3,0 1-2,-2 1-6,-1 3-10,0 3-10,-1 3-11,-4 2-7,-4 2-4,-6 3-5,-4 1-3,-1-2-2,3-8 1,2-6 1,4-6 1</inkml:trace>
</inkml:ink>
</file>

<file path=ppt/ink/ink4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4"/>
    </inkml:context>
    <inkml:brush xml:id="br0">
      <inkml:brushProperty name="width" value="0.03787" units="cm"/>
      <inkml:brushProperty name="height" value="0.03787" units="cm"/>
    </inkml:brush>
  </inkml:definitions>
  <inkml:trace contextRef="#ctx0" brushRef="#br0">62841 53316 580,'-3'-12'9,"-4"8"12,-6 8 13,-4 8 14,-2 4 3,1 3-5,1 1-6,1 3-6,0 1-5,0 3-3,1 1-4,-1 3-4,0 1-3,1 2-4,-1 2-2,0 3-4,2 0-3,3 2-6,2 0-4,4 2-5,2-1-6,2 0-6,2-1-6,2-1-7,4-3-4,7 0-2,7-3-3,8-1-2,0-5 2,-3-4 5,-5-5 5,-3-4 7</inkml:trace>
</inkml:ink>
</file>

<file path=ppt/ink/ink4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5"/>
    </inkml:context>
    <inkml:brush xml:id="br0">
      <inkml:brushProperty name="width" value="0.03361" units="cm"/>
      <inkml:brushProperty name="height" value="0.03361" units="cm"/>
    </inkml:brush>
  </inkml:definitions>
  <inkml:trace contextRef="#ctx0" brushRef="#br0">76250 53031 654,'15'-13'11,"-1"3"11,-1 4 10,0 4 10,-2 3 3,-3 2-6,-1 2-5,-2 2-5,-2 1-6,0 1-3,-1 1-5,-2 2-4,-1-1-4,-4 1 0,-2 0-3,-3 0 0,-2-1-4,2 1-2,1 0-4,0 0-3,6-2-3,8-1-2,9-2-4,10-2-3,2-2-1,-2-1-3,-1 0-1,-2-1-2,-3-2-4,-3-1-5,-3 0-7,-2-1-6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0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96374 3700 497,'21'-28'0,"-3"5"0,-4 7 0,-4 5 0,0 1 3,7-2 6,6-3 6,5-3 7,0 0 1,-5 5-4,-6 3-4,-6 4-3,-2 3 0,3 0 1,3 2 3,4 0 3,-2 3-2,-5 6-4,-5 4-4,-4 5-4,-6 4-3,-6 1 0,-6 3-1,-5 1-1,-4 1-1,-2-3-3,0-1-3,0-3-1,0-2-2,2-4-1,4-5 1,3-3 0,7-3-1,10-4 1,12-2 0,10-4 0,6 0 1,1-1 2,1 0 2,1 0 2,-1 1 1,-3 2 1,-4 2 0,-1 2 0,-7 4 0,-7 4 0,-8 5-1,-8 6-1,-6 0 1,-5 1 2,-5-2 1,-5-1 1,-2 0 1,-1-1 1,1 1 1,-1 0 1,1-1 0,2 1 3,0 0 1,1-1 1,4 0 2,10-4 1,9-3 1,8-2 1,8-5-2,6-5-6,5-4-5,7-5-6,2-2-1,1 1 0,-1 0 1,1 2 0,-2 0 1,-2 1 0,-1-1-1,-3 0 0,-2 0-7,-2-1-10,-4-1-12,-3-2-12,-3 0-1,-2-1 5,-4-1 7,-2-1 7,-4-2 4,0-1 6,-3-3 4,-2-1 5,-2-2 3,-2 1 1,-2 0 1,-1-1 0,-2 1 2,0 1 0,1 1 1,-1 2 2,1 1-1,2 4 0,3 5 0,1 3 0,1 4 9,2 6 21,1 4 20,0 6 20,2 4 4,0 5-12,2 5-11,1 5-13,0 3-6,1 4-3,2 3-2,0 3-3,1 2-2,0 2-5,0 2-3,0 2-5,-1 3-2,0 5-3,-2 5-3,0 5-2,-1 0-4,0-7-3,0-5-4,0-6-3,0-6-5,0-8-3,0-6-5,0-7-4,-2-6-5,-4-6-6,-4-6-5,-3-6-6,-4-6 1,0-4 5,-1-5 7,-1-5 6,1-4 7,2-1 5,4-3 6,3-1 6,2-1 5,2 0 5,2-1 5,2 1 4,3 1 3,4 3 3,4 3 1,4 3 3,1 3 2,1 3 1,0 2 2,-1 4 1,0 3-1,-2 0-6,-3 4-5,0 1-5,-3 2-4,-1 3-2,-1 4-3,0 2-2,-2 1-1,0 0 1,-2-2 0,0-1 0,0 0 2,2 0 2,2 0 2,2 0 2,2-2 0,3-1-5,3-2-3,4-2-3,-1-1-7,-1 0-6,-2 0-8,-3 0-7,-1 0-4,0 0 1,-2 0 1,0 0 1</inkml:trace>
</inkml:ink>
</file>

<file path=ppt/ink/ink4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7"/>
    </inkml:context>
    <inkml:brush xml:id="br0">
      <inkml:brushProperty name="width" value="0.03785" units="cm"/>
      <inkml:brushProperty name="height" value="0.03785" units="cm"/>
    </inkml:brush>
  </inkml:definitions>
  <inkml:trace contextRef="#ctx0" brushRef="#br0">66259 57816 581,'-28'28'72,"8"-5"-16,9-7-17,7-5-17,2-2-7,-2 2 4,-4 1 4,-2 3 3,-1 0 1,2-1-3,2 0-3,3-2-2,0 0-3,0 0-2,0-1-2,0 1-3,4-2-4,8-4-9,8-4-8,7-4-8,4-4-3,-3-4 3,-1-4 2,-3-3 2,-1-3 3,0 1 0,-2-1 1,-1 0 2,-2 2 1,-4 1 1,-5 2 2,-2 3 2,-3 0 1,0 0 2,0 0 1,0 1 2,-2 0 2,-2 4 0,-4 2 1,-2 4 2,-2 2 0,1 2-2,-1 2-1,0 2-1,1 1-4,2-1-5,2 1-7,2 0-5,2 0-6,1 2-6,0 0-5,2 1-6,0 0-1,2 0 4,0-2 2,1-1 4</inkml:trace>
</inkml:ink>
</file>

<file path=ppt/ink/ink4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8"/>
    </inkml:context>
    <inkml:brush xml:id="br0">
      <inkml:brushProperty name="width" value="0.03152" units="cm"/>
      <inkml:brushProperty name="height" value="0.03152" units="cm"/>
    </inkml:brush>
  </inkml:definitions>
  <inkml:trace contextRef="#ctx0" brushRef="#br0">67050 58250 698,'14'0'43,"-1"2"-3,-2 0-3,-2 2-3,-1 0-3,0 1-3,0 2-4,0 0-2,-1 1-4,-1 0-5,0 0-5,-2-1-5,1 1-10,2 0-16,2 0-17,2 0-16</inkml:trace>
</inkml:ink>
</file>

<file path=ppt/ink/ink4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8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68020 57070 496,'-2'-11'40,"-2"8"6,-4 9 5,-2 10 5,-1 4-2,1 3-8,0 1-9,2 3-7,-1 1-6,0 0-2,-1 2-3,-1 1-3,-1 0-1,2-1-2,1-1-2,0-1-1,2-2-3,-1 0-2,0-1-4,0 0-1,2-3-7,4-3-9,4-3-9,4-3-10,3-4-4,3-6-2,4-6 0,2-6-2,0-3 3,-5 1 8,-3-1 7,-4 0 7,-3 1 5,0 0 4,-2 2 4,0 1 4,-2 0 1,-2 2 0,-2 1-1,-2 0-1,-2 2-2,-2 0-2,-1 2-3,-3 1-3,0 1-2,1 1-1,0 3-3,2 2-1,1 0 0,1 0-1,0-2 1,2 0 0</inkml:trace>
</inkml:ink>
</file>

<file path=ppt/ink/ink4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08"/>
    </inkml:context>
    <inkml:brush xml:id="br0">
      <inkml:brushProperty name="width" value="0.04084" units="cm"/>
      <inkml:brushProperty name="height" value="0.04084" units="cm"/>
    </inkml:brush>
  </inkml:definitions>
  <inkml:trace contextRef="#ctx0" brushRef="#br0">64437 59200 538,'-6'-7'7,"6"2"14,4 2 14,6 2 13,3 1 4,5 0-6,3 0-8,5 0-6,4 0-5,5 0-3,4 0-2,6 0-4,6-2-1,8-2-1,7-4-2,9-2-1,5-2-1,5-1-4,3-2-3,4 0-3,0 1-2,-4 3 1,-4 2 1,-3 4 0,-6 2-8,-7 2-14,-7 2-14,-7 2-16,-6 1-6,-6 0 3,-5 0 1,-7 0 2,-5 0 3,-5 0 4,-5-1 4,-4 2 4</inkml:trace>
</inkml:ink>
</file>

<file path=ppt/ink/ink4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1"/>
    </inkml:context>
    <inkml:brush xml:id="br0">
      <inkml:brushProperty name="width" value="0.03872" units="cm"/>
      <inkml:brushProperty name="height" value="0.03872" units="cm"/>
    </inkml:brush>
  </inkml:definitions>
  <inkml:trace contextRef="#ctx0" brushRef="#br0">66207 59500 568,'-15'16'140,"2"1"-33,2 1-31,3 2-34,0-1-18,0 1-5,0-1-6,0 1-4,-1 1-7,-1 5-7,-3 3-7,-2 5-7,2-2-6,3-4-6,4-5-6,4-4-6,2-5-3,0-1 0,0-2 1,0-2-1</inkml:trace>
</inkml:ink>
</file>

<file path=ppt/ink/ink4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1"/>
    </inkml:context>
    <inkml:brush xml:id="br0">
      <inkml:brushProperty name="width" value="0.02726" units="cm"/>
      <inkml:brushProperty name="height" value="0.02726" units="cm"/>
    </inkml:brush>
  </inkml:definitions>
  <inkml:trace contextRef="#ctx0" brushRef="#br0">66766 60050 807,'-7'8'54,"2"0"-11,2-1-12,2 1-13,2 0-6,2 2-1,2 0-1,2 1-1,1 0-5,-1 0-7,1-2-9,0-1-8,-1 0-2,0 0 3,-2 0 3,0 0 2</inkml:trace>
</inkml:ink>
</file>

<file path=ppt/ink/ink4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2"/>
    </inkml:context>
    <inkml:brush xml:id="br0">
      <inkml:brushProperty name="width" value="0.04079" units="cm"/>
      <inkml:brushProperty name="height" value="0.04079" units="cm"/>
    </inkml:brush>
  </inkml:definitions>
  <inkml:trace contextRef="#ctx0" brushRef="#br0">67459 59500 539,'-8'37'112,"2"-6"-24,1-4-24,0-5-24,2-3-14,0-1-2,2 0-3,0-2-3,1-1-2,0-1-1,0-1-1,0 0-2,1-1-4,0 1-6,2 1-6,0 1-7,2 1-4,0 0-5,1-1-3,2 1-4,-3 0 0,-2-1 2,-6 1 3,-2 0 1,-4-1 2,0-1 0,-2-1-1,0 0 0,-1-3 0,1-1-1,-1-2 0,0-2 0,0-2-2,1 0-2,-1-2-2,0 0-2</inkml:trace>
</inkml:ink>
</file>

<file path=ppt/ink/ink4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2"/>
    </inkml:context>
    <inkml:brush xml:id="br0">
      <inkml:brushProperty name="width" value="0.02974" units="cm"/>
      <inkml:brushProperty name="height" value="0.02974" units="cm"/>
    </inkml:brush>
  </inkml:definitions>
  <inkml:trace contextRef="#ctx0" brushRef="#br0">67700 59866 739,'15'-7'50,"-1"2"-10,-1 2-11,0 2-10,-1 2-3,-1 2 3,1 2 4,0 2 4,-1-1-4,-1-1-10,0-2-12,-2-2-9,-1 0-15,0 2-16,-2 2-17,0 2-16</inkml:trace>
</inkml:ink>
</file>

<file path=ppt/ink/ink4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3"/>
    </inkml:context>
    <inkml:brush xml:id="br0">
      <inkml:brushProperty name="width" value="0.03829" units="cm"/>
      <inkml:brushProperty name="height" value="0.03829" units="cm"/>
    </inkml:brush>
  </inkml:definitions>
  <inkml:trace contextRef="#ctx0" brushRef="#br0">70525 58302 574,'-2'-21'10,"0"3"19,-3 4 19,-2 5 20,-2 4 3,-2 8-13,-2 6-12,-1 7-13,-3 5-9,-3 1-6,-4 3-6,-1 1-5,-3 1-6,1-1-4,-1-1-4,1-1-5,1-1-3,3-1-2,3-1-2,3-1-1,2-1-4,2-2-5,3-3-5,1-1-5,3-3-4,4-4-3,4-4-2,4-4-3</inkml:trace>
</inkml:ink>
</file>

<file path=ppt/ink/ink4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4"/>
    </inkml:context>
    <inkml:brush xml:id="br0">
      <inkml:brushProperty name="width" value="0.03756" units="cm"/>
      <inkml:brushProperty name="height" value="0.03756" units="cm"/>
    </inkml:brush>
  </inkml:definitions>
  <inkml:trace contextRef="#ctx0" brushRef="#br0">70340 58380 585,'-8'-15'3,"2"2"7,0 3 6,2 1 6,1 3 7,2 4 4,2 4 7,2 4 5,2 3 0,2 3-6,1 4-6,3 2-5,2 2-6,0 1-4,1 1-3,1 1-4,1 1-6,0-1-7,-1 1-7,1-1-9,0 0-7,-1-1-8,1-1-9,0-1-8,-2-3 0,-1-4 9,-2-6 8,-2-4 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19"/>
    </inkml:context>
    <inkml:brush xml:id="br0">
      <inkml:brushProperty name="width" value="0.04982" units="cm"/>
      <inkml:brushProperty name="height" value="0.04982" units="cm"/>
      <inkml:brushProperty name="color" value="#00BFF3"/>
    </inkml:brush>
  </inkml:definitions>
  <inkml:trace contextRef="#ctx0" brushRef="#br0">72287 1030 441,'7'-15'3,"-2"2"7,-2 3 7,-2 1 6,-1 3 7,0 4 9,0 4 8,0 4 8,-2 4 0,-4 3-9,-4 5-10,-3 4-9,-3 2-5,0 2-2,1 3-1,-1 1-2,0 2-2,-2 1-1,0 1-2,-1 0-2,0 2-1,-1 3 0,1 1-2,-1 2 0,1 0-2,3 0-2,1-1-1,2-1-3,2-3-1,3-2-3,1-3-1,2-3-3,2-4-2,2-3-2,2-5-1,2-3-2,2-4-1,4-2-2,2-4 0,3-2 0,3-5-2,3-2-1,3-5-1,3-4-1,2-3 0,-1-1 3,1-3 1,-1-1 3,-1-2 2,-3 1 2,-3-1 4,-3 1 2,-3 0 2,-4 3 0,-5 1 1,-2 3 0,-5 1 3,0 2 3,-3 2 5,-2 3 3,-3 1 3,-3 2 3,-5 2 3,-4 2 1,-1 2 2,1 4-2,1 2 0,1 3-2,0 2-1,-1 0-4,-1 0-4,-1-1-2,1 0-3,5 0-1,3-2-2,4 0-1,5-3-14,6-3-24,6-2-25,6-4-24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3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65896 20167 534,'-8'-9'1,"0"-2"4,0-2 3,0-1 3,1 3 9,2 8 15,3 9 14,1 10 15,0 4 1,-1 1-10,0 1-12,-1 1-10,-1 1-8,2-1-5,0 1-4,2-1-5,-1-1-7,0-1-7,-2-2-10,0-2-8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1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65008 37941 456,'-2'-30'4,"0"3"8,-3 3 7,-2 3 8,-1 4 2,0 5-3,1 4-2,-1 6-4,-1 3-2,0 2-1,-2 2-3,0 2-1,-2 4-2,-5 7 0,-4 7-2,-3 7 0,-1 1 0,3-4 0,3-3 0,3-5 0,3-2 0,4-2-3,4-3-2,4-1-2,4-2-1,4-2 0,4-3 0,4-1-1,2-1 0,1 0-1,1 0 1,1 0-1,0 1-1,-1 2 1,0 2 0,-2 1 0,-2 3-1,-3 2 0,-2 1-1,-4 3 0,-5 1 0,-8 3-1,-7 1-1,-9 3 0,-3 1 1,-1 1 0,1 1 1,-1 1 0,1-3 1,1-4 1,1-5-1,1-4 2,2-5 0,3-1 1,3-2 2,3-2 1,5-3 2,8-4 0,8-4 2,8-4 1,4-2 0,2-3-1,3-2-2,2-1-2,1-2-1,0 1-2,2-1-3,1 0-1,1 1-3,-1-1-2,0 1-3,1-1-1,-1 0-2,0 1-2,1-1 0,-1 1-1,-1-2-1,-1 0 2,-3 0 2,-1-2 0,-3-1 3,-1 1 0,-3-1 3,-1 1 0,-3 0 4,-2 4 5,-4 3 4,-3 3 4,-2 3 7,-4 2 7,-2 4 8,-3 3 8,-3 3 1,0 3-2,-2 5-3,0 4-3,0 2-2,1 1-4,0 1-3,2 1-3,1 0-3,0-2-4,2-3-4,1-1-4,0 1-3,2 5-1,0 5-4,2 5-1,-1 7-1,-2 9-1,-2 8 2,-2 9-1,-2 9-2,-2 9-3,-1 8-5,-3 10-4,0 1-2,1-4 2,1-6 2,0-4 1,2-7-2,1-9-7,0-9-7,2-8-7,1-9-2,2-6 0,2-7 1,2-7 0</inkml:trace>
</inkml:ink>
</file>

<file path=ppt/ink/ink5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4"/>
    </inkml:context>
    <inkml:brush xml:id="br0">
      <inkml:brushProperty name="width" value="0.03633" units="cm"/>
      <inkml:brushProperty name="height" value="0.03633" units="cm"/>
    </inkml:brush>
  </inkml:definitions>
  <inkml:trace contextRef="#ctx0" brushRef="#br0">72209 58233 605,'-8'-6'11,"2"4"21,1 4 22,0 4 21,0 5 3,-2 9-18,-2 7-17,-1 9-17,-2 1-13,0-2-11,0-3-8,0-3-11,1-3-8,3-2-6,1-1-8,2-2-6</inkml:trace>
</inkml:ink>
</file>

<file path=ppt/ink/ink5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4"/>
    </inkml:context>
    <inkml:brush xml:id="br0">
      <inkml:brushProperty name="width" value="0.04083" units="cm"/>
      <inkml:brushProperty name="height" value="0.04083" units="cm"/>
    </inkml:brush>
  </inkml:definitions>
  <inkml:trace contextRef="#ctx0" brushRef="#br0">72847 58547 538,'-8'-11'76,"2"8"-7,1 10-8,1 8-6,-1 4-8,2 1-9,-1 0-8,0-1-9,0 0-6,2-2-3,0-3-4,2-1-4,2-3-10,6-4-15,4-4-15,5-4-17,2-3-4,-1-2 4,-1-2 6,0-2 5,-3-1 5,-3-1 6,-3-1 5,-2-1 5,-3-1 4,-1 0 5,0 0 4,-1 1 5,-3 0 4,0 4 5,-3 3 5,-2 3 5,-1 0 6,-2 2 4,0-1 7,-1 0 5,0 0 0,0 2-3,2 0-3,1 2-4,2 0-8,4 2-11,4 0-10,4 2-11,3-1-7,3-2-2,3-2-2,4-2-3,0-1 0,1 2 1,-1 0 1,1 2 1,-2 0 2,-3 0 4,-3 0 2,-2 0 3,-3 0 4,-1 2 4,-1 0 5,0 2 4,-2 0 5,0 2 6,-2 0 7,0 1 7,-2 2 3,-2 0-1,-2 1 0,-2 2 0,0-1-1,-1-1 1,0-1-1,0 0 0,1-1-2,2 1-5,2 2-5,2 0-6,1 1-2,0 0-2,0-1-2,0 1-2,3-2-3,6-2-9,6-4-6,5-2-8,2-4-5,-3 0-2,-3-3-3,-2-2-1,-3-1-1,-1-2 4,0 0 2,-2-1 3,-1-2 3,-2 0 3,-3-1 3,0-1 4,-2-1 2,0 2 5,0 1 4,0 1 4,-2 1 0,-2 2-3,-4 2-4,-2 3-4,-1 0-4,1 2-5,0 0-5,2 2-6,0 0-1,0 2 2,1 0 1,-1 2 2</inkml:trace>
</inkml:ink>
</file>

<file path=ppt/ink/ink5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5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75442 57834 552,'0'-15'0,"0"2"0,0 3 0,0 1 0,-1 3 10,-1 6 20,0 4 20,-1 6 21,-2 5 2,-2 7-12,-2 7-14,-2 7-12,-1 3-11,1 0-4,-1 0-6,0 0-5,1-1-5,0-1-8,2-3-5,1-2-7,1-3-3,2-3 2,2-5 1,2-3 1,2-4-3,4-4-7,2-5-7,4-2-7,0-4-1,-1-1 5,-1 0 7,0-1 5,-2-2 0,0 0-5,-2-1-5,0-2-6</inkml:trace>
</inkml:ink>
</file>

<file path=ppt/ink/ink5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5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75754 58313 569,'0'-15'4,"0"2"8,0 2 7,0 3 8,-2 1 4,0 2 2,-3 2 2,-2 2 1,-2 3 0,-4 4-2,-2 4-3,-3 3-1,-1 2-3,1-1-4,0 0-3,2-2-4,0 0-5,-1 2-6,-1 0-5,-1 1-6,1-1-3,2-1 1,4-2-1,3-2 1,3-1 1,6 2 2,4 0 2,6 1 2,3-1-1,5-2-6,4-4-4,3-2-6,2-2-5,-3 0-5,-1 0-6,-3 0-5,-1 0-3,-1 0 0,0 0-1,-2 0 1</inkml:trace>
</inkml:ink>
</file>

<file path=ppt/ink/ink5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6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76172 57725 502,'1'-14'3,"0"2"6,2 4 6,0 3 6,2 1 3,2 0-2,2 0-1,2 0-1,1 2-4,1 4-7,1 4-8,1 4-7,-1 2-3,-4 3 1,-4 2 0,-4 2 2,-4 0-1,0 1 0,-3-1 1,-2 1-1,-1-1 0,-2-1-2,0-1 0,-1-1-1,-1-1-1,0-2 0,0-3 0,1-1 0,0-1 0,2-2 0,2-1 0,3 0 0,-1-2 1,-1-2 1,0-2 1,-1-2 2,0-2 2,2 0 2,2-1 2,2-2 3,1 1 5,0-1 8,0 0 8,0 0 8,0 2 9,0 6 9,0 4 11,0 6 9,-1 3 0,-2 5-12,-2 4-13,-1 3-11,-2 4-9,2 3-9,1 3-7,0 2-9,0 4-4,-2 5-3,-2 2-3,-1 5-3,-1 3-7,2 2-9,2 2-11,3 1-11,-1-3-3,2-12 4,-1-10 3,0-11 3,0-6 3,2-3 2,0-1 3,2-2 2</inkml:trace>
</inkml:ink>
</file>

<file path=ppt/ink/ink5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6"/>
    </inkml:context>
    <inkml:brush xml:id="br0">
      <inkml:brushProperty name="width" value="0.03864" units="cm"/>
      <inkml:brushProperty name="height" value="0.03864" units="cm"/>
    </inkml:brush>
  </inkml:definitions>
  <inkml:trace contextRef="#ctx0" brushRef="#br0">76847 58802 569,'7'-15'2,"-1"1"3,-1 1 4,0 0 3,-3 2 6,-4 3 6,-4 1 8,-4 2 6,-2 2 2,1 2-2,-1 2-3,0 2-2,1 2-4,1 2-2,0 1-4,2 3-4,0 2-2,1 2-4,-1 1-3,0 3-4,2-1-8,6-3-16,4-3-15,6-2-15,2-4-5,1-3 6,1-2 5,2-3 6,-1-2 3,-1 0 0,-1 0-1,-1 0-1,-1 0 4,-2 0 4,-2 0 6,-2 0 6,-2 0 6,2 0 7,-2 0 8,1 1 7,0 0 13,0 6 21,0 2 20,0 5 19,-1 4-1,0 4-23,-2 3-22,0 5-23,-1-1-19,2-2-15,0-3-15,2-2-15</inkml:trace>
</inkml:ink>
</file>

<file path=ppt/ink/ink5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7"/>
    </inkml:context>
    <inkml:brush xml:id="br0">
      <inkml:brushProperty name="width" value="0.03818" units="cm"/>
      <inkml:brushProperty name="height" value="0.03818" units="cm"/>
    </inkml:brush>
  </inkml:definitions>
  <inkml:trace contextRef="#ctx0" brushRef="#br0">80850 56666 576,'92'-7'149,"-22"2"-35,-19 2-34,-21 2-33,-11 1-25,-1 0-10,-1 0-13,-1 0-12,-2 1-14,-4 4-15,-5 2-16,-2 4-15</inkml:trace>
</inkml:ink>
</file>

<file path=ppt/ink/ink5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7"/>
    </inkml:context>
    <inkml:brush xml:id="br0">
      <inkml:brushProperty name="width" value="0.04172" units="cm"/>
      <inkml:brushProperty name="height" value="0.04172" units="cm"/>
    </inkml:brush>
  </inkml:definitions>
  <inkml:trace contextRef="#ctx0" brushRef="#br0">80687 57600 527,'-15'0'0,"2"0"0,2 0 0,3 0 0,3 0 11,8 0 21,6 0 22,7 0 22,5 0 3,3 2-13,3 0-14,3 2-13,1 0-11,1 2-8,-1 0-8,0 1-9,-1 1-4,-3-2-3,-3-1-3,-3 0-2,-2-1-14,-3 2-26,-1 0-24,-2 2-26</inkml:trace>
</inkml:ink>
</file>

<file path=ppt/ink/ink5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8"/>
    </inkml:context>
    <inkml:brush xml:id="br0">
      <inkml:brushProperty name="width" value="0.0513" units="cm"/>
      <inkml:brushProperty name="height" value="0.0513" units="cm"/>
    </inkml:brush>
  </inkml:definitions>
  <inkml:trace contextRef="#ctx0" brushRef="#br0">83488 56236 428,'0'-15'5,"0"2"11,0 3 10,0 1 10,-1 4 8,-4 6 6,-2 6 6,-3 6 6,-3 3-3,0 3-11,-1 1-11,-1 3-10,-1 1-8,0 1-1,1 1-2,-1 1-2,2 0-2,2 1-2,4-1-3,3 0-1,1 0-3,2-3-3,0-1-1,2-3-4,2-2-1,4-3-3,4-2-1,3-4-3,4-2-5,2-2-7,1-3-9,3 0-8,0-4-6,1 0-5,-1-3-3,1-2-5,-3-1 2,-3 0 7,-4 1 7,-4-1 8</inkml:trace>
</inkml:ink>
</file>

<file path=ppt/ink/ink5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8"/>
    </inkml:context>
    <inkml:brush xml:id="br0">
      <inkml:brushProperty name="width" value="0.04866" units="cm"/>
      <inkml:brushProperty name="height" value="0.04866" units="cm"/>
    </inkml:brush>
  </inkml:definitions>
  <inkml:trace contextRef="#ctx0" brushRef="#br0">83597 56627 452,'-29'-6'84,"5"2"-9,5 4-11,4 3-9,3 3-6,-1 5-5,-1 5-3,-2 5-4,0 5-4,-1 3-7,-1 4-7,-1 5-5,0 1-7,1 2-8,0 1-6,2 0-7,2-1-4,2-5 1,4-5-1,3-5-1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2"/>
    </inkml:context>
    <inkml:brush xml:id="br0">
      <inkml:brushProperty name="width" value="0.03969" units="cm"/>
      <inkml:brushProperty name="height" value="0.03969" units="cm"/>
      <inkml:brushProperty name="color" value="#F2395B"/>
    </inkml:brush>
  </inkml:definitions>
  <inkml:trace contextRef="#ctx0" brushRef="#br0">66400 38468 554,'36'-56'5,"-5"14"9,-7 14 10,-5 13 9,-2 9 5,3 2-1,3 4-1,3 3 0,1 2-3,-3 5-3,-1 4-3,-3 4-5,-2 3-2,-4 5-3,-4 3-3,-5 4-2,-2 1-2,-4-1-1,-2-3 1,-3-1-1,-5-1-2,-4 4-4,-5 3-5,-5 3-3,-3-1-5,1-4-5,-1-4-5,1-3-5,0-5-5,3-5-4,1-5-4,3-4-4,2-4 1,2-1 5,4 0 6,3-1 6</inkml:trace>
</inkml:ink>
</file>

<file path=ppt/ink/ink5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8"/>
    </inkml:context>
    <inkml:brush xml:id="br0">
      <inkml:brushProperty name="width" value="0.04319" units="cm"/>
      <inkml:brushProperty name="height" value="0.04319" units="cm"/>
    </inkml:brush>
  </inkml:definitions>
  <inkml:trace contextRef="#ctx0" brushRef="#br0">84975 57055 509,'-7'-7'0,"-1"0"0,0 2 0,0 1 0,1 0 0,0 0 0,2 0 0,1 0 0,-1 1 7,0 2 13,-2 2 15,0 2 13,-1 3 6,2 4-2,1 3-2,1 5-3,-1 2-5,2 3-6,-1 1-6,0 3-7,0-1-6,2-3-3,0-3-5,2-3-4,0-2-4,2-1-1,0 0-1,2-2-3,1-2-5,3-2-6,4-4-7,2-2-8,3-5-4,1-2-2,3-5-2,1-4-3,1-2 2,-3-1 4,-1-1 4,-2-1 6,-3-2 2,-3 0 3,-3 0 2,-2-2 2,-3 0 4,-2 4 6,-2 3 8,-2 3 6,-3 2 5,-2 2 2,-3 2 4,-3 3 2,-2 0 0,0 2-3,1 0-4,-1 2-3,1 0-7,1 0-9,0 0-9,2 0-10</inkml:trace>
</inkml:ink>
</file>

<file path=ppt/ink/ink5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9"/>
    </inkml:context>
    <inkml:brush xml:id="br0">
      <inkml:brushProperty name="width" value="0.04654" units="cm"/>
      <inkml:brushProperty name="height" value="0.04654" units="cm"/>
    </inkml:brush>
  </inkml:definitions>
  <inkml:trace contextRef="#ctx0" brushRef="#br0">86869 56050 472,'-8'39'178,"0"-2"-44,0 0-44,0-1-43,0 0-24,-1 2-3,-2 2-4,0 3-2,-1-1-9,1 0-11,-1-2-14,0 0-12,2-3-6,1-5 1,2-5 1,2-5 0,3-6-4,4-7-9,4-6-10,4-8-10</inkml:trace>
</inkml:ink>
</file>

<file path=ppt/ink/ink5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9"/>
    </inkml:context>
    <inkml:brush xml:id="br0">
      <inkml:brushProperty name="width" value="0.04018" units="cm"/>
      <inkml:brushProperty name="height" value="0.04018" units="cm"/>
    </inkml:brush>
  </inkml:definitions>
  <inkml:trace contextRef="#ctx0" brushRef="#br0">87395 56413 547,'-2'-21'68,"-2"8"-1,-4 7-2,-2 7-2,-4 4-5,-3 5-13,-5 4-11,-3 4-11,-2 2-9,3 1-4,1 1-5,3 1-5,1-1-1,2-3-1,2-3 1,3-3 0,2 0-1,4 2-1,4 1-3,4 3-2,4 0 0,4-3 2,3-1 1,5-2 3,2-3-3,-1-1-4,1-2-6,0-2-5,-1-1-8,1 0-12,-1 0-11,1 0-13,-2-1-1,-3-1 9,-2 0 9,-4-1 9</inkml:trace>
</inkml:ink>
</file>

<file path=ppt/ink/ink5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19"/>
    </inkml:context>
    <inkml:brush xml:id="br0">
      <inkml:brushProperty name="width" value="0.03162" units="cm"/>
      <inkml:brushProperty name="height" value="0.03162" units="cm"/>
    </inkml:brush>
  </inkml:definitions>
  <inkml:trace contextRef="#ctx0" brushRef="#br0">88414 55931 695,'29'-13'29,"-3"3"-4,-5 4-3,-3 4-3,-3 3-2,-1 4 2,0 2 1,-2 3 0,-2 3 1,-2 0-2,-4 1-2,-2 1-1,-4 1-2,0 1-1,-3 2-3,-2 0-1,-2-1-1,-2 1-4,-2-2-2,-1-1-2,-1-1-4,0-1-8,2-1-6,1 0-7,1-2-7,0-1-7,2 0-6,1-2-6,0-1-1,0-2 8,0-3 6,1 0 7,-1-4 7,2 0 5,0-3 5,2-2 6</inkml:trace>
</inkml:ink>
</file>

<file path=ppt/ink/ink5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20"/>
    </inkml:context>
    <inkml:brush xml:id="br0">
      <inkml:brushProperty name="width" value="0.04572" units="cm"/>
      <inkml:brushProperty name="height" value="0.04572" units="cm"/>
    </inkml:brush>
  </inkml:definitions>
  <inkml:trace contextRef="#ctx0" brushRef="#br0">88076 56505 481,'0'-13'52,"0"6"3,0 6 3,0 6 1,0 5-2,0 4-7,0 3-9,0 5-7,0 4-7,0 6-3,0 7-4,0 5-4,-2 5-4,0 4-5,-3 3-5,-2 5-5,-2 1 0,-2-3 3,-2-1 3,-1-2 4,-1-2-9,2-2-25,3-2-23,1-2-24,2-4-6,2-4 14,2-5 13,2-5 13</inkml:trace>
</inkml:ink>
</file>

<file path=ppt/ink/ink5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20"/>
    </inkml:context>
    <inkml:brush xml:id="br0">
      <inkml:brushProperty name="width" value="0.04615" units="cm"/>
      <inkml:brushProperty name="height" value="0.04615" units="cm"/>
    </inkml:brush>
  </inkml:definitions>
  <inkml:trace contextRef="#ctx0" brushRef="#br0">89137 56939 476,'7'-15'2,"-1"-1"4,0 0 4,-2 1 3,0-1 2,0 2 1,0 1 0,0 1-1,-1 1 1,0 0-2,-2 2 0,0 1 0,-4 2 1,-4 4 5,-6 4 5,-3 4 4,-5 4 2,0 3-2,-1 5-3,-1 3-3,2 3-2,3-1-2,4 1-2,5-1-4,1-1-1,2-3-2,1-3-2,0-2-3,4-3-6,6-3-10,6-1-11,6-2-12,3-3-3,1-4 4,1-4 2,1-3 4,-1-3 1,-3 2-4,-3 1-2,-3 0-3,-2 2 2,0 1 7,-2 0 5,-1 2 7,-1 1 14,-2 4 22,-2 2 21,-2 4 22,-1 2 7,0 5-10,0 4-8,0 3-8,0 3-9,0-1-6,0 1-6,0-1-8,0 1-8,2-1-14,0 1-11,2-1-12,-1-1-5,-1-3 6,0-3 3,-1-2 5</inkml:trace>
</inkml:ink>
</file>

<file path=ppt/ink/ink5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24"/>
    </inkml:context>
    <inkml:brush xml:id="br0">
      <inkml:brushProperty name="width" value="0.04391" units="cm"/>
      <inkml:brushProperty name="height" value="0.04391" units="cm"/>
    </inkml:brush>
  </inkml:definitions>
  <inkml:trace contextRef="#ctx0" brushRef="#br0">87567 48845 501,'-5'-28'7,"-6"7"15,-9 7 15,-7 7 15,-3 7 3,3 10-9,3 8-8,3 9-9,3 3-6,2-3-3,4-4-4,3-1-4,1 0-2,0 5 0,1 4-2,-1 6 0,1 2-1,2-2-1,2 0-2,2-1 1,3-3-3,4-3-2,4-5-2,3-3-2,5-5-2,5-1-1,5-4 0,5-3-1,3-2-2,1-4-4,0-3-3,2-2-4,-1-3-4,-3-2-3,-4-1-2,-2-3-4,-4-2-1,-5 0 1,-4-1 0,-6-1 0,-3-1 2,-2-1 3,-3-2 3,0 1 2,-4-2 4,-2 0 3,-4 1 5,-2-1 3,-2 1 5,1 3 3,-1 1 5,0 3 5,1 1 3,2 2 3,2 2 3,3 2 4,-1 2 5,-2 2 10,-2 2 9,-2 2 9,0 4 1,1 4-5,0 5-6,2 5-5,-1 4-5,-3 1-5,-4 2-3,-2 3-4,-2 0-4,-1 2-4,-1 1-5,-1 1-4,0 1-3,-1 0-2,1 2-2,-1 1-2,2-1-5,3 0-9,3-1-8,3-1-9,2-4-9,4-4-7,2-5-10,4-5-8,2-4 2,4-4 9,2-5 11,4-2 10,-1-4 9,-1-1 4,-2 0 6,-2-1 5</inkml:trace>
</inkml:ink>
</file>

<file path=ppt/ink/ink5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24"/>
    </inkml:context>
    <inkml:brush xml:id="br0">
      <inkml:brushProperty name="width" value="0.04561" units="cm"/>
      <inkml:brushProperty name="height" value="0.04561" units="cm"/>
    </inkml:brush>
  </inkml:definitions>
  <inkml:trace contextRef="#ctx0" brushRef="#br0">89172 50461 482,'-1'-14'5,"0"3"11,-2 3 10,0 2 11,-2 5 7,-2 6 4,-2 6 3,-2 6 4,0 3-3,1 1-8,0 1-8,2 1-9,1 0-5,0 1-5,2-1-2,1 1-5,1-2-2,3-3-4,4-3-3,2-3-4,4-3-2,4-2-2,4-4-3,3-2-2,3-5-2,1-4-4,1-6-3,1-3-3,-1-4-1,-4 0 0,-5 1 1,-3-1 1,-3 0 2,-2 1 5,-3-1 4,-1 1 4,-2 1 2,-4 2 3,-2 4 1,-3 3 3,-4 2-2,-2 0-1,-3 2-3,-3 1-3,-2 0-5,0 2-7,0 0-9,1 2-8,1 1-2,2 2 6,4 2 6,3 1 5,1 2 3,2-2 1,1-1 0,0 0 1</inkml:trace>
</inkml:ink>
</file>

<file path=ppt/ink/ink5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37"/>
    </inkml:context>
    <inkml:brush xml:id="br0">
      <inkml:brushProperty name="width" value="0.03487" units="cm"/>
      <inkml:brushProperty name="height" value="0.03487" units="cm"/>
    </inkml:brush>
  </inkml:definitions>
  <inkml:trace contextRef="#ctx0" brushRef="#br0">29790 2010 630,'-19'-14'6,"10"6"14,10 5 15,10 4 16,6 3 2,3 0-10,3 0-8,3 0-11,2 0-6,3 0-5,1-1-5,3 2-6,0-2-2,2 1-1,1 0-1,1 0-1,-1-1 0,0 0-1,-2-2 1,1 0 0,-2-1 1,0 0 1,0 0 1,1 0 0,-2 0 2,-2 0-1,-1 0 1,-3 0-1,0 0 2,1 2 0,1 0 1,1 2 2,0-1-1,0-1 0,1 0-1,-1-1-1,1-1 0,1 0 0,1 0-1,0 0 1,1 0 0,-1 0-1,-1 0 1,-1 0-1,-2 0 1,-2 0-1,-1 0 1,-3 0-1,0 0 1,1 0-1,1 0-1,1 0 0,1 0-1,1 0 1,1 0-1,1 0 1,1 0 0,1 0-1,0 0 1,2 0 1,1 0-1,1 0-2,0 0 0,2 0-1,2-2 0,2 0-1,4-3 1,2-2-1,2-1 1,-2 2 0,0 1 0,-2 1 1,-1 0-1,-2 2 1,-2 0-1,-1 2 1,-1 0-1,2 0 2,2 0 0,2 0 2,0 0-1,-3 0 1,-4 0 0,-2 0 0,-5 0 0,-5 0-1,-7 0-1,-5 0-1,2-1-1,9-1 1,10 0 1,11-1-1,3-1 1,1 0 0,0 0 0,0 0-1,0 0 1,0 0-1,0 0 1,0 1 0,1-2-1,0-1 1,1 0-1,2-1-1,-2-1 0,-2 2-2,-4 1-1,-2 1-2,-3-1 0,-2 2-1,-2-1 0,-1 0-1,-4 0 0,-2 2 0,-3 0 0,-3 2 1,-3 0-2,-5 0-3,-3 0-2,-4 0-2,-5 0-7,-6 0-8,-6 0-9,-6 0-9,-2 0 0,1 2 8,1 0 10,0 2 8</inkml:trace>
</inkml:ink>
</file>

<file path=ppt/ink/ink5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38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29700 2641 617,'-8'-4'35,"2"8"-1,1 8 0,0 7-1,1 6-1,0 3-3,0 3-3,1 3-2,-1 3-3,0 4-3,0 4-3,0 4-2,-1 1-2,0 0-1,-1-2-1,-2 0-1,1-1-1,-1 0 0,0 0-2,0 0 1,1-1-3,2 0-3,2-2-3,2 0-3,1 1-2,-2 2 0,0 3 0,-1 4-1,-1 0 1,2-1 2,0 0 1,2-2 2,0-3 1,0-6 0,0-5 0,0-7 0,-1-3 0,0-1 0,-2-1-2,0-1 0,-1-2 0,0-3-1,0-3 0,0-3 1,0-2-1,0 0 1,0-2 1,1-1 0,0-2 3,3-6 3,4-4 5,2-5 3,3-3 2,2 2-2,2 1-2,1 0-1,2 2-2,2 2 0,0 3-2,1 1-1,1 0 0,1 0 0,1-2 0,1 0 0,1-1 0,1 2-1,1 0 1,1 2-1,3 0 1,5 0-1,4 0 2,6 0-1,1 0 0,-2 0-2,-2 0-2,-1 0-1,-2 0-2,2 2 0,0 0-1,2 2-1,-1 0 0,-4 0 0,-2-1 1,-3 2-1,-5-2 1,-5 1 0,-6 0 2,-7 0-1,1 0 2,6 0-1,5 0 0,7 0 0,5-1 0,6 0-1,6-2-1,6 0-1,2-1-1,-2 0 2,-2 0 0,-2 0 0,-1-2 1,-2 0-1,0-3-1,-2-2 1,2 0-2,2 0 0,4 2-2,2 1 0,-1 0-1,-8 2 4,-6 0 1,-7 2 2,-2 0 2,3 0 0,2 0 1,4 0 0,1 1 0,-1 1 0,-2 3-1,0 2-1,-1 1 0,-1-2 0,-1-1 0,-1 0 1,-2-1-1,0 0 0,-1-1 0,-1 2 1,-3-2-1,-5-1 1,-5 0 1,-4-2-1,0 0 1,9 0-1,7 0 0,9 0 0,3 0-1,2 0 0,1 0-1,0 0-1,1 1 1,-1 0-1,-2 2 1,0 0 0,-1 0 1,-2 0 0,0-2 1,-1 0 1,0-1 1,2 2 0,3 0 1,1 2-1,0-1 2,0-1 2,-1 0 2,-2-1 2,2-1 0,1 0 1,2 0-1,2 0-1,2 0 0,2 0-1,2 0-2,2 0 0,-2 0-1,-5 0 1,-4 0-1,-5 0 0,-6 0 0,-5 0-2,-7 0 0,-5 0-2,0-1-2,7-1 0,7 0-1,7-1-1,2-1-1,-2 0 2,-1 0 1,-3 0 1,-3 1 0,-3 0-3,-5 2-2,-3 0-3,-3 1 0,-2-2 1,-3 0 1,-1-1 1,-4-2-3,-8 2-9,-6-1-8,-7 0-10,-3 0-2,2 2 5,3 0 4,1 2 5,1-1 3,1-2 1,-1-2 3,0-2 1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2"/>
    </inkml:context>
    <inkml:brush xml:id="br0">
      <inkml:brushProperty name="width" value="0.04159" units="cm"/>
      <inkml:brushProperty name="height" value="0.04159" units="cm"/>
      <inkml:brushProperty name="color" value="#F2395B"/>
    </inkml:brush>
  </inkml:definitions>
  <inkml:trace contextRef="#ctx0" brushRef="#br0">67737 37152 528,'36'-35'97,"-7"9"-19,-7 9-20,-7 9-19,-3 5-11,1 2-3,2 2-2,0 2-3,-1 3-3,-3 6-1,-2 4-3,-4 5-3,-3 2 0,-4 1 0,-4-1 0,-4 1 0,-3 2-3,-5 5-7,-4 4-5,-3 6-8,-2-1-3,3-6-1,1-5 0,3-7-1,6-7-4,14-8-6,12-10-7,13-8-7,8-4-2,1 1 2,2 1 4,3 0 2,-4 2 2,-6 3 0,-7 1 2,-6 2 0</inkml:trace>
</inkml:ink>
</file>

<file path=ppt/ink/ink5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39"/>
    </inkml:context>
    <inkml:brush xml:id="br0">
      <inkml:brushProperty name="width" value="0.0403" units="cm"/>
      <inkml:brushProperty name="height" value="0.0403" units="cm"/>
    </inkml:brush>
  </inkml:definitions>
  <inkml:trace contextRef="#ctx0" brushRef="#br0">37323 2661 545,'-15'-28'-18,"2"5"11,2 6 12,3 7 11,0 4 8,0 4 5,0 4 4,0 4 5,1 4 0,0 3-5,2 5-3,1 4-5,0 3-2,0 4 0,0 5-1,0 3-1,0 2-2,2 0-2,0 0-2,2 1-3,0 1-2,0 6-1,0 4-2,0 5-1,0 3-1,0 0 1,0-1-1,0 1 1,-1 1-4,0 2-5,-2 1-6,0 3-7,0 0-3,0-1-2,2-1-2,0 0-1,1-5-2,0-7 0,0-7 0,0-6 0,0-5 0,-2-5 1,0-4 3,-1-3 0,-1-4 1,2-3-3,0-3-1,2-2-1,-2-5-1,0-2 1,-3-6 0,-2-2 2</inkml:trace>
</inkml:ink>
</file>

<file path=ppt/ink/ink5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39"/>
    </inkml:context>
    <inkml:brush xml:id="br0">
      <inkml:brushProperty name="width" value="0.04061" units="cm"/>
      <inkml:brushProperty name="height" value="0.04061" units="cm"/>
    </inkml:brush>
  </inkml:definitions>
  <inkml:trace contextRef="#ctx0" brushRef="#br0">37716 2693 541,'-1'-16'-2,"0"-1"-3,-2-2-4,0 1-4,-1-1 3,2 2 7,0 2 7,2 3 8,0 5 9,2 10 10,0 10 12,2 9 10,-1 7 2,0 5-8,-2 3-6,0 4-8,-2 2-5,0 0-2,-2 0-2,0 1-3,-1-2-4,2 2-2,0-1-3,2 0-4,0 0-3,0 0-2,0 0-2,0 0-1,0 2-4,2 4-2,0 4-3,2 4-3,0 1-2,0 1-3,0 0-2,0 0-3,-1-2-2,-1-3-2,0-2-2,-1-4-1,-1-3-1,0-4 1,0-4 1,0-3 0,-1-4 0,-1-3-1,0-4-2,-1-1 0,-1-5 1,0-3 4,0-4 4,0-4 3</inkml:trace>
</inkml:ink>
</file>

<file path=ppt/ink/ink5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40"/>
    </inkml:context>
    <inkml:brush xml:id="br0">
      <inkml:brushProperty name="width" value="0.03082" units="cm"/>
      <inkml:brushProperty name="height" value="0.03082" units="cm"/>
    </inkml:brush>
  </inkml:definitions>
  <inkml:trace contextRef="#ctx0" brushRef="#br0">37350 4897 713,'16'-21'43,"-1"7"-4,1 5-4,0 6-3,1 3-4,3 0-2,3 0-2,3 0-3,2 0-3,1 0-6,1 0-5,1 0-5,1 0-6,4 2-3,3 0-4,3 2-4,1-1-3,4-1 0,0 0 1,4-1-1,-3-1-3,-4 0-5,-6 0-6,-4 0-6,-5-1-2,-7-1 4,-5 0 1,-6-1 3</inkml:trace>
</inkml:ink>
</file>

<file path=ppt/ink/ink5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40"/>
    </inkml:context>
    <inkml:brush xml:id="br0">
      <inkml:brushProperty name="width" value="0.03002" units="cm"/>
      <inkml:brushProperty name="height" value="0.03002" units="cm"/>
    </inkml:brush>
  </inkml:definitions>
  <inkml:trace contextRef="#ctx0" brushRef="#br0">37483 5347 732,'-6'-8'5,"4"2"11,4 1 11,4 0 11,4 1 2,5 1-4,5-1-6,5 0-4,4 0-6,3 2-5,3 0-5,3 2-5,1 0-6,2 2-4,1 0-5,0 2-5,2 0-3,0 0 0,2-1-1,0 1 1,-3 0-1,-7 0 0,-9 0-1,-7 0 1,-5-1-4,-1 0-6,-1-2-6,0 0-7</inkml:trace>
</inkml:ink>
</file>

<file path=ppt/ink/ink5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40"/>
    </inkml:context>
    <inkml:brush xml:id="br0">
      <inkml:brushProperty name="width" value="0.03989" units="cm"/>
      <inkml:brushProperty name="height" value="0.03989" units="cm"/>
    </inkml:brush>
  </inkml:definitions>
  <inkml:trace contextRef="#ctx0" brushRef="#br0">40600 3613 551,'21'-28'6,"-3"9"3,-4 7 5,-4 8 4,-2 5 3,3 2 2,2 2 1,2 2 3,1 1-1,1 3-2,1 2-4,1 2-3,1 1-2,1 1-2,1 1-3,1 1-2,-1 1 0,-4-1-1,-5 1 1,-3-1 1,-3 1-3,-2 0-5,-3-1-6,0 1-5,-5-1-4,-4 1-3,-6-1-4,-3 1-3,-5-1-2,-2-3-2,-1-1 0,-2-2-2,-1-3 0,2-1 2,3-2 0,2-2 2,1-3 1,4-4 3,3-4 2,3-4 3,1-2 2,2-1 4,1-1 3,0-1 3,2-1 2,2 0 1,2 1 0,2-1 1,1 1 1,0 2-1,0 3 1,0 1 0,-1 5 14,-1 8 30,0 8 28,-1 7 30,-1 6 3,0 3-20,0 3-20,0 3-21,0 6-17,0 10-10,0 10-10,0 9-12,0 5-12,2 1-13,0-1-13,2 1-12,-1-8-8,-1-13 1,0-14 1,-2-13-1</inkml:trace>
</inkml:ink>
</file>

<file path=ppt/ink/ink5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7:57"/>
    </inkml:context>
    <inkml:brush xml:id="br0">
      <inkml:brushProperty name="width" value="0.04942" units="cm"/>
      <inkml:brushProperty name="height" value="0.04942" units="cm"/>
    </inkml:brush>
  </inkml:definitions>
  <inkml:trace contextRef="#ctx0" brushRef="#br0">17033 12875 445,'-6'-7'51,"4"4"1,4 2-2,4 4 0,4 3-3,3 5-7,5 5-7,4 6-6,1 4-4,1 6-2,-1 6-3,1 7-2,-2 2-2,-1 0-1,-3 0-3,-1 0-2,-2-1-1,-1-1 2,-1 0 0,0-1 0,-1-3-1,1-4-3,1-4-5,2-3-3,0-4-2,-1-1-1,1-3 0,0-1 0,1-5 1,7-7 1,4-6 1,5-8 2,4-7 3,8-9 2,5-9 4,6-9 4,7-8 0,11-7-1,9-9-1,10-8-1,7-6-3,4-6-8,4-6-6,4-6-6,3-1-10,3 7-11,3 6-12,3 6-12,-10 9-6,-24 14-1,-24 14-2,-22 14 0</inkml:trace>
</inkml:ink>
</file>

<file path=ppt/ink/ink5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0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79075 12150 333,'49'20'167,"16"14"-1,16 15 1,16 15 0</inkml:trace>
</inkml:ink>
</file>

<file path=ppt/ink/ink5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58150 40500 333,'49'20'167,"16"14"-1,16 15 1,16 15 0</inkml:trace>
</inkml:ink>
</file>

<file path=ppt/ink/ink5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19"/>
    </inkml:context>
    <inkml:brush xml:id="br0">
      <inkml:brushProperty name="width" value="0.05044" units="cm"/>
      <inkml:brushProperty name="height" value="0.05044" units="cm"/>
    </inkml:brush>
  </inkml:definitions>
  <inkml:trace contextRef="#ctx0" brushRef="#br0">57400 40766 436,'17'0'87,"1"0"-19,3 0-20,1 0-19,2 0-11,-1 0-3,1 0-4,-1 0-3,2-1-2,3-1-3,3 0-2,3-1-2,-1-1-1,-6 2 1,-3 0 0,-6 2 0,-4 1 1,-1 2 1,-2 2-1,-2 2 1,-4 1 4,-2 1 7,-6 2 8,-2 0 8,-3 1 1,2 1-3,1 1-5,0 2-4,1 0-2,-2 3 0,0 1 0,-1 3 0,-1 1-1,2 1-3,1 1-1,0 1-1,1 0-3,0-1-2,0-1-3,1-1-1,-1-1-3,2-1-3,0-1-4,2-1-4,-1-2-5,0-1-7,-2-2-7,0-2-8,0-2-7,0 1-7,1 0-6,2 0-6</inkml:trace>
</inkml:ink>
</file>

<file path=ppt/ink/ink5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0"/>
    </inkml:context>
    <inkml:brush xml:id="br0">
      <inkml:brushProperty name="width" value="0.04267" units="cm"/>
      <inkml:brushProperty name="height" value="0.04267" units="cm"/>
    </inkml:brush>
  </inkml:definitions>
  <inkml:trace contextRef="#ctx0" brushRef="#br0">57443 42850 515,'-49'14'30,"10"-4"2,11-4 0,11-4 1,10-2 4,10 0 6,10 0 8,9 0 7,7-1-3,1 0-11,2-2-12,3 0-11,1-1-10,0 2-6,2 0-6,1 2-7,-1 0-3,0 0-2,-1 0-1,-1 0-1,-4 0-3,-4 2-6,-4 0-6,-6 2-6,-3 0-8,-1 0-7,-1 0-9,0 0-8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2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67890 39494 573,'-5'-9'63,"8"0"-4,6-1-4,7-1-4,6-1-5,3 2-5,4 1-6,5 1-6,3 1-6,2 2-8,4 2-7,3 2-6,-2 1-9,-2 0-9,-5 0-7,-4 0-10,-3 0-2,-1 2 3,-3 0 3,-1 2 2,-4 0-3,-3 0-9,-4-1-9,-4 1-11</inkml:trace>
</inkml:ink>
</file>

<file path=ppt/ink/ink5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2"/>
    </inkml:context>
    <inkml:brush xml:id="br0">
      <inkml:brushProperty name="width" value="0.04164" units="cm"/>
      <inkml:brushProperty name="height" value="0.04164" units="cm"/>
    </inkml:brush>
  </inkml:definitions>
  <inkml:trace contextRef="#ctx0" brushRef="#br0">63060 40681 528,'15'-13'84,"-2"3"-18,-3 4-18,-1 4-17,1 2-9,6 0-1,4 0-1,5 0-1,1 0-1,-1 2-1,-3 0-2,-1 2 0,-3 1-1,-3 1-1,-2 3 1,-4 2 0,-2 1-4,-1 2-9,0 0-8,-2 1-8,-2 2-3,-6 5 2,-4 3 2,-5 5 3,-5 2-1,-3 0 1,-5 2-1,-3 1 0,-2-2 1,1-1 0,1-5 1,1-2 1,2-3 1,1-3 3,3-3 1,1-2 2,2-3 1,3-3 3,1-1 1,3-2 2,4-1 5,10 0 8,8 0 8,9 0 7,6-1 2,1-1-5,2 0-6,3-1-5,0-2-8,-2-1-8,0 0-11,-1-1-8,0-1-8,-1 2-6,1 0-5,-1 2-6,-1-1 0,-5 0 7,-3-2 6,-5 0 7,-2 0-1,0 0-11,-2 2-10,0 0-9</inkml:trace>
</inkml:ink>
</file>

<file path=ppt/ink/ink5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3"/>
    </inkml:context>
    <inkml:brush xml:id="br0">
      <inkml:brushProperty name="width" value="0.05068" units="cm"/>
      <inkml:brushProperty name="height" value="0.05068" units="cm"/>
    </inkml:brush>
  </inkml:definitions>
  <inkml:trace contextRef="#ctx0" brushRef="#br0">65767 40137 434,'-8'-29'24,"1"8"8,-1 7 8,0 7 7,-1 4 1,-2 2-7,-2 2-6,-1 2-7,-3 3-4,-2 4-3,-1 3-2,-2 5-2,-3 2-2,-2 3-2,-1 2-2,-2 1-1,-1 3-2,3 3-2,2 2-1,1 4-2,3 1 0,1-1-1,2-2 0,3 0-1,1-2 1,2-3-2,2-3-1,3-3 0,1-2-1,2 1 0,2-1 0,2 1 0,2-2-1,4-3 1,2-3 0,4-3 0,1-2 0,1-2-2,1-2-2,1-2 0,2-2-2,1-1-1,3 0 0,2-1-1,0-3 0,1-2 0,-1-4 0,1-2 0,0-3-1,3-1 0,1-3 0,3-2-1,-1 0 1,0-1 0,-1 1 0,-1-1 2,-3 0-1,-3 1 0,-4-1 1,-5 1-1,-2 0 2,-2 2 0,-2 3 2,-2 1 1,-3 2 2,-2 0 0,-4 2 1,-2 1 2,-3 1 1,-2 2 2,-2 2 3,-1 2 2,-2 2 2,-2 2 1,0 2 3,-1 2 1,0 2 2,-1 1 0,0 3 1,1 2 1,0 1-1,1 1-2,0 1-1,3 1-2,1 0-2,4-2-1,4-3 0,4-1-2,2-1-1,0 0-3,0-1-2,0 1-2,1 0-3,2 0 0,2-1-1,2 1-1,1-1-2,1-2-1,2-3-2,0-1-1,2-1-2,1 0-2,3 0-1,2 0-3,1-2-1,1-2-2,1-3-2,1-4-1,1-2-1,3-3-1,1-4 1,3-2 0,0-2 2,2-1 3,1-1 2,1-1 4,-1-1 2,-2-1 1,-1-1 2,-3-1 0,-3 0 2,-5-1 1,-5 1 1,-4 0 1,-4 1 2,-1 2 3,0 4 4,-2 3 3,-1 3 4,0 1 3,-1 2 4,-2 2 3,-1 4 8,-2 4 14,-2 6 14,-1 4 13,-2 4 0,0 1-14,0 3-13,0 2-14,0 3-8,-2 5-2,0 4-2,-1 6-3,0 1-1,2-3-2,2-3-2,3-3-1,0-3-3,0-1-2,0-3-3,0-1-1,4-4-6,10-3-10,8-4-10,9-4-10,2-4-2,-3-4 7,-5-4 6,-3-4 7,-2-2 3,-1 1 2,1-1 0,0 0 2,1-3 0,5-7 1,3-7-2,5-7 1,-1-3 0,-2 2 2,-3 0 2,-2 1 2,-6 2 1,-3 3 1,-6 4 1,-4 2 0,-5 2 4,0 2 3,-3 3 3,-2 1 5,-1 3 1,-2 3 1,0 2-1,-1 4 1,-2 1-3,-2 0-3,-1 0-4,-3 0-5,0 2-4,1 4-6,1 4-5,1 4-6,0 2-5,2 2-4,1 0-4,1 1-5</inkml:trace>
</inkml:ink>
</file>

<file path=ppt/ink/ink5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3"/>
    </inkml:context>
    <inkml:brush xml:id="br0">
      <inkml:brushProperty name="width" value="0.03686" units="cm"/>
      <inkml:brushProperty name="height" value="0.03686" units="cm"/>
    </inkml:brush>
  </inkml:definitions>
  <inkml:trace contextRef="#ctx0" brushRef="#br0">69384 41543 596,'15'-8'63,"-1"2"-9,-1 1-10,-1 1-10,1 1-4,2 3-1,1 4-1,3 2-1,-1 2-2,-5 2-3,-3 0-5,-4 1-4,-3 2-4,-2 2-3,-2 1-3,-2 3-4,-3 0-3,-6 1-4,-4 0-2,-5-1-3,-2 0-3,-1-1-2,1-1-1,-1 0-3,2-3 1,3-3 3,3-3 1,3-2 3,2-3 4,0-1 4,2 0 5,1-1 5,3-2 5,8-1 8,6 0 6,7-1 8,4-2-1,1 0-4,1-1-7,1-2-5,1 1-7,-1 1-7,1 0-7,-1 2-7,1 0-8,-1 2-11,1 0-10,-1 2-11,-1 0-4,-3 0 3,-3 0 3,-2 0 3</inkml:trace>
</inkml:ink>
</file>

<file path=ppt/ink/ink5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4"/>
    </inkml:context>
    <inkml:brush xml:id="br0">
      <inkml:brushProperty name="width" value="0.03839" units="cm"/>
      <inkml:brushProperty name="height" value="0.03839" units="cm"/>
    </inkml:brush>
  </inkml:definitions>
  <inkml:trace contextRef="#ctx0" brushRef="#br0">71250 40807 573,'40'-16'122,"2"2"-25,2 1-26,2 1-25,0 1-17,-4 2-5,-2 2-6,-3 2-6,-3 3-6,-2 4-5,-1 4-4,-3 4-4,-2 1-12,-5-1-18,-3 0-17,-4-2-18</inkml:trace>
</inkml:ink>
</file>

<file path=ppt/ink/ink5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4"/>
    </inkml:context>
    <inkml:brush xml:id="br0">
      <inkml:brushProperty name="width" value="0.0439" units="cm"/>
      <inkml:brushProperty name="height" value="0.0439" units="cm"/>
    </inkml:brush>
  </inkml:definitions>
  <inkml:trace contextRef="#ctx0" brushRef="#br0">72062 39990 501,'-8'-5'14,"2"8"22,0 6 21,2 7 21,1 4 3,0 1-13,1 1-15,2 1-14,0 3-11,-2 3-6,-1 4-8,0 5-6,-1 2-8,0 2-7,0 2-9,1 2-8,-2 1-5,2 0-2,-1 0-3,0 0-1,0-3-1,2-6-2,0-6-1,2-5-1,-1-6 0,0-3-1,-2-4-1,0-4 0</inkml:trace>
</inkml:ink>
</file>

<file path=ppt/ink/ink5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5"/>
    </inkml:context>
    <inkml:brush xml:id="br0">
      <inkml:brushProperty name="width" value="0.04778" units="cm"/>
      <inkml:brushProperty name="height" value="0.04778" units="cm"/>
    </inkml:brush>
  </inkml:definitions>
  <inkml:trace contextRef="#ctx0" brushRef="#br0">74829 40010 460,'0'-16'0,"-2"2"0,-1 1 0,0 1 0,-1 1 3,1 2 8,-2 2 6,2 3 8,-2-1 5,0 2 6,-2-1 6,0 0 4,-2 0-2,-2 2-11,-1 0-10,-3 2-12,-2 1-3,-1 4 0,-3 2 2,-1 4 1,-1 1 1,1 3-1,1 1 0,1 3-2,1 1 0,4 1 0,3 1 0,3 1-1,2 1-1,2 1-1,2 1-1,2 1 0,1 1-2,2-1 0,0 0-1,2 1 0,1-2-3,3-3-3,4-3-3,2-3-4,3-3-2,3-2-4,3-4-2,3-3-3,2-2-3,1-4-2,1-2-3,1-4-2,-1-3-1,-2-5 1,-1-5 3,-2-5 0,-3-3 3,0-1 2,-1-1 3,0-1 2,-3 0 3,-1 0 1,-2-1 2,-3 1 2,-1 1 4,0 3 5,-2 3 5,0 3 6,-2 2 3,-1 3 1,-1 1 2,0 3 2,-1 2 9,0 6 19,0 4 17,0 6 17,-1 2 2,-1 3-18,0 2-16,-1 2-17,-2 3-11,-1 9-4,0 5-4,-1 8-4,-1 1-6,0-3-4,0-5-6,0-4-6,0-2-4,0-3-5,0-1-3,1-3-5,-2 1-2,-1 1 0,0 3 0,-1 1-1,-1-1 0,2-5-3,1-4-2,0-6-2,2-5 1,1-2 3,0-6 4,2-2 3</inkml:trace>
</inkml:ink>
</file>

<file path=ppt/ink/ink5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5"/>
    </inkml:context>
    <inkml:brush xml:id="br0">
      <inkml:brushProperty name="width" value="0.03646" units="cm"/>
      <inkml:brushProperty name="height" value="0.03646" units="cm"/>
    </inkml:brush>
  </inkml:definitions>
  <inkml:trace contextRef="#ctx0" brushRef="#br0">76300 40459 603,'14'-29'5,"-3"8"9,-2 7 11,-4 7 9,0 3 5,2 0 1,2 0 1,2 0 1,2 1-2,3 0-6,3 2-5,3 0-6,1 1-6,-1-2-7,-1 0-7,0-2-6,0 0-9,3 1-10,3-1-10,3 0-9,-2 0-8,-5 2-2,-7 0-4,-5 2-2,-4-1 3,0 0 9,-2-2 10,0 0 10</inkml:trace>
</inkml:ink>
</file>

<file path=ppt/ink/ink5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6"/>
    </inkml:context>
    <inkml:brush xml:id="br0">
      <inkml:brushProperty name="width" value="0.05294" units="cm"/>
      <inkml:brushProperty name="height" value="0.05294" units="cm"/>
    </inkml:brush>
  </inkml:definitions>
  <inkml:trace contextRef="#ctx0" brushRef="#br0">77550 38951 415,'0'-36'8,"0"7"5,0 7 6,0 7 6,0 6 7,0 6 9,0 6 8,0 6 9,-2 8 0,-2 9-7,-4 10-8,-2 10-7,-2 6-5,1 0-4,-1 1-4,0 2-4,1 1-3,0 1-4,2 3-3,1 2-4,1 0-2,2-1 0,2-1-1,2 0-1,0-1-5,0 3-14,-2 2-12,0 1-13,0-1-6,2-4 0,2-6 0,2-4 0,1-6 2,0-2 5,0-5 4,0-4 4,-1-4 5,-1-7 7,0-5 4,-1-6 7</inkml:trace>
</inkml:ink>
</file>

<file path=ppt/ink/ink5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6"/>
    </inkml:context>
    <inkml:brush xml:id="br0">
      <inkml:brushProperty name="width" value="0.03906" units="cm"/>
      <inkml:brushProperty name="height" value="0.03906" units="cm"/>
    </inkml:brush>
  </inkml:definitions>
  <inkml:trace contextRef="#ctx0" brushRef="#br0">78159 40574 563,'8'-8'2,"-2"0"6,-1 0 4,0 0 5,-3 5 9,-2 8 11,-4 9 10,-2 10 13,-4 2 0,-3 0-9,-5-1-10,-4-1-8,0-1-10,1-1-9,3-1-8,1 0-10,2-4-4,2-1-1,3-4 1,1-3-1,3 0 1,6 0 2,4 1 1,6 2 3,3-2-1,5-1-1,3-2-1,5-2-2,1-2-2,1-2-5,-1-2-5,1-2-5,-2-1-1,-1 2 3,-3 0 2,-1 2 3,-3 0-3,-1 0-8,-2 0-9,-2 0-7</inkml:trace>
</inkml:ink>
</file>

<file path=ppt/ink/ink5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6"/>
    </inkml:context>
    <inkml:brush xml:id="br0">
      <inkml:brushProperty name="width" value="0.04181" units="cm"/>
      <inkml:brushProperty name="height" value="0.04181" units="cm"/>
    </inkml:brush>
  </inkml:definitions>
  <inkml:trace contextRef="#ctx0" brushRef="#br0">78676 40720 526,'-8'-8'2,"0"1"5,0-1 6,0 0 4,1 3 9,0 6 12,2 6 14,1 6 12,0 5 0,2 7-11,0 5-12,2 6-12,-1 5-8,0 2-3,-2 4-3,0 2-5,-2 1-7,0 0-11,-1-2-11,-2 0-12,1-6-13,-1-10-14,0-9-15,0-10-13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2"/>
    </inkml:context>
    <inkml:brush xml:id="br0">
      <inkml:brushProperty name="width" value="0.05019" units="cm"/>
      <inkml:brushProperty name="height" value="0.05019" units="cm"/>
      <inkml:brushProperty name="color" value="#F2395B"/>
    </inkml:brush>
  </inkml:definitions>
  <inkml:trace contextRef="#ctx0" brushRef="#br0">69853 37900 438,'-21'2'59,"6"6"-2,6 4-1,7 5-1,2 4-4,0 5-5,0 3-6,0 5-6,-2 3-4,0 4-3,-4 4-3,0 4-4,-2 4-2,0 4-3,0 3-2,0 5-2,-1 4-5,-1 3-11,-3 4-8,-2 5-9,1-1-8,1-3-6,2-5-5,2-3-6,2-7-3,0-7-1,2-8-1,1-7-2,0-9 3,0-6 6,0-7 4,0-6 7</inkml:trace>
</inkml:ink>
</file>

<file path=ppt/ink/ink5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7"/>
    </inkml:context>
    <inkml:brush xml:id="br0">
      <inkml:brushProperty name="width" value="0.02603" units="cm"/>
      <inkml:brushProperty name="height" value="0.02603" units="cm"/>
    </inkml:brush>
  </inkml:definitions>
  <inkml:trace contextRef="#ctx0" brushRef="#br0">76315 39450 845,'-2'25'82,"0"3"-30,-4 3-32,0 3-30,-2-3-21,2-6-7,0-7-9,2-6-8</inkml:trace>
</inkml:ink>
</file>

<file path=ppt/ink/ink5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7"/>
    </inkml:context>
    <inkml:brush xml:id="br0">
      <inkml:brushProperty name="width" value="0.0338" units="cm"/>
      <inkml:brushProperty name="height" value="0.0338" units="cm"/>
    </inkml:brush>
  </inkml:definitions>
  <inkml:trace contextRef="#ctx0" brushRef="#br0">81450 40344 650,'12'-9'4,"7"0"6,9-1 6,7-1 7,2 0 4,-3 2 2,-5 2 1,-4 2 1,0 2-1,1 0-2,3 2-4,1 1-2,8-1-3,12-1-1,13 0-3,13-1-2,4-1-4,-7 2-7,-5 0-9,-6 2-6,-10 0-14,-10 2-18,-13 0-18,-11 2-18</inkml:trace>
</inkml:ink>
</file>

<file path=ppt/ink/ink5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8"/>
    </inkml:context>
    <inkml:brush xml:id="br0">
      <inkml:brushProperty name="width" value="0.03493" units="cm"/>
      <inkml:brushProperty name="height" value="0.03493" units="cm"/>
    </inkml:brush>
  </inkml:definitions>
  <inkml:trace contextRef="#ctx0" brushRef="#br0">81450 41079 629,'59'-15'63,"-6"4"-9,-8 3-10,-6 2-10,1 2-6,10-2-3,10 0-3,9-1-2,8 0-2,3 2 0,4 2-1,5 2 0,-2 1-6,-6 0-14,-5 0-13,-7 0-12,-8 0-13,-12 2-12,-12 0-10,-11 2-13</inkml:trace>
</inkml:ink>
</file>

<file path=ppt/ink/ink5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9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69845 42600 565,'-8'8'95,"0"2"-19,0 0-18,0 1-18,0 2-11,0 3-2,0 3-4,1 4-2,-1-1-3,2-1-2,0-3-1,2-1-3,0-1-8,2-1-13,0 1-15,2 0-13,2-2-7,4-1 2,4-2 1,4-2 2,1-3-2,-1-3-2,-1-2-4,0-4-3</inkml:trace>
</inkml:ink>
</file>

<file path=ppt/ink/ink5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9"/>
    </inkml:context>
    <inkml:brush xml:id="br0">
      <inkml:brushProperty name="width" value="0.03567" units="cm"/>
      <inkml:brushProperty name="height" value="0.03567" units="cm"/>
    </inkml:brush>
  </inkml:definitions>
  <inkml:trace contextRef="#ctx0" brushRef="#br0">70620 42466 616,'-9'-7'4,"0"2"7,-2 2 8,0 2 7,0 2 5,-1 2 1,0 2 1,0 2 2,1 1-1,3 1-4,1 2-2,2 0-4,1 0-3,0-1-3,0 0-3,0-2-4,1 1-3,0 2-4,2 1-5,0 3-3,2 0-2,2-3-3,2-1-1,2-2-2,1-2 1,0 0 1,0-2 1,0 0 1,-1-1 1,-1 3-3,-1 2-1,0 2-3,-3 1 2,-2 0 7,-3-1 5,-4 1 6,-1-1 2,-2 0-1,0-2-2,-1-1-1,-2 1-5,0 2-6,-1 2-7,-1 1-6,0 1-10,2-4-10,3-3-10,1-2-12</inkml:trace>
</inkml:ink>
</file>

<file path=ppt/ink/ink5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29"/>
    </inkml:context>
    <inkml:brush xml:id="br0">
      <inkml:brushProperty name="width" value="0.04049" units="cm"/>
      <inkml:brushProperty name="height" value="0.04049" units="cm"/>
    </inkml:brush>
  </inkml:definitions>
  <inkml:trace contextRef="#ctx0" brushRef="#br0">70900 42159 543,'29'-14'37,"-3"3"-1,-5 3 1,-3 2-1,-1 4 0,1 4-1,3 4-3,2 4-1,-1 2-2,-3 3-3,-3 2-4,-3 2-2,-2 1-3,-2 2-1,-2 3 0,-2 2-2,-3 0-3,-4 2-5,-4 1-7,-4 1-6,-3 0-6,-2 1-7,-1-1-6,-3 0-7,0 0-3,1-3 2,1-2 0,1-1 2,0-3-4,2-3-5,1-3-7,1-2-7</inkml:trace>
</inkml:ink>
</file>

<file path=ppt/ink/ink5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0"/>
    </inkml:context>
    <inkml:brush xml:id="br0">
      <inkml:brushProperty name="width" value="0.03535" units="cm"/>
      <inkml:brushProperty name="height" value="0.03535" units="cm"/>
    </inkml:brush>
  </inkml:definitions>
  <inkml:trace contextRef="#ctx0" brushRef="#br0">57427 47632 622,'-6'-8'5,"2"2"12,4 0 11,3 2 11,1 0 4,1 2-4,2 0-3,0 2-3,3 0-4,5 2-1,6 0-2,4 2-3,3-1-4,2 0-9,3-2-7,1 0-9,1-1-7,-2 0-5,0 0-5,-1 0-5,-2 0-6,-5 0-6,-3 0-6,-5 0-6,-2 1-1,-4 2 7,-3 2 5,-2 2 7</inkml:trace>
</inkml:ink>
</file>

<file path=ppt/ink/ink5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0"/>
    </inkml:context>
    <inkml:brush xml:id="br0">
      <inkml:brushProperty name="width" value="0.03636" units="cm"/>
      <inkml:brushProperty name="height" value="0.03636" units="cm"/>
    </inkml:brush>
  </inkml:definitions>
  <inkml:trace contextRef="#ctx0" brushRef="#br0">57779 47937 605,'-29'-6'8,"8"6"19,7 4 17,7 6 18,3 2 2,2 3-13,0 2-14,2 1-14,0 3-7,0 1-1,0 3-1,0 1 0,0 0-4,0-5-3,0-3-5,0-4-3,0-2-11,2 1-17,0 1-18,2 1-18,0-1-4,2-4 5,0-5 6,1-2 7</inkml:trace>
</inkml:ink>
</file>

<file path=ppt/ink/ink5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0"/>
    </inkml:context>
    <inkml:brush xml:id="br0">
      <inkml:brushProperty name="width" value="0.03573" units="cm"/>
      <inkml:brushProperty name="height" value="0.03573" units="cm"/>
    </inkml:brush>
  </inkml:definitions>
  <inkml:trace contextRef="#ctx0" brushRef="#br0">58476 48000 615,'-22'0'57,"4"2"-6,5 0-6,3 2-6,3 1-4,2 3-2,2 4-3,2 2-1,1 3-5,2 1-5,1 3-6,0 1-5,0 2-7,0 1-5,-2 1-6,0 1-5,-2 2-7,-2 1-4,-2 2-6,-2 3-5,0-3 1,0-4 5,2-5 6,1-4 6,-1-5-1,0-1-8,-2-2-9,0-2-7</inkml:trace>
</inkml:ink>
</file>

<file path=ppt/ink/ink5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1"/>
    </inkml:context>
    <inkml:brush xml:id="br0">
      <inkml:brushProperty name="width" value="0.03354" units="cm"/>
      <inkml:brushProperty name="height" value="0.03354" units="cm"/>
    </inkml:brush>
  </inkml:definitions>
  <inkml:trace contextRef="#ctx0" brushRef="#br0">56908 49597 655,'-44'-15'11,"23"4"20,23 3 20,22 3 21,13 1 0,4 2-17,4 0-20,4 2-18,4 0-16,4 0-13,3 0-13,5 0-12,-2 0-5,-6 0 4,-8 0 5,-6 0 3,-7 0 0,-6 0-5,-5 0-4,-6 0-5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3"/>
    </inkml:context>
    <inkml:brush xml:id="br0">
      <inkml:brushProperty name="width" value="0.04255" units="cm"/>
      <inkml:brushProperty name="height" value="0.04255" units="cm"/>
      <inkml:brushProperty name="color" value="#F2395B"/>
    </inkml:brush>
  </inkml:definitions>
  <inkml:trace contextRef="#ctx0" brushRef="#br0">69850 37949 517,'2'-23'3,"4"1"7,4 1 8,3 1 6,3 2 2,0 5-2,-1 3-4,1 4-3,0 3 2,1 2 6,2 2 6,0 2 6,1 2 1,1 4-2,1 2-3,1 3-2,-2 4-4,-3 3-5,-4 5-4,-4 3-6,-4 3-4,-3 3-4,-2 1-6,-4 2-4,-3 1-5,-5-2-4,-5 0-4,-5-1-3,-3-2-8,1-2-10,-1-1-10,1-3-10,1-3-3,4-5 6,5-5 5,3-4 4</inkml:trace>
</inkml:ink>
</file>

<file path=ppt/ink/ink5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1"/>
    </inkml:context>
    <inkml:brush xml:id="br0">
      <inkml:brushProperty name="width" value="0.0386" units="cm"/>
      <inkml:brushProperty name="height" value="0.0386" units="cm"/>
    </inkml:brush>
  </inkml:definitions>
  <inkml:trace contextRef="#ctx0" brushRef="#br0">60300 47755 569,'2'-14'4,"4"3"6,4 2 8,3 4 6,3 2 3,0 2-1,-1 2-1,1 2-2,1 2 1,3 2 2,3 1 2,3 3 2,2 2 0,-1 0-1,0 1-1,1 1-1,-3 2-4,-3 1-7,-4 3-6,-5 2-8,-5 4-4,-10 10-3,-8 8-3,-9 10-3,-9 6-7,-7 7-12,-8 5-12,-8 7-11,1-6-5,10-17 0,9-16 0,11-17 2</inkml:trace>
</inkml:ink>
</file>

<file path=ppt/ink/ink5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3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65190 47645 552,'8'-43'54,"-2"9"-11,-1 9-10,0 9-10,-2 4-7,0 1-1,-2-1-3,0 0-2,-3-1-2,-2-1-1,-4-3-1,-2-2-1,-2 1 0,-1 1 0,-2 2 1,0 3 1,-1 1 0,-1 0-1,-1 2 1,-1 1 0,0 1 0,0 2 2,2 2 1,1 2 2,1 2 0,1 2 0,0 2 0,2 2 0,1 1-1,2 3-2,2 2-1,3 2-2,1 1-1,2 1-1,2 1 0,2 1 0,1 1-1,1 3 1,2 1 1,0 3-1,2 0 1,2-1-2,2-1 0,1-1-2,1-1-1,0 1-1,-2-1-1,-1 1-2,-1-1 0,0 1 0,-2-1 1,0 1 0,-3 0 0,-1 1-1,-2 1-2,-2 1 0,-3-1-1,-6 0-1,-4-1 0,-5-1-1,-3-2-1,1-4 1,-1-5-1,1-3 0,-1-3 1,0-2 0,1-3 1,-1 0 0,2-3 2,2-1 4,4 0 3,3-1 4,2-3 1,0-2 2,2-3 1,1-3 1,2-4 0,5-2-3,6-3-1,4-2-3,6-5-1,5-3-3,7-4-2,5-4-2,3-1-4,0 3-3,1 3-3,-1 4-4,-1 2-6,-2 3-8,-1 3-9,-3 3-7,-4 3-3,-5 3 5,-6 2 5,-6 4 5</inkml:trace>
</inkml:ink>
</file>

<file path=ppt/ink/ink5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4"/>
    </inkml:context>
    <inkml:brush xml:id="br0">
      <inkml:brushProperty name="width" value="0.05212" units="cm"/>
      <inkml:brushProperty name="height" value="0.05212" units="cm"/>
    </inkml:brush>
  </inkml:definitions>
  <inkml:trace contextRef="#ctx0" brushRef="#br0">67571 47109 422,'-2'-15'1,"-2"4"3,-4 3 3,-2 3 3,-3 2 5,0 3 7,-1 4 9,-1 2 8,-1 4 1,-1 4-4,-2 3-4,1 5-4,-2 2-3,0 3-3,1 1-1,-1 3-3,0 0-2,1 0-2,-1 1-2,1-1-2,-1 1-1,0 1-1,1 0-2,-1 2-2,1-1-1,3-1-1,1-3-2,3-1-2,1-3 0,4 0 0,2-1 1,4-1 1,4-2-1,6-2-4,5-5-3,7-1-2,4-6-3,1-6-1,2-8-2,3-6 0,0-5-1,1-1 0,-1-3-1,0-1 0,0-2 0,-1 1 0,-1-1 0,-1 1 0,-3 0 1,-3 1 3,-4 1 2,-5 1 2,-2 0 1,-2 2 1,-2 1 0,-2 1 0,-3 1 4,-4 3 8,-4 1 7,-4 2 7,-3 3 4,-2 6 2,-1 5 2,-3 4 1,1 3-1,3-1-2,3 1-2,2 0-2,3 0-2,-1 1-2,0 1-1,0 2-1,1-1-3,2 1-1,2 0-2,2-1-2,1 1-2,0 0-2,0-1-2,0 1-2,3-1-3,6-3-6,6-1-5,5-2-5,4-3-1,1-2 2,1-4 2,1-2 2,2-4-2,1-4-7,2-4-7,3-3-7,1-3-3,0-1 3,2-1 4,1-1 2,-2-1 4,-2 1 4,-3-1 3,-3 1 4,-3 0 3,-3 3 3,-3 1 3,-3 2 3,-2 3 4,-4 1 3,-3 2 5,-2 2 3,-4 2 3,-2 1 1,-4 0 1,-2 2 0,-3 1 9,0 2 17,-1 2 17,-1 2 16,0 2 1,2 3-13,2 4-15,2 2-14,1 2-8,-2 1-2,0 1-4,-1 2-2,-1-1-1,2 1-1,1-1-1,0 1 1,2 0-2,0 1-1,2 1-2,0 1 0,1-1-3,0-1-1,0-2-1,0-3-2,3-1-7,6-4-8,6-3-11,5-2-10,3-6-4,-1-6 2,-1-7 1,0-8 2,-1-3 2,1-3 5,1-1 4,1-2 3,-1-1 3,-3 1 2,-3 1 0,-3 1 2,-2 1 1,-2 1 2,-2 1 3,-2 1 2,-2 2 3,-1 3 4,0 3 3,-1 3 4,-3 2 2,-2 2 0,-4 2 0,-2 3-1,-2 0 1,-2 2-2,0 0-2,-1 2-1,0 2-4,-1 4-6,0 3-8,1 5-7,0 1-5,4-1-3,3-1-5,2 0-3</inkml:trace>
</inkml:ink>
</file>

<file path=ppt/ink/ink5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4"/>
    </inkml:context>
    <inkml:brush xml:id="br0">
      <inkml:brushProperty name="width" value="0.04069" units="cm"/>
      <inkml:brushProperty name="height" value="0.04069" units="cm"/>
    </inkml:brush>
  </inkml:definitions>
  <inkml:trace contextRef="#ctx0" brushRef="#br0">71300 48266 540,'50'-7'96,"-10"2"-18,-9 2-18,-11 2-17,-4 2-10,2 2-3,0 2-2,1 2-3,-2 1-4,-3 3-4,-4 2-3,-4 2-6,-5 2-3,-6 5-3,-6 3-5,-5 5-4,-5 1-3,-2 0-2,-1 1-3,-3-1-2,1-2-1,3-5 0,3-5 2,3-5 0,6-5 6,8-4 8,10-6 10,8-4 9,5-3 2,3-2-7,1 0-6,3-1-6,1 0-10,1 0-14,1 2-13,1 1-14,-3 0-2,-5 2 8,-7 1 9,-5 0 8,-3 1 2,0 0-2,0 0-3,0 1-3</inkml:trace>
</inkml:ink>
</file>

<file path=ppt/ink/ink5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4"/>
    </inkml:context>
    <inkml:brush xml:id="br0">
      <inkml:brushProperty name="width" value="0.02958" units="cm"/>
      <inkml:brushProperty name="height" value="0.02958" units="cm"/>
    </inkml:brush>
  </inkml:definitions>
  <inkml:trace contextRef="#ctx0" brushRef="#br0">72727 48082 743,'-6'-8'0,"2"2"0,4 0 0,3 2 0,3 0 8,7 2 16,5 0 15,7 2 16,3 0 0,1 0-15,1 0-14,1 0-16,-1 0-12,-3 0-6,-4 0-8,-1 0-7,-4 0-3,-3 0 4,-3 0 2,-2 0 4</inkml:trace>
</inkml:ink>
</file>

<file path=ppt/ink/ink5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4"/>
    </inkml:context>
    <inkml:brush xml:id="br0">
      <inkml:brushProperty name="width" value="0.04521" units="cm"/>
      <inkml:brushProperty name="height" value="0.04521" units="cm"/>
    </inkml:brush>
  </inkml:definitions>
  <inkml:trace contextRef="#ctx0" brushRef="#br0">73195 47284 486,'-15'-15'7,"2"2"13,2 3 14,2 1 14,2 3 4,2 6-2,3 4-4,1 6-3,1 3-4,0 5-4,0 3-3,0 5-4,0 3-5,0 5-2,0 3-5,0 4-3,-1 3-7,-1 2-7,0 2-8,-1 2-7,-1 0-3,0 0 3,0-1 5,0-2 3,0-5-11,2-8-26,0-9-24,2-8-26</inkml:trace>
</inkml:ink>
</file>

<file path=ppt/ink/ink5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6"/>
    </inkml:context>
    <inkml:brush xml:id="br0">
      <inkml:brushProperty name="width" value="0.04611" units="cm"/>
      <inkml:brushProperty name="height" value="0.04611" units="cm"/>
    </inkml:brush>
  </inkml:definitions>
  <inkml:trace contextRef="#ctx0" brushRef="#br0">75615 47583 477,'1'-15'43,"0"3"-6,2 1-7,0 2-6,0 1-6,0 0-2,-1 1-2,-2-1-3,0-1-1,-2 0 2,-1-1 0,0-1 2,-2 0 0,-4 4-1,-2 2-2,-3 4-1,-2 2-1,-2 4 0,0 2 1,-1 4 1,-1 2-1,-1 3 0,-1 3-2,-1 3-2,1 1 1,5-1-1,3-1 0,4-1-1,2 1 1,1 3 1,-1 3 0,0 3 1,2-1-1,4-3-1,4-5-2,4-3 0,3-4-3,3-1-1,4-2-3,2-2-1,2-2-4,1-2-4,1-3-4,1 0-4,1-5-3,1-2-4,1-5-4,1-4-3,0-3-1,-1-1 2,-1-3 3,-1-1 1,-1-2 2,-1-1 1,-1-1 0,0-1 0,-3 0 3,-1-1 4,-2 1 4,-3 0 4,0 0 2,0 3 0,0 1 0,0 3 0,-2 1 2,-1 2 8,-2 3 7,-2 1 8,-2 5 13,-2 6 23,-2 7 22,-2 8 22,-1 3 2,0 3-21,0 2-19,0 1-20,0 2-14,-2 1-6,0 1-7,-1 1-7,-1 1-3,0 1 0,0 0 0,0 2 0,1-1-5,0-5-10,2-3-9,1-5-9</inkml:trace>
</inkml:ink>
</file>

<file path=ppt/ink/ink5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6"/>
    </inkml:context>
    <inkml:brush xml:id="br0">
      <inkml:brushProperty name="width" value="0.03495" units="cm"/>
      <inkml:brushProperty name="height" value="0.03495" units="cm"/>
    </inkml:brush>
  </inkml:definitions>
  <inkml:trace contextRef="#ctx0" brushRef="#br0">76900 47979 629,'14'-15'32,"-1"2"0,-2 2-2,-2 2 0,-1 2 0,2 1 1,0 0 3,1 2 1,1 0-2,2 2-5,0 0-5,1 2-5,1 0-7,-1 0-8,1 0-7,0 0-9,-1 0-11,-1 0-13,-1 0-13,0 0-14</inkml:trace>
</inkml:ink>
</file>

<file path=ppt/ink/ink5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6"/>
    </inkml:context>
    <inkml:brush xml:id="br0">
      <inkml:brushProperty name="width" value="0.05116" units="cm"/>
      <inkml:brushProperty name="height" value="0.05116" units="cm"/>
    </inkml:brush>
  </inkml:definitions>
  <inkml:trace contextRef="#ctx0" brushRef="#br0">77792 46380 430,'0'-15'4,"0"2"9,0 3 9,0 1 9,0 3 7,0 4 4,0 4 5,0 4 4,-1 4 0,-1 7-7,0 6-5,-1 5-7,-1 5-3,0 5-4,0 3-4,0 4-2,-1 2-3,0 2-2,-1 0-2,-2 2-2,0 1-3,-1 6-4,-2 2-5,0 5-5,0 3-4,0 3-7,2 3-6,1 3-7,1-2-3,2-7-2,2-7-1,2-7-1,1-6-1,0-6-2,0-5-1,0-7-1,0-5 0,2-5 2,0-5 1,2-4 2</inkml:trace>
</inkml:ink>
</file>

<file path=ppt/ink/ink5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7"/>
    </inkml:context>
    <inkml:brush xml:id="br0">
      <inkml:brushProperty name="width" value="0.04186" units="cm"/>
      <inkml:brushProperty name="height" value="0.04186" units="cm"/>
    </inkml:brush>
  </inkml:definitions>
  <inkml:trace contextRef="#ctx0" brushRef="#br0">78670 47750 525,'7'-22'7,"1"4"13,0 5 13,0 3 13,-1 4 5,-2 6-2,-3 4-3,0 6-4,-4 2-4,-2 3-7,-4 2-7,-2 2-6,-2 0-4,-2 1-1,0-1 0,-1 1-1,0-1-2,3-3-4,1-1-4,2-2-5,5-2-3,8-1-5,8 0-3,7-2-5,5-1-1,1-2 3,1-3 3,1 0 2,0-2-1,-1 0-5,-1 0-3,-1 0-4,-1 0-3,-1 0 1,-1 0 0,0 0 1,-3 0 1,-3 0 4,-3 0 3,-2 0 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3"/>
    </inkml:context>
    <inkml:brush xml:id="br0">
      <inkml:brushProperty name="width" value="0.04544" units="cm"/>
      <inkml:brushProperty name="height" value="0.04544" units="cm"/>
      <inkml:brushProperty name="color" value="#F2395B"/>
    </inkml:brush>
  </inkml:definitions>
  <inkml:trace contextRef="#ctx0" brushRef="#br0">72777 37574 484,'-8'-14'13,"-2"1"14,0 2 14,-1 2 15,-2 3 2,0 2-9,-1 4-8,-1 3-9,-1 2-5,-2 5-4,0 4-3,-1 4-4,0 1-1,1 1-1,1-1 0,1 1 0,1-1-1,2 1-2,3-1-1,1 1-1,2-1-2,2-1-3,2-1-2,2 0-4,2-1 0,2 1-1,2 1 1,2 1-1,2 2 0,3 1-2,4 3-2,2 1-1,1 1 0,1-1 1,-1-1 1,1-1 1,0 0 2,-1-1 0,1 1 0,-1-1 2,-1 1 0,-2-1 1,-4 1-1,-3-1 0,-1 1 1,-2-1-1,-1 1 0,0-1 0,-3-1 1,-4-1 0,-4-2 0,-4-3 2,-3-1-1,-1-2-2,-3-3-1,-2-1-2,-2-1-3,-5-2-2,-3-1-4,-4 0-4,-3-2 0,-1-2-2,-1-2 1,0-2-2,-1-3 2,-1-2 1,1-3 1,0-3 2,3-3 3,5 0 5,7-1 5,5-1 5,6 0 2,3 3 2,4 1 2,4 3 0,4-1 3,4 0 3,4-1 4,3-1 3,5 0 0,4 2-2,3 3-3,4 1-2,3 1-7,1 2-8,1 1-9,1 0-10,0 1-8,0 0-8,0 0-9,1 1-9,-5-1 0,-6 2 7,-6 0 9,-8 2 7,-3-1 3,0 0-1,-1-2-2,1 0-1</inkml:trace>
</inkml:ink>
</file>

<file path=ppt/ink/ink5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7"/>
    </inkml:context>
    <inkml:brush xml:id="br0">
      <inkml:brushProperty name="width" value="0.03969" units="cm"/>
      <inkml:brushProperty name="height" value="0.03969" units="cm"/>
    </inkml:brush>
  </inkml:definitions>
  <inkml:trace contextRef="#ctx0" brushRef="#br0">79293 47824 554,'-16'-9'5,"2"-1"10,1-3 11,1-2 10,1 5 7,4 10 7,2 12 6,4 10 5,1 6-3,0 2-14,0 3-15,0 1-13,0 3-10,-2 4-6,0 4-5,-2 4-7,0 0-2,1-6 1,-2-4 2,2-5 1,-1-5-11,0-3-22,0-5-22,0-3-23</inkml:trace>
</inkml:ink>
</file>

<file path=ppt/ink/ink5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7"/>
    </inkml:context>
    <inkml:brush xml:id="br0">
      <inkml:brushProperty name="width" value="0.03134" units="cm"/>
      <inkml:brushProperty name="height" value="0.03134" units="cm"/>
    </inkml:brush>
  </inkml:definitions>
  <inkml:trace contextRef="#ctx0" brushRef="#br0">71779 49550 702,'-22'9'47,"6"1"-5,5 3-3,5 2-5,2 2-3,0 1-2,0 3-2,0 1-2,0 1-7,2-1-12,0-1-13,2 0-12,1-4-6,2-3-2,2-4 0,2-4-2,1-3-4,-1-1-6,1 0-6,0-1-7</inkml:trace>
</inkml:ink>
</file>

<file path=ppt/ink/ink5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8"/>
    </inkml:context>
    <inkml:brush xml:id="br0">
      <inkml:brushProperty name="width" value="0.03431" units="cm"/>
      <inkml:brushProperty name="height" value="0.03431" units="cm"/>
    </inkml:brush>
  </inkml:definitions>
  <inkml:trace contextRef="#ctx0" brushRef="#br0">72407 49416 641,'-29'-7'42,"7"2"-5,5 2-4,6 2-5,4 2-4,-1 2-1,0 2-2,0 2-1,0 1-3,2 3-3,1 2-3,1 2-2,-1 0-2,2-1 1,-1-1 1,0 0 1,0-2 0,2 1-1,0 0 0,2 0-1,0-1-1,2 1-4,0 0-4,2 0-3,1-1-3,3-1-3,4-1-3,2 0-4,0-2 0,-1-1 0,-2 0 3,-2-2 1,-1 0 1,0 0 3,0 0 1,-1 0 3,0 0 1,-2 2 3,-2 0 2,-2 1 3,-3 1 0,-2 0-1,-3 0-1,-3 0-2,-3 0-3,0 0-6,-1-1-6,-1 1-6,-1-1-1,2 0 2,1-2 3,1 0 3</inkml:trace>
</inkml:ink>
</file>

<file path=ppt/ink/ink5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8"/>
    </inkml:context>
    <inkml:brush xml:id="br0">
      <inkml:brushProperty name="width" value="0.03689" units="cm"/>
      <inkml:brushProperty name="height" value="0.03689" units="cm"/>
    </inkml:brush>
  </inkml:definitions>
  <inkml:trace contextRef="#ctx0" brushRef="#br0">72983 49309 596,'8'-7'1,"0"1"4,-1 0 2,1 2 3,1 0 1,2 0-1,2 0-2,1 0-1,2 2 5,1 4 10,2 4 10,0 4 11,-2 3 4,-3 5-5,-4 3-5,-4 5-3,-3 1-6,-1 1-6,0-1-7,-1 1-6,-4 0-7,-6 2-12,-6 3-9,-5 1-11,-4-1-3,1-5 5,-1-5 5,1-5 3,0-3-3,4-1-14,3-1-14,3 0-13</inkml:trace>
</inkml:ink>
</file>

<file path=ppt/ink/ink5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39"/>
    </inkml:context>
    <inkml:brush xml:id="br0">
      <inkml:brushProperty name="width" value="0.03637" units="cm"/>
      <inkml:brushProperty name="height" value="0.03637" units="cm"/>
    </inkml:brush>
  </inkml:definitions>
  <inkml:trace contextRef="#ctx0" brushRef="#br0">57400 53910 604,'22'-15'76,"-1"4"-13,-3 3-14,-1 3-13,1 0-9,4 2-3,3-1-2,4 0-4,4-1-3,3 0-3,3-1-2,2-2-2,1 1-2,-3 1 2,-4 0 0,-2 2 2,-3 0-7,-5 2-10,-3 0-13,-5 2-11,-2 1-8,-4 2-2,-3 2-3,-2 2-3</inkml:trace>
</inkml:ink>
</file>

<file path=ppt/ink/ink5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0"/>
    </inkml:context>
    <inkml:brush xml:id="br0">
      <inkml:brushProperty name="width" value="0.03328" units="cm"/>
      <inkml:brushProperty name="height" value="0.03328" units="cm"/>
    </inkml:brush>
  </inkml:definitions>
  <inkml:trace contextRef="#ctx0" brushRef="#br0">57945 54250 661,'-16'0'5,"0"2"11,0 0 11,1 2 10,1 0 4,4 2-5,4 0-5,4 1-5,2 4-3,0 6 0,0 5-1,0 7-1,0 2-3,0 0-8,0 1-7,0-1-8,0-1-4,0-2 0,0-1-1,0-3 0,0-2-5,0-4-11,0-5-10,0-3-11,1-3-3,2-2 6,2-3 6,2 0 5,0-3 4,-1-1 2,0 0 2,-2-1 3</inkml:trace>
</inkml:ink>
</file>

<file path=ppt/ink/ink5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0"/>
    </inkml:context>
    <inkml:brush xml:id="br0">
      <inkml:brushProperty name="width" value="0.03728" units="cm"/>
      <inkml:brushProperty name="height" value="0.03728" units="cm"/>
    </inkml:brush>
  </inkml:definitions>
  <inkml:trace contextRef="#ctx0" brushRef="#br0">58766 54187 590,'-7'-6'73,"2"6"-8,2 4-6,2 6-9,1 3-7,0 5-7,0 3-8,0 5-8,0 1-5,0 1-5,0-1-3,0 1-4,0-1-3,0 1-5,0-1-4,0 0-5,0-1-7,0-5-11,0-3-12,0-4-11</inkml:trace>
</inkml:ink>
</file>

<file path=ppt/ink/ink5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0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59397 53990 628,'7'-5'9,"-2"8"19,-3 6 17,0 7 19,-2 5 3,0 3-12,0 3-13,0 3-12,0 1-10,0 1-10,0-1-9,0 0-9,-1 0-5,-1-1-4,0-1-1,-1-1-3,-2-2-1,0-1-1,-1-3-1,-2-1 0,1-3-5,-1-3-9,0-3-10,0-2-8</inkml:trace>
</inkml:ink>
</file>

<file path=ppt/ink/ink5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0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57352 55979 563,'-16'-1'5,"-1"-1"10,-1 0 10,-1-1 10,4-2 5,10-2 0,10-2 1,10-2 0,7 0-2,7 3-6,5 1-5,6 2-6,3 1-3,1 2-3,-1 0-2,0 2-2,0 0-4,0 0-5,0 0-4,0 0-5,0 0-6,-1 2-10,-2 0-9,0 2-8,-5 0-1,-7 0 8,-9 0 7,-7 0 8,-4-1-3,0-1-13,0 0-12,0-2-13</inkml:trace>
</inkml:ink>
</file>

<file path=ppt/ink/ink5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2"/>
    </inkml:context>
    <inkml:brush xml:id="br0">
      <inkml:brushProperty name="width" value="0.05122" units="cm"/>
      <inkml:brushProperty name="height" value="0.05122" units="cm"/>
    </inkml:brush>
  </inkml:definitions>
  <inkml:trace contextRef="#ctx0" brushRef="#br0">73832 53405 429,'-14'-15'34,"4"2"-1,4 3-2,5 1 1,-1 2-4,-2 2-4,-4 2-5,-2 2-4,-3 1-2,-2 0-1,-1 0 0,-3 0-1,0 1 1,-1 0 1,0 2 1,1 0 1,-3 3 1,-3 6 1,-5 4 0,-3 5 1,0 3 0,5 1-4,5 1-3,5 1-4,4 0-1,1 1-2,2-1-1,2 0-1,3 0-1,2-1-1,4-1-1,3-1 1,2-1-2,5-3 0,4-1-2,4-2 0,3-3-1,2-3-1,4-3 0,3-2-2,3-3 2,1-2 0,2-2 2,2-2 1,1-4-3,-1-4-5,-2-5-6,0-5-7,-1-4-3,-3-3-2,-2-3-3,-1-2-1,-3-4 0,-3-1 4,-3-2 4,-3-2 4,-2-1 3,-1 3 3,-1 2 3,0 2 4,-2 2 4,1 3 4,0 3 6,0 3 4,-1 3 4,-3 3 4,-1 3 2,-2 3 4,-2 7 8,-2 12 13,-2 12 13,-2 11 13,-1 5-1,0 0-15,0-1-14,1-1-16,-2 0-9,0 3-6,-2 1-6,0 2-4,-1 1-3,0-2-1,1 0 0,-1-1-2,0-2-8,0-1-17,0-3-17,0-1-17,1-8-7,1-11 3,0-12 4,2-12 3,1-7 6,2-5 10,2-3 10,2-4 9,1-1 8,2 3 6,0 3 6,1 3 6,2 3 7,2 5 4,2 3 7,1 4 5,2 2 4,2 1 4,0-1 2,1 0 3,0 1 0,1 2-5,0 2-4,-1 2-4,0 1-6,-1 0-4,0 0-7,-2 0-4,-1 0-7,-1 0-6,-1 0-6,0 0-7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5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74773 36800 462,'-14'2'56,"1"4"-6,2 4-7,2 3-6,2 4-6,1 1-1,0 3-3,2 2-3,0-1-2,2-3-5,0-3-2,2-3-4,1-2-4,4-2-3,2-2-4,3-2-4,3-2-1,2-1-2,1 0 0,3-2-1,0 1-3,-1 0-4,-1 2-4,0 0-4,-5 4-3,-7 4-1,-6 5-3,-7 5-1,-6 1 1,-2-3 7,-3-3 5,-3-2 6,-1-3 4,3 1 3,1 0 2,3 0 3,2-1 3,4-1 4,4-1 5,4 0 4,4-3 1,6-1-4,4-2-3,5-1-4,2-2-3,-2 1-4,-3 2-2,-1 0-3,-2 2-2,-2 0-1,-2 1-1,-2 2-1,-3 1 1,-3 3 0,-2 4 1,-3 2 1,-4 2 1,-4 3 2,-4 1 2,-3 3 1,-3 0 3,-1 1 2,-1-1 3,-1 0 3,0 0 2,3-3 3,1-1 2,3-2 3,2-4 1,2-1 1,4-4 0,3-3 0,5-2-2,8-4-5,8-3-5,7-2-6,4-4-6,-1-3-7,-1-5-7,0-4-8,-2-2-4,-1-1 0,-1-1-2,-1-1-1,-2 0 1,-4 3 4,-5 1 3,-2 3 4,-5 1 7,-2 4 12,-4 3 11,-2 2 11,-1 4 8,2 4 1,2 4 2,3 4 3,0 3-1,0 1 0,0 3-1,0 2-1,0 1-2,0 3-2,0 1-3,0 3-3,0 0-1,1 1-3,-2-1-2,2 1-1,-1-3-2,2-2 0,0-2-1,2-4 1,2-4-6,4-3-10,3-4-10,5-4-10,3-5-7,1-6-1,3-6-2,2-5-2,0-6-1,3-5 0,0-5 0,1-4 0,-1-3 2,-2 2 3,-1 0 2,-2 1 4,-2 3 3,1 4 7,-1 3 6,1 5 6,-2 3 6,-3 5 6,-2 3 5,-4 4 6,-1 4 6,0 4 8,-1 4 7,1 4 7,0 4 1,-2 4-5,-1 3-7,0 5-5,-1 2-4,0 1-4,-1 1-3,1 1-3,0-1-3,-2 0-1,0 0-3,-2-2-2,-1-1-1,-2-2 0,-2 0-1,-1 0 0,-3-2-3,-2-1-2,-2-1-5,-1-1-2,-3 0-6,-2 0-6,-2-1-7,-1 1-7,-3-1-4,-1-1-3,-2-1-2,-3 0-1,1-3-1,1-4 5,3-5 2,2-2 4,1-5 3,4-4 3,3-4 3,3-3 3,3-4 1,2 0-3,4-1-2,3-1-2,1 1 2,1 3 7,2 3 6,0 3 7,2 2 5,2 2 3,2 2 3,2 3 3,1 0 5,3 3 7,2 2 8,2 3 8,2 1 4,2 5-3,4 4 0,3 4-1,3 2-5,1 2-6,2 3-6,3 2-7,1 1-5,2 2-4,2 2-4,2 3-4,0-2-6,0-3-6,-2-5-8,0-3-7,-3-5-2,-5-3 0,-5-4 2,-5-4 2</inkml:trace>
</inkml:ink>
</file>

<file path=ppt/ink/ink5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3"/>
    </inkml:context>
    <inkml:brush xml:id="br0">
      <inkml:brushProperty name="width" value="0.05443" units="cm"/>
      <inkml:brushProperty name="height" value="0.05443" units="cm"/>
    </inkml:brush>
  </inkml:definitions>
  <inkml:trace contextRef="#ctx0" brushRef="#br0">76459 52752 404,'0'-22'5,"0"5"10,0 3 10,0 4 11,0 5 7,0 6 4,0 6 4,0 6 4,0 5-1,0 5-9,0 5-6,0 5-9,-1 3-5,-1 2-2,0 2-4,-1 2-3,-2 4-2,0 6-1,-2 6 0,0 6-2,-1 5-1,-2 5-5,0 4-3,-1 6-5,0 1-6,0-3-11,2-4-9,1-2-10,1-2-5,2-3 0,2-1 2,2-3 0,1-6 2,0-14 7,0-12 4,0-13 6,-1-6-1,0-1-8,-2 1-8,0 0-7</inkml:trace>
</inkml:ink>
</file>

<file path=ppt/ink/ink5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3"/>
    </inkml:context>
    <inkml:brush xml:id="br0">
      <inkml:brushProperty name="width" value="0.04305" units="cm"/>
      <inkml:brushProperty name="height" value="0.04305" units="cm"/>
    </inkml:brush>
  </inkml:definitions>
  <inkml:trace contextRef="#ctx0" brushRef="#br0">77132 54214 510,'0'-14'7,"2"2"13,0 4 13,2 3 14,-2 5 6,-4 8-3,-4 8-1,-4 7-1,-3 5-6,-3 1-8,-4 1-9,-2 1-9,-1-1-5,1-3-2,1-4-3,1-1-3,2-3 0,5-1 0,3-1 2,4-1 1,4-1 0,4-2-1,4-3 0,4-1-1,4-1-5,5-2-6,5-1-7,5 0-7,2-2-3,1-2 1,-1-2 2,1-2 0,-3-1 0,-4 0-5,-3 0-4,-4 0-4,-4 1-2,-1 0-1,-2 2-1,-2 0-1</inkml:trace>
</inkml:ink>
</file>

<file path=ppt/ink/ink5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3"/>
    </inkml:context>
    <inkml:brush xml:id="br0">
      <inkml:brushProperty name="width" value="0.0443" units="cm"/>
      <inkml:brushProperty name="height" value="0.0443" units="cm"/>
    </inkml:brush>
  </inkml:definitions>
  <inkml:trace contextRef="#ctx0" brushRef="#br0">77712 54397 496,'-15'-8'0,"4"-2"0,3 0 0,2-1 0,3 3 12,0 8 23,2 8 23,0 8 23,1 6 4,0 6-16,0 6-16,0 7-17,0 2-10,-2 2-6,0 0-4,-1 2-6,-2 0-8,2 0-11,-1 0-13,0 0-11,0-5-13,0-8-15,0-9-13,0-8-15</inkml:trace>
</inkml:ink>
</file>

<file path=ppt/ink/ink5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4"/>
    </inkml:context>
    <inkml:brush xml:id="br0">
      <inkml:brushProperty name="width" value="0.03978" units="cm"/>
      <inkml:brushProperty name="height" value="0.03978" units="cm"/>
    </inkml:brush>
  </inkml:definitions>
  <inkml:trace contextRef="#ctx0" brushRef="#br0">79923 54431 552,'-22'-13'5,"4"3"10,5 4 8,3 4 11,2 3 5,0 2 3,0 2 2,0 2 3,0 3-2,-1 5-5,-2 5-6,0 5-4,0 3-7,2 3-7,3 1-7,1 3-7,1-1-6,2-2-5,0-2-5,2-1-4,1-4-4,4-3-4,2-5-2,4-3-4,1-4-2,1-2-5,1-4-3,1-2-3,0-3-1,-2-1 4,-3 0 2,0-1 4</inkml:trace>
</inkml:ink>
</file>

<file path=ppt/ink/ink5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4"/>
    </inkml:context>
    <inkml:brush xml:id="br0">
      <inkml:brushProperty name="width" value="0.04075" units="cm"/>
      <inkml:brushProperty name="height" value="0.04075" units="cm"/>
    </inkml:brush>
  </inkml:definitions>
  <inkml:trace contextRef="#ctx0" brushRef="#br0">80463 54474 539,'-9'-21'3,"0"5"4,-1 5 4,-1 5 5,-1 3 6,2 3 8,1 4 7,1 2 8,0 3 0,0 2-8,0 2-7,0 1-7,1 2-7,0 0-4,2-1-4,1 1-5,0-1-2,2-1 2,0-1 1,2 0 2,2-2-10,6-3-21,4-1-19,5-2-21,1-2-4,-3-2 12,-2-2 13,-4-2 13,-2 1 13,-1 4 16,0 4 15,-2 4 15,0 2 9,-2 1 2,0 1 2,-2 2 1,0 0-1,0 1-3,0 1-4,0 1-4,0 0-4,0-1-4,0 0-3,0-2-5,0 0-3,0 3-2,0 2-1,0 1-2,-1 2-4,-4-1-4,-2 1-5,-3-1-6,-3 0-3,-2-3-3,-1-1-3,-3-2-3,0-3-1,3-3 1,1-3 2,2-2 1,2-3 2,-1-1 2,0 0 3,1-1 3,0-3 3,2-2 2,2-4 3,2-2 3,3-3 1,4-3 0,4-3-2,4-3 0,3-2-2,5-2-1,3 0-2,5 0-2,0-1-3,-1 1-6,-3 1-4,-1 1-6,-2 2-1,-3 2 0,-1 5 0,-2 1 2</inkml:trace>
</inkml:ink>
</file>

<file path=ppt/ink/ink5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5"/>
    </inkml:context>
    <inkml:brush xml:id="br0">
      <inkml:brushProperty name="width" value="0.03853" units="cm"/>
      <inkml:brushProperty name="height" value="0.03853" units="cm"/>
    </inkml:brush>
  </inkml:definitions>
  <inkml:trace contextRef="#ctx0" brushRef="#br0">81783 54083 571,'44'-6'55,"-6"4"-5,-6 4-5,-5 4-6,-5 3-4,-1 3-3,-2 3-3,-2 4-3,-3 1-3,-3 1-2,-3 1-3,-2 1-2,-3 2-2,-2 2-4,-2 4-2,-2 3-2,-4 1-4,-4 1-5,-5-1-5,-5 0-4,-4-1-3,-1-1-3,-3-3-3,-1-1-3,1-5-1,7-6-2,5-5-1,7-6-2,2-2-4,2 0-7,0 1-8,2 2-6</inkml:trace>
</inkml:ink>
</file>

<file path=ppt/ink/ink5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5"/>
    </inkml:context>
    <inkml:brush xml:id="br0">
      <inkml:brushProperty name="width" value="0.03428" units="cm"/>
      <inkml:brushProperty name="height" value="0.03428" units="cm"/>
    </inkml:brush>
  </inkml:definitions>
  <inkml:trace contextRef="#ctx0" brushRef="#br0">83950 54129 641,'56'-22'98,"-14"6"-23,-14 5-23,-13 5-23,-2 2-12,9 2 1,10 0 1,11 2 1,4-1-3,0 0-7,0-2-7,0 0-5,-2-1-8,-4 2-9,-4 0-7,-3 2-8,-5 0-2,-3 0 2,-5 0 2,-3 0 3</inkml:trace>
</inkml:ink>
</file>

<file path=ppt/ink/ink5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6"/>
    </inkml:context>
    <inkml:brush xml:id="br0">
      <inkml:brushProperty name="width" value="0.02988" units="cm"/>
      <inkml:brushProperty name="height" value="0.02988" units="cm"/>
    </inkml:brush>
  </inkml:definitions>
  <inkml:trace contextRef="#ctx0" brushRef="#br0">83650 54813 736,'10'-8'82,"4"0"-18,3 0-17,5 0-19,4 1-10,8 1-5,7 0-5,7 2-5,3 0-4,2 2-4,0 0-5,1 2-5,-1 1-5,-4 2-5,-4 2-6,-3 2-6,-7 0-4,-8-1 0,-7-1-1,-8 0-1</inkml:trace>
</inkml:ink>
</file>

<file path=ppt/ink/ink5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7"/>
    </inkml:context>
    <inkml:brush xml:id="br0">
      <inkml:brushProperty name="width" value="0.0229" units="cm"/>
      <inkml:brushProperty name="height" value="0.0229" units="cm"/>
    </inkml:brush>
  </inkml:definitions>
  <inkml:trace contextRef="#ctx0" brushRef="#br0">86500 53650 960,'56'9'27,"-12"2"-14,-13 1-16,-13 3-14,-7-1-10,-2-2-4,-2-4-3,-2-2-5</inkml:trace>
</inkml:ink>
</file>

<file path=ppt/ink/ink5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7"/>
    </inkml:context>
    <inkml:brush xml:id="br0">
      <inkml:brushProperty name="width" value="0.0316" units="cm"/>
      <inkml:brushProperty name="height" value="0.0316" units="cm"/>
    </inkml:brush>
  </inkml:definitions>
  <inkml:trace contextRef="#ctx0" brushRef="#br0">83200 55205 696,'2'-14'6,"4"3"14,4 2 13,3 4 13,3 2 4,0 2-8,-1 2-8,1 2-6,3 2-7,5 4-8,6 2-6,7 3-7,1 2-2,0-1 2,-1 1 2,-1 0 1,-4-2-10,-6-3-27,-5-3-24,-6-2-26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5"/>
    </inkml:context>
    <inkml:brush xml:id="br0">
      <inkml:brushProperty name="width" value="0.03246" units="cm"/>
      <inkml:brushProperty name="height" value="0.03246" units="cm"/>
      <inkml:brushProperty name="color" value="#F2395B"/>
    </inkml:brush>
  </inkml:definitions>
  <inkml:trace contextRef="#ctx0" brushRef="#br0">76618 37510 677,'29'-22'0,"-7"6"0,-5 5 0,-6 5 0,0 1 5,9-2 10,7-2 9,9-1 11,1-1 3,-4 4 0,-3 2-3,-5 4 0,-4 2-5,-5 4-7,-4 2-7,-6 4-7,-4 2-7,-6 5-7,-4 3-6,-5 5-6,-5 1-4,-3-1 2,-5-1 2,-3-1 0,-2-2 2,3-1 0,1-3 2,3-1 0,2-3 1,5-2 1,3-4-1,4-3 2,4-3 2,6-4 5,5-4 6,4-3 5,5-5 2,7-2-2,5-3-1,7-3-2,1 1-1,-1 3 2,-3 4 0,-1 4 1,-4 3 1,-3 1 0,-5 0 0,-3 2-1,-4 2 0,-2 4-1,-4 4-2,-3 4-1,-4 3-2,-5 3 0,-7 3 0,-6 3-2,-4 3 0,-3 3-1,-3 3-1,-2 3-2,-3-1 0,1-4-1,0-3 0,0-5-2,1-2 1,5-2 2,3-3 3,5-1 2,7-3 6,14-4 11,12-4 10,13-4 11,8-4-1,1-2-11,2-3-11,3-3-12,-1-3-8,0-2-7,-2-1-7,1-3-6,-5 1-6,-4 3-4,-5 3-4,-5 3-5,-3 1 0,-4 2 5,-3 1 3,-2 1 4</inkml:trace>
</inkml:ink>
</file>

<file path=ppt/ink/ink5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8"/>
    </inkml:context>
    <inkml:brush xml:id="br0">
      <inkml:brushProperty name="width" value="0.04629" units="cm"/>
      <inkml:brushProperty name="height" value="0.04629" units="cm"/>
    </inkml:brush>
  </inkml:definitions>
  <inkml:trace contextRef="#ctx0" brushRef="#br0">88533 52771 475,'13'-22'4,"-3"1"8,-4 2 9,-4 3 9,-4 1 2,-4 2-1,-4 3-3,-3 1-1,-4 1-3,-2 2-2,-1 1-2,-3 0-2,-2 4-1,-2 6-1,-5 6 0,-1 6 0,-2 4 1,-1 2 1,1 4 1,0 3 1,1 2 0,3 1-3,3 1-2,3 1-3,4-1-1,3-2-1,4-2 0,5-1-1,2-2-1,2 1-4,2-1-4,2 1-2,2-3-3,4-2-3,2-3-2,4-2-2,2-4-1,5-1 0,3-2 2,5-2 1,3-3-5,5-3-9,3-2-9,4-4-10,1-2-4,0-1 3,-1-3 3,-2-2 2,-2-1 2,-3 1 0,-5-1 0,-3 0 0,-5 1 4,-5 1 7,-5 0 6,-4 2 7</inkml:trace>
</inkml:ink>
</file>

<file path=ppt/ink/ink5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8"/>
    </inkml:context>
    <inkml:brush xml:id="br0">
      <inkml:brushProperty name="width" value="0.04113" units="cm"/>
      <inkml:brushProperty name="height" value="0.04113" units="cm"/>
    </inkml:brush>
  </inkml:definitions>
  <inkml:trace contextRef="#ctx0" brushRef="#br0">89992 53837 534,'-9'-6'47,"0"6"0,-2 4 1,0 6 0,-1 1-1,1 1-5,-1 0-5,0 0-5,1-1-4,0 1-4,2 0-4,1 0-3,1 0-5,2 1-3,2 1-3,2 1-4,1 1-8,0 0-10,0-1-11,0 1-10,1-2-7,2-1-5,2-2-4,2-2-3,1-2 1,-1-2 8,1-3 9,0 0 9,-1-3 4,0-1 2,-2 0 3,0-1 2</inkml:trace>
</inkml:ink>
</file>

<file path=ppt/ink/ink5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8"/>
    </inkml:context>
    <inkml:brush xml:id="br0">
      <inkml:brushProperty name="width" value="0.04308" units="cm"/>
      <inkml:brushProperty name="height" value="0.04308" units="cm"/>
    </inkml:brush>
  </inkml:definitions>
  <inkml:trace contextRef="#ctx0" brushRef="#br0">90634 53600 510,'-15'0'5,"2"0"9,2 0 9,3 0 9,0 0 4,0 0-2,0 0 0,0 0-3,1 1-2,2 4-2,3 2-2,1 4-3,0 0-2,-1 1 1,0 0-1,-1 0-1,-1-1 0,2 1-3,0 0-3,2 0-2,0-1-1,2 1-2,0 0 1,2 0-2,0-1-2,3-1-8,2-1-5,2 0-7,0-1-3,-1 1 0,0 2 1,-2 0-1,-1 2 0,-2 1 0,-2 3 0,-2 2 0,-4-1 1,-6-1 1,-6-2 1,-5-3 2,-3-1-2,1-2-5,1-2-4,1-2-5,1-2-4,2-1-1,3 0-3,1-1-1,2-3 2,2-2 6,2-4 6,3-2 6,0-2 4,0 1 4,0-1 2,0 0 4</inkml:trace>
</inkml:ink>
</file>

<file path=ppt/ink/ink5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9"/>
    </inkml:context>
    <inkml:brush xml:id="br0">
      <inkml:brushProperty name="width" value="0.04211" units="cm"/>
      <inkml:brushProperty name="height" value="0.04211" units="cm"/>
    </inkml:brush>
  </inkml:definitions>
  <inkml:trace contextRef="#ctx0" brushRef="#br0">91138 53466 522,'16'-7'6,"1"2"11,2 2 13,0 2 11,0 3 5,-1 6 1,-1 4-2,-1 5 1,-2 3-4,-4 1-7,-5 1-7,-2 1-6,-6 2-5,-2 1 0,-5 3-1,-4 1-1,-4 2-8,-3 1-12,-5 0-13,-3 2-13,-2-2-9,0-3-5,-1-5-3,1-3-5,2-5 0,7-3 7,5-4 5,6-4 6,4-3 4,-1-1 2,0 0 1,0-1 2</inkml:trace>
</inkml:ink>
</file>

<file path=ppt/ink/ink5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9"/>
    </inkml:context>
    <inkml:brush xml:id="br0">
      <inkml:brushProperty name="width" value="0.02971" units="cm"/>
      <inkml:brushProperty name="height" value="0.02971" units="cm"/>
    </inkml:brush>
  </inkml:definitions>
  <inkml:trace contextRef="#ctx0" brushRef="#br0">92300 53482 740,'64'-14'81,"-15"4"-18,-12 4-17,-15 4-18,-3 2-11,7 0-4,7 0-5,7 0-4,2 0-7,-2 0-9,-2 0-9,-1 0-8,-5 0-6,-6 0-1,-5 0-4,-6 0-1</inkml:trace>
</inkml:ink>
</file>

<file path=ppt/ink/ink5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49"/>
    </inkml:context>
    <inkml:brush xml:id="br0">
      <inkml:brushProperty name="width" value="0.03886" units="cm"/>
      <inkml:brushProperty name="height" value="0.03886" units="cm"/>
    </inkml:brush>
  </inkml:definitions>
  <inkml:trace contextRef="#ctx0" brushRef="#br0">92995 52770 566,'-8'-7'0,"2"-1"0,0 0 0,2 0 0,1 3 9,0 6 19,1 6 20,2 6 18,0 4 5,0 3-11,0 3-9,0 3-11,0 2-9,0 1-11,0 0-11,0 2-9,-1 2-6,-4 1 2,-2 2-1,-4 2 1,0-1-3,1-5-7,0-6-7,2-3-7</inkml:trace>
</inkml:ink>
</file>

<file path=ppt/ink/ink5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0"/>
    </inkml:context>
    <inkml:brush xml:id="br0">
      <inkml:brushProperty name="width" value="0.05316" units="cm"/>
      <inkml:brushProperty name="height" value="0.05316" units="cm"/>
    </inkml:brush>
  </inkml:definitions>
  <inkml:trace contextRef="#ctx0" brushRef="#br0">94694 52235 413,'17'-21'6,"1"7"12,3 5 11,1 6 11,1 5 5,-3 4-4,-1 4-4,-2 3-4,-3 4-4,-3 3-4,-3 4-6,-2 2-3,-5 1-5,-4 1-2,-5-1-3,-5 0-3,-6 1-3,-4-1-3,-5 1-3,-4-1-3,-4-1-3,-1-3-1,-1-3-3,0-3-1,1-2 0,5-2 2,5-3 1,5-1 1,4-1 3,2-2 2,4-1 2,3 0 2,6-2 3,10-2 4,10-2 4,9-2 3,6-2 1,3-2-5,1-2-3,2-1-3,1-2-4,-1 0-2,-2 0-3,0 1-3,-1-1-2,-1 0-3,-1 0-3,-1 1-3,-3-2-1,-2 0 0,-3-1 1,-2-1-1,-4-2 1,1-2 3,-2-1 1,-1-3 3,-1-1 3,-3-1 1,-1-1 2,-2-1 1,-2 0 5,0 1 5,-2 1 5,0 1 5,-2 2 4,-1 3 3,0 3 3,-1 3 4,-2 4 7,-1 6 14,0 6 12,-1 6 14,-1 5 2,2 5-12,0 5-10,2 5-10,0 3-9,0-1-4,0 0-6,0 1-6,-1-1-3,0 0-5,-2 1-2,0-1-5,-2-1-6,-2-1-13,-2-3-11,-1-1-11,-2-3-6,0-1 2,0-3 1,1-1 1,0-5-3,2-6-7,2-8-8,2-6-6,2-6 2,2-6 15,2-3 13,2-6 15,3-2 9,6 3 5,4 1 7,5 3 5,4 2 3,1 3 2,2 3 1,3 2 0,0 3 4,-2 3 7,0 1 5,0 2 7,-2 2 1,0 0-3,1 2-4,-1 0-2,-1 1-6,-5 0-5,-3 0-6,-4 0-5</inkml:trace>
</inkml:ink>
</file>

<file path=ppt/ink/ink5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0"/>
    </inkml:context>
    <inkml:brush xml:id="br0">
      <inkml:brushProperty name="width" value="0.05674" units="cm"/>
      <inkml:brushProperty name="height" value="0.05674" units="cm"/>
    </inkml:brush>
  </inkml:definitions>
  <inkml:trace contextRef="#ctx0" brushRef="#br0">97591 51366 387,'0'-16'2,"0"-1"3,0-1 4,0-1 3,0 1 4,0 2 2,0 4 4,0 3 3,0 5 7,2 8 11,0 8 11,2 7 11,-1 8 0,-1 5-9,0 6-10,-1 6-9,-3 5-8,0 4-5,-3 4-5,-2 4-5,-1 1-4,0 1-4,1 0-3,-1-1-3,-1 2-1,-2 3 0,-2 4 1,-1 2 2,-1-2-10,2-4-17,2-4-17,3-6-19,1-5-4,2-8 7,2-6 9,2-7 7</inkml:trace>
</inkml:ink>
</file>

<file path=ppt/ink/ink5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0"/>
    </inkml:context>
    <inkml:brush xml:id="br0">
      <inkml:brushProperty name="width" value="0.04098" units="cm"/>
      <inkml:brushProperty name="height" value="0.04098" units="cm"/>
    </inkml:brush>
  </inkml:definitions>
  <inkml:trace contextRef="#ctx0" brushRef="#br0">98458 53029 536,'16'-22'0,"1"4"0,2 4 0,0 5 0,-2 2 8,-1 2 17,-4 2 15,-3 2 17,-1 2 5,-2 4-7,-1 2-6,0 4-7,-4 2-6,-4 3-8,-5 3-6,-6 3-8,-2 2-4,-3-1-3,-2 1-2,-1-1-2,1-1-3,3-2-5,4-4-4,4-3-6,7-2-6,8-2-11,9-3-9,10-1-11,5-2-1,4-4 7,4-2 8,5-3 6,-1-3 5,-2 0 0,-3-2 0,-3 0 2,-5 0 1,-4 1 1,-5 0 2,-4 2 2</inkml:trace>
</inkml:ink>
</file>

<file path=ppt/ink/ink5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1"/>
    </inkml:context>
    <inkml:brush xml:id="br0">
      <inkml:brushProperty name="width" value="0.04374" units="cm"/>
      <inkml:brushProperty name="height" value="0.04374" units="cm"/>
    </inkml:brush>
  </inkml:definitions>
  <inkml:trace contextRef="#ctx0" brushRef="#br0">100110 52694 502,'-2'-16'3,"0"1"6,-3-1 5,-2 0 7,-1 3 5,0 3 8,1 4 7,-1 4 8,0 3 0,0 4-5,0 2-5,0 4-5,1 2-5,1 3-5,0 3-6,2 3-4,0 0-2,2-1 0,0-2-1,2-2 1,1-2-9,4-1-21,2-1-20,4-1-19,-1-1-9,1-2 3,-2-2 4,0-2 2,-1-2 5,-1-1 6,1 0 7,0-1 5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26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77104 36996 522,'-16'-22'3,"2"4"9,1 5 7,1 3 9,1 4 4,2 4 4,2 4 3,2 4 4,2 4-2,1 5-7,0 5-6,2 5-7,0 5-3,0 5-1,0 4-2,0 6 0,0 4-1,0 6 0,0 4 0,0 5 0,0 2-3,2-1-4,0 0-5,1-2-4,1-3-3,0-5-2,0-4-2,0-5-2,0-5-1,0-4-1,0-4-1,0-3-1,-3-7-6,-4-7-13,-5-8-12,-6-8-13,-3-7 0,-1-4 11,-3-5 12,-1-5 12,0-2 7,2 1 4,4 1 2,3 1 4,2 0 6,2 0 9,3 1 9,1-1 9,3 1 4,4 1-1,3 1 0,6 1 0,1 1-2,1 2-3,1 3-1,1 1-3,1 1-2,2 2-4,0 1-3,1 0-4,-1 4-4,-5 6-6,-3 6-7,-4 6-6,-6 3-1,-6 1 2,-7 1 2,-7 1 3,-4 0 1,1-1 3,-1-1 1,1-1 1,1-2 3,5-5 1,3-3 3,4-4 1,4-3 2,6-2-2,4-2-1,6-2 0,6-3-2,9-4 0,9-3-2,9-5-1,4-1-5,2 1-7,0 0-9,2 2-7,-6 2-2,-10 3 4,-11 3 4,-11 2 5,-4 2 0,0 0-3,1 0-4,2 1-4</inkml:trace>
</inkml:ink>
</file>

<file path=ppt/ink/ink5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1"/>
    </inkml:context>
    <inkml:brush xml:id="br0">
      <inkml:brushProperty name="width" value="0.03936" units="cm"/>
      <inkml:brushProperty name="height" value="0.03936" units="cm"/>
    </inkml:brush>
  </inkml:definitions>
  <inkml:trace contextRef="#ctx0" brushRef="#br0">100413 52677 558,'-1'-36'46,"0"9"1,-2 7 1,0 9 2,-1 5-6,0 4-10,0 4-11,0 4-10,0 2-6,0 1-2,0 2-1,1 0-1,-1 0-4,3-1-4,2 0-5,3-2-4,0-1-8,3-2-13,2-2-12,2-2-11,-1-1 9,-4 2 30,-4 0 31,-4 2 30,-2 1 12,2 3-5,0 3-7,2 4-5,0 0-6,2 1-4,0 0-5,2-1-4,-1 1-4,-1 0-3,0-1-2,-1 1-4,-1 0-3,0 1 0,0 1-2,0 2 0,-3-1-5,-2 1-5,-5-1-6,-4 1-6,-2-1-2,-1-1-1,-2-1 0,0-1 0,1-2 0,1-4 1,2-5 1,3-2 2,-1-4 1,0-1 3,-1 0 3,-1-1 4,0-2 3,4 0 2,3-1 4,3-2 2,2-1 2,3-3 3,4-4 1,2-1 1,4-3 1,6 2-2,4 1-1,5 1-1,3 0-3,1-1-3,1-2-2,1 1-3,-1-2-5,-3 0-5,-4 1-5,-1-1-6,-4 2-3,-3 3-1,-3 3-1,-2 2-1</inkml:trace>
</inkml:ink>
</file>

<file path=ppt/ink/ink5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2"/>
    </inkml:context>
    <inkml:brush xml:id="br0">
      <inkml:brushProperty name="width" value="0.03966" units="cm"/>
      <inkml:brushProperty name="height" value="0.03966" units="cm"/>
    </inkml:brush>
  </inkml:definitions>
  <inkml:trace contextRef="#ctx0" brushRef="#br0">101730 51850 554,'16'1'7,"1"4"12,1 2 13,2 4 13,-1 4 5,1 7-2,-1 6-2,1 8-3,-2 2-4,-3-1-6,-2-3-7,-4-1-6,-2-2-6,-2 0-2,-3 1-5,0-1-3,-5 1-4,-4 1-6,-6 0-7,-4 2-5,-5 0-3,-5-1 3,-5-2 1,-4 0 2,-1-3-8,5-5-19,5-5-19,5-4-18</inkml:trace>
</inkml:ink>
</file>

<file path=ppt/ink/ink5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6"/>
    </inkml:context>
    <inkml:brush xml:id="br0">
      <inkml:brushProperty name="width" value="0.05058" units="cm"/>
      <inkml:brushProperty name="height" value="0.05058" units="cm"/>
      <inkml:brushProperty name="color" value="#F2395B"/>
    </inkml:brush>
  </inkml:definitions>
  <inkml:trace contextRef="#ctx0" brushRef="#br0">74552 39699 434,'-22'0'7,"6"-2"14,5 0 12,5-1 15,2-2 1,0-1-10,0 0-10,0-1-10,-1-1-6,-4 2-1,-2 1-2,-3 1-1,-2 0-1,-2 3 0,0 2-2,-1 3-1,-1 2 1,-1 5 0,-1 5 1,-1 5 1,0 3 1,-1-1 0,1 1 1,-1-1 0,2 1 1,1-1-2,2 1 0,3-1 0,1 2-2,2 1 0,2 3-2,3 1-1,1 1 0,2 1 0,2-1 1,2 0 0,1-2-1,2-3-3,0-5-3,2-3-3,1-3-1,1-3 0,3-1 0,2-2 1,3-3 0,4-2 1,3-4 1,5-2 1,2-4 0,4-4-1,3-3 1,3-5-1,1-2-2,0-1-3,1-1-3,-1-1-4,-1-1-2,0 1-4,-1-1-4,-1 1-3,-4 0-2,-4 3 0,-5 1-1,-4 3 0,-5-1 1,-1-2 2,-2-1 4,-2-3 3,-3 0 2,-1-1 3,-2 1 1,-2-1 1,-1 2 5,0 1 5,0 3 6,0 1 6,1 1 3,0-2 0,2 0 1,0 0-1,1-1 2,0 4 2,0 3 3,0 3 2,-1 4 7,-1 8 14,0 6 12,-1 7 14,-2 4-1,-1-1-12,0 1-13,-1 0-14,-1 0-6,2 4-3,0 3-2,2 3-1,-1 3-4,0 1-5,-2 2-4,0 2-4,-1 2-4,0 2-4,0 3-4,0 1-4,0-1-3,-2-2-3,0-4-3,-1-2-3,-1-5-2,2-5-3,1-7-2,0-5-3,2-7-4,0-6-4,2-8-3,1-6-6</inkml:trace>
</inkml:ink>
</file>

<file path=ppt/ink/ink5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6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76150 40848 604,'7'-50'24,"-1"14"11,0 10 9,-1 12 11,1 5-1,5-1-8,5-3-9,5-2-9,4 0-8,3-1-3,3 0-6,3 1-4,1 0-2,-1 2-1,-1 2 0,-1 3 0,-2 1-7,0 2-14,-1 2-15,-1 2-14,-2 1-4,-5 0 5,-3 0 5,-4 0 7</inkml:trace>
</inkml:ink>
</file>

<file path=ppt/ink/ink5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7"/>
    </inkml:context>
    <inkml:brush xml:id="br0">
      <inkml:brushProperty name="width" value="0.05105" units="cm"/>
      <inkml:brushProperty name="height" value="0.05105" units="cm"/>
      <inkml:brushProperty name="color" value="#F2395B"/>
    </inkml:brush>
  </inkml:definitions>
  <inkml:trace contextRef="#ctx0" brushRef="#br0">77726 39356 430,'0'-16'2,"2"-1"2,0-1 2,2-1 3,-1 4 11,-2 12 20,-2 11 20,-2 10 19,-2 8 4,-2 8-14,-2 7-13,-2 7-14,0 3-9,3 3-7,1 2-7,2 2-7,0 2-5,0 5-5,-1 3-4,-2 5-5,0 0-6,1-1-7,-1-3-8,0-1-7,1-5-6,2-8-1,2-8-3,2-8-2</inkml:trace>
</inkml:ink>
</file>

<file path=ppt/ink/ink5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7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78123 40700 572,'-23'37'133,"2"-3"-34,3-5-33,1-4-35,2-2-19,-1-3-2,0-1-2,0-2-3,3-2 0,3-1 0,4-1 2,4 0 1,2-2 1,0 1-1,0 0-1,0 0 0,1-2-2,4-1-3,2-2-1,4-2-4,2-2-1,5-1 0,3 0-2,5-1 1,1-2-3,-1-1-5,-1 0-3,-1-1-5,-2-1-2,-1 2-2,-2 0-2,-2 2-2,-3 0-1,-1 0-2,-2 0-1,-2 0-3</inkml:trace>
</inkml:ink>
</file>

<file path=ppt/ink/ink5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7"/>
    </inkml:context>
    <inkml:brush xml:id="br0">
      <inkml:brushProperty name="width" value="0.04058" units="cm"/>
      <inkml:brushProperty name="height" value="0.04058" units="cm"/>
      <inkml:brushProperty name="color" value="#F2395B"/>
    </inkml:brush>
  </inkml:definitions>
  <inkml:trace contextRef="#ctx0" brushRef="#br0">78865 40877 542,'-7'-25'111,"2"16"-19,2 14-20,2 16-19,1 8-14,0 4-6,0 4-8,0 5-7,0 2-8,0 3-5,0 4-8,0 2-7,-1-1-8,0-6-10,-2-6-10,0-5-11,-1-6-6,0-3-4,0-5-3,0-3-4</inkml:trace>
</inkml:ink>
</file>

<file path=ppt/ink/ink5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8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75495 47363 464,'-8'-14'-13,"2"1"9,1 2 9,0 2 9,1 2 5,1-1 3,-1 0 2,0 0 3,-1 1-1,-2 2-2,-2 2-3,-2 2-2,-1 1-2,-3 0-2,-2 0 0,-1 0-2,-2 1 0,0 0 1,1 2 0,-1 0 0,1 3 1,3 2 1,1 3 0,3 3 1,0 3-1,2 3-3,1 4-3,0 2-2,2 1-1,1 0-1,0 1 0,2-1-1,0 0-1,2-3-3,0-1-3,2-3-3,1-1-3,4-1 0,2-1-2,4 0-1,1-3 0,1-3-1,1-3 1,1-2-1,2-3 1,3-2-1,4-2 0,2-2 0,2-4-2,2-6-3,3-5-3,1-7-4,1-4-1,1-3 0,-1-2-1,0-4 0,-1-1 1,-1 0 2,-3 0 1,-1-1 3,-4 2 1,-1 4 1,-4 2 2,-3 3 1,-3 2 3,-1 1 5,-2 1 4,-2 1 5,-2 3 5,-1 3 5,0 4 5,-2 5 5,1 2 5,0 2 6,1 2 5,2 2 6,-1 3 1,-2 4-4,-3 4-4,0 3-4,-2 4-2,0 1-3,0 3-2,0 2-3,-2 1-2,0 1-5,-3 1-3,-2 1-5,-1 0-2,0 2-1,0 1-1,1 1-1,-1 1-1,2 1 1,1 0 0,0 2 1,1-2-10,0-3-17,0-5-18,0-3-18</inkml:trace>
</inkml:ink>
</file>

<file path=ppt/ink/ink5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8"/>
    </inkml:context>
    <inkml:brush xml:id="br0">
      <inkml:brushProperty name="width" value="0.0336" units="cm"/>
      <inkml:brushProperty name="height" value="0.0336" units="cm"/>
      <inkml:brushProperty name="color" value="#F2395B"/>
    </inkml:brush>
  </inkml:definitions>
  <inkml:trace contextRef="#ctx0" brushRef="#br0">77300 48060 654,'8'-15'0,"0"2"0,0 2 0,-1 3 0,1 0 7,0 0 11,0 0 13,0 0 12,1 1 5,1 1-6,3 0-4,2 2-5,1 0-5,3 2-6,2 0-6,1 2-5,1 0-5,-3 0-3,-1 0-4,-2 0-3,-2 0-6,-1 0-12,-1 0-10,0 0-11</inkml:trace>
</inkml:ink>
</file>

<file path=ppt/ink/ink5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9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78460 46435 465,'-1'-15'0,"-1"1"0,0 0 0,-1 2 0,-1 1 3,0 1 6,0 0 6,0 2 6,1 4 9,0 8 13,2 8 12,0 7 13,1 6 1,0 3-13,0 3-11,0 3-12,0 3-7,0 4-5,0 4-4,0 4-4,-1 5-5,-2 4-6,-2 5-5,-1 5-6,-2 4-7,0 1-10,0 3-9,0 1-9,1-2-2,1-7 5,0-7 4,2-7 5,0-7-1,2-10-8,0-8-7,2-8-8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3"/>
    </inkml:context>
    <inkml:brush xml:id="br0">
      <inkml:brushProperty name="width" value="0.04621" units="cm"/>
      <inkml:brushProperty name="height" value="0.04621" units="cm"/>
      <inkml:brushProperty name="color" value="#00BFF3"/>
    </inkml:brush>
  </inkml:definitions>
  <inkml:trace contextRef="#ctx0" brushRef="#br0">65760 20289 476,'5'-5'5,"-6"6"11,-6 6 12,-6 6 10,-4 3 3,-1 3-5,-3 1-5,-1 3-5,-3 1-7,-1 1-7,-3 1-7,-1 1-9,-1-1-5,1-1-6,1-3-3,2-1-6,0-3-1,2-3-1,3-3 1,1-2 1,3-3 0,3-1 2,3 0 2,3-2 1,1 0 9,2 0 14,0 0 14,2 0 15,1 1 8,2 3 0,2 4 0,2 2 2,1 3-2,0 3-2,0 3-3,0 3-2,-1 3-3,-1 1-4,0 2-2,-1 3-4,-2-1-3,-1 0-3,0-1-3,-1-1-3,-1-3-7,2-3-9,0-5-12,2-3-9,-1-6-15,0-8-17,-2-8-17,0-8-18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5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26351 47650 555,'36'0'105,"-7"0"-24,-8 0-22,-5 0-24,-1 1-12,7 2-2,7 2-2,7 2-1,-1 1-4,-7 1-6,-9 2-4,-7 0-5,-6 6-3,-4 9-1,-4 10 0,-4 10-1,-3 1 0,-2-7 1,-2-9 0,-1-8 0,-4-1 0,-6 5-1,-3 5-2,-6 5-2,-3 1 0,1-2 2,0-1 2,0-3 2,-1-2 2,1-1 2,0-3 3,0-1 2,2-4 1,5-3 0,5-4-1,5-4 0,6-4 2,8-3 5,8-2 5,8-4 6,6-2 1,7-3-6,5-4-4,6-2-5,4-1-4,1 1-6,0 1-4,2 0-5,-1 2-4,-2 3-4,-1 1-4,-3 2-4,-2 1-5,-2 0-4,-1 0-6,-3 0-6,-2 1 3,-3 0 7,-3 2 7,-2 1 9,-4-1 2,-1-1-4,-2 0-4,-2-1-4</inkml:trace>
</inkml:ink>
</file>

<file path=ppt/ink/ink5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9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78872 47611 522,'6'-13'10,"-4"8"19,-4 7 19,-4 6 20,-2 5 2,1 1-13,-1 3-14,0 2-14,-1 0-8,0 1-2,-1-1-3,-1 1-2,0 0-2,2-1-1,2 1-1,2-1 0,3-1-3,4-2-3,4-4-5,4-3-3,3-1-3,5-2-1,4-1-2,3 0-2,3-2-3,-1-1-4,1 0-5,-1-1-4,-1-2-5,-3-1-3,-3 0-4,-2-1-3,-4-1-1,-1 2 5,-2 0 3,-2 2 5</inkml:trace>
</inkml:ink>
</file>

<file path=ppt/ink/ink5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8:59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79424 47899 528,'-8'-8'5,"0"2"9,0 0 10,0 2 10,1 4 9,1 10 9,0 8 9,2 9 10,-1 6-5,0 4-16,-1 4-16,-2 5-18,1 4-15,-1 7-14,0 7-16,0 7-14,1-3-3,0-14 8,2-14 8,1-14 8,0-6-3,0 0-11,0-1-14,0 1-12</inkml:trace>
</inkml:ink>
</file>

<file path=ppt/ink/ink5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0"/>
    </inkml:context>
    <inkml:brush xml:id="br0">
      <inkml:brushProperty name="width" value="0.04807" units="cm"/>
      <inkml:brushProperty name="height" value="0.04807" units="cm"/>
      <inkml:brushProperty name="color" value="#F2395B"/>
    </inkml:brush>
  </inkml:definitions>
  <inkml:trace contextRef="#ctx0" brushRef="#br0">74180 53693 457,'-9'-14'5,"-3"4"7,-4 4 10,-1 4 8,-3 2 2,0 0-5,1 0-5,-1 0-5,-1 0-3,-1 0-1,-3 0-2,-1 0 0,-1 0-1,1 0 3,1 0 1,1 0 1,1 0 2,1 0-1,1 0-1,1 0 1,1 2-2,0 4 0,2 4-3,1 4-1,1 3 0,1 5-2,0 3 0,2 5-1,1 1 0,2 2-1,3 1 0,1 1-1,1-1 0,2-2 1,0-1 0,2-3 0,0-1 0,0-1-1,0-1-1,0-1-2,0-2 0,0-1-1,0-3-2,0-1 0,2-3-2,4-2-3,4-4-3,3-3-3,5-2-2,5-4-1,5-2-2,5-3-1,3-5-2,3-4-2,1-5 0,2-5-2,1-4-1,1-5-3,-1-3-2,0-4-2,-3-1 1,-4 2 1,-5 1 4,-5 3 2,-4 2 2,-5 0 4,-3 1 4,-4 1 2,-3 2 4,-2 3 5,-3 3 4,0 3 5,-2 3 4,0 3 5,0 3 4,0 3 4,1 1 6,1 2 5,3 0 6,2 2 5,1 4 3,0 8-2,0 8-2,0 7-2,-2 5-4,-3 3-7,-2 1-6,-3 2-8,-3 2-4,-2 3-3,-2 1-3,-2 2-2,-1 1-4,1 0-6,-1 0-4,0 0-5,1-2-7,2-5-6,2-5-8,3-5-7,1-13-8,2-21-9,2-20-8,2-20-10,0-5 4,-1 14 16,0 12 16,-1 13 16,-1 6 9,0 0 4,0 0 4,0 1 3,0-2 5,0 0 10,0-2 9,0 0 8,1 0 5,1 1 0,3 0 0,2 2 0,2 0-2,4-2-2,2 0-3,3-1-2,3 0-3,1 0-4,3 2-3,1 1-4,1 0-2,-1 2-4,-1 1-2,-1 0-3,-1 2-2,-3 0-3,-1 2-1,-2 1-3,-2-1-6,1-1-12,0 0-11,-1-1-11,0-1-1,-4 0 10,-3 0 10,-2 0 10</inkml:trace>
</inkml:ink>
</file>

<file path=ppt/ink/ink5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1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76843 52997 451,'0'-43'16,"0"11"2,0 9 3,0 11 4,-1 6 3,-1 6 7,0 4 5,-1 6 6,-1 4 1,2 7-5,0 5-5,2 7-5,-1 3-4,0 2-4,-2 2-2,0 2-5,-2 5-2,0 8-5,-1 8-3,-1 7-3,-1 6-2,0 1 3,0 2 1,0 3 2,1-6 0,0-10-4,2-10-2,1-12-4,0-7-11,2-5-17,0-5-17,2-5-18,-1-4-9,0-3 2,-2-3 0,0-2 1</inkml:trace>
</inkml:ink>
</file>

<file path=ppt/ink/ink5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1"/>
    </inkml:context>
    <inkml:brush xml:id="br0">
      <inkml:brushProperty name="width" value="0.04281" units="cm"/>
      <inkml:brushProperty name="height" value="0.04281" units="cm"/>
      <inkml:brushProperty name="color" value="#F2395B"/>
    </inkml:brush>
  </inkml:definitions>
  <inkml:trace contextRef="#ctx0" brushRef="#br0">77368 54484 513,'0'-15'3,"0"2"6,0 3 6,0 1 6,-1 3 5,-2 6 6,-2 4 5,-2 6 5,-1 3-1,-2 5-8,0 4-8,-1 3-7,-2 3-5,-1-1 1,-3 1-1,-1-1 1,-1-1-1,4-5 1,3-3 0,3-4-1,1-3 1,2 1-1,1 0 0,0 0-1,4-1-2,6-1-2,6-1-4,6 0-1,4-2-5,2-1-5,4 0-5,3-2-5,1-1-4,-1-4-4,-1-2-5,-1-3-4,-2-1-2,-2 2-3,-1 2-1,-2 2-2</inkml:trace>
</inkml:ink>
</file>

<file path=ppt/ink/ink5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1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77927 54631 588,'-15'-13'8,"2"3"17,3 4 16,1 4 17,2 4 3,2 4-10,2 4-10,2 3-11,1 7-7,0 9-5,0 9-5,0 8-4,-1 7-3,0 2 2,-2 3 0,0 4 1,-1 0-6,0-1-15,0-1-15,1-1-13,-1-4-12,0-8-6,0-8-8,0-7-6</inkml:trace>
</inkml:ink>
</file>

<file path=ppt/ink/ink5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4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69178 26982 481,'-1'-22'7,"0"5"11,-2 3 14,0 4 11,1 2 4,4 0-5,4 1-5,4-1-6,4 0-2,5 0-2,5 0-1,5 0 0,5 1-2,5-1-3,4 0-2,6 0-2,3 1-3,5 0-2,4 2-2,4 1-3,4 0 0,5 2-2,5 0 1,5 2-2,1 0 0,0 2-1,-1 0-3,-1 2 0,0 0-2,0 1-2,2 2-1,1 0-1,0 0-1,0 0 0,1-2 1,-1 0 0,0-3 0,2-1 1,1-2 2,1-1 0,1-3-1,4-2-1,2-2-2,4-2-2,0-1-1,-1 1 1,0-1 0,-1 0 2,0 1 0,3 1 1,3 0 1,4 2 2,-3 1 0,-8 1-1,-8 0 0,-8 2-1,-6 0-1,-5 2-2,-5 0-2,-4 2-1,-7 0-3,-5 2-3,-5 0-3,-7 2-3,-7 0-4,-5 0-2,-8-1-4,-7 1-2,-6 1 0,-4 0 4,-6 1 3,-4 2 3,-3-1 3,1-1 2,-1 0 1,0-2 2</inkml:trace>
</inkml:ink>
</file>

<file path=ppt/ink/ink5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5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69348 27963 490,'-28'-22'0,"7"6"2,7 5 2,6 5 0,3 2 6,-3 2 9,-4 0 9,-2 2 9,0 2 2,5 4-5,3 4-5,4 3-6,3 4-3,2 3-2,2 4-3,1 2-3,1 1 0,-2 2-2,-2 1 0,-2 1-1,-1 1 0,-2 2 0,-1 3 0,0 1 0,-2 3-2,-2 6-1,-1 5-2,-3 4-2,-1 3-1,0-1-1,1 1 1,-1 0-2,1-2 0,2-4-3,2-4-1,3-4-3,-1-4-1,2-2 0,-1-3 0,0-3 1,0-3 0,0-2 0,0-1 2,0-3 0,0-1 1,-2-1 0,0-1 0,-1-1 0,0-1 1,2-2 2,2-3 2,2-1 1,2-2 4,4-2 6,2-3 5,4 0 5,1-3 1,1-1-3,1 0-3,1-2-3,2 0-2,3 0 0,4 0 0,2 0-1,2 0 0,2 0 0,3 0-2,1 0 0,3 0-1,2 0-2,4 0-1,3 0-2,1 0-1,2 0 0,0 0 0,2 0-1,0 0 0,3 0 1,2 0-1,2 0 1,2 1-2,2 0-2,1 2-2,3 0-2,0 1-1,-1 0 1,0 0 1,-2 0 1,1 0 0,3 0-1,3-1 1,3 2-2,3-2 2,1-1 0,2 0 2,3-2 2,0 0 1,1 0 1,-1 0 1,0 0 2,1 0-1,3 0 0,1 0-2,2 0-2,2 1 0,2 0 1,2 2-1,3 0 0,0 0 0,3 0 0,2-2 0,2 0-1,0-1 0,0 2-3,-2 0-1,0 2-3,-1-1-1,0-1-1,0 0 0,-1-1-2,-2-1 1,-8 0-1,-6 0 1,-7 0 0,-6-1-1,-7-1-1,-5 0-2,-6-1-2,-7-1-1,-8 2-2,-7 0-2,-9 2-2,-8-1-3,-10 0-4,-10-2-5,-10 0-3,-4-1 1,3 0 7,1 0 7,3 1 8</inkml:trace>
</inkml:ink>
</file>

<file path=ppt/ink/ink5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6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76247 27805 582,'0'-13'6,"0"6"10,0 6 11,0 6 10,0 3 3,0 2-7,0 0-6,0 1-7,0 4-3,0 5 2,0 7 1,0 5 2,-2 4-1,0 2-2,-3 3-1,-2 1-2,-1 4-2,0 7-1,0 8-2,1 6-1,-3 7-3,0 9-3,-3 7-4,-2 8-2,0 1-3,1-5 2,1-4 0,0-5 1,3-6-5,1-6-11,2-5-10,2-6-10,2-6-7,2-5 0,2-4-1,2-5-2,0-7 1,0-8 4,-2-7 4,0-8 3</inkml:trace>
</inkml:ink>
</file>

<file path=ppt/ink/ink5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6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76995 27374 531,'0'-29'3,"0"6"7,0 7 5,0 5 8,0 9 4,0 12 3,0 11 5,0 13 2,0 6 1,0 4-5,0 3-3,0 2-5,0 2-2,0 2-2,0 0-1,0 2-2,-1 2-1,-1 7 0,0 5-2,-1 7 0,-2 5-4,-2 6-5,-2 6-8,-2 6-5,0 0-4,0-8-2,2-6-1,1-7-2,1-6-5,2-3-10,2-4-8,2-5-9,1-6-4,2-10 3,0-10 3,2-9 2,0-6 4,0-3 5,0-1 4,0-2 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5"/>
    </inkml:context>
    <inkml:brush xml:id="br0">
      <inkml:brushProperty name="width" value="0.03831" units="cm"/>
      <inkml:brushProperty name="height" value="0.03831" units="cm"/>
      <inkml:brushProperty name="color" value="#00BFF3"/>
    </inkml:brush>
  </inkml:definitions>
  <inkml:trace contextRef="#ctx0" brushRef="#br0">29061 47177 574,'5'-25'47,"-6"16"8,-6 14 8,-6 16 7,-4 8-4,-3 2-15,-3 4-14,-3 3-16,-2 2-11,1 2-5,-1 2-5,1 2-6,0 0-5,3-4-5,1-2-6,3-3-4,2-5-6,2-4-5,4-4-6,3-6-4</inkml:trace>
</inkml:ink>
</file>

<file path=ppt/ink/ink5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7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77089 29963 618,'-5'-22'9,"6"6"17,6 5 17,6 5 18,4 2 2,3 2-11,3 0-12,3 2-11,2 0-9,3 0-4,1 0-4,3 0-6,1 0-2,2 0-3,2 0-3,2 0-3,0 0-6,-3 0-10,-4 0-10,-2 0-9,-2 0-6,-1 2 0,-1 0 0,-1 2 0,-3-1 4,-5-1 5,-5 0 7,-4-1 6</inkml:trace>
</inkml:ink>
</file>

<file path=ppt/ink/ink5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7"/>
    </inkml:context>
    <inkml:brush xml:id="br0">
      <inkml:brushProperty name="width" value="0.03444" units="cm"/>
      <inkml:brushProperty name="height" value="0.03444" units="cm"/>
      <inkml:brushProperty name="color" value="#F2395B"/>
    </inkml:brush>
  </inkml:definitions>
  <inkml:trace contextRef="#ctx0" brushRef="#br0">77330 30500 638,'-46'8'3,"2"0"5,2 0 5,2-1 6,6 1 6,13-2 7,11-1 7,12 0 6,9-2 1,5-1-7,7 0-6,6-1-8,2-1-6,0 0-8,1 0-7,-1 0-7,2 0-6,2 0-5,4 0-4,3 0-4,1-1-4,0-1-3,0 0-3,1-1-3,-4-1 0,-4 2 0,-5 0 3,-5 2 0,-5 0 2,-3 2 1,-4 0 1,-4 2 1</inkml:trace>
</inkml:ink>
</file>

<file path=ppt/ink/ink5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08"/>
    </inkml:context>
    <inkml:brush xml:id="br0">
      <inkml:brushProperty name="width" value="0.04221" units="cm"/>
      <inkml:brushProperty name="height" value="0.04221" units="cm"/>
      <inkml:brushProperty name="color" value="#F2395B"/>
    </inkml:brush>
  </inkml:definitions>
  <inkml:trace contextRef="#ctx0" brushRef="#br0">80300 29281 521,'14'-7'0,"-3"1"0,-2 0 0,-4 2 0,1 0 3,6 2 6,4 0 7,5 2 6,3 0 2,1 0 1,1 0-1,1 0-1,0 1 0,-1 4-3,-1 2-2,-1 4-1,-3 1-3,-3 3-2,-4 1-2,-4 3-3,-4 1-1,-3-1 0,-2 1-1,-4 0 1,-2 0-1,-5 2 0,-4 3 1,-4 2-1,-2-1-3,-3 0-9,-1-1-9,-3-1-9,0-1-3,1-3 2,1-1 1,1-2 3,2-4 0,3-3-2,3-4-3,3-4-1,2-4-1,2-6 1,2-4 1,3-5 0,0-3 4,2-1 4,0-1 6,2-1 5,0 0 4,2 1 0,0 1 1,2 1 2,-1 1 1,1 2 3,0 2 2,0 3 4,-1 4 12,0 10 25,-2 8 23,0 9 23,-1 7 5,2 3-17,0 4-17,2 5-16,0 2-14,0 4-10,-1 2-11,2 4-11,-2 2-9,-1 3-10,0 4-9,-2 2-9,0-2-4,0-6 1,0-8 0,0-6 1,0-6-1,-2-3-6,0-5-5,-1-3-4</inkml:trace>
</inkml:ink>
</file>

<file path=ppt/ink/ink5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11"/>
    </inkml:context>
    <inkml:brush xml:id="br0">
      <inkml:brushProperty name="width" value="0.0377" units="cm"/>
      <inkml:brushProperty name="height" value="0.0377" units="cm"/>
      <inkml:brushProperty name="color" value="#F2395B"/>
    </inkml:brush>
  </inkml:definitions>
  <inkml:trace contextRef="#ctx0" brushRef="#br0">82200 47326 583,'17'0'100,"1"0"-23,3 0-23,1 0-23,6 0-12,9 0 0,9 0-1,8 0 0,9-3-2,8-2-3,7-5-2,8-4-4,2-1-1,-5-1 2,-5 0 0,-5 0 1,-9 3-6,-11 3-17,-11 4-15,-13 4-16,-7 2-10,-3 0-5,-3 0-6,-2 0-4</inkml:trace>
</inkml:ink>
</file>

<file path=ppt/ink/ink5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24"/>
    </inkml:context>
    <inkml:brush xml:id="br0">
      <inkml:brushProperty name="width" value="0.026" units="cm"/>
      <inkml:brushProperty name="height" value="0.026" units="cm"/>
      <inkml:brushProperty name="color" value="#F2395B"/>
    </inkml:brush>
  </inkml:definitions>
  <inkml:trace contextRef="#ctx0" brushRef="#br0">82400 26459 846,'15'8'34,"-1"-2"-7,-1-1-7,0 0-8,-1-2-3,1-1-3,1 0-2,2-1-1,0-1-1,3 0 1,2 0 1,1 0 2,2-2-1,1 0-2,1-3-3,1-2-2,0-1-1,-1 0 1,-1 1 1,-1-1 2,-2 1 0,-1 2 0,-3 2 1,-1 2 1,-1 1-1,0 0 0,-1 0 0,1 0-2,0 0 1,-1 2-1,1 1 1,0 0 0,0 0 0,3 0 0,2-2 0,1 0 1,2-1-1,1 0 0,1 0-2,1 0 1,1 0-1,3 0 1,1 0 0,3 0 0,-1 0 0,-2 0 0,-2 0 0,-1 0-1,-1 0-1,1 0-2,1 0-3,1 0-2,-1 0 0,0 2-1,-1 0 1,-1 2 1,0-1 0,3-1 1,1 0 2,3-2 0,1-1 0,2-4 1,2-2 0,2-3 1,1-1 1,-2 0 2,0 2 2,-1 1 3,-2 0 0,-2 2-1,-2 1-1,-1 0-2,-3 1 0,-1 1-1,-3-1-2,-1 0-1,-2 0-1,1 2-2,-1 0-2,1 2-2,-1 0-2,1 0-6,-1 0-4,1 0-4,-3 0-1,-3 0 3,-4 0 2,-4 0 3</inkml:trace>
</inkml:ink>
</file>

<file path=ppt/ink/ink5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25"/>
    </inkml:context>
    <inkml:brush xml:id="br0">
      <inkml:brushProperty name="width" value="0.02424" units="cm"/>
      <inkml:brushProperty name="height" value="0.02424" units="cm"/>
      <inkml:brushProperty name="color" value="#F2395B"/>
    </inkml:brush>
  </inkml:definitions>
  <inkml:trace contextRef="#ctx0" brushRef="#br0">84500 32512 907,'22'-1'-19,"-1"-1"5,-3 0 7,-1-1 5,0-1 5,2 2 2,1 0 2,3 2 3,2-1 0,5 0 0,3-2 1,4 0-1,3 0 0,0 0-1,2 1-1,1 2 0,1 0-1,2 0-2,2 0-1,2 0-1,1 0 0,0 0-1,0 0 1,0 0 0,0 0-1,2-2-1,0-1-2,1 0-2,0 0 1,-2 0 0,-2 2 1,-2 0 1,-2 1 1,-2 0 0,-2 0 0,-1 0 1,-3 1 0,0 0-1,-2 2 0,1 0 0,-2 1-2,0 0 0,0 0-2,1 0 0,-2-1-2,0 0-2,-1-2-2,-1 0-3,-1-3-2,-2-2-4,0-4-3,-1-2-4,-3-1 0,-7 2 2,-5 2 2,-6 3 2,-2 0 2,0 0 0,1 0 2,2 0 0</inkml:trace>
</inkml:ink>
</file>

<file path=ppt/ink/ink5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2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85437 26800 999,'-8'28'-34,"2"-7"8,1-7 8,0-7 8,1 3 6,0 10 2,0 11 2,0 10 2,0 5 1,1-2-2,-1-2 0,0-1-1,-1-2-1,0 0 1,-1 0 0,-2 0-1,1-3 1,2-7 0,3-7 0,1-7 1,0 1-1,-1 9 0,0 9-1,-1 9 0,-1 3-1,0-1 0,0 0-1,0-1-1,1-1 0,0 2-3,2 0-1,0 2-2,1-2 0,0-2 0,0-4-1,0-2 2,0-3-1,-2-3 2,0-3-1,-2-3 2,0-2 0,1 1 1,-2-1 0,2 1 1,-2-1 1,0 1 1,-2-1 0,0 1 2,0 0 0,0 2 0,2 3 1,1 1 0,0-1-1,0-7 1,0-5 0,0-6 0</inkml:trace>
</inkml:ink>
</file>

<file path=ppt/ink/ink5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28"/>
    </inkml:context>
    <inkml:brush xml:id="br0">
      <inkml:brushProperty name="width" value="0.02413" units="cm"/>
      <inkml:brushProperty name="height" value="0.02413" units="cm"/>
      <inkml:brushProperty name="color" value="#F2395B"/>
    </inkml:brush>
  </inkml:definitions>
  <inkml:trace contextRef="#ctx0" brushRef="#br0">85584 26650 911,'0'21'-15,"0"-3"4,0-4 4,0-4 4,0-2 3,0-1 2,0 1 2,0 0 1,0 0 2,0 2 0,0 0 0,0 1 0,-1 8 0,-1 13 0,0 14-1,-1 14-1,-2 6 1,-2-1-1,-2-1 0,-2-1 1,0 0 0,-1 0 2,0-1 0,0 1 2,0 2-4,-1 3-7,-1 5-8,-1 3-8,0 1-4,2-1-1,2-3 0,3-1-1,1-4 0,2-3 2,2-5 2,2-3 1,0-1 1,0 2 1,-2 2 0,0 1 0,-1 1 1,0-2 4,0-3 3,0-1 4,0-6 1,1-12 1,-2-10 0,2-10 1,-1-8 1,0 1-1,0-2 1,0 0 0</inkml:trace>
</inkml:ink>
</file>

<file path=ppt/ink/ink5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1"/>
    </inkml:context>
    <inkml:brush xml:id="br0">
      <inkml:brushProperty name="width" value="0.02856" units="cm"/>
      <inkml:brushProperty name="height" value="0.02856" units="cm"/>
    </inkml:brush>
  </inkml:definitions>
  <inkml:trace contextRef="#ctx0" brushRef="#br0">85753 26950 770,'-7'20'66,"2"9"-16,2 8-15,2 10-16,0 7-8,0 6-3,-2 5-2,0 7-1,-2 3-2,-2 1 1,-2 0 1,-1 2 0,-3 3 0,0 5-1,-1 4-2,-1 6-1,-1-1-1,0-6 0,1-6 0,-1-6 0,2-7-6,2-11-15,4-9-15,3-9-14,1-9-4,0-6 4,0-5 5,0-6 5</inkml:trace>
</inkml:ink>
</file>

<file path=ppt/ink/ink5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2"/>
    </inkml:context>
    <inkml:brush xml:id="br0">
      <inkml:brushProperty name="width" value="0.03177" units="cm"/>
      <inkml:brushProperty name="height" value="0.03177" units="cm"/>
    </inkml:brush>
  </inkml:definitions>
  <inkml:trace contextRef="#ctx0" brushRef="#br0">85730 26600 692,'-15'0'-16,"2"0"5,2 0 4,3 0 5,0 1 7,2 2 8,0 2 10,2 2 8,-1 2 2,-2 5-1,-2 4-4,-1 3-3,-2 3-2,2-1-4,1 1-3,0-1-4,2 2-2,1 3 0,0 3 0,2 3-1,-1 4 0,0 6-2,-1 6-2,-2 6 0,1 3-1,0 1 0,2 1 0,1 2 0,-1 2-1,-2 8-6,-2 7-5,-2 7-4,-1 2-5,1 0-5,-1-1-4,0-2-5,1-5-4,2-11-5,3-11-3,1-10-5,1-11 3,2-8 7,0-9 8,2-8 7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5"/>
    </inkml:context>
    <inkml:brush xml:id="br0">
      <inkml:brushProperty name="width" value="0.031" units="cm"/>
      <inkml:brushProperty name="height" value="0.031" units="cm"/>
      <inkml:brushProperty name="color" value="#00BFF3"/>
    </inkml:brush>
  </inkml:definitions>
  <inkml:trace contextRef="#ctx0" brushRef="#br0">29400 48000 709,'15'0'5,"-1"0"10,-1 0 9,0 0 11,-1 0 3,1 0-4,1 0-2,2 0-3,2 1-3,7 4-6,5 2-4,6 4-4,1 0-7,-5 1-11,-5 0-8,-5 0-11,-4-1-5,-3 1-3,-3 0-2,-2 0-1</inkml:trace>
</inkml:ink>
</file>

<file path=ppt/ink/ink5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2"/>
    </inkml:context>
    <inkml:brush xml:id="br0">
      <inkml:brushProperty name="width" value="0.02336" units="cm"/>
      <inkml:brushProperty name="height" value="0.02336" units="cm"/>
    </inkml:brush>
  </inkml:definitions>
  <inkml:trace contextRef="#ctx0" brushRef="#br0">86431 29232 941,'-8'-2'18,"14"0"-4,15-4-3,15 0-4,10-1-2,6 2-2,6 2-3,6 2 0,3 1-5,3 0-6,1 0-5,3 0-7,-7 0 0,-15 2 4,-14 0 5,-15 2 3,-7 0 0,1 0-6,2 0-4,0 0-6</inkml:trace>
</inkml:ink>
</file>

<file path=ppt/ink/ink5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3"/>
    </inkml:context>
    <inkml:brush xml:id="br0">
      <inkml:brushProperty name="width" value="0.03065" units="cm"/>
      <inkml:brushProperty name="height" value="0.03065" units="cm"/>
    </inkml:brush>
  </inkml:definitions>
  <inkml:trace contextRef="#ctx0" brushRef="#br0">86773 29400 717,'-22'0'-1,"1"2"-3,3 0-2,1 2-3,4 0 8,4 0 17,6-1 16,5 1 18,2 0 2,3 0-10,2 0-12,2 0-11,4 0-6,7 0-1,7 0-2,7 0 0,0-1-3,-6-1-1,-5 0-3,-6-2-2,0 1-5,9 0-12,7 2-10,8 0-10,5 1-5,4 0 1,2 0 1,4 0 2,-5-1 1,-10 0 2,-12-2 3,-9 0 1</inkml:trace>
</inkml:ink>
</file>

<file path=ppt/ink/ink5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3"/>
    </inkml:context>
    <inkml:brush xml:id="br0">
      <inkml:brushProperty name="width" value="0.03072" units="cm"/>
      <inkml:brushProperty name="height" value="0.03072" units="cm"/>
    </inkml:brush>
  </inkml:definitions>
  <inkml:trace contextRef="#ctx0" brushRef="#br0">89731 28663 716,'8'-15'1,"0"2"2,0 2 3,0 3 1,0 1 3,0 2 1,-1 2 2,1 2 2,0 2 1,2 2 1,0 2 1,2 2 0,-1 1-1,1-1-2,0 1-4,0 0-3,-1 0-3,-1 2-2,-1 0-3,0 1-1,-2 1-2,-1 0-1,0-1-1,-2 1-1,-1 1-1,-4 2 0,-2 1 0,-3 3-1,-4 0-1,-4-1-3,-4-1-2,-3-1-3,-2-1-2,2-2-1,3-3 0,1-1-2,2-2 1,3-2 0,1-2 1,2-2 0,2-3 2,0-4 2,2-4 1,1-3 2,0-3 2,2 2 2,0 1 2,2 1 2,0 0 3,0 0 2,0 1 2,0-1 2,0 1 2,0 0 1,0 2 0,0 1 0,0 0 4,2 2 6,0 1 7,2 0 6,-1 3 4,1 4 4,0 4 3,0 4 2,0 4 0,0 5-7,0 5-6,0 5-7,-1 6-4,0 8-6,-2 8-4,0 8-5,-2 8-6,-2 7-10,-2 8-9,-2 9-8,0-6-3,0-18 5,2-17 6,1-17 5,-1-9-3,0 1-9,-2 1-11,0 1-10</inkml:trace>
</inkml:ink>
</file>

<file path=ppt/ink/ink5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6"/>
    </inkml:context>
    <inkml:brush xml:id="br0">
      <inkml:brushProperty name="width" value="0.03332" units="cm"/>
      <inkml:brushProperty name="height" value="0.03332" units="cm"/>
    </inkml:brush>
  </inkml:definitions>
  <inkml:trace contextRef="#ctx0" brushRef="#br0">67500 2095 660,'1'-13'71,"2"4"-12,2 6-13,2 5-12,1 2-8,1 3-2,2 2-3,0 2-1,0 0-4,-3 1-5,-1 0-3,-2 0-5,0-1-3,0 1 1,1 0-2,2 0 1,-1-1-11,-2 1-20,-3 0-20,0 0-20</inkml:trace>
</inkml:ink>
</file>

<file path=ppt/ink/ink5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6"/>
    </inkml:context>
    <inkml:brush xml:id="br0">
      <inkml:brushProperty name="width" value="0.03844" units="cm"/>
      <inkml:brushProperty name="height" value="0.03844" units="cm"/>
    </inkml:brush>
  </inkml:definitions>
  <inkml:trace contextRef="#ctx0" brushRef="#br0">67677 1750 572,'-8'8'96,"0"2"-24,0 0-24,0 1-24,-1 3-13,-1 3-5,-3 5-4,-2 3-3,-3 3-4,-3 1-2,-5 1-3,-3 1-2,-2 0-2,-1 1-2,1-1-2,-1 0-1,1-1-1,2-1 0,0-3 2,1-1 1,2-4 0,2-5 1,4-5 2,3-4 0,3-4 2,1-2 3,2-2 3,2-2 2,3-2 6,2 0 8,4-2 7,3 0 8,1 1 7,3 2 6,2 4 6,2 2 7,0 4-2,-3 2-8,-1 3-9,-2 4-7,-2 1-7,0 5-3,-1 2-5,-2 3-3,0 2-2,0 0 0,0 2 0,0 1 2,-1-1-8,-2-3-12,-2-3-14,-2-3-13,0-3-9,1-3-1,0-3-4,2-2-1,0-5 0,2-2 8,0-6 5,2-2 6</inkml:trace>
</inkml:ink>
</file>

<file path=ppt/ink/ink5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7"/>
    </inkml:context>
    <inkml:brush xml:id="br0">
      <inkml:brushProperty name="width" value="0.03486" units="cm"/>
      <inkml:brushProperty name="height" value="0.03486" units="cm"/>
    </inkml:brush>
  </inkml:definitions>
  <inkml:trace contextRef="#ctx0" brushRef="#br0">67500 3088 631,'17'-31'0,"1"1"0,3 2 0,2 0 0,-1 3 4,-1 6 8,-3 6 7,-1 7 7,-1 2 5,1 2 1,2 0-1,0 2 2,0 1-2,-1 4-3,-1 2-4,0 4-2,-3 1-4,-3 3-4,-3 1-4,-2 3-4,-4 3-2,-4 5 2,-4 5 0,-4 5 2,-3 1-5,-2-4-10,-1-2-12,-3-3-10,-1-3-5,1-5 3,-1-3 2,1-4 2,0-4 3,0-3 2,2-2 1,1-4 3,2-3 1,2-6 2,4-4 2,3-5 1,3-4 3,4-3 1,3-3 2,5-3 3,3 1 2,2 3 4,1 4 3,3 5 5,0 2 2,-3 4 1,-1 3 1,-2 3 1,-2 2 0,-1 4-3,0 2-1,-2 4-3,-2 3 0,-6 7-2,-4 5-1,-5 7-1,-4 2-1,-2-1-2,-2-2-2,-1 1-1,-2-3-2,0 0 0,1-1-2,-1 0 1,1-3-1,3-3 0,1-3 0,2-3 1,5-4 1,6-4 4,8-6 3,6-4 4,5-3 0,1 0-1,3 1-1,2-1-1,0 0-3,1 0-3,-1 0-3,1 0-3,-3 1-3,-3 0-5,-4 2-3,-4 1-4,-4-1-2,-1 0 1,-2-2-1,-1 0 1,-4-1-1,-1-2 0,-2 0 0,-1-1 0</inkml:trace>
</inkml:ink>
</file>

<file path=ppt/ink/ink5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7"/>
    </inkml:context>
    <inkml:brush xml:id="br0">
      <inkml:brushProperty name="width" value="0.04109" units="cm"/>
      <inkml:brushProperty name="height" value="0.04109" units="cm"/>
    </inkml:brush>
  </inkml:definitions>
  <inkml:trace contextRef="#ctx0" brushRef="#br0">68048 3377 535,'-1'-16'0,"-1"1"0,0-1-1,-1 0 0,-1 2 2,0 2 4,0 4 3,0 3 3,0 7 12,2 12 17,0 11 20,2 12 17,-1 9 2,0 4-17,-2 5-16,0 6-16,-1 4-13,2 7-10,0 5-8,2 7-10,0 4-8,0 6-8,0 4-8,0 6-7,0-3-5,2-9 1,0-8-2,2-9 1,0-11 0,0-14 4,0-14 4,0-13 2</inkml:trace>
</inkml:ink>
</file>

<file path=ppt/ink/ink5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7"/>
    </inkml:context>
    <inkml:brush xml:id="br0">
      <inkml:brushProperty name="width" value="0.03563" units="cm"/>
      <inkml:brushProperty name="height" value="0.03563" units="cm"/>
    </inkml:brush>
  </inkml:definitions>
  <inkml:trace contextRef="#ctx0" brushRef="#br0">66050 5632 617,'53'-7'109,"-2"2"-24,-4 2-24,-2 2-25,1 1-13,6 0-1,6 0-3,6 0-1,1-1-9,1 0-13,-2-2-15,-1 0-15,-3-1-4,-4 2 3,-6 0 5,-4 2 4,-7 0-3,-8 2-8,-7 0-9,-8 2-9</inkml:trace>
</inkml:ink>
</file>

<file path=ppt/ink/ink5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38"/>
    </inkml:context>
    <inkml:brush xml:id="br0">
      <inkml:brushProperty name="width" value="0.03908" units="cm"/>
      <inkml:brushProperty name="height" value="0.03908" units="cm"/>
    </inkml:brush>
  </inkml:definitions>
  <inkml:trace contextRef="#ctx0" brushRef="#br0">69655 4363 562,'-13'0'78,"6"0"-13,6 0-12,6 0-13,5 0-7,4 0-4,3 0-3,5 0-3,3-1-3,2-1-2,4 0 0,3-1-2,1-2-4,1 0-6,-1-1-6,1-2-6,-3 1-7,-2 1-10,-3 0-8,-3 2-9,-3 0-5,-3 2-4,-3 0-2,-2 2-2</inkml:trace>
</inkml:ink>
</file>

<file path=ppt/ink/ink5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42"/>
    </inkml:context>
    <inkml:brush xml:id="br0">
      <inkml:brushProperty name="width" value="0.02414" units="cm"/>
      <inkml:brushProperty name="height" value="0.02414" units="cm"/>
    </inkml:brush>
  </inkml:definitions>
  <inkml:trace contextRef="#ctx0" brushRef="#br0">80650 5082 911,'1'-14'65,"2"4"-41,2 4-41,2 4-41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5"/>
    </inkml:context>
    <inkml:brush xml:id="br0">
      <inkml:brushProperty name="width" value="0.03717" units="cm"/>
      <inkml:brushProperty name="height" value="0.03717" units="cm"/>
      <inkml:brushProperty name="color" value="#00BFF3"/>
    </inkml:brush>
  </inkml:definitions>
  <inkml:trace contextRef="#ctx0" brushRef="#br0">29595 48483 591,'-21'-6'32,"6"4"6,6 4 6,6 4 7,3 4-1,0 7-8,0 6-7,0 5-9,0 7-5,0 9-2,0 6-4,0 9-2,0 7-3,-2 7-3,0 7-3,-2 7-2,0 7-7,-2 8-7,0 7-9,-1 9-9,0 0-1,2-5 4,2-6 4,2-7 5,1-12-5,2-21-13,0-20-14,2-21-14</inkml:trace>
</inkml:ink>
</file>

<file path=ppt/ink/ink5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0"/>
    </inkml:context>
    <inkml:brush xml:id="br0">
      <inkml:brushProperty name="width" value="0.05035" units="cm"/>
      <inkml:brushProperty name="height" value="0.05035" units="cm"/>
    </inkml:brush>
  </inkml:definitions>
  <inkml:trace contextRef="#ctx0" brushRef="#br0">72793 2102 436,'0'-21'5,"-2"3"9,0 4 9,-1 5 10,-1 4 2,2 8-2,0 6-3,2 7-3,-2 6-2,0 7 0,-3 5-2,-2 7 0,-1 1-2,2-2-4,1-2-4,0-2-3,3-3-4,2-5-2,4-5-1,2-5-3,4-4-1,6-3 2,4-2 1,5-4 0,2-4-1,1-4-7,-1-5-6,1-5-6,-3-2-2,-1 4 1,-4 3 1,-3 3 2,-4 2 0,-5 6 0,-4 2 0,-6 5 0,-5 5 2,-7 5 1,-7 7 2,-7 5 3,-4 3 1,-1 1 3,-1-1 2,0 0 3,-1-2 1,3-3 0,1-5 1,3-3 1,3-4 0,5-3 0,5-3 0,5-2 0,4-4 0,4-1 2,4-2 1,4-2 1,4-2 1,5-2-2,5-2 0,5-1-1,2-2-1,-1 0-2,-1 0 0,-1 0-2,-3 2 0,-3 5-3,-4 2-3,-4 5-1,-5 3 0,-6 2 0,-6 2 1,-6 1 2,-3 2-2,-1 0-1,-2-1-3,1 1-2,-3 0-1,0-1 0,-1 1 1,-1 0 1,0-1 0,-1-1 3,1-1 1,-1 0 3,3-3 2,3-3 3,4-3 2,4-2 3,7-4 1,8-4 0,9-4 0,10-3-1,3-3 0,1 2 0,-1 1-2,0 1 0,0 2 1,-3 4 0,-1 4 1,-2 4 1,-4 4 1,-3 4 1,-4 3 0,-4 5 1,-3 2 0,-1 1 3,0 1 0,-2 1 2,0 0 0,-2-1-1,0-1 0,-1 0-1,-1-3-1,2-1-3,0-3-2,2-1-3,4-6-6,7-10-10,9-10-12,7-9-9,5-8-5,-1-5 2,1-4 4,-1-6 1,1-3 3,2-2 3,3-2 2,1-2 2,0-2 3,-2-1 1,-1-3 1,-3-2 2,-2 2 3,-3 5 4,-3 4 5,-3 6 4,-3 5 1,-3 7-3,-2 7-3,-4 7-3,-2 8 8,-2 9 20,-2 8 20,-2 9 19,-4 9 4,-4 7-13,-5 8-13,-5 8-11,-4 3-10,0-2-3,-1-2-4,-1-2-4,2-3-3,3-3-4,4-5-3,5-4-4,1-3-3,2-5-5,0-3-5,2-4-4,2-5-1,6-5 1,4-4 3,6-6 1,2-2 2,1-1-1,1-2 0,1 0 1,0 0 0,-3 1 2,-1 0 3,-2 2 1,-2 3 9,-1 8 14,0 6 15,-2 8 15,-3 3 3,-4 2-5,-6 3-5,-4 2-7,-2 0-5,1 2-5,0 1-5,2 1-5,0-1-5,0-3-5,1-3-6,-1-3-4,1-10-13,4-14-18,2-17-19,4-15-19,1-8 0,0 0 17,-1-1 18,2 2 18,-2 0 10,1 5 5,0 4 4,0 4 4,2 2 5,2 1 7,3 1 6,3 1 5,3 0 7,3 1 5,4-1 7,2 1 5,2 0 0,2 1-6,3 1-5,1 1-5,2 1-6,1 4-5,0 3-5,2 3-6,-2 2-3,-3 4-2,-5 2-3,-3 4-2,-5 1-2,-5 2 2,-5 0 1,-5 1 0,-3 1-6,-4-2-15,-2-1-14,-3 0-15,-3-4-1,-2-4 11,-2-5 12,-1-6 11,-2-3 7,2-5 4,1-3 3,1-5 3,0-1 3,2 2 0,1 0 1,1 1 2,0 1 2,2 1 3,0 1 4,2 1 3,0 2 5,0 5 5,0 3 5,0 4 4,0 7 9,0 8 11,0 9 11,1 10 12,-1 7-2,2 10-13,0 8-14,2 10-14,0 8-8,0 10-4,0 11-2,0 9-3,-2 8-5,-2 7-9,-4 7-7,-2 7-8,-1 1-8,2-2-4,3-3-6,1-3-4,1-7-5,0-10-3,0-12-3,0-10-3,1-11 1,0-9 5,2-10 4,0-9 5,2-10 4,0-6 2,2-7 2,0-6 2</inkml:trace>
</inkml:ink>
</file>

<file path=ppt/ink/ink5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0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75677 3974 586,'0'-14'0,"0"1"0,0 2 0,0 2 0,-2 3 9,0 2 18,-3 4 18,-2 3 18,-2 3 3,-4 7-10,-2 5-10,-3 7-12,-3 4-7,-1 5-8,-3 3-5,-1 4-7,-2 3-6,-1 2-7,-1 2-6,-1 2-6,2-3-6,3-6-5,5-7-6,3-7-5</inkml:trace>
</inkml:ink>
</file>

<file path=ppt/ink/ink5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0"/>
    </inkml:context>
    <inkml:brush xml:id="br0">
      <inkml:brushProperty name="width" value="0.03578" units="cm"/>
      <inkml:brushProperty name="height" value="0.03578" units="cm"/>
    </inkml:brush>
  </inkml:definitions>
  <inkml:trace contextRef="#ctx0" brushRef="#br0">76600 4311 614,'21'-13'0,"-3"3"0,-4 4 0,-4 4 0,-1 1 8,3 0 16,4-2 15,2 0 15,2 2 5,1 6-8,1 6-8,1 6-8,-1 2-7,-5 1-7,-3-1-6,-4 1-6,-3-2-13,-2-1-18,-3-2-16,0-2-19,-3-3-7,-1 1 2,0-2 2,-1 0 3</inkml:trace>
</inkml:ink>
</file>

<file path=ppt/ink/ink5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0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75563 5429 551,'-21'-1'11,"8"-1"23,7 0 21,7-1 23,7-2 4,9-2-15,9-2-14,9-2-15,5 0-15,4 3-15,3 1-17,2 2-16,1 1-8,-4 2 0,-2 0-1,-3 2 1,-6 0-5,-6 2-10,-7 0-8,-6 2-9</inkml:trace>
</inkml:ink>
</file>

<file path=ppt/ink/ink5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0"/>
    </inkml:context>
    <inkml:brush xml:id="br0">
      <inkml:brushProperty name="width" value="0.03053" units="cm"/>
      <inkml:brushProperty name="height" value="0.03053" units="cm"/>
    </inkml:brush>
  </inkml:definitions>
  <inkml:trace contextRef="#ctx0" brushRef="#br0">79250 5280 720,'1'-22'141,"2"7"-47,2 3-49,2 6-49</inkml:trace>
</inkml:ink>
</file>

<file path=ppt/ink/ink5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1"/>
    </inkml:context>
    <inkml:brush xml:id="br0">
      <inkml:brushProperty name="width" value="0.03382" units="cm"/>
      <inkml:brushProperty name="height" value="0.03382" units="cm"/>
    </inkml:brush>
  </inkml:definitions>
  <inkml:trace contextRef="#ctx0" brushRef="#br0">82632 3227 650,'-19'0'7,"9"0"16,8 0 15,10 0 14,6-1 4,5-1-8,5 0-9,5-1-8,2-1-7,2 0-7,1 0-7,1 0-6,2-1-5,2-4-6,4-2-6,2-3-4,-1 0-4,-7 2-1,-8 4-2,-5 3 0</inkml:trace>
</inkml:ink>
</file>

<file path=ppt/ink/ink5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2"/>
    </inkml:context>
    <inkml:brush xml:id="br0">
      <inkml:brushProperty name="width" value="0.04364" units="cm"/>
      <inkml:brushProperty name="height" value="0.04364" units="cm"/>
    </inkml:brush>
  </inkml:definitions>
  <inkml:trace contextRef="#ctx0" brushRef="#br0">82929 2425 504,'-9'-8'0,"0"-1"0,-1-2 0,-1 0 0,0 0 2,2 1 7,2 0 5,2 2 6,1 3 9,1 8 13,-2 6 13,2 8 12,-1 5 0,2 8-10,0 7-12,2 7-11,0 6-10,0 7-8,0 8-7,0 6-7,0 0-4,0-5 2,0-7 2,0-5 2,0-4-7,0-4-14,0-2-14,0-3-15,-1-5-6,0-6 0,-2-5 0,0-7 0,-2-4 4,-2-4 7,-2-5 8,-1-2 7,-4-4 5,-4-1 4,-3 0 3,-5-1 2,-1-3 4,-1-4 3,1-4 3,0-3 4,1-3 1,6 1-1,5-1 1,5 0 0,4 1 3,6-1 5,4 1 6,6-1 6,5-2 3,9-3-2,7-4 1,9-5-1,3-2-1,2 0-2,0-2 0,2 0-2,-2-1-9,-4 1-19,-4 1-20,-3 2-18,-4 0-6,-2 1 7,-1 1 5,-3 1 8,-2 2 5,-4 3 7,-5 4 6,-3 2 6,-2 1 5,0 2 5,0 1 5,0 1 5,-1 0 4,1 1 2,0-1 4,0 0 2,0 3 4,1 3 4,2 4 5,0 4 5,-1 6-1,-2 8-4,-4 7-4,-2 9-6,-4 4-3,0 4-3,-3 3-2,-2 3-4,0-2-3,2-6-3,2-6-2,2-5-3,4-9-6,8-9-8,6-10-7,7-9-8,2-8-4,-1-3-2,-3-5 0,-1-3-1,-2-1 2,-3 3 6,-1 3 5,-2 4 7,-3 4 8,-4 8 11,-5 8 12,-2 8 12,-4 6 4,0 6-2,-2 4-3,0 5-3,0 1-1,2-1 0,2-3 2,2-1-1,3-3-2,4-3-7,4-3-7,4-2-6,3-4-6,5-1-3,3-2-5,5-2-4,1-1-4,-2-2-7,0 0-6,-1-1-7,-3-1-1,-5 2 1,-4 0 1,-6 2 1,-5 2 3,-6 5 4,-6 6 2,-6 4 5,-5 3 2,-3 1 3,-5 1 4,-3 1 2,-2 0 3,1-1 1,2-1 3,0-1 2,-1 0 2,1 0 1,-2-1 2,-1 1 1,1-2 1,3-1-1,3-2 0,3-3-1,3-1 5,5-2 13,3-2 11,4-2 11,4-2 4,2-1-6,3 0-6,4-1-4,3-3-7,5-1-4,5-2-6,5-1-5,2-3-4,-1 0-1,-1-1-3,-1-1-2,-1 0-1,-1 2 0,-1 2-2,0 2-1,-3 1 1,-3 1 2,-3-2 1,-2 2 1,-6 3 1,-5 9 2,-6 10 0,-5 8 0,-7 4 3,-5 0 3,-7 1 2,-5-1 3,-2-2-2,1-3-7,3-5-8,2-3-8,2-4-4,1-1-3,3-2-1,1-2-2,2-2-1,1-2 0,1-3-1,1 0 0,2-5-1,2-4 0,4-6-1,3-4-1,2-2 2,0-1 6,2 1 5,1-1 6,1 2 5,3 3 7,4 2 6,2 4 5,3 2 3,4 0-2,2 2-2,3 1-2,4 1 3,3 4 7,4 2 8,5 4 6,3 2 1,2 5-8,4 4-6,3 3-8,0 3-9,0 1-12,-2 1-12,0 1-12,-5-2-5,-7-7 0,-9-5 1,-7-6 0,-5-3 0,-1 0 0,-1-1-2,0 2-1</inkml:trace>
</inkml:ink>
</file>

<file path=ppt/ink/ink5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3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86642 2961 442,'-3'-15'3,"8"1"7,9 0 7,10 2 7,3 1 2,1 1-3,-1 0-3,0 2-3,3 0-3,5-2-4,5 0-3,4-1-3,1 0-4,-6 0-4,-4 2-4,-5 1-4,-7 0-5,-9 0-8,-8 0-8,-9 0-8,-7 0 1,-4-1 8,-4-2 8,-3 0 9,-2-2 6,1-3 1,1-3 3,1-3 2,1-1 2,4 1 4,3 1 4,3 1 2,1 1 4,2 2 4,1 2 3,0 3 4,1 3 9,0 6 12,0 6 14,1 6 13,-1 6 1,2 7-12,0 7-12,2 7-11,0 6-8,0 6-4,0 6-4,0 5-5,-2 4-3,0 2-3,-3 0-2,-2 1-3,-1-1-5,0-3-6,0-3-7,1-2-7,0-6-8,2-6-7,2-8-7,2-6-8,0-11-4,0-14 1,-2-16 1,0-14 0,-3-8 4,-2-2 5,-3-3 7,-3-1 6,-2-1 5,1-2 5,-1-1 4,0 0 4,1 0 2,3 2 1,1 1 1,2 3 1,2 2 0,2 3 2,2 4 1,2 2 1,3 3 8,2 5 16,4 3 14,2 4 15,3 3 3,1 2-6,3 2-7,2 2-7,1 2-10,1 0-10,1 2-10,1 0-11,0 0-8,1 0-3,0-2-3,-1 0-4,-1-2-4,-1-4-2,-3-2-2,-1-3-3,-2-2 2,-2 2 7,-3 1 7,-1 0 7,-1 2 4,-2 1 3,-1 0 1,0 2 2</inkml:trace>
</inkml:ink>
</file>

<file path=ppt/ink/ink5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3"/>
    </inkml:context>
    <inkml:brush xml:id="br0">
      <inkml:brushProperty name="width" value="0.03869" units="cm"/>
      <inkml:brushProperty name="height" value="0.03869" units="cm"/>
    </inkml:brush>
  </inkml:definitions>
  <inkml:trace contextRef="#ctx0" brushRef="#br0">87031 2955 568,'-8'-13'3,"0"6"19,0 6 17,0 6 18,0 6 4,-2 5-9,0 7-9,-1 5-9,-4 7-7,-7 7-2,-7 6-3,-7 8-3,-2-1-4,3-6-6,4-8-6,2-6-5,1-3-9,1-1-15,-1 0-14,1 1-14,2-4-6,5-6 5,5-5 3,5-6 4,7-6 4,11-4 6,11-6 4,11-4 6,6-2 5,-1 2 5,0 3 6,1 1 5,-2 1 6,-2 0 4,-2 0 7,-1 0 4,-4 1 4,-3 0 1,-4 2 0,-5 0 2,-3 0-7,-2-2-13,-4-2-14,-2-1-12</inkml:trace>
</inkml:ink>
</file>

<file path=ppt/ink/ink5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4"/>
    </inkml:context>
    <inkml:brush xml:id="br0">
      <inkml:brushProperty name="width" value="0.04532" units="cm"/>
      <inkml:brushProperty name="height" value="0.04532" units="cm"/>
    </inkml:brush>
  </inkml:definitions>
  <inkml:trace contextRef="#ctx0" brushRef="#br0">87862 2679 485,'14'-21'0,"-2"5"0,-4 4 0,-2 6 0,-1 1 3,3-2 8,3-1 6,4-3 7,-1 1 4,-1 4 3,-2 4 1,-2 4 2,-4 5-4,-2 6-10,-6 5-8,-2 7-10,-5 3-6,-4 2-2,-4 3-1,-3 1-2,-2-1-1,1-3-1,1-5 1,1-3-1,5-6-1,10-7-2,10-6-2,10-8-1,5-2 1,1 1 7,1 0 7,1 2 6,-1 0 4,-3 0 1,-3 0 0,-2 0 3,-4 3-2,-3 4-2,-2 5-1,-4 6-3,-4 2-1,-6 1-1,-6 1-1,-5 1 0,-4 1-1,-1-1 1,-1 1-1,-1 0 0,-1-2 0,-3 1 0,-1-2-1,-2-1-1,-1 0 1,3-1 4,1 1 3,3 0 3,3-2 1,5-3 0,5-3-1,5-2 0,9-4 3,15-4 6,15-4 8,15-4 6,8-2 0,3-1-10,4-2-9,2 0-9,2 1-6,2 1-1,0 2-3,1 2-2,-2 2 0,-5 1 1,-4 0 0,-6 2 2,-5 1-3,-7 2-4,-7 2-5,-7 2-5,-7 0-7,-7-2-9,-6-2-10,-8-2-8,-5-3 0,-3-4 10,-5-4 11,-3-3 10,-3-5 7,1-5 4,-1-5 4,0-5 4,2-2 3,3-2 0,3-1 1,3 0 1,2-1 1,2 0 2,2-1 3,3 2 2,-1 1 2,2 5 2,-1 5 3,0 5 3,0 4 3,0 3 7,0 3 6,0 3 6,0 5 5,0 8 4,0 8 2,0 8 3,1 6-1,1 8-9,0 7-6,2 7-9,-1 6-4,-1 5-4,0 7-3,-1 6-4,-2 5-3,-2 6-5,-2 7-4,-2 5-4,0 6-1,-1 7 0,0 7 0,0 8 1,1-1 1,1-4-1,0-4 1,2-6-1,1-11-14,0-19-30,2-19-29,1-18-29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6"/>
    </inkml:context>
    <inkml:brush xml:id="br0">
      <inkml:brushProperty name="width" value="0.03984" units="cm"/>
      <inkml:brushProperty name="height" value="0.03984" units="cm"/>
      <inkml:brushProperty name="color" value="#00BFF3"/>
    </inkml:brush>
  </inkml:definitions>
  <inkml:trace contextRef="#ctx0" brushRef="#br0">31288 47988 552,'-6'-8'6,"4"-2"12,4 0 12,4-1 13,5-2 1,6-2-7,5-1-9,7-3-7,2 0-8,0 3-7,1 1-7,-1 3-7,-2 1-4,-3 4-2,-5 2-1,-3 4-2,-4 4 3,-4 6 7,-5 5 7,-2 7 7,-7 5 4,-4 5 2,-7 4 2,-5 6 2,-4 2 1,1 0 0,-1 0-1,0 1 0,0-2 1,-1 0 3,-1-2 4,0 0 4,-1-3-3,0-5-7,2-6-7,2-3-7,0-6-4,2-3-1,3-4 1,1-4-2,2-5-5,1-6-14,0-6-13,2-6-12,1-5-7,2-5 3,3-4 3,1-6 1,1-1 5,2 1 8,0 3 9,2 2 7,2 4 6,4 7 4,4 6 4,3 8 3,3 4 5,2 0 6,0 2 7,1 0 5,1 3 4,3 4-1,1 4 1,3 4-1,0 2-1,-1 3 1,-1 2-2,-1 1 0,0 2-3,1-1-5,1 1-6,1-1-4,0-1-8,-1-1-10,-1-2-10,-1-2-9,-3-3-10,-3-3-9,-4-3-8,-4-2-10</inkml:trace>
</inkml:ink>
</file>

<file path=ppt/ink/ink5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4"/>
    </inkml:context>
    <inkml:brush xml:id="br0">
      <inkml:brushProperty name="width" value="0.03616" units="cm"/>
      <inkml:brushProperty name="height" value="0.03616" units="cm"/>
    </inkml:brush>
  </inkml:definitions>
  <inkml:trace contextRef="#ctx0" brushRef="#br0">91517 2378 608,'0'-21'0,"2"5"0,0 5 0,1 5 0,0 5 9,-4 7 19,-2 7 18,-3 8 18,-2 0 2,0-3-13,0-5-15,0-3-13,-3 4-9,-5 9-1,-7 12-2,-5 11-2,-4 5-4,1 0-6,0-1-6,-1 2-6,3-5-7,5-8-6,5-8-8,5-7-6,4-8-7,6-3-6,4-6-6,6-4-5</inkml:trace>
</inkml:ink>
</file>

<file path=ppt/ink/ink5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5"/>
    </inkml:context>
    <inkml:brush xml:id="br0">
      <inkml:brushProperty name="width" value="0.03966" units="cm"/>
      <inkml:brushProperty name="height" value="0.03966" units="cm"/>
    </inkml:brush>
  </inkml:definitions>
  <inkml:trace contextRef="#ctx0" brushRef="#br0">91716 3900 554,'14'1'5,"-4"4"8,-5 2 9,-2 4 9,-5 2 5,0 5 1,-4 3 1,0 5 0,-2 2 1,2 1-1,0 0-1,2 3 0,0 0-5,2 2-9,0 2-9,2 3-9,0 0-6,0 2-5,0 1-4,0 0-4,0-2-8,0-5-12,0-7-12,0-5-11</inkml:trace>
</inkml:ink>
</file>

<file path=ppt/ink/ink5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5"/>
    </inkml:context>
    <inkml:brush xml:id="br0">
      <inkml:brushProperty name="width" value="0.05137" units="cm"/>
      <inkml:brushProperty name="height" value="0.05137" units="cm"/>
    </inkml:brush>
  </inkml:definitions>
  <inkml:trace contextRef="#ctx0" brushRef="#br0">92680 2728 428,'8'-21'3,"1"3"5,2 4 7,0 5 6,0 2 3,1 2 2,0 2 2,0 2 1,-2 4-3,-2 6-9,-4 5-8,-2 7-9,-5 5-4,-2 7 0,-5 5 0,-4 6 0,-4 3-4,-3-2-9,-5-1-8,-3 0-10,-2-3-2,-1-5 3,1-5 4,-1-5 2,2-4 5,1-3 7,3-3 6,1-3 6,3-2 6,3-2 4,3-3 5,3 0 5,5-3 6,8-1 6,8 0 7,8-2 7,4-1-1,1-2-10,1-2-10,1-1-9,1-3-5,3 0-1,1-2-1,3 0 0,-2 1-3,-6 3-2,-3 2-3,-6 4-2,-5 0-8,-4-2-11,-6-2-12,-4-2-11,-3-2 0,0-1 9,0-3 12,1-2 9,-1 0 7,0 1 1,0 1 2,0 0 1,1 6 13,0 7 21,2 7 24,1 9 21,0 4 7,0 1-11,0 1-11,0 1-11,0 1-8,2 1-4,0 1-6,2 1-4,-1 1-4,0 3-3,-2 1-1,0 3-3,0-2-2,0-2-3,2-3-2,0-3-3,3-4-3,4-3-4,4-4-4,4-4-3,2-5-5,3-2-7,2-6-8,1-2-6,3-7-7,1-8-7,3-7-5,1-8-7,-1-1 2,-5 7 10,-5 7 10,-5 7 11,-3 3 5,0 0 0,-2 0 1,0 1-1</inkml:trace>
</inkml:ink>
</file>

<file path=ppt/ink/ink5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6"/>
    </inkml:context>
    <inkml:brush xml:id="br0">
      <inkml:brushProperty name="width" value="0.03847" units="cm"/>
      <inkml:brushProperty name="height" value="0.03847" units="cm"/>
    </inkml:brush>
  </inkml:definitions>
  <inkml:trace contextRef="#ctx0" brushRef="#br0">94867 1713 571,'8'-15'6,"-1"2"11,1 2 12,0 3 12,0 1 5,0 2-1,0 2 0,0 2 0,0 2-4,1 4-6,1 2-5,2 4-7,-2 1-7,-3 1-7,-2 1-8,-4 1-8,-3 2-6,-6 1-4,-4 3-5,-5 2-3,-3 0-4,-1-1 0,-1-1-2,-1-1-1,0-2 1,4-5 3,3-3 2,3-4 3,6-4 5,10-2 8,10-4 7,10-2 7,2-1 3,-2 2-3,-2 2-2,-4 2-2,-6 4-1,-6 6 2,-10 6 1,-6 5 2,-7 4 1,-6 0-1,-4-1 0,-4 1 0,-2-2 0,3-2 3,3-1 3,3-2 3,3-3 1,5-1 1,3-2 0,4-2 0,7-3-1,8-2-6,9-4-5,10-2-5,4-3-3,2 0-1,3-2 0,1 0-2,0 0-1,-1 0 0,-3 2-3,-1 1 0,-5 0-1,-3 2-1,-6 0 0,-5 2-1,-5 1 2,-8 4 5,-6 2 5,-7 3 4,-4 2 2,1 0 3,-1 0 0,0-1 3,1 1 0,-1 0 0,0 0 1,1-1 0,-1 0-1,1 0-4,-1-2-4,0 0-4,2-1-2,1 1-1,2 2 1,3 0-1,0-1 0,2-1 1,1-2 1,0-2 0,2 0 2,-1 0 4,0 1 4,0 2 4</inkml:trace>
</inkml:ink>
</file>

<file path=ppt/ink/ink5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6"/>
    </inkml:context>
    <inkml:brush xml:id="br0">
      <inkml:brushProperty name="width" value="0.03647" units="cm"/>
      <inkml:brushProperty name="height" value="0.03647" units="cm"/>
    </inkml:brush>
  </inkml:definitions>
  <inkml:trace contextRef="#ctx0" brushRef="#br0">93932 3573 603,'-19'-1'50,"9"-1"-4,8 0-2,10-1-4,5-2-4,5 0-6,3-1-4,5-2-7,4 0-2,5-2-3,4 0-1,6-1-2,2-1 0,2 0-1,0 1 1,2-1 0,-1 1-4,0 0-6,-2 2-8,0 1-6,-4 1-8,-6 2-9,-6 2-8,-5 2-8,-6 2-5,-5 2 0,-5 2-1,-4 2 0,-4 0 5,-2-1 8,-2 0 10,-2-2 9</inkml:trace>
</inkml:ink>
</file>

<file path=ppt/ink/ink5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6"/>
    </inkml:context>
    <inkml:brush xml:id="br0">
      <inkml:brushProperty name="width" value="0.03341" units="cm"/>
      <inkml:brushProperty name="height" value="0.03341" units="cm"/>
    </inkml:brush>
  </inkml:definitions>
  <inkml:trace contextRef="#ctx0" brushRef="#br0">94213 3750 658,'-15'0'2,"3"0"4,1 0 5,2 0 3,2 1 8,0 2 10,2 2 10,1 2 9,2 1 0,6 1-13,4 2-13,5 0-13,2 0-9,-1-1-7,0 0-6,-2-2-7,-1 0-4,-1 0-3,0 0-1,-2-1-2,-1 1 0,0 0 2,-2 0 2,0 0 1,-4 0 1,-6 1-3,-6 2-1,-6 0-2,-4 1 0,-5 1 3,-3 1 2,-4 2 3,-3-1 3,1-1 7,0-1 5,0 0 5,0-2 5,3 1 4,1 0 4,3 0 4,3-2 4,3 1 4,4-2 4,5 0 5,2-1 5,2-1 7,2 1 6,3 0 6,-1 2-5,0 4-17,-2 3-17,0 5-17,0 0-13,0-3-12,2-3-11,1-3-10,1-3-7,3-2-3,4-4-2,2-2-3</inkml:trace>
</inkml:ink>
</file>

<file path=ppt/ink/ink5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7"/>
    </inkml:context>
    <inkml:brush xml:id="br0">
      <inkml:brushProperty name="width" value="0.03888" units="cm"/>
      <inkml:brushProperty name="height" value="0.03888" units="cm"/>
    </inkml:brush>
  </inkml:definitions>
  <inkml:trace contextRef="#ctx0" brushRef="#br0">94450 4815 565,'44'29'73,"-8"-3"-14,-6-5-12,-7-3-13,-3-2-6,1 0 1,1-1 1,2 1 2,-3-1-3,-1-1-3,-4-1-5,-3 0-4,-2-5-7,-1-6-12,0-8-11,-2-6-11,0-6-5,0-5 1,0-5 2,0-5 1,1-2 1,5 1 3,4 1 0,3 2 3,2 2 0,-1 5 1,-1 5 1,0 4 0,-2 4 7,1 3 11,-1 1 11,1 2 12,-1 2 5,1 2-1,0 2-2,-1 2-2,0 2 0,-2 4 1,-3 2-1,-1 3 0,-3 1-3,-2-1-9,-4 0-7,-2-2-8,-4-1-4,0 0 3,-3-2 3,-2-1 1,-2 0-4,-2-2-13,-2-1-12,-1 0-13,-1-2-9,2 0-7,3-2-7,1 0-5</inkml:trace>
</inkml:ink>
</file>

<file path=ppt/ink/ink5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7"/>
    </inkml:context>
    <inkml:brush xml:id="br0">
      <inkml:brushProperty name="width" value="0.03441" units="cm"/>
      <inkml:brushProperty name="height" value="0.03441" units="cm"/>
    </inkml:brush>
  </inkml:definitions>
  <inkml:trace contextRef="#ctx0" brushRef="#br0">95298 4640 639,'-9'-9'3,"0"0"6,-1-1 7,-1-1 6,3 0 8,10 2 11,8 2 10,9 2 11,7 3-4,3 2-18,4 4-17,5 2-18,-3 2-20,-6 0-26,-7 0-24,-6-1-24</inkml:trace>
</inkml:ink>
</file>

<file path=ppt/ink/ink5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8"/>
    </inkml:context>
    <inkml:brush xml:id="br0">
      <inkml:brushProperty name="width" value="0.04342" units="cm"/>
      <inkml:brushProperty name="height" value="0.04342" units="cm"/>
    </inkml:brush>
  </inkml:definitions>
  <inkml:trace contextRef="#ctx0" brushRef="#br0">98995 3242 506,'-13'-2'1,"4"-2"3,6-4 3,5-2 2,8-2 6,13-2 13,13 0 10,12-1 12,3 1 2,-8 3-9,-8 2-8,-7 4-9,-2 1-5,5 0-3,5 0-2,4 0-2,1 0-6,-5 1-8,-5-1-9,-5 0-8,-5-2-9,-5-4-10,-5-4-9,-5-3-11,-5-4 1,-6 0 7,-5-1 9,-7 0 9,-3-2 7,-1 2 5,-1 1 6,-1 1 5,0 1 5,3 3 5,1 1 5,2 3 4,4 5 12,3 11 18,4 12 19,4 10 18,2 5 2,2 0-15,0 1-16,2-1-15,-1 3-10,-2 5-5,-2 4-6,-2 6-6,-4 0-4,-4-2-5,-5-4-4,-5-2-4,-3-3-2,-1-4-2,-1-2-1,-1-3-1,1-4-4,5-5-4,3-4-5,5-6-5,5-7-6,8-10-7,8-10-8,7-9-7,5-4 2,1 5 10,1 3 10,2 5 11,0 2 11,2 2 13,3 3 12,1 1 13,2 1 7,-1 2 5,1 1 4,-1 0 4,-1 3 1,-1 4-5,-3 4-2,-1 4-4,-3 2-6,-3 1-5,-3 1-7,-3 2-6,-4-1-11,-4 1-14,-6 0-15,-4-1-14,-5-1-6,-3-4 4,-5-4 2,-4-4 3,0-2 5,3 2 9,3 0 8,3 2 9</inkml:trace>
</inkml:ink>
</file>

<file path=ppt/ink/ink5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19:58"/>
    </inkml:context>
    <inkml:brush xml:id="br0">
      <inkml:brushProperty name="width" value="0.0439" units="cm"/>
      <inkml:brushProperty name="height" value="0.0439" units="cm"/>
    </inkml:brush>
  </inkml:definitions>
  <inkml:trace contextRef="#ctx0" brushRef="#br0">98557 4750 501,'-44'1'2,"9"2"5,8 2 6,7 2 4,7 1 5,3 3 5,4 2 5,4 2 5,4 2 2,4 3 0,4 3 1,3 3 0,6 2-2,7 2-5,7 3-5,7 1-4,6 0-5,6-1-3,5-3-3,7-2-4,5-3-5,5-5-9,5-4-8,5-6-8,3-6-10,2-8-16,2-8-14,3-7-14,-9-3-2,-18 4 10,-17 5 11,-17 3 10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6"/>
    </inkml:context>
    <inkml:brush xml:id="br0">
      <inkml:brushProperty name="width" value="0.04036" units="cm"/>
      <inkml:brushProperty name="height" value="0.04036" units="cm"/>
      <inkml:brushProperty name="color" value="#00BFF3"/>
    </inkml:brush>
  </inkml:definitions>
  <inkml:trace contextRef="#ctx0" brushRef="#br0">32731 47910 545,'2'-16'3,"7"2"6,6 1 7,6 1 7,3 1 0,4 0-4,3 2-5,3 1-3,-1 1-4,-3 2-1,-5 2-2,-3 2-2,-4 1 0,-3 0 3,-3 0 1,-2 0 3,-4 2 2,-3 4 2,-2 4 2,-4 3 3,-2 4 2,-3 1 2,-4 3 1,-2 2 2,-3 1 0,-1 2-2,-3 3-1,-1 1-2,-2 3-2,-1 1-3,-1 2-4,-1 2-3,0 1-3,-1-2-4,1 0-3,-1-1-4,2-3-5,3-3-6,3-5-8,3-3-6,2-6-3,1-5 1,1-6 3,0-6 1,2-6-1,3-8-3,1-6-3,2-6-3,2-5 0,2-1 4,2-1 3,2-1 4,1 3 6,0 4 8,0 4 10,0 7 8,0 2 5,1 4 2,2 3 2,0 2 1,2 3 2,2 2-1,2 2 0,1 2 0,3 3 5,1 4 12,3 4 10,2 3 12,1 5 1,4 5-8,3 5-10,3 5-7,2 2-9,2 2-5,3 1-7,1 0-5,-2-2-9,-6-7-11,-5-7-10,-7-7-11,-3-4-9,-1-1-8,-1-1-7,0 0-9</inkml:trace>
</inkml:ink>
</file>

<file path=ppt/ink/ink5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0"/>
    </inkml:context>
    <inkml:brush xml:id="br0">
      <inkml:brushProperty name="width" value="0.04731" units="cm"/>
      <inkml:brushProperty name="height" value="0.04731" units="cm"/>
    </inkml:brush>
  </inkml:definitions>
  <inkml:trace contextRef="#ctx0" brushRef="#br0">96052 7645 465,'-22'-4'-2,"4"-6"-3,5-7-3,3-7-3,3-2 1,4 3 2,2 3 4,4 3 4,1 1 2,0 2 4,0 1 4,0 1 3,-2 3 7,-1 6 10,-2 6 12,-1 6 10,-4 5 3,-2 7-8,-3 5-6,-4 7-6,1 1-7,1-2-3,2-1-5,2-3-3,3-2-6,2-3-4,4-3-5,3-3-5,4-3-3,7-4-5,7-4-3,7-4-3,5-6-2,5-6-1,3-7 0,4-7-2,0-3 1,-4 3-1,-4 1 0,-3 3-1,-6 2 2,-5 5 4,-7 3 4,-5 4 4,-7 4 5,-8 4 6,-8 4 7,-7 4 6,-5 2 4,1 1 2,-1 1 3,1 1 1,1 0 0,5 0-5,3-2-4,4-1-5,7-1-5,8 0-8,9-2-6,9-1-8,6-1-3,1-4-1,2-3 2,3-2-1,-2-1 1,-3 0 0,-5 2 0,-3 0 0,-5 2 3,-1 0 2,-4 2 3,-3 0 4,-4 3 0,-8 6 0,-6 4-1,-7 5 0,-6 3 2,-5 1 3,-5 1 4,-5 1 3,-2-1 3,0-1-3,0-3 0,-1-1-2,3-3 2,4-1 3,3-2 5,5-2 4,9-2 3,16-1 3,16-1 2,15 0 3,7-3-2,-1-3-4,-3-2-5,-2-3-5,-3-3-6,-5 2-10,-5-1-8,-4 0-8,-9 2-5,-10 6 0,-12 4 0,-9 5 0,-9 3 3,-3 0 4,-4-1 5,-4 1 5,-2-1 2,0-1 2,0-1 1,-1 0 2,2-2 0,0 1 0,2 0 1,0 0 1,3-1 3,6-3 5,3-1 7,7-2 5,7-2 6,10 0 3,11-2 4,12 0 3,9-1-1,11 0-7,9 0-7,10 0-8,5 0-4,3 0-3,2 0-3,2 0-2,-1 0-3,-3 0-4,-3 0-4,-2 0-4,-5 0-2,-6 0-4,-6 0-3,-6 0-2,-5-1-2,-7 0 1,-5-2 1,-6 0 0,-6-1 2,-2-2 1,-6 0 2,-2-1 2,-6-2 2,-4-2 3,-5-2 2,-5-1 3,-2-2 2,-1 0 1,1 1 1,-1-1 2,2 2 0,1 2 0,3 4 1,1 3 1,3 1 0,1 2 1,2 0 1,3 2 0,0 1 9,2 2 16,1 2 17,0 2 15,2 2 5,1 3-11,0 3-8,2 4-10,1 2-8,2 2-3,2 4-5,2 3-4,2 2-5,1 1-4,3 1-4,2 1-3,0 1-4,-2 4-2,-2 2-2,-2 4-2,-3-1-4,-1-2-4,-2-3-6,-1-3-4,-4-5-2,-2-4 1,-4-5 1,-2-5 2,-3-4 1,-1-4 2,-3-5 2,-1-2 3,-3-5 3,-1-2 5,-3-4 5,-1-2 5,1-2 2,3 1-2,5-1-1,3 0-1,4 0 4,4 1 9,5-1 9,3 0 9,5-2 2,9-5-7,8-5-6,7-5-6,8-4-7,7-3-8,6-2-8,8-4-7,2-1-8,1 0-7,0 0-7,0 0-8,-6 3 1,-12 7 9,-12 7 10,-11 7 8,-6 4 4,0 1-2,-1 1-2,1 1-2</inkml:trace>
</inkml:ink>
</file>

<file path=ppt/ink/ink5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0"/>
    </inkml:context>
    <inkml:brush xml:id="br0">
      <inkml:brushProperty name="width" value="0.03971" units="cm"/>
      <inkml:brushProperty name="height" value="0.03971" units="cm"/>
    </inkml:brush>
  </inkml:definitions>
  <inkml:trace contextRef="#ctx0" brushRef="#br0">98476 7966 554,'8'-7'0,"0"2"0,0 2 0,0 2 0,1 1 4,1 2 9,3 0 10,2 2 8,-1 1 5,-1 1 1,-2 3 0,-2 2 1,-2 3-3,-2 4-5,-3 3-5,0 5-6,-5 1-6,-2 2-6,-5 1-8,-4 1-7,-2-1-5,-1-1-4,-1-3-3,-1-1-5,0-4-2,2-3 0,2-5-1,3-3-1,4-5 1,8-6 0,8-6 1,8-5 0,5-4 3,5 2 4,3 1 4,4 1 4,1 1 4,-3 2 5,-3 2 5,-3 3 5,-4 1 5,-3 3 4,-4 4 3,-4 2 5,-3 4 2,-1 2 1,0 3 2,-2 3 0,-1 2 2,0-1 2,-1 1 1,-2 0 1,0-2-1,0 1-5,0-2-5,0-1-5,2 0-3,4-1-2,4 1-3,4 0-1,1-2-6,-1-1-5,-1-2-8,-1-2-6,-4-4-11,-10-5-16,-8-4-14,-9-5-15,-6-4-3,-1 0 13,-3-1 11,-1-1 11,0 1 12,1 2 12,3 4 11,1 3 12,3 2 9,1 0 9,3 1 7,1 2 9,1 1 3,1 4-2,-1 2-2,0 4-3,0 1-3,1 3-5,-1 2-5,0 1-5,1 1-4,1-1-3,1 0-5,1-2-4,2-2-4,8-1-8,4-2-5,8-2-7,4-4-7,7-5-10,5-4-8,7-5-10,2-2 1,0 0 11,0 2 9,1 1 11,-3 1 9,-3 2 5,-5 2 8,-3 2 6,-5 3 3,-3 4 1,-4 4 0,-4 4 1,-6 2 3,-6 3 8,-7 1 7,-8 3 7,-4 1 1,-3 1-4,-3 1-5,-2 1-3,-3-1-6,1 0-5,0-1-6,0 0-5,-1-3-2,-1-3 2,-1-3 1,0-3 1,0-2-5,5-2-13,4-3-15,3-1-12,4-3-7,3-6 3,3-4 2,3-5 2,2-4 3,4-1 5,2-3 3,4-1 5,3-1 6,6 4 6,4 3 7,5 3 8,4 2 6,1 2 8,3 2 8,1 3 7,2 2 6,1 4 0,1 3 3,1 5 1,1 3-2,2 2-6,3 1-6,1 3-6,0 0-3,-1-1-2,-3-1-1,-2 0-1,-1-3-8,-1-3-13,-1-3-14,-1-2-13,-3-3-10,-5-2-5,-5-2-5,-4-2-6</inkml:trace>
</inkml:ink>
</file>

<file path=ppt/ink/ink5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1"/>
    </inkml:context>
    <inkml:brush xml:id="br0">
      <inkml:brushProperty name="width" value="0.03942" units="cm"/>
      <inkml:brushProperty name="height" value="0.03942" units="cm"/>
    </inkml:brush>
  </inkml:definitions>
  <inkml:trace contextRef="#ctx0" brushRef="#br0">100529 8978 558,'14'-21'6,"-3"5"13,-3 5 12,-2 5 13,-5 5 6,-6 7 0,-6 7-1,-6 8 0,-1 3-4,1 1-9,2 1-9,3 1-8,1-2-8,4-2-6,3-3-5,2-2-6,5-3-4,6-1-2,6-1-3,5-1-2,4-1-2,-1-4 0,1-3 0,-1-2 0,0-1 2,-1 2 3,-1 2 4,0 2 4,-4 1 3,-5 3 1,-5 2 3,-4 2 2,-5 1 2,-4 3 4,-4 1 3,-4 3 4,-4 1 1,-7 1 0,-5 1-1,-6 1-1,-4 0-2,-1 0-4,-1 1-5,0-1-4,-1-1-2,2-5 3,0-3 1,1-4 3,3-5-8,4-5-18,3-4-16,5-6-18,4-4-6,5-3 2,4-5 4,6-3 3,3-3 6,2 1 8,2-1 10,2 1 8,2 1 7,2 2 3,1 5 5,3 1 3,2 4 5,2 3 8,1 2 6,3 4 6,2 3 7,3 4 7,3 3 5,3 5 6,2 3 1,3 3-5,1 3-5,2 3-4,2 2-7,0 1-6,2 1-7,1 1-7,-3-2-8,-4-3-10,-5-5-10,-5-3-10,-4-4-9,-3-1-9,-3-2-9,-2-2-8</inkml:trace>
</inkml:ink>
</file>

<file path=ppt/ink/ink5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2"/>
    </inkml:context>
    <inkml:brush xml:id="br0">
      <inkml:brushProperty name="width" value="0.04935" units="cm"/>
      <inkml:brushProperty name="height" value="0.04935" units="cm"/>
    </inkml:brush>
  </inkml:definitions>
  <inkml:trace contextRef="#ctx0" brushRef="#br0">96459 13241 445,'2'-15'4,"4"2"6,4 3 8,3 1 6,10 0 5,13-2 2,14-2 0,14-1 2,2 0-1,-7 2-6,-8 4-4,-8 3-6,-7 1-5,-5 2-6,-7 0-7,-5 2-5,-8 3-4,-10 6-2,-10 5-1,-10 7-3,-5 3 2,-3 1 4,-1 1 5,-2 1 3,-2 0 6,1 1 9,0-1 9,-1 1 8,2-1 3,1 0-2,3 1-4,2-1-3,2-1-3,4-5-4,5-3-5,3-4-4,3-3-4,4 1-1,2 0-2,4 0-2,5-4-5,9-5-10,9-6-10,9-5-9,5-6-4,2-2 2,3-3 1,1-3 1,-1-1 4,0 3 6,-3 1 6,-2 3 6,-4 2 4,-5 4 5,-7 4 4,-5 4 3,-9 6 8,-12 8 11,-12 7 10,-11 9 12,-8 3 0,-3-2-7,-3 0-8,-2 0-8,-3-3-5,-1 0-3,0-1-1,-2-1-4,0-1-2,-2-1-3,-1-1-2,0 0-4,0-3 0,2-1 2,2-3 1,2-1 3,4-2 1,6-2 3,5-3 1,7 0 3,7-3 1,10-1 0,10 0-1,10-2 0,9-1-1,9-2 0,8-2-2,10-1 0,5-3-2,5 0-4,4-2-4,4 1-3,0-1-3,-1 2-4,-3 2-2,-1 2-2,-4 2-3,-6 0-2,-6 2-1,-6 0-1,-10 0-7,-13-4-10,-14-2-11,-14-3-10,-8-3 0,-3 0 12,-4-1 13,-1-1 11,-2-3 9,3-3 3,1-5 5,3-3 3,1-3 2,2-1 2,2-1 0,3 0 1,1 0 2,0 5 6,2 3 4,1 5 5,0 3 6,2 5 5,1 3 8,0 4 5,1 6 8,0 8 7,0 8 8,1 7 7,-2 7-2,2 5-14,-1 4-13,0 6-12,0 7-9,0 11-2,0 11-2,0 11-4,0 8-5,0 6-12,0 6-9,0 6-11,0 0-4,1-3 3,-1-4 2,0-4 3,0-10 0,2-12-2,0-15-1,2-12-2,0-11-7,0-4-12,0-5-11,0-5-13</inkml:trace>
</inkml:ink>
</file>

<file path=ppt/ink/ink5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3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99937 13277 647,'4'-10'9,"-8"10"18,-8 12 18,-7 10 18,-5 6 2,-2 1-14,0 0-14,0 2-14,0-1-10,6-1-8,5-3-6,5-1-7,4-4-2,4-3 2,4-4 2,4-4 3,3-4-4,3-1-7,4-2-7,2-2-9,2 0 0,1 2 4,1 2 6,1 2 4,-2 3 4,-5 5 1,-4 5 0,-6 6 2,-4 1 4,-4 2 9,-4 1 9,-3 1 8,-5-1 5,-2-1 0,-3-3 0,-3-1 0,0-3-2,2-1-1,4-3-3,3-1-3,2-3-2,2-1-4,2-2-4,3-2-4,1-1-5,4 2-9,2 0-8,4 1-8,0 0-3,1-2-1,0-3 2,0-1-1,0-2 2,0-4 2,0-2 2,-1-3 2,2-4 0,0-4-4,1-4-4,2-3-2,0-4 0,3-3 7,2-3 6,2-3 5,-1 1 5,-3 4 2,-3 3 2,-2 5 2</inkml:trace>
</inkml:ink>
</file>

<file path=ppt/ink/ink5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4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100606 13414 552,'16'-25'1,"3"-4"2,1-5 3,3-3 3,-1 2 4,-3 7 7,-3 9 7,-2 7 7,-3 5 3,-1 0-1,-1 2 0,0 1-1,-2 2-3,-1 5-2,0 6-3,-2 4-3,-2 4-5,-4 1-8,-3 3-7,-5 1-8,-3 2-7,0-1-10,-1 1-8,-1-1-8,-1-1-5,2-2 2,1-5 0,1-1 1,3-2 5,8-1 9,6 1 10,8 0 8,0 1 7,-3 3 1,-4 3 3,-4 3 1,-5 2 2,-6 1 0,-6 1 0,-5 1-1,-3 0 1,-1-3 1,0-1-1,1-3 1,1-2 0,3-2-1,3-4 0,2-3-1,6-4-2,8-6-4,8-6-4,8-5-4,5-4-2,3 0 0,3 1 1,3-1-1,0 2 3,-3 4 1,-3 4 4,-3 5 3,-3 1 1,-3 0 1,-2 0 1,-4 0 0,-4 1 1,-4 5 2,-6 4 1,-4 4 1,-5 2 2,-3-1-1,-5 1 2,-3 0-1,-3-1-1,1-1-2,-1-1-3,1-1-2,0 0-2,3 0 0,1-1 0,3 1 0,3-1 0,6 0-1,6-2 0,6 0 0,6-4-1,6-3-4,5-4-2,7-3-3,3-5-4,1-2-5,1-3-3,1-3-5,-1-1-2,-3 2 1,-4 3 1,-1 1 1,-5 1 2,-3-2 3,-4 0 4,-4-1 3,-3 0 2,-1 3 2,0 1 2,-1 2 1,-3 2 6,0 0 9,-3 2 8,-2 1 10,-1 1 7,0 2 5,0 2 5,1 2 6,-1 2 0,0 3-1,0 3-3,0 4-2,-1 1-4,-2 1-8,-1 1-6,-3 1-8,-1 1-3,1 0-1,-1-1-1,0 1-1,-1-1-6,-1-1-10,-3-1-11,-1-1-10,3 0-11,10 1-11,10 2-10,10 0-11,6 0 3,1-1 16,3-1 16,2-1 17,0-1 9,1-1 4,-1 0 5,1-2 5,-1-2 0,-1-4-2,-1-4-3,-1-4-3,-2-3-1,-5 0-3,-3-1-1,-4-2-2,-1 0-2,0 1-4,1-1-3,2 0-4</inkml:trace>
</inkml:ink>
</file>

<file path=ppt/ink/ink5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04"/>
    </inkml:context>
    <inkml:brush xml:id="br0">
      <inkml:brushProperty name="width" value="0.05182" units="cm"/>
      <inkml:brushProperty name="height" value="0.05182" units="cm"/>
    </inkml:brush>
  </inkml:definitions>
  <inkml:trace contextRef="#ctx0" brushRef="#br0">100859 13525 424,'21'-14'0,"-5"2"0,-5 4 0,-4 3 0,-2 1 3,3 0 7,3 0 5,4 0 7,-1 2 4,-3 4 3,-3 4 3,-2 4 2,-3 3-4,-2 3-13,-2 3-11,-2 3-13,-4 3-7,-4 1-2,-5 3-3,-5 1-2,-2 0-1,-1-3 0,0-3 2,1-3 0,0-3 3,3-1 3,1-2 3,3-2 5,3-3 5,8-3 9,6-2 9,8-4 9,5-2 3,7-4-3,5-2-4,7-3-3,2-2-4,0 0-5,1 0-4,-1 1-6,-1 0-3,-3 2-4,-4 2-3,-1 2-4,-7 4-3,-7 4-7,-8 5-4,-8 6-5,-5 0 1,-4-1 9,-2-2 7,-3-2 9,-1-1 7,1 1 6,0 2 6,2 0 7,2 1 3,1 1 1,2 1 0,2 2 2,3 0-1,1 3-2,2 2 0,2 1-2,1 2 0,0-1 1,0 1 1,0-1 0,0 1 1,2-1-1,0 1 0,2-1-1,0 1-2,1-1-1,2 1-1,0-1-2,1 1-1,0 1 1,0 1 1,-1 1 0,0 1 0,-2 1-2,-2 0-2,-2 2-2,-2 0-3,-4-3-1,-2-2-3,-3-1-2,-5-1-1,-6 1 2,-5 1 0,-6 1 1,-7 0-2,-7 1-6,-6-1-6,-7 1-4,-7-1-8,-4 1-8,-5-1-9,-5 0-8,4-1-8,13-5-6,13-3-8,12-4-7</inkml:trace>
</inkml:ink>
</file>

<file path=ppt/ink/ink5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2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64873 14562 999,'-57'-57'0,"14"12"0,11 11-1,15 13 0,6 8-6,4 6-11,2 6-13,4 6-10</inkml:trace>
</inkml:ink>
</file>

<file path=ppt/ink/ink5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0"/>
    </inkml:context>
    <inkml:brush xml:id="br0">
      <inkml:brushProperty name="width" value="0.04651" units="cm"/>
      <inkml:brushProperty name="height" value="0.04651" units="cm"/>
      <inkml:brushProperty name="color" value="#00BFF3"/>
    </inkml:brush>
  </inkml:definitions>
  <inkml:trace contextRef="#ctx0" brushRef="#br0">16844 22047 473,'0'-13'6,"0"6"12,0 6 13,0 6 12,0 3 2,0 0-8,0 0-8,0 0-9,0 1-3,0 3-2,0 3 0,0 4-2,0 2 0,0 2-3,0 4-1,0 3-2,-1 2-1,-2 1 0,-2 1-1,-2 1 0,0-1-1,1 0 0,0-1-2,2-1-1,-1-2-1,0-1-1,-1-3-1,-2-1-1,1-3 0,1-1 0,0-3-1,2-1 0,0-5 0,2-6 0,0-8-1,2-6-1,1-8 0,4-7-2,2-9-1,4-7-1,3-6-2,5-4-3,5-4-3,5-4-2,2 0-1,1 5 3,-1 2 2,0 6 3,-1 3 0,-5 7 1,-3 5 1,-4 7 0,-4 5 2,-1 5 4,-2 4 5,-2 6 4,-2 4 8,-1 6 13,-1 4 12,0 5 12,-2 3 3,0-1-9,-2 1-7,0 0-9,-1 0-4,2 1-2,0 1-1,2 1-3,-1 0-1,-1 1-2,0-1-2,-1 1-1,-1 1-3,0 3-4,0 3-3,0 2-4,-1 2-2,-1-1-1,0-1 0,-1-1 0,-1-1-2,0 0-2,0 1-3,0-1-2,0-1-3,0-3-5,0-3-4,0-3-5,1-3-4,0-1-5,2-2-4,1-2-5</inkml:trace>
</inkml:ink>
</file>

<file path=ppt/ink/ink5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1"/>
    </inkml:context>
    <inkml:brush xml:id="br0">
      <inkml:brushProperty name="width" value="0.04845" units="cm"/>
      <inkml:brushProperty name="height" value="0.04845" units="cm"/>
      <inkml:brushProperty name="color" value="#00BFF3"/>
    </inkml:brush>
  </inkml:definitions>
  <inkml:trace contextRef="#ctx0" brushRef="#br0">19079 21870 454,'0'-22'5,"0"3"11,0 3 10,0 3 11,0 1 5,-2 0-4,0 0-1,-2 1-4,-1 0-1,-3 2-3,-4 2-1,-2 3-3,-3 2-2,-1 5-2,-3 6-2,-1 4-3,0 4-2,2 1-4,4 3-2,3 1-4,1 2-1,-1-1 1,-2 1 0,0-1 1,1 0-1,3-1 1,3-1-1,2-1-1,2 0 1,-2 1-1,0 1 0,-1 2 0,0-1 0,2 1 1,2-1 0,2 1 1,1-1 0,0 0 0,0 1-2,0-1 1,0 0-2,0-1 0,0-1-1,0 0-2,0-3 0,2-1-1,0-3 0,2-1-1,1-2-3,3 0-3,4-2-5,2-1-4,2 0-4,-1-2-3,1-1-4,0 0-4,1-2-1,3-1 1,3 0 0,3-1 1,1-2 0,-1-1 0,-1 0 0,-1-1 0,-3-1 0,-3 0-1,-4 0 0,-4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7"/>
    </inkml:context>
    <inkml:brush xml:id="br0">
      <inkml:brushProperty name="width" value="0.04467" units="cm"/>
      <inkml:brushProperty name="height" value="0.04467" units="cm"/>
      <inkml:brushProperty name="color" value="#00BFF3"/>
    </inkml:brush>
  </inkml:definitions>
  <inkml:trace contextRef="#ctx0" brushRef="#br0">35069 46698 492,'0'51'119,"0"-6"-26,0-8-28,0-6-27,0-4-16,0-1-4,0-1-6,0-1-6,3-7-12,5-12-22,7-14-20,6-12-22,2-9-4,-1-6 12,-1-6 14,-1-6 14,-1-1 9,-3 6 7,-1 4 6,-2 5 8,-2 5 7,-1 5 8,0 5 7,-2 5 8,-1 5 4,-2 6 0,-2 6 1,-2 6 0,-2 4 1,0 5 2,-2 4 2,0 3 2,-2 4-2,0 3-5,-1 3-5,-2 2-5,1 2-4,1-1-3,0-2-4,2 0-4,0-3-2,0-5 0,0-5-1,0-5 0,3-6-9,4-8-17,5-8-18,6-8-17,2-5-4,3-1 9,2-3 8,1-1 10,0-1 7,-1 3 5,-2 1 6,-2 3 5,-4 5 8,-3 10 8,-4 9 8,-4 11 10,-5 5 2,-6 1-2,-6 1-3,-5 1-2,-5 1-3,-1 1-2,-3 1-4,-1 1-2,-2-1-5,-1 0-6,-1-1-6,0-1-6,-2-1-3,-1 1 2,-1-1 0,0 1 0,0-3 3,3-3 1,3-5 3,3-3 2,4-3 4,3-2 8,4-3 7,5 0 7,6-4 8,10-3 8,10-2 8,9-3 7,7-4 1,3-4-9,3-4-7,3-3-8,2-4-11,4-1-12,2-3-13,4-1-12,-1 1-8,-4 5 0,-4 5-2,-3 5-1,-6 4 1,-6 2 4,-5 4 3,-6 3 4,-6 2 6,-3 3 10,-4 4 8,-4 2 10,-3 2 6,-3 0 3,-4-1 4,-2 1 3,-1 0 3,1 0 3,1-1 1,0 1 3,2 0-2,1 2-6,0 0-5,2 1-6,1 2-4,0 3-1,2 3-3,1 3-2,-1 2-1,0 3-1,-2 1-2,0 3 0,-2-1-3,-2-2-3,-2-2-4,-1-1-3,-2-3-5,-2-3-4,0-3-4,-1-3-4,1-6-8,3-10-13,3-10-11,2-10-13,5-5 0,6-3 9,6-1 10,6-2 10,4 0 10,1 3 8,3 3 9,2 3 9,-1 3 6,0 2 4,-1 4 5,0 3 5,-2 2 2,1 2 2,0 2 0,-1 2 2,0 3 1,-1 2 3,0 4 1,-2 2 3,-1 1-2,-1-1-3,-1 0-4,0-2-3,-2 0-6,-1 0-4,0 0-5,-2-1-5,-3 1-10,-4-2-16,-6-1-15,-4 0-16</inkml:trace>
</inkml:ink>
</file>

<file path=ppt/ink/ink5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2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20778 22344 412,'0'-22'20,"-2"5"6,-1 3 4,0 4 5,-2 3 2,-2 1 0,-1 0-1,-3 2-1,-1 2-3,0 4-5,1 3-4,-1 5-6,0 4-3,0 2-1,1 3-2,-1 3 0,0 2-2,0 1-1,0 1-2,1 1 0,0 0-2,0 1-1,2-1-1,1 0-2,0 0-2,2-1 0,1-1-1,0-1-1,1-2 0,0-3 1,0-3 0,1-2 1,0-2 0,3 1 1,4 1 1,2 1 0,2-1 1,2-4 0,0-5-1,2-2 0,0-3-1,3 0-2,1 0-2,3 0-3,1-2 0,1 0-2,1-3-2,1-2 0,1-2 0,-1-2 0,1-2 1,0-1 1,-3-1 0,-1 1-1,-4 0 0,-3 2 0,-2 0 0,-1 1 3,0-1 2,-2 0 3,-1 0 1,-2 1 0,-2-1 2,-2 0-1,-1 0 2,0 1 2,0-1 2,0 0 1,-2 1 4,-4 3 2,-4 1 5,-3 2 3,-2 3 1,2 2-4,2 3-2,3 4-3,0 1-2,0 1-1,0 2 0,0 0-2,1 1 0,0-1-1,2 1-1,1 0 0,0 0-2,2 1 0,0 1-1,2 2-2,0-1 0,0-1 0,0-1-2,0 0 1,1-2-2,2 1-1,2 0-2,2 0-1,1-2-1,1-3-1,1-3 0,2-2-2,1-4-1,3-2-4,3-3-2,3-3-4,2-3 0,-1 0 0,1-1 2,-1-1 1,2-2 2,1-4 2,3-2 2,1-2 2,1-3 1,-1 1 3,-2-1 0,1 1 2,-4 0 2,-1 3 3,-4 1 3,-3 3 3,-3 2 2,-3 3 2,-3 2 1,-2 4 1,-4 4 7,-2 4 9,-4 6 11,-2 4 10,-2 4 0,1 1-7,-1 3-8,0 2-8,0 0-5,0-1-3,0-1-3,0-1-2,1 0-3,1 0-1,0-1-2,2 1-2,1-1-1,0 1-2,1 0 0,2-1-1,0 1-2,0 2-6,0 0-4,0 1-5,3-2-3,6-5-4,5-4-2,7-6-3,3-4 1,1-2 2,1-3 3,1-3 2,-1-3 3,-1-2 1,-3-2 2,-1-1 1,-2-3 2,-1-1 1,-1-3 2,0-1 1,-3-3 2,-3-1 0,-3-2 2,-2-2 1,-3 0 1,-1 3 1,0 3 1,-1 3 1,-4 4 1,-2 3 1,-5 4 2,-4 5 0,-2 2 0,-1 2-1,-1 2 0,-1 2-1,0 3-2,0 6-2,2 4-4,1 5-2,1 3-5,1-1-6,1 1-5,0-1-7,2 0-1,3-2 0,1-3 1,2-1 1</inkml:trace>
</inkml:ink>
</file>

<file path=ppt/ink/ink5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2"/>
    </inkml:context>
    <inkml:brush xml:id="br0">
      <inkml:brushProperty name="width" value="0.03979" units="cm"/>
      <inkml:brushProperty name="height" value="0.03979" units="cm"/>
      <inkml:brushProperty name="color" value="#00BFF3"/>
    </inkml:brush>
  </inkml:definitions>
  <inkml:trace contextRef="#ctx0" brushRef="#br0">24241 23200 552,'36'0'112,"-5"2"-22,-7 0-23,-5 2-21,-4 0-14,-1 2-4,-1 0-6,0 1-4,-2 2-5,-3 2-3,-1 2-3,-2 1-5,-3 2-3,-4 2-5,-4 0-5,-3 1-5,-4-1-3,0-1 0,-1-2 0,-1-2-1,-1-3 0,0 1 4,1-2 2,-1 0 3,0-1 0,2-1 1,1 1 1,1 0-1,3-1 9,6-2 16,6-3 17,6 0 16,4-2 0,3 0-16,3 0-16,4 0-16,0 0-11,3 0-5,0 0-4,1 0-6,-1 0-3,-2 0-5,-1 0-4,-2 0-4,-2-1-1,-1-1 3,-1 0 2,-1-1 3,-1-1 3,-4 0 2,-3 0 2,-2 0 3</inkml:trace>
</inkml:ink>
</file>

<file path=ppt/ink/ink5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3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25981 21400 498,'37'9'102,"-5"3"-17,-5 4-17,-5 2-16,-3 1-11,-1 1-5,0-1-4,-2 1-6,-2 0-4,-1 1-5,-2 1-5,-2 1-6,-2 2-3,-2 1-4,-3 3-3,0 1-2,-5 2-3,-2 2 1,-5 3-2,-4 1 0,-3 1-5,-1-2-8,-3 0-9,-1-1-8,-2-2-5,-2-2-2,0-1-3,0-3-2,1-3 1,4-5 6,6-5 4,5-4 6</inkml:trace>
</inkml:ink>
</file>

<file path=ppt/ink/ink5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3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28426 20916 526,'16'-1'48,"-2"-1"-3,-1 0-3,-1-1-3,2-1-3,2 2-3,3 0-3,3 2-2,2 0-6,-1 0-5,1 0-7,-1 0-6,-1 0-9,-3 2-13,-3 0-12,-2 2-13,-6 1-5,-8 3 4,-8 4 2,-8 2 3,-5 2 4,-1-1 4,-3 1 4,-1 0 4,-3-1 3,-1 1 3,-2 0 3,-3-1 2,1 0 3,2-2 4,1-3 3,3-1 3,1 0 6,1 0 9,1 1 8,1 2 9,2-2 4,5-1-3,3-2-2,4-2-2,6-2 2,8-2 7,8-2 7,7-2 6,7-2-1,5-2-11,5-2-9,5-1-11,1-2-6,0 2 0,-1 1-2,-1 0-1,-2 2-4,-2 1-6,-2 0-7,-1 2-5,-4 0-9,-5 0-10,-5 0-11,-5 0-10,-4-1-7,-2-2-1,-4-1-4,-2-3-1,-3 0 4,-1 2 14,0 2 13,-1 3 13</inkml:trace>
</inkml:ink>
</file>

<file path=ppt/ink/ink5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4"/>
    </inkml:context>
    <inkml:brush xml:id="br0">
      <inkml:brushProperty name="width" value="0.04578" units="cm"/>
      <inkml:brushProperty name="height" value="0.04578" units="cm"/>
      <inkml:brushProperty name="color" value="#00BFF3"/>
    </inkml:brush>
  </inkml:definitions>
  <inkml:trace contextRef="#ctx0" brushRef="#br0">28466 20132 480,'-7'-15'1,"0"-1"1,2 0 1,1 1 1,0 4 11,2 8 19,0 9 19,2 10 19,0 6 3,2 4-13,0 6-13,2 5-14,-1 3-8,-1 2-3,0 2-4,-1 2-4,-2 4-4,-1 4-3,0 5-4,-1 6-4,-1-1-2,0-1-2,0-4-2,0-3-2,1-5-1,0-8 0,2-8-1,0-7-1,2-10 0,4-9-1,2-10 1,4-9-1,2-9 0,3-4-1,3-5-1,3-4-1,2-4-1,-1-1 0,1 0 1,-1-2 0,-1 3-2,-4 5-4,-5 7-4,-3 5-4,-3 5-1,0 1 0,-2 2 0,0 2 1,-4 2 0,-6 2 1,-6 3 1,-6 1 1,-3 1 2,-3 0 2,-1 0 2,-3 0 3,0 0 2,-1 0 3,1 0 3,-1 0 4,1 0 1,1 2 1,1 0 0,1 2 1,1-1 1,1-1-1,1 0 1,1-2 0,2 0 0,3 0 0,2 0 0,4 0 0,2 1 10,0 2 22,2 2 20,1 2 22,1 2 3,2 3-12,2 4-13,2 2-13,0 3-8,-1 5-5,0 3-5,-1 4-5,-4 3-4,-2 3-4,-5 1-5,-4 2-4,-3 0-5,-3 0-6,-3-1-5,-3-1-7,-1-3-2,3-4 2,1-4 3,3-3 1,1-5 1,2-5-3,3-5-3,1-4-2</inkml:trace>
</inkml:ink>
</file>

<file path=ppt/ink/ink5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4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28150 23200 562,'16'0'0,"-1"2"0,1 0 0,0 2 0,0 1 6,3 3 11,2 4 11,1 2 12,4 2 5,3 1 1,4 1-2,5 1 1,2 2-3,2 1-4,2 3-4,2 1-4,1 2-11,0 1-16,0 1-15,0 1-17,0-1-11,-2-3-7,0-4-6,-1-1-7,-5-5-1,-8-3 6,-7-4 6,-8-4 5</inkml:trace>
</inkml:ink>
</file>

<file path=ppt/ink/ink5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5"/>
    </inkml:context>
    <inkml:brush xml:id="br0">
      <inkml:brushProperty name="width" value="0.03411" units="cm"/>
      <inkml:brushProperty name="height" value="0.03411" units="cm"/>
      <inkml:brushProperty name="color" value="#00BFF3"/>
    </inkml:brush>
  </inkml:definitions>
  <inkml:trace contextRef="#ctx0" brushRef="#br0">30181 21518 644,'1'-29'5,"2"7"10,2 5 9,2 7 11,1 2 4,3 2 1,2 0 1,2 2 0,0 1-4,1 2-10,0 2-11,-1 2-9,-1 4-7,-4 6-3,-4 5-4,-4 7-3,-6 4-1,-6 4 0,-7 4 0,-7 5 1,-4 0 0,1 0 0,-1-1-1,1-2 1,1-1 1,3-3 5,3-4 4,3-1 3,2-5 6,2-3 4,2-5 6,3-3 4,3-6 1,8-6-4,6-8-4,7-6-3,5-6-8,1-3-8,3-5-10,1-3-9,1-4-9,-1-3-10,-1-2-10,-1-4-10,-2 1 1,-4 6 9,-5 4 10,-3 5 10,-3 4 7,0 3 4,-2 3 3,0 2 4</inkml:trace>
</inkml:ink>
</file>

<file path=ppt/ink/ink5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5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30959 20999 483,'-8'-22'0,"2"3"0,1 3 0,0 3 0,1 2 2,0 0 3,0 2 3,1 1 4,0 3 8,3 8 14,4 6 13,2 7 15,3 6 1,0 3-10,1 4-9,2 5-11,0 4-7,1 6-3,1 6-5,1 6-4,0 2-2,-2 1 0,-3 0-1,-1 0 0,-1-3-4,-2-7-9,-1-4-7,0-7-9,-1-6-6,0-4-5,0-4-6,0-6-5</inkml:trace>
</inkml:ink>
</file>

<file path=ppt/ink/ink5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5"/>
    </inkml:context>
    <inkml:brush xml:id="br0">
      <inkml:brushProperty name="width" value="0.04033" units="cm"/>
      <inkml:brushProperty name="height" value="0.04033" units="cm"/>
      <inkml:brushProperty name="color" value="#00BFF3"/>
    </inkml:brush>
  </inkml:definitions>
  <inkml:trace contextRef="#ctx0" brushRef="#br0">30816 22200 545,'-9'10'57,"-2"4"-4,-2 3-4,-1 5-5,-2 3-4,0 2-3,1 4-4,-1 3-3,-1 1-4,-1 1-2,-3-1-3,-1 0-3,-3 1-4,-3-1-7,-3 0-5,-3 1-8,0-3-6,3-4-9,3-3-8,4-5-9,1-4-6,2-6-7,3-6-5,1-6-7,3-4 3,2 0 8,4-2 11,3 0 9</inkml:trace>
</inkml:ink>
</file>

<file path=ppt/ink/ink5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5"/>
    </inkml:context>
    <inkml:brush xml:id="br0">
      <inkml:brushProperty name="width" value="0.03253" units="cm"/>
      <inkml:brushProperty name="height" value="0.03253" units="cm"/>
      <inkml:brushProperty name="color" value="#00BFF3"/>
    </inkml:brush>
  </inkml:definitions>
  <inkml:trace contextRef="#ctx0" brushRef="#br0">31500 20800 676,'29'17'67,"-5"1"-8,-5 3-9,-5 1-9,-2 1-7,0-1-5,-1-1-5,1 0-6,-1-3-17,-2-3-29,-2-3-31,-2-2-30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8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35202 49290 556,'-20'-5'34,"7"8"11,7 6 9,6 7 10,4 5-1,0 1-11,0 2-11,0 3-12,-1 1-7,0 1-5,-2 0-5,0 2-4,-3-1-5,0-5-5,-3-3-5,-2-5-5,-1-2-1,0-1-1,1 0 1,-1-2 0,3-2 1,8-4 1,6-4 1,7-4 2,6-3 1,3 0 3,4-1 2,5-2 3,-2 1 1,-5 1-1,-7 0-2,-5 2-1,-1-1 0,7 0-1,5-1 1,7-2-1,2 1-3,1 1-4,-1 0-5,0 2-6,-1 0-2,-3 0-2,-3 0-1,-3 0-2</inkml:trace>
</inkml:ink>
</file>

<file path=ppt/ink/ink5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6"/>
    </inkml:context>
    <inkml:brush xml:id="br0">
      <inkml:brushProperty name="width" value="0.04489" units="cm"/>
      <inkml:brushProperty name="height" value="0.04489" units="cm"/>
      <inkml:brushProperty name="color" value="#00BFF3"/>
    </inkml:brush>
  </inkml:definitions>
  <inkml:trace contextRef="#ctx0" brushRef="#br0">32446 20700 490,'-8'9'70,"0"1"-9,0 3-11,0 2-9,0 1-9,-2 1-4,0 1-5,-1 2-5,1-2-3,2-1-2,4-3 0,3-1-2,2-2-7,5 0-13,4-2-13,4-1-13,2 0-4,-1-2 5,1-1 6,0 0 5,-2-1 6,-1 2 4,-2 0 4,-2 1 6,-3 2 2,-3 0 2,-2 1 0,-4 2 1,-3 1 3,-5 3 3,-5 3 4,-5 3 3,-4 2 0,-1-1-3,-3 1-3,-1-1-4,-1-2-2,3-3-1,2-4-2,1-4-1,3-4-4,3-1-6,3-2-5,3-2-7,2-3-4,4-6-1,2-4-2,4-5-2,3-2 1,6 1 5,4 1 4,5 1 4,3 1 6,0 2 7,-1 3 6,1 1 7,-1 2 3,1 2 3,-1 2 0,1 2 2,-2 2 3,-3 2 6,-2 2 5,-4 2 5,-2 2 1,-2 1-3,-3 3-3,0 2-3,-4 1-3,0 1-4,-3 1-2,-2 1-4,-2 0-3,-2-1-4,-2 0-4,-1-2-3,1-3-9,8-3-13,7-4-12,6-4-14,6-4-3,3-4 9,5-4 9,3-3 8,2-2 5,-3 2 2,-1 3 2,-3 1 2,-2 2 1,-2 2 3,-4 2 2,-3 2 3,-2 2 5,-4 4 7,-3 2 7,-2 4 7,-4 1 5,-3 3 0,-5 2 2,-4 1 0,-3 2 0,-1-1-1,-3 1-1,-1 0-1,-1-1-4,1 1-3,1-1-5,1 1-5,2-1-3,3-3-2,3-1-1,3-2-3,4-3-1,6-1-1,6-2-1,6-2-1,4-4-2,5-4-2,3-5-5,5-5-2,1-3-3,1 2 0,-1 1 0,1 1-2,-3 0 3,-1 2 4,-4 1 4,-3 1 5,-3 1 4,-1 2 5,-2 2 5,-2 2 4,-2 2 4,-2 3 4,-3 4 4,0 2 4,-4 3 2,-2 0-1,-4 1 0,-2 1 0,-3 2-2,-3 1-1,-3 3-3,-3 2-3,-4 2-3,-3 4-5,-5 5-6,-3 3-5,-3 3-1,0 2 1,-2 2 2,0 2 3,0 1-7,3-2-12,3 0-12,4-2-14,1-2-5,3-7 1,1-6 3,3-5 2,2-6 1,5-3 2,3-4 2,4-4 2,3-3-1,-1-1-3,0 0-2,0-1-3</inkml:trace>
</inkml:ink>
</file>

<file path=ppt/ink/ink5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6"/>
    </inkml:context>
    <inkml:brush xml:id="br0">
      <inkml:brushProperty name="width" value="0.03603" units="cm"/>
      <inkml:brushProperty name="height" value="0.03603" units="cm"/>
      <inkml:brushProperty name="color" value="#00BFF3"/>
    </inkml:brush>
  </inkml:definitions>
  <inkml:trace contextRef="#ctx0" brushRef="#br0">32550 23200 610,'17'1'9,"1"4"17,3 2 17,1 4 18,0 1 3,-3 3-11,-3 1-11,-2 3-11,-3 1-8,1-1-5,0 1-6,0 0-5</inkml:trace>
</inkml:ink>
</file>

<file path=ppt/ink/ink5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6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34825 23875 333,'49'20'167,"16"14"-1,16 15 1,16 15 0</inkml:trace>
</inkml:ink>
</file>

<file path=ppt/ink/ink5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9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37400 20779 479,'14'-9'9,"15"-2"16,13-2 17,14-1 17,1 0 1,-10 4-14,-11 4-14,-11 5-13,-4-1-11,3 0-8,3-3-6,3-2-8,-1 0-4,-6 2-2,-3 2-1,-6 2-2,-4 2-2,-4 2-6,-4 2-3,-4 2-5,-4 0 1,-4-2 5,-4-3 6,-3 0 5,-3-4 5,0 0 3,1-3 4,-1-2 3,1-2 3,1-4 2,1-2 3,1-3 4,1-1 2,4 1 5,3 1 4,2 1 4,2 1 4,1 4 3,-1 3 3,0 2 3,0 6 4,2 6 3,0 7 3,2 8 4,0 3-1,0 4-3,0 3-5,0 3-3,-1 3-5,0 4-5,-2 4-4,0 4-4,-1 4-5,0 2-3,0 3-4,0 4-2,1-2-5,0-5-3,2-5-4,1-4-4,0-6-5,0-6-8,0-5-8,0-7-8,-2-4-2,0-3 4,-4-2 4,0-4 3,-3-2 4,-2-2 4,-2-3 2,-1 0 4,-2-4 2,0-2 2,1-4 2,-1-2 2,2-3 3,2-1 1,4-3 4,3-1 1,1-2 4,2 2 5,0 1 4,2 1 4,3-3 1,8-7-2,6-7-2,7-6-1,7-7-4,6-5-5,8-4-5,7-5-4,1 0-5,-3 5-4,-2 4-5,-3 6-3,-4 4-1,-4 5 2,-4 5 2,-3 6 3,-5 3 2,-3 4 1,-5 5 2,-3 3 1,-4 3 14,-4 4 26,-4 3 27,-4 2 26,-1 4 5,0 4-17,1 3-17,2 5-17,-1 2-10,0 1-5,-2 1-4,0 1-5,-1 1-5,0-1-8,0 1-6,1-1-8,-1-1-5,0-3-3,0-3-4,0-2-4,1-9-4,2-12-5,2-14-5,2-11-6,3-7 2,4 0 9,3-1 8,5 1 10,2 1 7,1 4 6,1 2 7,1 3 6,-1 3 7,-5 5 6,-3 3 6,-4 5 6,-3 5 6,-2 8 6,-3 8 7,0 7 6,-5 6-3,-2 1-11,-5 3-12,-4 1-11,-1 1-6,1-1-2,1-1-2,0-1-1,6-5-10,10-9-19,10-8-19,10-9-19,2-5-3,-5 2 14,-5 1 14,-5 1 13,-5 3 10,-6 7 6,-6 8 6,-5 6 5,-6 4 5,-2 3 1,-3 1 1,-3 3 2,-1 1 1,-1 1-1,1 1 0,0 1-1,-2 0 0,-1 0-1,-3 1-1,-1-1-1,1-1 0,3-2 0,5-1 0,3-2 0,7-6-1,7-7-2,8-8-2,8-8-1,7-7-2,7-4 0,7-5 0,7-5 0,2-1-2,0 1-4,-1 3-3,-1 1-4,-3 4-2,-4 3 1,-3 4-1,-5 4 2,-3 5-1,-4 4 1,-5 5-1,-3 6 0,-2 3 11,-2 3 20,0 3 20,-2 3 20,0 1 6,-2-1-7,0-1-8,-2-1-7,0-1-8,1-1-6,-1-1-6,0-1-7,0-1-4,2-1-4,0-1-4,2-1-3,1-1-5,4 0-6,2-2-6,3-1-6,2-4-6,0-8-4,0-8-4,-1-7-5,0-5 0,-2 0 6,-2 1 5,-2-1 5,-2 1 3,-2-1 1,-2 0 1,-2 1 1,-2 1 2,-2 2 3,-2 4 4,-2 3 3,-1 2 4,-3 2 4,-2 2 3,-1 3 4,-3 0 2,-2 0 0,-1 0 0,-2 0-1,-2 0 3,1 3 1,-1 2 3,1 2 2,1 0 3,3 0 4,3-2 3,3 0 4,2 0 3,2 5 5,2 4 2,3 4 5,0 1-2,0 1-7,0-1-7,0 1-7,-1 0-7,-3 1-6,-4 1-7,-2 1-6,-2 1-4,-1-1-1,-1 1-2,-1-1-2,0-1-3,3-3-5,1-3-6,3-2-6,1-6-6,2-7-5,2-6-7,3-7-6,2-4 2,4 0 8,4 1 8,4-1 8,2 1 7,1 1 6,1 0 5,2 2 5,-1 1 4,-1 3 3,-1 1 4,0 2 2,0 1 6,1 0 10,3 0 8,2 0 10,2 2 5,3 4 2,3 4 1,3 4 1,3 2-2,5 1-7,3 1-6,4 2-8,4 0-5,2 3-3,4 2-3,2 1-4,3 2-8,0 1-12,2 1-12,0 1-12,-3-2-4,-8-5 5,-8-5 5,-8-5 6,-5-2-3,-3 0-8,-3 0-10,-2 0-9</inkml:trace>
</inkml:ink>
</file>

<file path=ppt/ink/ink5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39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41408 21011 482,'-2'-13'9,"0"8"17,-3 7 18,-2 6 17,-3 7 3,-4 7-12,-3 7-11,-5 7-11,-2 3-10,-1 0-6,-1 0-6,-1 1-7,2-4-5,3-2-4,4-5-6,5-3-3,4-6-7,6-5-7,6-6-8,6-6-6,3-4 0,3-2 9,2-2 10,2-2 10,-1 0 7,1 2 8,-2 2 8,-1 3 6,-1 1 7,-2 5 5,-3 4 5,-1 4 5,-2 3 3,-4 5-3,-3 3-1,-2 5-2,-3 1-3,0 1-4,-1-1-3,-1 0-4,-2 0-3,0-1-1,-2-2-1,0 1-1,0-3-1,3-2 0,1-1 1,2-2-1</inkml:trace>
</inkml:ink>
</file>

<file path=ppt/ink/ink5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0"/>
    </inkml:context>
    <inkml:brush xml:id="br0">
      <inkml:brushProperty name="width" value="0.04444" units="cm"/>
      <inkml:brushProperty name="height" value="0.04444" units="cm"/>
      <inkml:brushProperty name="color" value="#00BFF3"/>
    </inkml:brush>
  </inkml:definitions>
  <inkml:trace contextRef="#ctx0" brushRef="#br0">41841 21733 495,'17'-24'5,"3"-1"11,3-1 12,3-1 10,1 2 4,-1 5-4,-1 5-4,-1 5-4,-1 2-3,-1 2-4,-1 1-5,-1 0-4,-2 4-8,-2 4-11,-4 5-12,-3 6-12,-4 2-5,-8 3-2,-6 1-1,-7 3-1,-6 0 2,-1 1 4,-4-1 4,-3 1 4,-3-1 4,-1 1 3,-2-1 1,-2 1 4,-1-2 4,1-1 7,1-3 7,2-1 7,2-3 7,7-1 9,5-2 8,7-2 8,7-2 4,11-2 1,12-3 0,10 0 1,6-5-3,4-4-8,3-6-7,3-3-6,0-4-11,0 0-10,-1 1-12,-2-1-12,-2 2-3,-3 3 2,-5 3 4,-3 3 2,-8 0-7,-11 0-18,-10-2-19,-11 0-19,-7-1-1,0-1 15,-1-1 16,0-1 15,-2-2 10,0-2 4,1-1 6,-1-3 4,3 1 4,3 3 3,4 3 4,5 3 3,1 2 2,0 2-1,0 2-1,0 3-1,3 2 13,4 5 25,6 6 26,4 4 25,2 4 3,-2 3-18,-2 3-21,-2 3-18,-2 1-14,-1 1-7,0-1-7,-2 1-6,0-3-10,0-1-9,0-4-11,0-3-10</inkml:trace>
</inkml:ink>
</file>

<file path=ppt/ink/ink5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0"/>
    </inkml:context>
    <inkml:brush xml:id="br0">
      <inkml:brushProperty name="width" value="0.04713" units="cm"/>
      <inkml:brushProperty name="height" value="0.04713" units="cm"/>
      <inkml:brushProperty name="color" value="#00BFF3"/>
    </inkml:brush>
  </inkml:definitions>
  <inkml:trace contextRef="#ctx0" brushRef="#br0">42196 20900 466,'21'8'96,"-3"2"-15,-5 0-14,-3 1-13,-2 2-10,-2 3-5,-1 3-5,0 4-5,-2 1-5,-2 4-3,-2 3-5,-2 3-3,-3 3-5,-4 4-2,-4 4-4,-3 4-4,-5 2-3,-3 0-5,-5 0-5,-3 0-4,-2-3-5,1-4-5,1-5-6,1-5-4,3-5-1,3-4 6,5-3 4,3-4 6,3-4-3,2-3-8,3-3-11,1-2-9</inkml:trace>
</inkml:ink>
</file>

<file path=ppt/ink/ink5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0"/>
    </inkml:context>
    <inkml:brush xml:id="br0">
      <inkml:brushProperty name="width" value="0.03111" units="cm"/>
      <inkml:brushProperty name="height" value="0.03111" units="cm"/>
      <inkml:brushProperty name="color" value="#00BFF3"/>
    </inkml:brush>
  </inkml:definitions>
  <inkml:trace contextRef="#ctx0" brushRef="#br0">43150 23100 707,'15'8'0,"-1"2"0,-1 0 0,0 1 0,-1 1 0,-1 0 0,1-1 0,0 1 0,-1 0 11,-1 0 23,0 0 24,-2-1 22,-1 0-7,0 0-37,-2-2-36,0 0-36</inkml:trace>
</inkml:ink>
</file>

<file path=ppt/ink/ink5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1"/>
    </inkml:context>
    <inkml:brush xml:id="br0">
      <inkml:brushProperty name="width" value="0.04404" units="cm"/>
      <inkml:brushProperty name="height" value="0.04404" units="cm"/>
      <inkml:brushProperty name="color" value="#00BFF3"/>
    </inkml:brush>
  </inkml:definitions>
  <inkml:trace contextRef="#ctx0" brushRef="#br0">43941 21600 499,'15'1'8,"-1"2"15,-1 2 16,-1 2 16,0 1 2,0 1-9,0 2-9,0 0-10,-2 1-8,1 3-7,-2 2-7,0 1-7,-3 1-6,-1-1-5,-2 0-5,-2-2-5,-3 0-4,-3 1-5,-6 1-5,-2 1-4,-3 0-1,-2-1 3,0 0 4,-1-2 3,-1-1 4,-3-1 4,-1-1 4,-3 0 5,1-2 5,1 1 7,3 0 7,1 0 8,3-2 5,1-1 6,2-2 6,3-2 4,2-1 6,6 0 5,4-1 5,6 2 6,4-2-2,3 1-8,5 0-9,4 0-8,2-1-8,2 0-6,3-2-5,1 0-7,0-1-2,-3 0 3,-3 0 2,-3 0 3,-2 0-12,-1 2-22,-1 0-24,0 2-23,-3-1-9,-1-1 5,-2 0 5,-2-1 5</inkml:trace>
</inkml:ink>
</file>

<file path=ppt/ink/ink5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2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45511 20586 487,'1'-13'11,"4"8"21,2 7 21,4 6 22,-1 7 3,-3 5-14,-3 7-15,-2 5-14,-4 3-12,-2 1-10,-3-1-10,-3 0-9,-2-1-8,0-1-4,0-3-4,0-1-3,3-8-8,5-13-11,4-13-9,6-11-11,3-10 0,3-3 10,3-5 11,4-3 11,1-1 7,1 2 6,1 1 5,1 3 6,0 3 3,-1 3 1,-1 5 2,-1 3 0,-1 3 8,-1 2 16,-1 3 14,0 1 15,-3 4 8,-3 6 2,-3 6 3,-2 6 1,-4 3-6,-4 3-13,-4 1-13,-4 3-14,-3 1-10,-3 1-6,-3 1-7,-3 1-6,-2-1-4,1-1 0,-1-3 0,1-1-2,0-3-1,4-5-3,3-3-2,3-4-4,3-5-2,6-6-4,4-6-3,6-5-3,3-3 1,3 2 5,4 2 6,2 3 5,0 2 6,-3 2 6,-3 4 6,-2 2 6,-3 3 4,-1 0 1,0 2 3,-2 0 0,-2 3 1,-6 2-1,-4 3-2,-5 3-2,-4 3-2,-3 3-1,-4 4-2,-1 2-2,-4 2-2,0 0-1,0 2-2,-2 1-2,-1-1 1,1-3 0,0-3 3,-1-3 0,3-2 3,3-3 4,5-1 3,3-2 4,3-2 1,1-1-1,0-1-1,2 0 0,1-1 6,2 1 15,3 2 14,1 0 15,1 1 1,2 0-11,0-1-12,2 1-12,0 0-7,2 0-3,0-1-5,2 1-4,0 0-5,0 0-8,-1-1-8,2 1-9,0-2-3,5-2 0,4-4 0,4-2 1,3-5-1,3-6 0,3-6 1,3-5-1,0-3 2,-2 4 1,-1 3 2,-3 3 3,-2 3 3,-2 2 6,-4 4 6,-3 3 6,-2 2 6,-2 1 5,-3 3 7,0 2 6,-3 1 2,-1 2 0,0 0 0,-2 1-1,1 0 1,2 0 5,2-2 3,2 0 4,2-3-6,3-3-15,4-2-18,2-3-15,1-4-9,1-2-5,0-4-2,-1-2-4,0 0 1,-1 3 6,0 2 4,-2 4 6,-1 3 9,-3 2 15,-1 3 15,-2 4 15,-2 1 1,0 2-12,-2 0-11,0 1-12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8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37483 48850 473,'-6'10'174,"4"3"-40,4 5-40,4 4-41,2 3-23,-1 6-8,1 5-8,0 5-8,-1 3-9,-2 2-7,-3 2-9,0 2-8,-2-1-8,0-2-8,0-4-8,0-2-9,-1-5-2,0-8 3,-2-6 2,0-6 2</inkml:trace>
</inkml:ink>
</file>

<file path=ppt/ink/ink5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2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47850 21591 533,'15'-29'2,"-1"5"3,-1 5 4,0 5 3,-1 2 4,-1 2 6,1 1 4,0 1 6,-1 1 1,-1 2 0,0 2-1,-2 2 0,0 3 0,-2 6 2,-1 4 2,0 5 0,-2 2-3,-1-1-9,0-1-11,-1-1-8,-2-3-20,-1-8-25,0-7-28,-1-6-26</inkml:trace>
</inkml:ink>
</file>

<file path=ppt/ink/ink5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2"/>
    </inkml:context>
    <inkml:brush xml:id="br0">
      <inkml:brushProperty name="width" value="0.0494" units="cm"/>
      <inkml:brushProperty name="height" value="0.0494" units="cm"/>
      <inkml:brushProperty name="color" value="#00BFF3"/>
    </inkml:brush>
  </inkml:definitions>
  <inkml:trace contextRef="#ctx0" brushRef="#br0">47987 20807 445,'-6'5'7,"6"-4"14,4-6 15,6-4 13,4-3 4,5-2-10,5 0-8,5-1-9,3 0-9,-1-1-6,0 0-8,1 1-7,-2 0-6,-3 2-3,-4 2-3,-1 3-4,-5-1-4,-3 0-5,-4-2-6,-4 0-5,-3-1-1,-2-1 5,-2-1 5,-2-1 4,-2-2 5,0-2 4,-1-1 4,-2-3 5,1 1 5,-1 1 4,0 3 4,0 1 5,0 2 6,2 2 4,1 3 6,0 1 6,1 3 7,1 6 7,-2 4 8,2 6 8,-1 5 0,0 7-7,0 7-6,0 7-6,1 4-7,0 2-5,1 2-5,2 2-6,-1 4-5,-2 6-4,-2 5-4,-2 7-3,-2 8-7,-1 12-8,-3 12-8,-2 12-8,1 0-8,3-11-5,2-10-8,4-11-5,2-12-2,2-11 4,2-12 5,2-12 4,1-7 4,0-5 3,0-3 3,0-4 4</inkml:trace>
</inkml:ink>
</file>

<file path=ppt/ink/ink5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3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48259 21017 497,'-35'21'90,"9"-3"-22,9-5-21,9-3-22,1 2-7,-4 8 2,-5 7 4,-5 8 3,-4 6 0,-1 1-6,-3 2-5,-1 2-5,-1-1-2,1-4-1,1-4 0,1-3 0,3-5-2,3-6-3,4-3-4,5-6-4,7-8-5,12-12-7,12-12-6,11-11-6,8-9-7,4-5-3,4-4-6,5-5-3,-1-2-1,-2 2 5,-4 2 4,-2 2 5,-3 2 5,-4 1 4,-2 3 6,-3 2 5,-2 2 4,-3 3 5,-1 4 4,-3 2 5,-2 3 5,-2 5 7,-4 3 6,-3 5 7,-1 2 10,0 4 15,0 2 13,0 4 15,0 2-1,1 2-16,2 2-17,0 2-17,1 1-9,0-1-5,-1 1-5,1 0-3,0 0-4,0 2-1,-1 0-3,1 1-1,-2 2-1,-4 3-2,-4 4-2,-4 2 0,-4 1 0,-4-1 3,-4-1 2,-3-1 3,-5 0 0,-3 1-3,-5 1-2,-3 1-3,-3 1-3,-1 1-3,-1 1-4,0 1-4,0-1-3,3-3-3,3-3-4,4-2-4,2-4-3,6-1-1,5-3-1,5 0-3</inkml:trace>
</inkml:ink>
</file>

<file path=ppt/ink/ink5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3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49600 21766 575,'16'-1'0,"1"0"0,1-2 0,2 0 0,0-1 7,1 2 15,1 0 14,1 2 14,0 0 6,1 2-5,-1 0-5,1 2-5,0 0-5,1 2-6,1 0-7,1 1-5,-1 2-10,-2 0-9,-1 1-10,-2 2-10,-4 0-4,-3 3 4,-4 2 3,-4 2 3</inkml:trace>
</inkml:ink>
</file>

<file path=ppt/ink/ink5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3"/>
    </inkml:context>
    <inkml:brush xml:id="br0">
      <inkml:brushProperty name="width" value="0.03947" units="cm"/>
      <inkml:brushProperty name="height" value="0.03947" units="cm"/>
      <inkml:brushProperty name="color" value="#00BFF3"/>
    </inkml:brush>
  </inkml:definitions>
  <inkml:trace contextRef="#ctx0" brushRef="#br0">49559 22900 557,'-7'7'6,"1"-1"13,0 0 12,2-1 12,0 0 7,0 5-1,0 4 1,0 4-1,2-1-6,4-1-14,4-4-14,4-3-14,4-3-10,5-4-10,5-4-7,5-4-9,2-2-3,-1-2 2,-2 0 2,1-1 1,-4 1 4,-2 2 6,-2 4 7,-4 3 6,-3 2 7,-3 1 9,-3 3 8,-2 2 8,-3 2 5,-2 4 0,-2 2 0,-2 3 1,-2 1 1,0-3 0,-1-1 2,-2-2 1,1-2-2,-1-1-4,0 0-4,0-2-5,2-1-16,6-2-24,5-3-26,4 0-26</inkml:trace>
</inkml:ink>
</file>

<file path=ppt/ink/ink5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5"/>
    </inkml:context>
    <inkml:brush xml:id="br0">
      <inkml:brushProperty name="width" value="0.05401" units="cm"/>
      <inkml:brushProperty name="height" value="0.05401" units="cm"/>
      <inkml:brushProperty name="color" value="#00BFF3"/>
    </inkml:brush>
  </inkml:definitions>
  <inkml:trace contextRef="#ctx0" brushRef="#br0">51528 20127 407,'-6'-6'8,"2"2"18,4 4 16,2 3 17,3 1 3,0 1-12,1 1-12,2 2-12,2 0-8,5 0-2,5 0-4,5-1-2,3 0-4,-1-2-7,1-2-5,-1-2-5,-2-1-4,-3 0 0,-4 0-1,-5 0-1,-5 3-1,-10 6-5,-8 5-3,-9 7-5,-5 1 1,-1-3 5,-1-3 4,-1-2 4,1-4 5,3 1 6,3-2 7,3 0 6,4-1 7,8-1 7,7 1 8,6 0 7,6-2-1,5-2-8,5-4-7,5-2-9,1-2-7,-1 2-3,-3 0-6,-1 2-3,-8 2-7,-11 6-5,-12 4-8,-11 5-6,-8 3 0,-1-1 6,-3 1 7,-1 0 6,-2 0 6,-1 1 4,0 0 5,-2 3 4,0-1 4,1-2 1,1 0 0,2 0 2,1-3 1,3-1 4,3-2 2,3-2 3,10-6 3,18-7 6,17-7 4,19-9 4,8-4-3,1 1-11,2-1-11,0 1-11,0-1-7,-2 2 0,-2 1 0,-2 1-1,-3 1-2,-4 2-6,-4 3-4,-3 1-6,-7 3 6,-7 6 15,-9 4 16,-7 6 15,-4 2 7,-2 1-2,0 1-3,-2 2-2,1 1-3,2 3-3,2 3-2,2 3-4,2 2-2,2 1-2,2 0-3,2 2-3,0 0 0,1-1 1,0-1 1,0-1 0,-1-2-5,-1 0-12,0 0-14,-2-2-12,-1-2-10,-2-3-7,-3-3-8,0-3-7,-4-3 0,-2-2 8,-4-4 9,-2-2 8,-1-3 7,1-1 3,0 0 5,2-1 3</inkml:trace>
</inkml:ink>
</file>

<file path=ppt/ink/ink5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5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51780 21722 471,'-7'-9'0,"-1"-3"0,0-4 0,0-1 0,2-2 8,4 2 16,4 2 15,4 3 16,3 1 4,3 0-8,4 2-6,2 1-8,0 1-7,-1 2-5,-2 2-6,-2 2-6,-5 6-3,-5 9-1,-6 11-2,-5 9 0,-6 4-6,-4-3-11,-3-4-8,-5-1-11,0-5-2,3-1 6,3-4 5,3-3 5,6-5 6,8-5 5,9-6 4,10-6 5,4-2 2,3-1-2,1 0-1,3 0-2,-2 2-3,-5 4-3,-5 4-5,-5 4-4,-6 3 0,-8 2 2,-7 1 2,-9 3 3,-5 1 3,-3 1 0,-3 2 3,-3 0 1,1-1 2,4-1 2,3-2 2,5-3 2,3-1 2,2-2 2,4-2 3,3-2 3,5-2 1,10-2 1,8-2 1,9-2 1,6-2-3,3-2-6,2-2-7,4-2-7,0 1-4,-3 3-2,-4 2-3,-1 4-3,-5 1 0,-3 0-2,-5 0-1,-3 0 0,-6 1-2,-6 4-1,-8 2-2,-6 3-2,-3 1 2,3-2 5,1-2 5,2-2 5,-3 0 1,-9 5 1,-9 4-1,-9 4-1,-3 1 1,2-1 3,1-1 1,3-1 3,2-1 2,2-2 3,1-3 3,3-1 3,2-1 3,3-2 5,3-1 3,3 0 5,6-2 2,8-1 1,9 0-1,10-1 1,6-3-4,6 0-10,7-3-9,5-2-9,3-1-8,0 0-5,0 1-5,0-1-6,-1 0-3,-5 2 0,-4 1-2,-3 0 0</inkml:trace>
</inkml:ink>
</file>

<file path=ppt/ink/ink5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5"/>
    </inkml:context>
    <inkml:brush xml:id="br0">
      <inkml:brushProperty name="width" value="0.04491" units="cm"/>
      <inkml:brushProperty name="height" value="0.04491" units="cm"/>
      <inkml:brushProperty name="color" value="#00BFF3"/>
    </inkml:brush>
  </inkml:definitions>
  <inkml:trace contextRef="#ctx0" brushRef="#br0">52256 23013 489,'-8'-8'0,"2"2"0,1 1 0,0 0 0,0 1 1,0 0 2,-1 0 1,-1 1 1,-1-2 2,0 2 1,0-1 2,0 0 0,0 0 6,0 2 9,1 0 9,-1 2 9,0 1 3,2 4-3,1 2-4,0 4-3,2 3-3,0 5-3,2 5-3,0 5-4,1 5-2,0 6-4,0 6-3,0 6-4,0 8-5,0 11-6,0 11-6,0 11-8,0 5-1,0 1 1,0 2 1,0 0 3,-1-5-5,-2-12-10,-2-11-10,-1-12-10,-2-9-7,2-2-3,0-6-4,2-2-3</inkml:trace>
</inkml:ink>
</file>

<file path=ppt/ink/ink5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6"/>
    </inkml:context>
    <inkml:brush xml:id="br0">
      <inkml:brushProperty name="width" value="0.05371" units="cm"/>
      <inkml:brushProperty name="height" value="0.05371" units="cm"/>
      <inkml:brushProperty name="color" value="#00BFF3"/>
    </inkml:brush>
  </inkml:definitions>
  <inkml:trace contextRef="#ctx0" brushRef="#br0">54217 21211 409,'-8'-16'0,"2"2"0,1 1 0,0 1 0,7 1 7,10 0 13,11 2 14,11 1 14,4 0 1,-4 2-11,-2 1-11,-3 0-11,-3 2-10,-5 2-7,-3 2-8,-4 2-8,-5 3-3,-7 4 1,-4 3 1,-7 5 0,-6 3 2,-6 1 1,-5 3 1,-6 1 2,-4 1 1,1-1 4,0-1 3,-1-1 4,2-2 2,3-1 0,3-2 1,4-2 0,1-3 4,2-1 5,3-3 7,1 0 5,5-4 5,8-1 3,8-2 2,8-2 3,7-2-2,7-4-9,7-2-7,7-3-8,3-4-6,0-2-2,0-3-2,1-3-3,-3 0-3,-4 1-6,-4 2-4,-3 3-5,-5 1-3,-3 2-4,-4 3-1,-5 1-3,-3 0 1,-2-2 4,-4-2 4,-2-1 5,-4-2 3,-4-2 2,-4 0 2,-4-1 3,-1 0 2,-1-1 2,0 0 1,1 1 2,-1 0 3,2 1 2,1 0 3,1 3 4,1 0 2,4 2 3,2 2 3,4 3 4,1 5 6,0 11 9,0 11 11,0 11 9,0 7 0,0 5-11,0 2-10,0 6-11,0 1-6,0 1-4,0 2-3,0 0-3,0-1-2,-2-4-4,0-4-2,-2-4-4,1-5-1,0-5-3,2-7-2,1-5-2,1-6-4,5-5-7,4-4-7,4-6-7,2-4-1,-1-6 1,1-3 3,0-6 2,0-4 1,1-2-1,1-1-2,1-2-1,-1 0 0,-4 5 1,-5 3 0,-3 5 1,-4 2 2,-6 2 2,-4 3 3,-5 1 1,-5 2 3,-3 2 3,-5 2 2,-3 2 3,-2 1 3,1-2 2,1-1 2,1 0 2,2-1 4,3 1 5,3-2 5,3 2 5,2-1 7,2 2 8,2 0 8,3 2 9,1 2 2,2 4-4,2 3-4,2 5-3,1 3-5,0 1-4,0 3-4,0 2-4,-2 1-3,-2 2-3,-4 3-2,-2 1-2,-3 2-3,-1 1-4,-3 1-2,-1 0-3,-3 1-5,-2-1-6,-1-1-6,-3-1-6,1-4-4,3-4-3,3-5-2,3-4-2</inkml:trace>
</inkml:ink>
</file>

<file path=ppt/ink/ink5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7"/>
    </inkml:context>
    <inkml:brush xml:id="br0">
      <inkml:brushProperty name="width" value="0.03744" units="cm"/>
      <inkml:brushProperty name="height" value="0.03744" units="cm"/>
      <inkml:brushProperty name="color" value="#00BFF3"/>
    </inkml:brush>
  </inkml:definitions>
  <inkml:trace contextRef="#ctx0" brushRef="#br0">54100 23450 587,'42'14'78,"-10"-3"-17,-9-2-17,-10-4-17,-2 2-6,9 6 5,7 5 5,9 7 6,5 2-3,6-1-8,5-1-8,4-1-9,2-2-8,-1-1-11,0-3-10,-2-1-10,-4-3-5,-7-4 2,-9-5 1,-8-2 1,-4-3-3,-3 0-8,-1 0-7,-2 0-8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9"/>
    </inkml:context>
    <inkml:brush xml:id="br0">
      <inkml:brushProperty name="width" value="0.03596" units="cm"/>
      <inkml:brushProperty name="height" value="0.03596" units="cm"/>
      <inkml:brushProperty name="color" value="#00BFF3"/>
    </inkml:brush>
  </inkml:definitions>
  <inkml:trace contextRef="#ctx0" brushRef="#br0">38750 47450 611,'57'0'81,"-12"0"-14,-12 0-15,-11 0-14,-5 0-8,1 0 0,3 0-2,1 0-1,4 0-6,5 0-9,5 0-9,5 0-11,-1 0-8,-8 0-9,-5 0-7,-8 0-9</inkml:trace>
</inkml:ink>
</file>

<file path=ppt/ink/ink5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7"/>
    </inkml:context>
    <inkml:brush xml:id="br0">
      <inkml:brushProperty name="width" value="0.05652" units="cm"/>
      <inkml:brushProperty name="height" value="0.05652" units="cm"/>
      <inkml:brushProperty name="color" value="#00BFF3"/>
    </inkml:brush>
  </inkml:definitions>
  <inkml:trace contextRef="#ctx0" brushRef="#br0">55789 21986 389,'1'-44'22,"3"7"-2,4 7-2,2 7-3,3 5-1,1 3-1,3 3 0,2 3-1,0 2-1,1 4-1,0 2-1,-1 4-2,-1 2 0,-4 3 0,-4 4 1,-5 2 1,-3 4-1,-6 5-5,-4 5-3,-5 5-4,-5 2-1,-3 2 2,-5 1 1,-3 0 2,-2 0 1,1-3 0,1-4 2,1-1 1,3-5 2,5-3 2,5-5 3,5-3 3,7-6-2,11-8-5,11-8-5,11-8-6,5-5-4,-3-3-3,-2-3-4,-1-3-3,-3-2-2,-3-4 1,-3-3-1,-3-2 0,-3-3 1,-2 2-2,-4-2 1,-3 1-1,-1 2 1,-2 4 5,0 4 3,-2 4 4,0 3 5,-2 6 3,0 5 4,-2 5 4,2 6 12,2 8 19,4 8 19,2 7 19,2 7 3,0 5-13,0 5-13,0 4-13,0 4-9,1 0-6,2 2-5,0 1-6,0-2-3,-1-1-1,0-2-1,-2-1 0,-1-3 0,0-2-1,-2-2 1,0-1-1</inkml:trace>
</inkml:ink>
</file>

<file path=ppt/ink/ink5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7"/>
    </inkml:context>
    <inkml:brush xml:id="br0">
      <inkml:brushProperty name="width" value="0.04017" units="cm"/>
      <inkml:brushProperty name="height" value="0.04017" units="cm"/>
      <inkml:brushProperty name="color" value="#00BFF3"/>
    </inkml:brush>
  </inkml:definitions>
  <inkml:trace contextRef="#ctx0" brushRef="#br0">56508 22750 547,'-16'31'139,"0"-2"-30,1 0-32,-1-1-29,-1 0-20,-1-1-6,-3 1-7,-1-1-7,-3 0-4,0-1-2,-1-1-1,0-1-2,-1-3-7,1-3-11,1-4-11,1-4-12,2-4-10,5-3-7,3-2-7,4-4-8</inkml:trace>
</inkml:ink>
</file>

<file path=ppt/ink/ink5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7"/>
    </inkml:context>
    <inkml:brush xml:id="br0">
      <inkml:brushProperty name="width" value="0.03254" units="cm"/>
      <inkml:brushProperty name="height" value="0.03254" units="cm"/>
      <inkml:brushProperty name="color" value="#00BFF3"/>
    </inkml:brush>
  </inkml:definitions>
  <inkml:trace contextRef="#ctx0" brushRef="#br0">57100 21390 676,'10'-8'4,"4"2"7,3 1 9,5 0 7,0 2 7,-1 2 6,-3 2 4,-1 2 5,-2 2-4,0 2-14,-2 2-15,-1 2-13,-1 1-18,-2 1-17,-2 1-18,-2 2-19</inkml:trace>
</inkml:ink>
</file>

<file path=ppt/ink/ink5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8"/>
    </inkml:context>
    <inkml:brush xml:id="br0">
      <inkml:brushProperty name="width" value="0.05015" units="cm"/>
      <inkml:brushProperty name="height" value="0.05015" units="cm"/>
      <inkml:brushProperty name="color" value="#00BFF3"/>
    </inkml:brush>
  </inkml:definitions>
  <inkml:trace contextRef="#ctx0" brushRef="#br0">57393 20850 438,'-29'30'140,"5"-3"-34,5-3-31,5-3-34,3-3-19,4-1-6,2-2-5,4-2-5,3-2-8,6-1-7,4-1-7,5 0-8,2-2-3,-1-1 0,0 0 0,-2-2 0,-2 2 3,-1 2 4,-2 3 6,-2 3 5,-4 3 5,-4 2 5,-6 1 5,-4 3 5,-5 1 2,-3 1 1,-5 1 0,-3 1 1,-4 0 0,1 0-1,-2 1 0,-1-1-2,0-1-3,1-3-5,1-3-6,1-2-5,3-5-5,3-3-2,4-4-4,5-4-2,4-7-4,6-8-6,6-9-5,6-9-5,3-2 1,1 6 11,1 3 8,2 6 11,-1 5 7,-1 3 8,-1 4 7,0 4 7,-2 3 8,-1 2 9,-1 2 9,0 2 9,-2 1-1,-2 1-11,-3 2-12,0 0-10,-2 1-9,0 1-5,0 1-4,0 2-6,0 0-5,0-1-8,0 1-6,0 0-7,1-3-3,3-5 4,4-5 2,2-4 3,3-4 3,3 0 2,4-1 2,2-1 3,0-1 3,-1 2 0,-3 0 3,-1 2 1,-3 2 6,-4 4 13,-5 4 11,-2 4 13,-5 2 2,-2 1-6,-4 1-6,-2 2-6,-3-1-5,-3 1-1,-4 0-4,-1-1-1,-3 1-3,2 0-1,1-1-2,1 1-1,1-2-1,3-1-1,1-2-1,2-2 1,6-3-3,7-2-4,7-4-4,9-2-3,4-3-4,-1 0-3,1-2-2,0 0-4,-1 0-1,1 0 3,-1 2 1,1 1 2,-1 0 2,-3 2 5,-1 0 3,-2 2 5,-4 2 10,-7 6 19,-4 4 16,-7 5 19,-5 3 4,-4 3-7,-3 1-9,-5 3-8,-2 1-7,-3 3-6,-1 1-6,-2 2-6,-4 4-4,-7 7-2,-5 4-3,-5 8-2,-4 0-4,4-3-5,1-2-5,2-4-4,2-3-6,2-6-5,1-4-7,4-5-5,2-6-5,7-5-4,5-6-3,7-6-5</inkml:trace>
</inkml:ink>
</file>

<file path=ppt/ink/ink5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49"/>
    </inkml:context>
    <inkml:brush xml:id="br0">
      <inkml:brushProperty name="width" value="0.03709" units="cm"/>
      <inkml:brushProperty name="height" value="0.03709" units="cm"/>
      <inkml:brushProperty name="color" value="#00BFF3"/>
    </inkml:brush>
  </inkml:definitions>
  <inkml:trace contextRef="#ctx0" brushRef="#br0">57800 23500 593,'30'16'52,"-3"-1"-1,-3 1-3,-3 0-1,-1 2-5,1 5-4,1 5-6,1 5-5,-1 0-5,-3-4-3,-3-3-3,-2-5-4,-4-2-17,1-1-31,-2-1-31,0 0-32</inkml:trace>
</inkml:ink>
</file>

<file path=ppt/ink/ink5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1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10816 28750 582,'-12'0'6,"8"0"13,8 0 12,8 0 13,6 0 4,5 2-4,5 0-3,5 2-3,1 0-5,-2 0-4,-1-1-4,-3 1-5,1 0-5,1-2-3,2 0-4,3-2-3,-1 0-6,-2 0-7,-1 0-6,-3 0-7,-3 0-5,-5-2-5,-4 0-5,-6-2-4,-3 2-4,-2 2-3,-3 4-4,0 2-3,-3 1 4,-1 0 9,0-2 11,-1 0 10</inkml:trace>
</inkml:ink>
</file>

<file path=ppt/ink/ink5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1"/>
    </inkml:context>
    <inkml:brush xml:id="br0">
      <inkml:brushProperty name="width" value="0.03648" units="cm"/>
      <inkml:brushProperty name="height" value="0.03648" units="cm"/>
      <inkml:brushProperty name="color" value="#00BFF3"/>
    </inkml:brush>
  </inkml:definitions>
  <inkml:trace contextRef="#ctx0" brushRef="#br0">11613 29250 603,'-15'7'2,"2"-2"5,2-3 4,3 0 4,1-1 7,2 3 8,2 4 8,2 2 8,1 3 1,2 3-4,0 3-5,2 4-6,-1 1-5,-1 1-7,0 1-7,-1 1-8,-1 3-6,0 6-8,0 6-8,0 6-7,0 0-5,0-6-1,0-5-1,0-7-1,1-6-4,3-5-7,4-6-7,2-6-7</inkml:trace>
</inkml:ink>
</file>

<file path=ppt/ink/ink5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2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13544 27855 489,'1'-13'9,"2"6"19,2 6 20,2 6 18,0 5 4,-1 5-9,0 5-11,-2 5-9,0 4-8,0 3-5,0 3-5,0 3-5,0 3-4,0 6-4,0 4-3,0 5-3,-1 6-4,-1 7-6,0 7-5,-1 7-5,-3 2-5,0-2-2,-3-1-4,-2-3-2,-1-4-3,0-7 0,0-7-1,1-6-1,-2-7 0,0-2 3,-2-5 1,0-4 3,-1-4 1,1-3-1,-1-5 1,0-3 0,1-6 0,1-3 4,0-6 1,2-4 3</inkml:trace>
</inkml:ink>
</file>

<file path=ppt/ink/ink5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2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13319 27771 599,'0'-28'5,"0"5"10,0 7 9,0 5 10,0 8 7,0 10 2,0 10 2,0 9 4,-3 7-4,-4 2-8,-6 4-8,-4 3-9,-3 1-9,-1 0-8,-1 0-11,-1 0-9,0-2-9,3-7-9,1-6-11,2-5-8,3-5-4,3-3 3,2-3 3,4-2 2</inkml:trace>
</inkml:ink>
</file>

<file path=ppt/ink/ink5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2"/>
    </inkml:context>
    <inkml:brush xml:id="br0">
      <inkml:brushProperty name="width" value="0.04224" units="cm"/>
      <inkml:brushProperty name="height" value="0.04224" units="cm"/>
      <inkml:brushProperty name="color" value="#00BFF3"/>
    </inkml:brush>
  </inkml:definitions>
  <inkml:trace contextRef="#ctx0" brushRef="#br0">14300 28350 520,'7'7'2,"0"-1"3,-2 0 3,0-1 3,-1-1 6,3 1 5,2 2 6,2 0 7,2 2 2,1 2 0,3 1 0,2 3 0,0 0-2,1-1-3,0-1-4,-1 0-2,0-1-3,-1 0-3,0-1-1,-2 1-2,-4-2-13,-6-4-24,-8-4-22,-6-4-23,-3-2-11,0 0 4,2 0 2,1 0 4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4"/>
    </inkml:context>
    <inkml:brush xml:id="br0">
      <inkml:brushProperty name="width" value="0.04922" units="cm"/>
      <inkml:brushProperty name="height" value="0.04922" units="cm"/>
      <inkml:brushProperty name="color" value="#00BFF3"/>
    </inkml:brush>
  </inkml:definitions>
  <inkml:trace contextRef="#ctx0" brushRef="#br0">65478 21310 446,'16'-8'0,"0"0"0,-1 0 0,1 0 0,1 0 0,3 1 0,3-1 0,3 0 0,2 0 2,-1 2 3,0 1 2,1 0 4,-1 1-1,-1 1-2,-1-1-3,-1 0-3,-2 0-2,-1 2 1,-3 0 1,-1 2 0,-2 0 1,-2 2 1,-3 0 1,-1 2 2,-2 0 2,-2 2 3,-2 0 4,-2 1 3,-1 2 3,2 4 3,0 2 3,2 3 4,-1 3 0,-1 5-1,0 3-1,-1 5-1,-1 2-3,0 0-2,0 2-4,0 1-2,-1-2-2,-1-2 1,0-3 0,-1-3 0,-1 0-3,0 2-3,0 4-4,0 3-5,0-1-1,0-2 0,0-3 1,1-3-1,-3-5-7,-2-5-18,-4-6-17,-2-6-17,-1-7-6,-1-8 6,0-8 7,1-7 5,-2-7 4,0-3 3,-1-4 1,-1-4 3,0-5 4,1-4 3,1-6 3,1-4 5,1 0 4,4 7 3,3 5 4,2 6 3,3 5 4,2 7 3,2 5 2,2 7 4,2 4 6,0 4 10,1 5 10,2 3 9,0 2 3,1 0-4,2 0-5,0 0-4,0 0-5,-1 2-5,0 0-4,-2 1-5,-1 2-5,-2 2-5,-2 2-5,-2 2-5,-3 1-6,-4 1-2,-4 1-5,-3 2-3,-5 0-2,-2 3-1,-3 1 0,-3 3 0,-1-1 1,1-1 3,1-3 3,1-1 3,1-2 3,1-2 4,1-3 5,1-1 4,3-2 7,7-4 12,5-3 9,6-2 11,7-3 2,7-2-7,9-2-8,7-1-7,5-3-6,1 0-5,0-1-6,2-1-5,-2 0-5,-3 1-5,-5 0-5,-3 2-5,-5 1-2,-3 2 1,-5 2 1,-3 3 2,-5-1 0,-8-2 2,-6-2 0,-7-2 1,-3 0 3,2 1 6,3 0 6,1 2 5,2 1 6,0 2 5,2 3 5,1 1 4,0 3 6,2 5 8,1 6 7,0 4 8,2 3 0,0 3-8,2 1-6,1 3-8,0 1-5,0 2-3,0 3-3,0 1-3,0 0-3,0-1-1,0-3-1,0-2-3,-2-1-1,-1-3-3,-2-1-3,-1-3-2,-3-6-11,0-10-16,-1-12-17,-1-9-17,0-10-5,2-5 8,2-7 7,2-4 8,2-3 7,0 5 6,2 4 6,0 4 7,2 4 4,0 7 5,2 5 3,0 7 3,0 4 12,0 6 17,-1 4 19,-2 5 18,-2 5 4,-4 4-10,-4 3-10,-3 5-9,-4 2-7,-2 0-5,-1 2-3,-3 1-4,1-1-5,1-3-3,3-3-4,1-3-3,2-2-7,2-3-8,3-1-7,1-2-9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49"/>
    </inkml:context>
    <inkml:brush xml:id="br0">
      <inkml:brushProperty name="width" value="0.03992" units="cm"/>
      <inkml:brushProperty name="height" value="0.03992" units="cm"/>
      <inkml:brushProperty name="color" value="#00BFF3"/>
    </inkml:brush>
  </inkml:definitions>
  <inkml:trace contextRef="#ctx0" brushRef="#br0">38718 47950 551,'-23'16'5,"4"-1"9,3 1 11,3 0 10,2 0 4,3 3 0,1 1 0,2 3 0,2 2-2,2 3-3,2 3-5,2 2-3,0 5-4,0 5-2,-2 4-2,0 6-4,-1-1-4,0-3-6,0-4-7,0-3-7,0-6-7,0-6-8,0-5-8,0-7-9,0-5-7,2-6-7,0-6-6,2-6-7</inkml:trace>
</inkml:ink>
</file>

<file path=ppt/ink/ink5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3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18781 28044 534,'-13'-1'0,"3"-2"0,4-2 0,4-2 0,8-1 11,12-1 23,11-2 23,12 0 22,2 1 4,-7 2-17,-9 4-18,-7 3-16,-3 0-12,7-1-6,4 0-6,4-1-7,2-1-2,-3 2 3,-3 0 3,-3 2 2,-4 1-9,-3 2-20,-4 2-20,-4 2-21,-5 2-7,-2 3 4,-6 3 3,-2 4 5,-4-1 6,-2-1 9,-2-3 10,-1-1 9,-1-2 7,2-2 3,3-2 4,1-2 5</inkml:trace>
</inkml:ink>
</file>

<file path=ppt/ink/ink5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4"/>
    </inkml:context>
    <inkml:brush xml:id="br0">
      <inkml:brushProperty name="width" value="0.04397" units="cm"/>
      <inkml:brushProperty name="height" value="0.04397" units="cm"/>
      <inkml:brushProperty name="color" value="#00BFF3"/>
    </inkml:brush>
  </inkml:definitions>
  <inkml:trace contextRef="#ctx0" brushRef="#br0">19023 28600 500,'-16'0'-1,"0"0"0,1 0-1,-1 0-2,1 0 4,0 0 9,2 0 7,1 0 9,1 1 6,2 4 4,2 2 3,3 3 5,0 4-1,2 2-3,0 3-3,2 3-4,0 3-3,0 3-3,0 3-2,0 2-2,0 4-3,0 5-4,0 3-2,0 4-4,-1 2-4,0 0-8,-2-1-6,0 1-8,-1-2-5,2-6-3,0-4-5,2-5-4,0-5-1,0-5 2,0-5 2,0-5 2,1-5-2,2-6-3,2-6-4,2-6-4,0-2 1,-1 0 4,0 2 6,-2 1 4</inkml:trace>
</inkml:ink>
</file>

<file path=ppt/ink/ink5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4"/>
    </inkml:context>
    <inkml:brush xml:id="br0">
      <inkml:brushProperty name="width" value="0.03978" units="cm"/>
      <inkml:brushProperty name="height" value="0.03978" units="cm"/>
      <inkml:brushProperty name="color" value="#00BFF3"/>
    </inkml:brush>
  </inkml:definitions>
  <inkml:trace contextRef="#ctx0" brushRef="#br0">19000 29730 553,'0'-23'-1,"2"-1"0,0 1 0,2-1-2,1 1 6,6 1 12,2 1 10,5 1 11,1 1 5,1 1-5,0 1-2,-1 1-5,2 1-3,3 2-1,3 3-4,3 1-1,0 3-3,-3 4-1,-3 4-1,-3 4-1,-3 4-1,-5 3-1,-3 5-1,-4 3 0,-4 4-1,-4 1-3,-4 3-2,-4 1-3,-2 1 0,-3-1 0,-2-2 0,-1 1 0,-2-4-2,1-2-4,-1-3-5,0-2-5,1-4-5,-1-3-5,0-3-6,1-2-5,0-5-2,3-6-1,1-6 1,2-5 0,2-5 1,1 0 5,0-1 3,2-1 4,1 1 3,2 1 4,2 3 2,2 1 4,2 3 4,2 2 5,2 4 6,2 3 5,2 2 6,1 0 8,3 1 8,2 2 8,1 1 3,1 4 1,2 2-1,0 4 1,0 2-3,1 3-5,-1 3-5,1 3-5,0 2-6,1 1-4,1 1-5,1 1-4,0-1-11,-3-1-13,-1-3-15,-2-1-14,-3-3-5,-1-3 4,-2-3 2,-2-2 4</inkml:trace>
</inkml:ink>
</file>

<file path=ppt/ink/ink5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4"/>
    </inkml:context>
    <inkml:brush xml:id="br0">
      <inkml:brushProperty name="width" value="0.03763" units="cm"/>
      <inkml:brushProperty name="height" value="0.03763" units="cm"/>
      <inkml:brushProperty name="color" value="#00BFF3"/>
    </inkml:brush>
  </inkml:definitions>
  <inkml:trace contextRef="#ctx0" brushRef="#br0">20703 27313 584,'7'-15'0,"0"2"0,-2 2 0,0 3 0,-1 1 7,1 2 15,2 2 14,0 2 15,0 2 3,0 2-9,-2 2-9,0 2-9,-1 4-8,0 7-11,-1 7-9,1 7-10,-1 4-8,-2 0-6,-2 2-4,-2 1-7,-3-1-2,-3-2 0,-5-2 0,-4-1 0,-2-4 3,-3-2 4,-1-3 4,-3-2 5,0-5 5,-1-1 3,1-4 4,0-3 4,1-1 6,5 0 6,3 0 7,4 0 6,5-2 12,4-3 13,6-2 15,4-3 15,6-4-1,8-2-16,6-3-15,7-4-16,3 0-11,0-1-9,0 0-7,1 1-8,-3 0-5,-4 2 0,-3 2-1,-5 3-1,-2 1 0,-2 2 1,-3 2 0,-1 2 0,-3 2 3,-2 2 4,-4 2 5,-2 2 4,-4 2 3,0 3 4,-3 3 4,-2 4 3,-2 1 3,-2 1 0,-2 1 3,-1 1 0,-3 1 0,-1 3-1,-3 1-1,-1 2-2,-3 5-3,-2 5-2,-1 6-5,-2 6-3,-2 3-2,1 1-4,0 2-2,-1 0-3,1-1-4,2-4-3,0-4-5,1-4-5,1-5-3,3-4-3,1-5-3,3-5-4,1-5-1,2-5 1,3-5 0,1-4 0</inkml:trace>
</inkml:ink>
</file>

<file path=ppt/ink/ink5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5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20900 29413 515,'14'-8'0,"-1"0"0,-2 0 0,-2 0 0,1 1 8,4 1 15,3 0 16,5 2 15,0 0 4,-1 2-10,-3 0-8,-1 2-10,-1 1-8,0 4-6,-1 2-8,1 4-7,-2 0-2,-1 1 1,-2 0 2,-2 0 1,0-3-11,3-3-25,4-4-25,2-4-24,0-2-4,-1-2 19,-2 0 18,-2-1 19,-2 0 13,-1 2 7,-1 2 8,0 2 8,-1 1 7,-1 0 7,1 0 7,0 0 6,-2 1 4,-2 2 0,-4 2 0,-2 2-1,-3 1-5,0 1-11,-1 2-11,-2 0-10,-1 1-5,-1 1 1,-3 2 1,-2 0 2,-2 1 1,-1 1 1,-3 1 0,-1 1 1,-2 1 0,-1 0-1,-1-1-1,-1 1-1,-1-1 0,-1 1 0,-1 0-1,-1-1 0,1 0 1,3-2 2,4-3 2,2-1 2,7-3 7,12-4 14,12-4 13,11-4 14,7-3 1,1 0-12,1-2-11,1 0-13,3 0-7,6 0-1,6 2-3,6 1-3,1 1-3,-6 2-7,-4 2-6,-5 2-6,-2 1-6,2 1-4,2 2-4,2 0-4,-1 0-4,-5 0-2,-5-2-2,-5 0-3</inkml:trace>
</inkml:ink>
</file>

<file path=ppt/ink/ink5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6"/>
    </inkml:context>
    <inkml:brush xml:id="br0">
      <inkml:brushProperty name="width" value="0.04622" units="cm"/>
      <inkml:brushProperty name="height" value="0.04622" units="cm"/>
      <inkml:brushProperty name="color" value="#00BFF3"/>
    </inkml:brush>
  </inkml:definitions>
  <inkml:trace contextRef="#ctx0" brushRef="#br0">25000 27997 476,'84'-21'122,"-19"7"-29,-20 5-29,-19 6-29,-10 3-20,1 0-10,1 0-11,2 0-10,-3 1-4,-3 2 3,-4 2 3,-4 2 3,-4 2 1,-4 5 2,-4 4 1,-4 3 1,-1 1 2,0-4 3,2-5 4,1-3 2,0-1 5,0 1 5,0 3 4,0 2 6,1 1 1,1 1 0,0 1-1,2 2 0,0-1-2,0 1-4,0-1-2,0 1-3,0 0-3,0 3-3,0 1-1,0 3-4,0 1 1,1 1 1,-2 0 2,2 2 1,-1 1-3,2 1-10,0 1-10,2 1-9,0-1-5,0-2-2,0-2-2,0-1-1,0-3-2,2-3 1,0-3 0,2-3 0,-1-3 0,-1-1 2,0-2 2,-1-2 1,-3-2 1,-1-2 1,-2-3-1,-1 0 1,-2-2 2,0 0 7,0 0 5,0 0 5</inkml:trace>
</inkml:ink>
</file>

<file path=ppt/ink/ink5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6"/>
    </inkml:context>
    <inkml:brush xml:id="br0">
      <inkml:brushProperty name="width" value="0.04232" units="cm"/>
      <inkml:brushProperty name="height" value="0.04232" units="cm"/>
      <inkml:brushProperty name="color" value="#00BFF3"/>
    </inkml:brush>
  </inkml:definitions>
  <inkml:trace contextRef="#ctx0" brushRef="#br0">24665 30900 519,'-17'1'0,"-2"2"0,-2 2 0,-1 2 0,0 1 0,1 1 0,2 2 0,3 0 0,1 0 4,0-2 6,2-2 6,1-2 8,4-2 8,6-2 12,7-2 11,8-2 12,5-2-1,5-2-13,5-2-12,5-2-13,4 0-9,6 2-6,4 2-6,6 3-5,2 0-8,0 2-8,-1 0-7,1 2-9,-1 0-2,-4 0 2,-3 0 3,-2 0 1,-5 0-4,-7 0-13,-7 0-13,-7 0-12</inkml:trace>
</inkml:ink>
</file>

<file path=ppt/ink/ink5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8"/>
    </inkml:context>
    <inkml:brush xml:id="br0">
      <inkml:brushProperty name="width" value="0.04063" units="cm"/>
      <inkml:brushProperty name="height" value="0.04063" units="cm"/>
      <inkml:brushProperty name="color" value="#00BFF3"/>
    </inkml:brush>
  </inkml:definitions>
  <inkml:trace contextRef="#ctx0" brushRef="#br0">30300 27537 541,'10'-8'10,"5"0"21,6 0 21,4 0 20,3 1 3,0-1-14,2 0-15,1 0-15,-1 0-8,-3 1-3,-3-1-2,-3 0-4,-2 0-8,0 2-16,-2 1-15,-1 1-14,-4 1-13,-6 3-9,-8 4-9,-6 2-10</inkml:trace>
</inkml:ink>
</file>

<file path=ppt/ink/ink5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8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30139 26800 586,'-7'9'7,"1"3"16,0 4 14,2 2 15,1 2 5,2 1-5,2 1-5,2 1-5,1 2-6,2 3-8,0 3-9,1 2-7,1 3-11,-2 3-9,-1 1-12,0 2-10,-2 0-9,0-2-6,-2-2-6,0-1-7,-3-6 0,0-6 7,-3-7 5,-2-6 6</inkml:trace>
</inkml:ink>
</file>

<file path=ppt/ink/ink5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8"/>
    </inkml:context>
    <inkml:brush xml:id="br0">
      <inkml:brushProperty name="width" value="0.0418" units="cm"/>
      <inkml:brushProperty name="height" value="0.0418" units="cm"/>
      <inkml:brushProperty name="color" value="#00BFF3"/>
    </inkml:brush>
  </inkml:definitions>
  <inkml:trace contextRef="#ctx0" brushRef="#br0">29547 28987 526,'-21'-6'38,"7"6"8,5 4 7,6 6 7,4 3-1,2 5-9,2 3-9,2 5-9,1 3-7,0 3-6,-1 2-5,1 4-6,0 4-2,-2 6 0,-1 6 1,0 6 1,-2 3-7,-2-1-13,-2 1-13,-2 0-14,-1-5-9,2-7-5,0-8-5,2-7-5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0"/>
    </inkml:context>
    <inkml:brush xml:id="br0">
      <inkml:brushProperty name="width" value="0.04271" units="cm"/>
      <inkml:brushProperty name="height" value="0.04271" units="cm"/>
      <inkml:brushProperty name="color" value="#00BFF3"/>
    </inkml:brush>
  </inkml:definitions>
  <inkml:trace contextRef="#ctx0" brushRef="#br0">38950 48322 515,'44'-28'50,"-8"7"-10,-6 7-11,-7 6-10,-1 4-6,5-2-4,5 0-2,5-1-5,0-1-2,-3 2-2,-5 1-4,-3 0-3,-4 2 0,-3 0 1,-3 2 3,-3 0 2,-3 3 3,-2 2 5,-4 4 5,-2 2 5,-4 3 3,-2 1 3,-4 3 3,-2 2 1,-1 1 2,1 1 0,0 1 0,2 1 1,0 0-3,0 1-3,0-1-4,1 1-4,-1-1-2,0 1-2,0-1-3,0 1-2,0-2-2,0-1-4,1-3-3,-1-1-3,-1-3-2,0-4 2,-1-5 1,-1-2 2,-1-6-4,2-6-10,1-6-9,0-5-10,2-9-5,-1-7 0,0-10-1,0-8 0,0-3 1,2 2 4,1 4 3,0 2 4,2 5 6,0 6 6,2 6 7,1 5 8,0 6 7,0 3 8,0 4 8,0 5 7,-1 4 9,-1 8 9,0 6 7,-1 7 9,-3 6 0,-2 5-10,-3 5-10,-3 5-8,-1 1-8,2-2-3,2-2-4,2-1-5,2-3-3,1-3-5,0-4-3,2-1-5,5-11-12,11-14-20,12-17-20,10-15-20,3-8-4,0 1 15,-3 2 13,-1 0 14,-4 4 12,-3 7 7,-5 7 10,-3 7 7,-5 6 8,-3 4 5,-4 6 6,-4 4 4,-3 5 3,-4 6-3,-2 4 0,-3 5-2,-3 4 1,-2 2 5,-2 4 5,-1 3 4,-1 0-1,1-2-6,0-1-7,2-3-7,2-3-6,3-5-5,2-5-5,4-5-6,5-7-10,8-12-15,8-10-15,7-11-15,2-3-2,-7 5 9,-5 5 10,-6 5 10</inkml:trace>
</inkml:ink>
</file>

<file path=ppt/ink/ink5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9"/>
    </inkml:context>
    <inkml:brush xml:id="br0">
      <inkml:brushProperty name="width" value="0.03615" units="cm"/>
      <inkml:brushProperty name="height" value="0.03615" units="cm"/>
      <inkml:brushProperty name="color" value="#00BFF3"/>
    </inkml:brush>
  </inkml:definitions>
  <inkml:trace contextRef="#ctx0" brushRef="#br0">30050 29487 608,'8'-15'0,"2"2"0,0 2 0,1 3 0,3 0 6,4 2 13,3 0 11,5 2 13,-1 1 2,-1 2-7,-4 2-8,-3 2-6,-4 3-6,-3 6-3,-4 4-4,-4 5-2,-4 4-1,-6 5 0,-4 3 0,-5 4 2,-3 2-2,1-2-1,-1 0-3,1-1-2,0-4 1,2-5 3,2-7 2,3-5 4,2-6-1,6-6-4,4-6-6,6-6-3,5-6-5,7-5-6,7-7-4,7-5-6,5-4-6,3-2-10,2-3-9,4-1-9,-4 3-2,-8 8 7,-9 7 7,-8 9 6</inkml:trace>
</inkml:ink>
</file>

<file path=ppt/ink/ink5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0:59"/>
    </inkml:context>
    <inkml:brush xml:id="br0">
      <inkml:brushProperty name="width" value="0.04531" units="cm"/>
      <inkml:brushProperty name="height" value="0.04531" units="cm"/>
      <inkml:brushProperty name="color" value="#00BFF3"/>
    </inkml:brush>
  </inkml:definitions>
  <inkml:trace contextRef="#ctx0" brushRef="#br0">32935 26933 485,'25'-6'8,"5"4"16,3 4 17,4 4 16,-1 2-1,-5 1-16,-7 2-18,-5 0-16,-5 2-11,-2 3-5,-4 3-4,-3 3-5,-3 3-5,-4 3-4,-4 3-6,-3 3-3,-5 0-2,-4-2 5,-3-1 4,-5-3 4,-1-1 5,-1-3 4,1-1 5,0-3 5,0-1 2,1-3 2,1-1 1,1-2 0,2-2 4,5-3 6,3-1 6,4-2 6,6-2 8,8-2 8,8-2 8,7-2 9,6-2-2,1-2-12,3-1-12,1-3-12,1 0-8,-1 2-3,-2 2-2,1 3-4,-4 0-1,-3 2-1,-5 0-1,-3 2 0,-3 1 0,-3 3 0,-1 4 1,-2 2 0,-2 3 4,0 3 6,-1 3 7,-2 4 7,-1 0 3,-2 3-1,-2 0 0,-2 0 0,0 0-1,1-3-2,0-3-1,2-2-2,-1-3-3,0-1-3,-1-1-3,-2-1-4,-2-1-4,-3-2-4,-5-2-6,-3-2-4,-2-3-4,3-2-3,1-4-1,2-2-4,4-3 2,3 0 2,4-1 5,4-1 3,4-1 5,6 0 6,4 0 7,5 1 6,4 0 4,3 0 0,3 2 1,3 1 1,0 0-1,-1 2-1,-3 1-4,-1 0-1,-3 3-2,-3 2-3,-3 3-1,-3 4-2,-2 3 0,-2 3 0,-2 5 0,-2 4 0,-4 1 1,-5 2 0,-4 1 0,-5 1 0,-3 1 1,-1-1 2,-2 1 2,1-1 2,-1-1 1,2-3 0,3-3-1,1-3 0,0-1 0,-2 0 4,-1-1 1,-3 1 2,1-2 2,3-1-1,3-2-1,2-2-1,7-4-5,10-2-10,10-6-11,9-2-10,7-6-7,3-6 0,3-5-1,2-6-2,2-4-2,-2 1-2,0 0-4,-1-1-2,-4 3-2,-8 5-1,-6 5-1,-6 5-1</inkml:trace>
</inkml:ink>
</file>

<file path=ppt/ink/ink5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3T02:21:00"/>
    </inkml:context>
    <inkml:brush xml:id="br0">
      <inkml:brushProperty name="width" value="0.05037" units="cm"/>
      <inkml:brushProperty name="height" value="0.05037" units="cm"/>
      <inkml:brushProperty name="color" value="#00BFF3"/>
    </inkml:brush>
  </inkml:definitions>
  <inkml:trace contextRef="#ctx0" brushRef="#br0">36032 26187 436,'9'-15'0,"0"2"0,1 2 0,2 3 0,0 0 6,3 2 10,1 0 11,3 2 12,0 1 1,-1 2-5,0 2-6,-2 2-6,-2 3-5,-3 4-5,-3 3-4,-2 5-6,-4 3-2,-4 3-1,-4 3-1,-4 3-1,-3 3-1,-3 2 0,-3 4-1,-3 3 1,0-2 0,2-6 0,4-5 0,3-7 0,2-4 1,2-3 1,3-2 0,1-4 1,5-5-3,8-6-8,7-8-9,9-5-7,2-6-3,-3 0 1,-3-1 1,-3-1 0,-3 1 2,-2 3 2,-4 3 2,-3 3 2,-3 2 3,-4 2 3,-4 2 3,-3 2 4,-4 2 3,-2 1 2,-1 0 2,-3 2 2,0 0 0,1 2-1,0 0-1,2 1-1,1 2 3,-1 2 8,0 2 7,1 2 8,0 0 4,2-1 2,2 0 2,3-2 0,1 1 1,2 1-2,2 3-1,2 2-3,1 2-2,0 1-3,0 3-4,0 1-4,0 2-1,2 1-2,0 1 0,2 1-2,0 0-1,1-3-2,2-1-2,0-3-3,2-2-2,2-4-3,2-5-4,1-3-2,3-5-3,3-4 1,4-5-1,2-5 1,3-5-1,6-3 0,5-5 0,5-3 0,0-1 1,-4 5 2,-4 3 2,-3 5 1,-8 6 2,-10 10 0,-9 10 2,-9 9 0,-10 7 1,-8 3 1,-7 3-1,-9 3 0,-3 1 1,-2 0 0,-1 1-1,0-1 1,-1-1-1,1-2-1,2-1-1,0-3 0,1-1 0,0-3 1,-1-1 3,1-3 1,2-1 2,5-1 1,5 0 2,6-2 2,5-3 4,8-3 9,8-4 8,8-4 8,8-4 0,9-4-9,9-4-8,8-3-8,6-3-5,2 0 0,2 1-1,2-1-1,1 0-1,0-1-3,0-2-2,0 1-4,-3-1-6,-6 0-9,-6 2-10,-5 1-10,-7 2-4,-4 2 2,-5 4 1,-4 3 1,-7 0 1,-8-2 1,-8-2 1,-8-1 0,-3-2 5,3 2 9,1 1 8,2 0 10,1 2 4,1 1 1,-1 0 1,0 2 1,1 0 5,1 2 9,0 0 9,2 2 9,1 2 5,0 4 2,2 4 1,1 3 0,0 3-1,0 2-6,0 0-5,0 1-4,0 1-4,2 3 1,0 1 0,2 3 0,0 2-2,2 2-3,0 4-2,2 3-4,0 3-2,0 2-4,0 4-2,0 2-3,-1 1-5,1-4-6,0-2-5,0-3-7,-1-5-1,0-6 2,-1-6 1,-2-5 3,-2-5-1,-4-2-4,-4-4-4,-3-3-3,-5-3-1,-3-6 4,-5-4 3,-3-5 4,-3-3 3,1-2 0,0 0 1,-1-1 1,2 1 3,1 1 4,3 2 5,1 3 3,4 0 6,3 0 6,4 0 7,5 1 5,3-2 4,4 0-1,4-1-1,4-1 0,5-1-3,7 1-4,7-1-6,7 0-4,5 0-6,4-1-10,4-2-7,4 1-9,-1 0-5,-6 4-2,-5 4-1,-7 5-2,-3 0-5,-3 0-9,-1-2-9,-3 0-9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0"/>
    </inkml:context>
    <inkml:brush xml:id="br0">
      <inkml:brushProperty name="width" value="0.04475" units="cm"/>
      <inkml:brushProperty name="height" value="0.04475" units="cm"/>
      <inkml:brushProperty name="color" value="#00BFF3"/>
    </inkml:brush>
  </inkml:definitions>
  <inkml:trace contextRef="#ctx0" brushRef="#br0">40715 47318 491,'9'-9'0,"2"0"0,1-2 0,3 0 0,-1 1 4,-2 5 9,-4 2 9,-3 6 8,-3 3 1,-4 7-7,-4 6-5,-3 5-7,-4 5-5,-2 1 0,-2 2-2,-1 3-1,-2-1-3,1 0-5,-1-1-4,1-1-6,0-4-1,4-5 3,3-7 1,3-5 2,4-5 1,8-6-1,6-4 1,7-6-1,4-1 1,1 3 2,1 1 1,1 2 2,-1 3 2,-4 2 3,-5 3 3,-3 4 3,-3 4 1,-2 5-1,-2 7-1,-2 5-1,-3 3 4,-2-1 6,-4-1 7,-2-1 7,-1-3 3,3-1-1,1-4-1,2-3-2,3-3-2,6-1-5,4-2-4,5-2-5,4-4-6,3-6-6,4-6-7,2-6-6,0-3-5,0-1-3,-1-1-3,0-1-3,-3-2-3,-1-1 0,-3-3-3,-1-1 0,-2-3 0,-1-3 3,-1-3 3,0-2 3,-1-4 1,-1-3-1,1-2-1,0-4 0,0 0 1,1 0 5,1 2 6,2 1 4,0 1 5,1 3 5,1 4 4,1 2 5,0 4 8,-3 7 10,-1 5 11,-2 7 10,-4 8 7,-6 12-1,-6 12 0,-6 11 0,-5 7-6,-3 2-10,-5 2-12,-3 3-10,-1-2-8,2-4-1,4-4-2,3-3-3,6-6-9,7-7-17,8-7-16,7-6-16,6-7-2,2-2 12,1-5 12,3-4 12,-2 0 9,-3 5 3,-4 3 3,-4 4 5,-4 5 6,-1 5 10,-2 7 9,-2 6 9,-2 4 6,-4 3-1,-2 3 0,-3 2 0,-2 2-3,0 1-7,0-1-6,1 0-8,0 0-4,2-3-4,2-2-4,2-1-3,3-8-13,2-11-25,4-12-24,2-12-23,1-5-7,0 1 14,-2 1 12,0 1 13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1"/>
    </inkml:context>
    <inkml:brush xml:id="br0">
      <inkml:brushProperty name="width" value="0.05363" units="cm"/>
      <inkml:brushProperty name="height" value="0.05363" units="cm"/>
      <inkml:brushProperty name="color" value="#00BFF3"/>
    </inkml:brush>
  </inkml:definitions>
  <inkml:trace contextRef="#ctx0" brushRef="#br0">42850 46703 410,'23'-29'23,"-1"5"1,-1 5 1,-1 5 0,1 3 0,1 2-3,3 2-2,1 3-1,3-1-4,1 0-1,2-2-4,3 0-2,-1-1-3,-3 1-5,-4-1-4,-1 0-4,-4 0-3,-3 2 0,-3 1-2,-3 0 0,-4-1-4,-4-3-8,-6-5-8,-4-4-8,-2-2 1,0-3 9,2-1 10,1-3 8,-1-1 5,-1-1 2,0 0 2,-1-2 1,-1 0 2,2-1 3,1 1 3,0 0 3,1 2 6,1 6 5,-1 7 7,0 5 7,0 9 9,0 12 12,0 11 12,0 13 11,-1 10 0,0 10-11,-1 9-12,-1 11-12,-1 6-10,2 2-10,0 4-8,2 3-10,-1 6-5,-2 9-5,-2 11-3,-1 10-5,-1 0-4,4-6-8,2-7-7,4-6-7,2-4-6,2-1-3,2 1-3,2 0-4,-1-7 1,-1-12 7,-2-13 7,-2-12 5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1"/>
    </inkml:context>
    <inkml:brush xml:id="br0">
      <inkml:brushProperty name="width" value="0.04392" units="cm"/>
      <inkml:brushProperty name="height" value="0.04392" units="cm"/>
      <inkml:brushProperty name="color" value="#00BFF3"/>
    </inkml:brush>
  </inkml:definitions>
  <inkml:trace contextRef="#ctx0" brushRef="#br0">43219 47684 500,'5'-37'80,"-6"21"-6,-6 20-6,-6 21-6,-4 12-7,-3 1-8,-3 2-7,-3 2-9,-3 3-8,-3 4-9,-3 4-9,-2 4-7,-2-1-9,3-6-7,2-6-6,2-6-7,2-7-5,7-7-3,3-8-4,6-9-3,3-4-2,3-4-3,1-2-1,2-3-2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1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44350 48200 598,'17'0'7,"3"0"15,3 0 15,3 0 15,1 1 4,-1 2-6,-1 2-6,-1 2-6,-1 1-5,-1 1-7,-1 1-6,0 2-6,-3-1-12,-3 1-14,-3 0-15,-2 0-16,-5-1-7,-2 1 1,-6 0 1,-2 0 0,-3-1 2,2-1 4,1-1 2,0 0 3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1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43131 49495 472,'-15'8'0,"1"-2"0,0-1 0,2 0 0,1-2 6,1-1 11,0 0 12,2-1 12,2-2 6,6-1 3,4 0 0,6-1 2,5-3-2,9-2-7,7-3-6,8-3-7,6-1-6,5 2-6,2 3-6,5 1-7,2 3-2,0 4 1,-1 4 0,1 4 1,-5 1-9,-10-1-20,-10 0-19,-9-2-20,-7 1-9,-1 0-1,-2 1 0,-2 2 1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3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26884 54050 618,'22'7'69,"-1"-1"-10,-3 0-11,-1-1-10,-2-1-8,-1 1-2,-1 1-4,0 2-2,-1 1-4,1 1-4,1 3-4,2 2-3,-2 2-3,-3 3 0,-3 3-2,-2 3-1,-5 2-1,-6 3 0,-6 1-1,-5 3-1,-6 0 0,-1 0-2,-4 0 1,-3 1-1,-1-4 0,1-4 1,1-5 1,1-5 1,2-3 2,3-2 3,3-3 2,3-1 3,6-1-2,10-2-5,10-1-4,10 0-7,5-2-3,4-2-4,3-2-4,3-2-3,2-2-3,1-2 0,0-2 0,2-1-1,1-4-1,0-2-2,2-3-2,1-3-2,-1-3 1,-2-1 1,-2-3 1,-1-1 2,-5 0 3,-6 3 6,-5 4 4,-6 2 6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3"/>
    </inkml:context>
    <inkml:brush xml:id="br0">
      <inkml:brushProperty name="width" value="0.04122" units="cm"/>
      <inkml:brushProperty name="height" value="0.04122" units="cm"/>
      <inkml:brushProperty name="color" value="#00BFF3"/>
    </inkml:brush>
  </inkml:definitions>
  <inkml:trace contextRef="#ctx0" brushRef="#br0">29136 53577 533,'8'-16'0,"1"1"0,2-1 0,0 0 0,-1 2 10,-4 2 19,-4 4 20,-4 3 20,-5 5 4,-4 8-12,-5 8-11,-5 7-12,-3 6-8,-2 2-6,0 4-7,0 3-5,0 1-7,2-2-9,4 0-7,3-1-9,2-3-4,2-3-4,3-5-2,1-3-3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29500 53866 630,'22'-1'45,"-3"0"-5,-3-2-3,-2 0-3,-1-1-3,3 2 0,3 0-2,3 2-1,3 0-2,1 2-4,3 0-3,1 2-4,1 1-5,-1 1-8,-2 3-6,1 2-7,-4 2-8,-3 3-11,-5 4-10,-3 2-11,-4-1-4,-2-3 1,-4-4 1,-2-4 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4"/>
    </inkml:context>
    <inkml:brush xml:id="br0">
      <inkml:brushProperty name="width" value="0.03008" units="cm"/>
      <inkml:brushProperty name="height" value="0.03008" units="cm"/>
      <inkml:brushProperty name="color" value="#00BFF3"/>
    </inkml:brush>
  </inkml:definitions>
  <inkml:trace contextRef="#ctx0" brushRef="#br0">66600 22200 731,'16'1'0,"1"2"0,2 2 0,0 2 0,0 1 8,-3 3 16,-1 2 16,-2 2 17,-2 0 0,-2-1-15,-3-1-15,-1-1-15,-2 1-10,-4 2-9,-2 1-7,-3 3-8,-2-1-9,0-3-11,0-3-12,0-2-11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4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29763 54550 516,'-28'1'11,"9"4"21,7 2 22,8 4 22,4 5 5,0 12-14,0 11-12,0 11-14,0 7-10,0 5-10,0 5-9,0 5-10,0 7-10,0 10-14,0 10-13,0 10-14,0-2-2,2-12 8,0-14 7,2-11 8,-1-12 0,-1-7-9,0-8-8,-1-7-8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4"/>
    </inkml:context>
    <inkml:brush xml:id="br0">
      <inkml:brushProperty name="width" value="0.04751" units="cm"/>
      <inkml:brushProperty name="height" value="0.04751" units="cm"/>
      <inkml:brushProperty name="color" value="#00BFF3"/>
    </inkml:brush>
  </inkml:definitions>
  <inkml:trace contextRef="#ctx0" brushRef="#br0">33482 54319 463,'-1'-15'0,"0"2"0,-2 2 0,0 3 0,-1-1 1,-2 0 3,0-2 3,-1 0 2,-2 1 6,-2 2 8,-2 4 8,-1 3 8,-3 4 1,0 5-7,-1 7-5,-1 6-8,-1 4-2,1 5 2,-1 3 1,1 4 1,1 3-1,5 1-2,2 0-2,6 2-3,1-2-1,2-4-1,0-3-1,2-5-2,1-3 0,4-3-3,2-3-2,4-3-3,2-3-2,5-2-7,3-4-5,5-3-5,2-3-5,2-6-2,3-4-2,1-5-4,1-4-1,-1-3 0,-2-4-1,0-1 0,-2-5 0,-3-3 4,-3-4 2,-3-4 3,-2-3 3,-3-1 2,-1 0 2,-2-2 2,-2 3 5,-3 8 9,-1 6 6,-2 7 9,-2 5 4,0 2 1,-1 4 1,-2 3 1,0 6 7,0 10 14,0 10 14,0 9 13,0 7 1,0 3-13,0 2-14,0 4-13,0 0-10,0 0-5,0-1-5,0-1-6,0-3-5,2-2-8,1-3-8,0-3-6,1-3-3,0-1 2,0-3 1,0-1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0:55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35750 53629 652,'8'-15'0,"0"2"0,0 2 0,-1 2 0,2 2 8,4 1 15,2 0 15,3 2 15,3 0 4,3 2-7,3 0-7,3 2-7,0 1-10,-1 2-13,-3 2-13,-1 2-12,-4 1-7,-3-1-2,-4 1-1,-4 0-2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2"/>
    </inkml:context>
    <inkml:brush xml:id="br0">
      <inkml:brushProperty name="width" value="0.0373" units="cm"/>
      <inkml:brushProperty name="height" value="0.0373" units="cm"/>
      <inkml:brushProperty name="color" value="#00BFF3"/>
    </inkml:brush>
  </inkml:definitions>
  <inkml:trace contextRef="#ctx0" brushRef="#br0">58900 46581 589,'8'-7'131,"2"1"-31,0 0-31,1 2-31,4 0-17,5 2-5,7 0-3,6 2-4,-1 0-3,-4 0-2,-4 0-1,-6 0-2,-3 0-5,1 0-7,0 0-8,0 0-6,-2 1-10,-3 2-13,-3 2-12,-2 2-12,-3 0 2,-2-1 14,-2-1 15,-2 0 15,-1 0 9,0 0 2,0 1 1,0 2 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3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58592 47650 543,'-29'2'19,"8"6"17,7 4 18,7 5 16,3 4 3,2 5-13,0 3-12,2 5-13,-1 3-10,0 4-6,-2 4-7,0 4-7,-2 2-5,0 0-4,-1 0-5,-2 0-4,1-3-4,1-2-5,0-5-4,2-4-4,0-5-4,2-4-5,0-4-4,2-6-4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3"/>
    </inkml:context>
    <inkml:brush xml:id="br0">
      <inkml:brushProperty name="width" value="0.04464" units="cm"/>
      <inkml:brushProperty name="height" value="0.04464" units="cm"/>
      <inkml:brushProperty name="color" value="#00BFF3"/>
    </inkml:brush>
  </inkml:definitions>
  <inkml:trace contextRef="#ctx0" brushRef="#br0">58650 47873 492,'11'-15'36,"7"-1"-1,7 0-2,7 1-1,5-1-4,2 2-5,4 1-5,3 1-6,0 0-3,-2 2 1,-2 1-1,-2 1 0,-2 0-2,-3 2-5,-3 0-6,-3 2-4,-4 0-3,-3 0 2,-5 0 0,-3 0 1,-4 2 4,-2 2 8,-4 4 7,-2 2 8,-4 3 4,0 2-2,-3 1 1,-2 3-2,-1 2 1,-2 1-1,0 3 0,-1 2-1,-1 1 0,0 4-4,0 3-2,1 3-3,-2 2-1,0 2-1,-1 3 0,-1 1-1,-1-1-2,2-4-2,1-3-2,1-5-4,1-4-3,0-3-4,2-4-4,1-5-4,-1-6-8,-2-12-10,-2-10-12,-1-11-10,-1-9-2,2-8 7,2-8 7,3-8 7,0-3 6,2 2 5,1 3 5,0 1 6,1 4 4,0 8 5,0 6 5,0 7 4,0 6 4,1 3 2,-1 4 2,0 5 1,0 4 7,0 6 10,0 6 10,0 6 11,-1 5 0,-2 5-7,-2 5-8,-1 5-8,-2 3-5,2-1-1,1 0-2,1 1-2,0-3-2,2-2-5,0-3-2,2-3-5,3-6-8,6-10-14,5-10-14,7-10-13,3-5-4,0-3 8,-1-1 7,1-3 7,0 0 6,3 0 4,1-1 5,3 1 4,-2 2 4,-3 5 6,-5 4 6,-3 6 5,-3 5 7,-2 6 7,-2 6 8,-2 6 6,-3 4 2,-4 3-7,-4 3-6,-4 3-6,-3 2-5,0 3-3,-1 1-4,-1 2-4,-1 0-3,1-3-5,-1-3-3,0-3-5,2-3-1,3-3 1,2-3 1,4-2 1,4-5-1,6-5-2,6-4-4,6-6-2,3-3-1,1-1 1,1-3 0,1-2 0,0 0 1,-1 1 0,-1 1-1,-1 1 0,-2 0-1,-3 2-3,-3 0-1,-2 2-3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4"/>
    </inkml:context>
    <inkml:brush xml:id="br0">
      <inkml:brushProperty name="width" value="0.04336" units="cm"/>
      <inkml:brushProperty name="height" value="0.04336" units="cm"/>
      <inkml:brushProperty name="color" value="#00BFF3"/>
    </inkml:brush>
  </inkml:definitions>
  <inkml:trace contextRef="#ctx0" brushRef="#br0">61358 46774 507,'8'-7'2,"-2"1"4,-1 0 4,0 2 3,-1 3 5,0 6 2,0 5 3,0 7 3,-2 4-2,-1 1-5,-2 3-7,-1 1-5,-4 2-3,-2 3 1,-3 1 1,-4 2 1,-1 0-4,-1-3-10,-1-3-11,-1-3-9,1-3-4,2-3 5,4-3 4,3-3 4,3-5 3,4-8 2,4-8 3,4-7 2,3-3 2,1 2 1,3 4 2,2 3 2,-1 2 2,-1 2 2,-2 2 2,-2 2 3,-2 3 3,0 4 2,-2 4 4,0 4 2,-3 2 1,-3 5-1,-2 2-1,-3 3-2,-3 2 3,0 0 5,-2 2 5,0 1 5,0 0 0,3-1-5,1-2-5,2 1-5,2-4-4,0-2-2,2-2-4,0-4-2,4-5-7,8-7-10,6-6-11,7-7-10,3-7-5,-1-4 3,-1-5 1,-1-5 2,0-4 1,-1-4 1,1-4-1,-1-4 1,1-3 1,1-2 0,1-2 2,1-2 0,1 0 3,-1 0 2,1 2 5,-1 1 2,0 1 5,-1 4 4,-1 2 6,-1 4 4,-2 4 6,-5 7 7,-3 7 6,-4 7 7,-5 8 7,-4 10 6,-6 10 7,-4 9 7,-4 6-3,-1 3-10,-3 1-12,-2 3-11,0-1-8,1-2-4,1-2-3,1-1-4,1-4-4,4-3-2,3-5-3,3-3-2,3-4-6,5-2-9,6-4-9,4-2-9,2-3-1,-1-1 7,-1 0 6,0-1 7,-3 2 8,-2 6 12,-4 5 11,-2 7 12,-3 4 6,-1 5 1,0 3 1,-1 5 1,-2 2 1,0 4-1,-2 2-1,0 4 0,0 0-3,0-4-5,2-2-6,1-3-6,0-3-5,0 0-3,0-1-6,0-1-4,0-3-1,2-3 1,0-5 1,2-3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5"/>
    </inkml:context>
    <inkml:brush xml:id="br0">
      <inkml:brushProperty name="width" value="0.04205" units="cm"/>
      <inkml:brushProperty name="height" value="0.04205" units="cm"/>
      <inkml:brushProperty name="color" value="#00BFF3"/>
    </inkml:brush>
  </inkml:definitions>
  <inkml:trace contextRef="#ctx0" brushRef="#br0">63544 46553 523,'10'-11'0,"5"-4"0,6-5 0,4-5 0,0 0 5,-2 7 12,-2 5 11,-4 7 11,-2 3 3,-1 3-8,-1 4-8,0 2-6,-4 5-7,-3 6-7,-4 5-5,-4 7-7,-4 2-4,-3 0-3,-5 1-3,-4-1-2,-2-1-2,-1-1 2,-1-3 0,-1-1 1,1-4 2,1-3 6,2-5 4,3-3 4,3-3 4,8-2 0,6-2 1,8-2 0,4-2 1,3-4 0,3-2 0,3-3-1,1-1-1,-1 2-4,-1 2-4,0 2-4,-4 3 1,-3 2 4,-4 4 4,-4 2 4,-4 4 5,-2 4 4,-4 3 4,-2 5 4,-4 3 3,-2 2-3,-3 4 0,-3 3-2,-2 0-1,1-1 1,-1-3 0,1-1 1,3-5-4,10-7-11,8-7-10,10-6-9,5-6-4,3-2 1,3-4 2,3-2 2,1-1 1,-1 2 1,-1 2 0,-1 3 1,-3 0 2,-3 2 3,-5 0 4,-2 2 5,-6 2 0,-3 4 0,-4 3-1,-3 5-1,-5 3 2,-2 1 2,-3 3 4,-3 2 4,-3 0 0,-2 2 0,-1 1-1,-2 1-1,-3 1-2,-1-1-1,-3 1-1,-1-1-3,0-1 1,3-3 0,3-3 2,4-3 2,8-4 2,16-6 4,16-6 4,15-6 5,8-3-1,-2-2-7,0 0-6,-1-1-6,2 0-6,8 0-7,6 2-6,8 1-7,-1 1-4,-5 2-5,-6 2-3,-5 2-4,-6 1 1,-4 0 4,-4 0 3,-3 0 5,-5-1-2,-3 0-8,-4-2-8,-4 0-8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7"/>
    </inkml:context>
    <inkml:brush xml:id="br0">
      <inkml:brushProperty name="width" value="0.05341" units="cm"/>
      <inkml:brushProperty name="height" value="0.05341" units="cm"/>
      <inkml:brushProperty name="color" value="#00BFF3"/>
    </inkml:brush>
  </inkml:definitions>
  <inkml:trace contextRef="#ctx0" brushRef="#br0">65413 46340 411,'-7'-8'2,"2"1"1,2-1 2,2 0 3,3 1 5,6 2 7,4 2 9,5 2 8,5 1 1,3-2-6,4 0-5,5-2-7,3 0-5,2 1-4,4-1-4,3 0-5,-1-1-2,-2 0-3,-4-1-2,-2-2-2,-3 1-4,-5 1-3,-4 0-5,-3 2-4,-7 0-5,-9 0-6,-8 0-5,-9 0-5,-5-2 2,-2-6 9,0-4 9,-1-5 10,-1-3 6,-1-3 2,-1-1 3,-1-2 2,1-1 1,3 3 0,3 1-1,3 3-1,2 1 4,2 3 9,2 1 9,2 3 9,1 3 9,0 6 9,0 6 10,0 6 9,1 6-1,2 5-10,2 7-12,2 5-10,1 6-7,-2 5-4,0 4-3,-2 6-3,0 2-3,-2 0-1,0-1-3,-2 1-1,0-1-4,1-4-4,-1-2-5,0-3-4,-1-5-6,0-6-7,-2-6-7,0-5-6,-2-7-5,-1-8-1,-3-8-2,-2-8-1,0-6 2,1-5 5,1-5 5,0-5 4,1-4 5,1-2 4,-1-4 5,0-2 4,2-2 3,2 2 2,4 0 1,3 2 2,1 3 4,0 7 5,0 7 5,0 7 5,1 6 4,2 3 2,2 4 4,1 4 2,2 2-1,0 2-2,0 0-5,0 2-3,-1 1-3,-1 5-4,0 4-3,-2 4-4,0 1-4,0-1-4,0-1-5,0-1-4,2-2-4,4-2-2,3-4-4,5-3-3,2-3 0,3-4 1,1-3 2,3-5 1,-1-3 1,-1 0 1,-2-1 0,-3-1 0,-1 1 3,-3 4 8,-1 5 5,-2 3 8,-3 4 8,-4 5 12,-4 6 12,-4 4 11,-3 2 2,-2-1-8,-2-1-9,-2-1-8,-1 0-5,-1 2-6,-2 0-3,0 1-5,0 0-4,1-1-2,1-1-4,1-1-3,1-1-2,2-1-2,2 0-1,2-2-2,2-1-1,0-1 0,2 0 0,0-2-1,2 1-1,0 2-4,2 2-5,0 1-3,-1 2-1,-4 0 5,-4-1 5,-4 1 4,-2 0 4,-3-1 3,-2 1 3,-1 0 2,-3-1 3,0-1 2,-1-1 2,0-1 1,-1-1 4,2 0 3,3-2 4,1 0 5,2-2 2,1 1 1,0 0 2,2 0 2,1 0 4,2 0 9,3-1 7,1 1 9,3 1 0,4 4-8,4 2-9,4 3-7,1 1-6,-1 1-4,-1 0-4,0-1-4,-1 3-3,1 5-3,2 5-2,0 5-4,0 0 0,-1-2-1,0-3 1,-2-3 0,0-4-2,0-3-2,0-4-5,0-5-2,0-4-10,3-6-17,2-6-15,2-6-17,0-6-2,-1-7 9,-1-7 11,-1-6 9,0-6 8,0-1 3,0-2 5,-1-2 5,1 0 3,0 4 4,0 2 4,0 4 4,-2 3 3,1 5 0,-2 5 1,0 5 1,-2 3 0,-1 2 1,0 3-1,-2 1 1,-1 4 10,-2 6 20,-2 6 20,-2 6 21,-2 4 1,-2 5-15,-1 3-15,-3 5-16,-3 2-9,-3 2-3,-5 2-3,-4 3-2,-2-1-3,-2 0-3,-3-2-3,-1 0-3,0-3-2,1-5-4,3-5-3,2-5-3,2-5 0,2-4 2,4-6 2,3-4 1,4-6 2,3-4 1,4-5 0,4-5 1,5-6 1,7-5-1,8-6 0,6-6-1,6-2 2,4 2 0,6 2 2,5 2 1,1 1 1,0 3 0,-2 2 0,0 2-1,-2 2 1,-2 5 2,-1 3 1,-3 5 2,-2 2 1,-3 4 3,-4 3 2,-1 2 2,-5 3 3,-1 0 0,-4 2 3,-3 1 1,-2 1 1,-1 1-1,0 3 0,-2 2 0,0 1-2,2 0-3,0 0-2,1 0-2,2 0-2,2 1-2,1 1-1,3 2-1,0 0-2,-3 1-1,-1 1-2,-2 2-1,-2 0-1,-3 3 1,-1 1 0,-2 3 1,-3 1 1,-2 1 2,-3 1 2,-4 1 3,-2 0 1,-3 1 2,-4-1 2,-1 0 1,-5 0 0,-2-1-1,-3-1-3,-2-1-1,-2-2-3,1-3-4,1-3-4,1-2-5,1-4-1,3-1-3,1-2 0,3-2-2,1-3-5,3-4-9,1-4-8,2-4-8,2-2-2,3-3 4,1-2 6,2-1 4,1-4 3,2-3 1,0-5 0,2-3 0,0 0 3,0 7 8,0 5 6,0 7 7,1 4 9,2 2 14,2 4 13,2 3 12,1 2 4,1 1-6,2 3-6,0 2-7,1 2 0,3 4 2,2 2 3,2 3 4,1 1-1,1-1-3,1-1-5,1 0-3,3-1-4,5 5-5,4 2-3,6 3-4,0 0-4,-6 0-2,-4-1-2,-5 0-2,-3-3-3,-1 0-4,-1-1-4,0 0-4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7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71250 48477 464,'8'-6'101,"2"2"-17,0 4-17,1 3-15,1 1-11,0 1-5,-1 2-5,1 0-4,0 1-5,0 0-4,-1 0-5,1-1-3,-1 2-3,0 0 2,-2 1-1,0 2 1,-3-1-17,-3 1-36,-2 0-36,-4 0-35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04"/>
    </inkml:context>
    <inkml:brush xml:id="br0">
      <inkml:brushProperty name="width" value="0.04101" units="cm"/>
      <inkml:brushProperty name="height" value="0.04101" units="cm"/>
      <inkml:brushProperty name="color" value="#00BFF3"/>
    </inkml:brush>
  </inkml:definitions>
  <inkml:trace contextRef="#ctx0" brushRef="#br0">65320 23363 536,'-7'7'0,"-1"-2"0,0-3 0,0 0 0,3-4 8,6 0 18,6-3 16,6-2 18,7-1 4,9 0-7,8 0-7,10 0-7,5 1-7,2 1-6,2 0-7,2 2-6,-4 0-9,-9 2-12,-8 0-10,-9 2-10,-5 0-15,-3 0-17,-1 0-17,-2 0-17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08"/>
    </inkml:context>
    <inkml:brush xml:id="br0">
      <inkml:brushProperty name="width" value="0.04079" units="cm"/>
      <inkml:brushProperty name="height" value="0.04079" units="cm"/>
      <inkml:brushProperty name="color" value="#00BFF3"/>
    </inkml:brush>
  </inkml:definitions>
  <inkml:trace contextRef="#ctx0" brushRef="#br0">71200 49200 539,'9'14'161,"1"-1"-38,3-2-38,2-2-38,1-1-24,-1 2-8,1 0-9,0 2-7,-2-1-5,-1 1 3,-2 0 2,-2 0 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0"/>
    </inkml:context>
    <inkml:brush xml:id="br0">
      <inkml:brushProperty name="width" value="0.03711" units="cm"/>
      <inkml:brushProperty name="height" value="0.03711" units="cm"/>
      <inkml:brushProperty name="color" value="#00BFF3"/>
    </inkml:brush>
  </inkml:definitions>
  <inkml:trace contextRef="#ctx0" brushRef="#br0">59100 53332 592,'58'-14'133,"-10"4"-29,-10 4-28,-9 4-29,-6 2-19,1 0-13,-1 0-11,1 0-11,-2 0-5,-1 0 2,-3 0 3,-1 0 3,-3 1-7,-2 4-15,-4 2-14,-3 4-16,-2 0-2,-4-1 7,-2 0 9,-3-2 9,-2-1 3,2 0 2,1-2 0,0 0 1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0"/>
    </inkml:context>
    <inkml:brush xml:id="br0">
      <inkml:brushProperty name="width" value="0.03696" units="cm"/>
      <inkml:brushProperty name="height" value="0.03696" units="cm"/>
      <inkml:brushProperty name="color" value="#00BFF3"/>
    </inkml:brush>
  </inkml:definitions>
  <inkml:trace contextRef="#ctx0" brushRef="#br0">58845 54150 595,'-22'7'0,"4"-1"0,4 0 0,5-1 0,1-2 5,2 1 9,0 0 9,2 0 10,0 1 4,2 4 0,0 2-1,2 3-2,0 5 0,0 5-4,0 7-1,0 5-4,0 4-2,2 4-5,0 3-5,2 2-3,-1 4-6,0 2-8,-2 3-6,0 3-7,-1-3-3,0-10 1,0-10 2,0-9 2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1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59100 54383 552,'2'-16'2,"4"2"2,4 1 3,3 1 3,5-1 2,5-2 0,5-2 2,5-1 0,3-2 0,3-1-3,1-1-3,2-1-3,0 1-1,-3 5 0,-4 3 1,-2 4-1,-4 3 1,-3 2-1,-5 2 0,-3 2 1,-4 3 0,-4 2 2,-5 4 2,-2 2 2,-3 3 2,0 3 4,0 3 4,0 3 2,-2 4 1,-2 3-2,-4 5-2,-2 3-3,-2 2 0,-2 2-1,0 1-1,-1 0 1,-1 1-2,-1-2-2,-2 0-2,1-1-3,-1-2-4,0-4-3,2-2-3,1-3-5,1-7-4,2-11-6,3-10-6,1-11-5,2-11-4,2-9-2,2-11-3,2-8-1,2-9 0,0-6 1,2-6 2,0-5 2,0-1 2,-2 5 5,-2 5 4,-2 5 4,-1 7 5,0 10 6,0 10 6,1 9 6,-2 7 7,2 5 10,-1 3 8,0 4 10,-1 4 4,0 4-1,-1 4 0,-2 4-1,1 4-2,0 7-4,2 5-4,1 7-5,-1 3-3,0 2-4,-2 2-4,0 3-3,0-3-4,2-6-2,2-6-3,3-5-2,4-9-9,9-10-12,9-12-13,9-10-13,3-7-5,-1-3 3,-3-3 3,-1-2 3,-3 1 4,0 7 8,-1 6 8,0 8 6,-4 5 6,-5 2 4,-5 4 3,-5 3 4,-2 3 4,-2 7 3,0 6 5,-2 5 3,-2 4 5,-6 3 4,-4 1 4,-5 3 4,-2-1-1,3-2-9,1-1-8,2-3-7,2-3-9,3-3-9,1-4-8,2-5-9,2-3-4,4-4 1,2-4-1,4-4 1,0-3 0,-1 0 2,0-1 0,-2-1 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1"/>
    </inkml:context>
    <inkml:brush xml:id="br0">
      <inkml:brushProperty name="width" value="0.03994" units="cm"/>
      <inkml:brushProperty name="height" value="0.03994" units="cm"/>
      <inkml:brushProperty name="color" value="#00BFF3"/>
    </inkml:brush>
  </inkml:definitions>
  <inkml:trace contextRef="#ctx0" brushRef="#br0">61304 54387 550,'31'-15'5,"-2"2"7,0 2 10,-1 3 8,-3 3 1,-7 8-5,-5 6-5,-6 7-5,-5 6-5,-4 3-2,-4 4-4,-3 5-3,-5 1-2,-2 0-2,-3 1-2,-3-1-2,-2-1-2,1-3-1,-1-4-2,1-1-1,1-5 0,5-5 2,3-5 3,4-5 2,6-5 0,8-8-3,8-6-2,7-7-4,4-1 1,-1 5 3,-1 5 4,0 4 3,-3 5 5,-3 2 5,-3 4 5,-2 2 6,-3 4 2,-1 4 1,-1 3 0,0 5 0,-2 2 2,-2 3 3,-2 1 2,-2 3 2,0-2 0,0-2-2,2-3-1,0-3-3,2-2-4,0-2-3,2-3-5,0-1-5,3-3-2,4-2 0,3-4 0,5-2-1,2-5-3,1-2-6,1-5-6,2-4-7,-1-1-7,1-1-8,-1 0-9,1 1-8,-1-2-2,-1 0 5,-1-1 4,-1-1 6,-2 1 5,-5 3 7,-3 2 5,-4 4 7,-2 1 1,0-2-2,0 0-4,0-1-2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2"/>
    </inkml:context>
    <inkml:brush xml:id="br0">
      <inkml:brushProperty name="width" value="0.04606" units="cm"/>
      <inkml:brushProperty name="height" value="0.04606" units="cm"/>
      <inkml:brushProperty name="color" value="#00BFF3"/>
    </inkml:brush>
  </inkml:definitions>
  <inkml:trace contextRef="#ctx0" brushRef="#br0">63625 52949 477,'-8'-5'7,"2"6"16,1 6 13,0 6 16,-1 5 1,-5 5-11,-5 5-10,-5 5-12,-3 2-6,1 2-1,-1 1 0,0 1-2,3-4-6,3-6-10,4-7-10,5-7-11,4-5-6,8-4-2,6-4-4,7-4-2,3-1 4,-3 0 14,-1 2 13,-2 0 13,-2 4 10,-3 6 7,-1 6 6,-2 5 6,-1 5 2,-2 3-3,0 3-5,-2 3-3,0 0-3,-2 0-3,0-1-3,-2-1-3,0-3-3,1-3-3,-2-5-5,2-3-3,0-8-12,2-10-20,2-12-20,2-9-20,2-9-4,3-3 16,3-4 14,4-5 14,2 0 12,1 0 8,3 1 8,1 2 9,2 2 2,1 3 1,1 5-2,1 4 0,1 2 4,1 4 9,1 3 10,1 3 9,0 2 3,1 2-2,-1 2-3,0 3-3,-1 0-5,-3 0-6,-3 0-6,-3 0-6,-2 1-7,-2 0-4,-3 2-6,-1 0-6,-3 0-5,-2-2-8,-4-2-6,-2-1-7,-3-4-1,-1 0 9,0-3 7,-1-1 7,-2-4 6,0-2 1,-1-3 2,-2-3 2,0-1 2,1 0 2,-1-1 2,0 1 2,0 0 2,0 1 4,0 1 2,1 1 4,-1 2 3,2 2 4,0 5 4,2 1 3,-1 3 7,0 3 8,-1 1 8,-1 2 9,0 5-1,2 8-10,2 8-9,2 7-10,0 7-5,0 5-2,-2 4-2,0 6-1,-1 7-3,0 11-1,0 11-1,0 11-3,0 9-2,-2 8-5,0 8-3,-1 7-3,-2 6-6,0 5-6,-1 3-6,-1 4-5,0-5-8,4-13-6,2-14-6,4-14-6,1-12-3,0-9 3,0-11 4,0-8 2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2"/>
    </inkml:context>
    <inkml:brush xml:id="br0">
      <inkml:brushProperty name="width" value="0.03678" units="cm"/>
      <inkml:brushProperty name="height" value="0.03678" units="cm"/>
      <inkml:brushProperty name="color" value="#00BFF3"/>
    </inkml:brush>
  </inkml:definitions>
  <inkml:trace contextRef="#ctx0" brushRef="#br0">64390 54300 598,'-24'26'9,"1"5"18,-1 4 19,0 6 17,0 4 5,-3 2-11,-1 3-10,-2 4-11,-2-1-10,-1-4-10,-1-4-10,-1-4-9,2-5-10,5-6-10,5-5-10,5-6-9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2"/>
    </inkml:context>
    <inkml:brush xml:id="br0">
      <inkml:brushProperty name="width" value="0.03055" units="cm"/>
      <inkml:brushProperty name="height" value="0.03055" units="cm"/>
      <inkml:brushProperty name="color" value="#00BFF3"/>
    </inkml:brush>
  </inkml:definitions>
  <inkml:trace contextRef="#ctx0" brushRef="#br0">65550 54850 720,'17'0'7,"3"0"14,3 0 15,3 0 14,1 2 2,1 4-9,-1 4-11,1 3-9,-3 4-10,-3 1-10,-5 3-12,-3 2-9,-4 0-10,-2-2-6,-4 0-8,-2 0-6,-3-3-1,-1-3 3,0-3 5,-1-2 5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2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63841 56466 605,'-36'7'3,"5"-1"5,7 0 6,5-2 6,11-1 9,14-4 13,15-2 14,15-3 13,10-2-3,4 2-18,6 0-19,4 2-19,2 0-11,-3 2-7,-1 0-5,-2 2-6,-3 1-1,-6 2 2,-4 2 3,-5 2 2,-6-1-7,-6-1-17,-5-2-19,-6-1-18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3"/>
    </inkml:context>
    <inkml:brush xml:id="br0">
      <inkml:brushProperty name="width" value="0.05193" units="cm"/>
      <inkml:brushProperty name="height" value="0.05193" units="cm"/>
      <inkml:brushProperty name="color" value="#00BFF3"/>
    </inkml:brush>
  </inkml:definitions>
  <inkml:trace contextRef="#ctx0" brushRef="#br0">66800 54109 423,'3'-15'5,"6"1"11,5 1 11,7 1 10,5 0 2,5 0-3,5 0-6,4 1-4,4-2-4,2 0-2,2-1-1,2-1-3,0-1-2,-2 2-5,-2 1-3,-1 1-4,-6 2-4,-8 2-6,-7 4-6,-9 2-6,-8 3-6,-12 0-8,-10 2-7,-11 0-8,-4-1 1,1-2 10,3-3 11,1-4 9,2-2 6,1-3 1,1-4 1,1-1 1,1-4 3,1 0 5,1-1 5,1-1 5,1 0 4,4 1 3,3 1 4,2 1 2,3 2 7,0 3 8,2 3 9,1 2 8,0 7 2,0 8-7,0 9-5,0 10-7,0 5-5,0 4-5,0 4-5,0 5-5,0 2-4,0 3-2,0 4-3,0 2-2,-2 1-2,0-4-2,-3-3 0,-2-2-2,-1-5-2,2-5-5,1-7-4,0-5-4,0-11-9,-2-15-13,-1-14-15,-3-15-13,0-7-1,0 0 12,2 0 14,1 0 12,0-1 8,2-1 0,1 0 1,0-2 1,2 2 1,0 4 3,2 3 3,0 5 3,0 7 9,-2 11 15,-2 10 16,-1 12 16,-1 4 2,2-1-12,2-1-12,2 0-12,3-3-8,6-3-4,4-2-5,5-4-4,5-3-5,5-6-6,5-4-6,5-5-5,2-2-2,0 1 3,1 0 4,-1 2 4,-2 2 3,-2 3 5,-3 3 3,-3 2 5,-5 4 4,-5 4 4,-6 4 4,-6 4 4,-5 3 4,-4 3 2,-4 3 3,-4 3 2,-3 3 1,-3 1-2,-4 3-2,-2 1-2,-1 1-4,-1 1-8,1-1-6,-1 0-8,0 0-4,-1-3-1,-1-2-2,-1-1 0,0-3-4,0-1-3,-1-3-4,1-1-4,1-2 0,2-2 5,4-3 4,3-1 5,3-1 4,1-2 4,2-1 3,2 0 4,2-1 4,1 0 3,0 0 4,2 0 3,2 0 6,4 1 9,4 2 11,4 0 8,2 1 4,1 0-2,1 0-3,1-1-3,1 2-1,2 4-2,0 2-1,1 3-1,0 2-4,-1 1-4,-1 1-4,0 1-5,-2 1-5,1 1-7,0 1-6,-1 1-8,0 0-3,-2-3-2,-3-1-1,-1-3-1,-1-7-12,-2-12-20,-1-14-22,0-11-19,-2-5-5,-2 5 13,-2 5 14,-2 5 12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15"/>
    </inkml:context>
    <inkml:brush xml:id="br0">
      <inkml:brushProperty name="width" value="0.06385" units="cm"/>
      <inkml:brushProperty name="height" value="0.06385" units="cm"/>
      <inkml:brushProperty name="color" value="#F2395B"/>
    </inkml:brush>
  </inkml:definitions>
  <inkml:trace contextRef="#ctx0" brushRef="#br0">71935 27000 344,'-21'0'19,"3"0"-3,4 0-3,4 0-3,3 0 2,-1 0 4,0 0 7,0 0 4,4 1 8,8 2 10,8 2 10,7 2 10,5 0 0,1-1-13,1 0-10,1-2-12,2 0-7,1 0-3,2 0-4,3 0-2,1-1-3,0 0 0,2-2-1,1 0 0,4-1-2,8 0-3,7 0-3,9 0-2,-2 0-1,-12 0 0,-12 0 0,-12 0 1,-2 0 0,5 0-2,6 0 0,7 0 0,0 0-1,0 2 0,-3 0 1,-2 2 1,-3-1 0,-3-1 0,-5 0 1,-3-2-1,-2 1 1,4 0-1,3 2-1,3 0-1,0 1 0,-1 0 1,-3 0 0,-1 0 0,-2 0 1,2 0 0,1 0 0,1 0 1,1-1-1,1-1 1,1 0-1,0-2 1,1 1-2,-1 0 0,-1 2-1,-1 0 0,-1 0-2,0 0 1,1-1-1,-1-2 0,1 0 0,-1 0 1,0 0-1,1 0 0,-2 0 0,-2 2 0,-1 1 1,-3 0 0,0 0 1,-1 0-1,1-2 1,-1 0-1,0-1 1,-1 2-1,-1 0 0,0 2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14"/>
    </inkml:context>
    <inkml:brush xml:id="br0">
      <inkml:brushProperty name="width" value="0.05896" units="cm"/>
      <inkml:brushProperty name="height" value="0.05896" units="cm"/>
      <inkml:brushProperty name="color" value="#00BFF3"/>
    </inkml:brush>
  </inkml:definitions>
  <inkml:trace contextRef="#ctx0" brushRef="#br0">67539 54549 373,'7'-7'0,"0"0"0,-2 2 0,0 1 0,-2 0 2,1 0 5,0 0 4,0 0 5,0 2 3,0 4 1,0 4 3,0 4 0,-2 3 2,-2 3-2,-4 3-1,-2 3-2,-3 3-1,-2 3-3,-2 3-2,-1 3-4,-3 1-2,-3 0-1,-3 0-2,-3 0-1,-3 0-1,-1-1-2,-2-1-2,-3-1-1,1-4-1,2-4-3,1-5-1,3-4-1,2-5-1,5-3 1,3-2 0,5-4 2,2-4 1,4-6 0,2-5 0,4-7 1,5-4-1,10-5-2,8-3-3,9-4-3,6-4 0,4-2 1,4-4 1,4-2 3,2-3 0,2 0 0,0-1 0,2-2 0,-2 3 2,-1 6 2,-2 6 2,-1 6 2,-6 6 4,-4 5 3,-7 6 5,-5 7 3,-6 4 3,-5 4 2,-5 4 2,-4 4 2,-5 4-1,-1 3-1,-2 5-3,-1 3-1,-3 3-2,-2-1 1,-2 1 0,-2-1 1,1-1-2,2-3-2,4-3-4,3-2-3,2-3-3,3-1-5,4 0-4,2-2-4,2 0-2,2 0 1,0 0-1,1-1 2,0 2 0,-1 0 0,-1 1 2,0 2 0,-2 0 2,-3 3 3,-1 1 1,-2 3 3,-3 2 2,-4 1 2,-4 3 3,-3 1 2,-4 0 1,-2-1-1,-2-3 0,-1-1 0,-4-1-1,-3-1-2,-5 1 0,-3-1-2,-2 0-3,1-2-4,2-3-6,0-1-4,2-2-4,3-3-5,3-1-4,3-2-4,2-2-3,3-4-4,1-2-2,2-3-2,2-5 0,1-4 6,0-5 3,2-5 6,1-2 1,0-1 2,2 1 0,1-1 1,0 2 3,2 1 5,0 3 6,2 1 4,-1 3 3,-1 3-2,0 3-1,-1 3-2,1 2 13,4 2 25,3 2 27,6 2 26,2 2 6,3 4-14,3 2-14,3 4-14,2 1-10,1 3-5,1 1-6,1 3-6,1 1-5,1 1-1,1 1-3,1 1-1,-1 1-5,0-1-3,-1 1-5,-1-1-5,-1 1-5,-1-1-5,-1 1-6,-1-1-5,-2-1-6,-3-3-8,-3-3-7,-2-2-6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2"/>
    </inkml:context>
    <inkml:brush xml:id="br0">
      <inkml:brushProperty name="width" value="0.02558" units="cm"/>
      <inkml:brushProperty name="height" value="0.02558" units="cm"/>
      <inkml:brushProperty name="color" value="#F2395B"/>
    </inkml:brush>
  </inkml:definitions>
  <inkml:trace contextRef="#ctx0" brushRef="#br0">62283 12350 860,'-118'7'96,"32"-2"-52,31-3-55,31 0-53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4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76482 53798 445,'1'-16'4,"4"-1"6,2-2 7,3 1 8,-1 2 8,-8 10 11,-6 9 12,-7 8 10,-6 9 0,-4 9-12,-3 8-13,-4 10-12,-2 1-7,4-4-3,4-5-4,2-5-2,1-4-3,2-2-2,1-1-1,1-2-2,-1-2-3,-1 2-4,-3 1-5,-1 1-4,4-2 2,14-5 5,12-4 7,13-6 7,8-3 2,3-2-4,3-3-3,3 0-2,3-4-2,4-2-2,4-4-1,4-2 0,1-2-2,0 1-2,-2-1-1,0 0-1,-3 1-2,-4 2 0,-4 2-1,-4 3 0,-4 0-4,-5 2-7,-5 0-6,-5 2-7,-6-1-8,-6-2-8,-8-2-10,-6-2-8,-3-1 2,0 1 12,2-1 12,1 0 13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4"/>
    </inkml:context>
    <inkml:brush xml:id="br0">
      <inkml:brushProperty name="width" value="0.05112" units="cm"/>
      <inkml:brushProperty name="height" value="0.05112" units="cm"/>
      <inkml:brushProperty name="color" value="#F2395B"/>
    </inkml:brush>
  </inkml:definitions>
  <inkml:trace contextRef="#ctx0" brushRef="#br0">77576 53724 430,'-8'-15'0,"0"2"1,0 3 1,0 1 0,1 1 2,0 0 4,2 1 3,1-1 4,-1 0 6,0 2 9,-2 1 9,0 0 8,0 4 5,0 6-2,2 6 0,1 6-2,0 6-4,2 10-7,0 9-6,2 8-7,-1 8-5,0 6-5,-2 5-3,0 7-4,-1 3-5,2 2-6,0 2-6,2 2-7,0 3-8,0 0-11,0 4-11,0 1-11,0-8-1,0-18 6,0-17 6,0-17 7,0-11 2,2 0 0,0-1-1,2 0-1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5"/>
    </inkml:context>
    <inkml:brush xml:id="br0">
      <inkml:brushProperty name="width" value="0.03566" units="cm"/>
      <inkml:brushProperty name="height" value="0.03566" units="cm"/>
      <inkml:brushProperty name="color" value="#F2395B"/>
    </inkml:brush>
  </inkml:definitions>
  <inkml:trace contextRef="#ctx0" brushRef="#br0">73300 56400 616,'28'8'182,"-5"0"-58,-6 0-57,-6-1-56,-4 2-30,-2 0-1,-3 1 0,0 2-1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5"/>
    </inkml:context>
    <inkml:brush xml:id="br0">
      <inkml:brushProperty name="width" value="0.03314" units="cm"/>
      <inkml:brushProperty name="height" value="0.03314" units="cm"/>
      <inkml:brushProperty name="color" value="#F2395B"/>
    </inkml:brush>
  </inkml:definitions>
  <inkml:trace contextRef="#ctx0" brushRef="#br0">73116 57250 663,'-12'9'11,"8"1"21,8 3 21,8 2 21,3 0 0,1-1-22,0-1-21,0 0-22,-2-2-16,-1-1-11,-2-1-13,-2 0-10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6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76004 45127 424,'7'-21'0,"-1"5"0,0 5 0,-2 4 0,-3 6 11,-8 6 23,-6 6 22,-7 6 22,-3 4 4,-1 5-15,0 3-17,1 4-15,-1 5-10,-1 4-2,-1 6-2,-1 4-3,-1 5-2,1 4-2,-1 3-2,1 5-1,1-1-3,5-3-2,3-4-2,5-4-2,2-5-2,4-3 1,2-4-1,4-3 1,2-6-1,4-6 0,2-6-2,4-5-2,2-5-1,5-2-2,3-4-3,5-3-2,2-4-3,3-8 0,1-6-2,3-7-1,1-5 0,4-5 0,3-3 0,2-4 0,0-2 0,-5 0 1,-6-1 1,-3 1 1,-7 2 2,-5 4 7,-7 3 6,-5 5 5,-6 3 4,-8 5 3,-6 3 1,-7 4 3,-7 5 1,-5 6-1,-6 6-1,-6 6 0,-4 5-2,-1 5-1,0 5-2,-1 5-2,0 1-6,5 0-10,4-1-11,4-1-10,5-3-6,7-5-2,7-5-1,7-5-2,3-3-3,2-1-4,0 0-5,2-2-4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7"/>
    </inkml:context>
    <inkml:brush xml:id="br0">
      <inkml:brushProperty name="width" value="0.04488" units="cm"/>
      <inkml:brushProperty name="height" value="0.04488" units="cm"/>
      <inkml:brushProperty name="color" value="#F2395B"/>
    </inkml:brush>
  </inkml:definitions>
  <inkml:trace contextRef="#ctx0" brushRef="#br0">73450 56300 490,'8'8'202,"2"0"-51,0-1-53,1 1-53,1 0-32,0 0-13,0 0-13,0-1-14,-1 1-16,1 0-17,0 0-18,0 0-17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1:27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73287 57150 457,'-6'9'161,"6"1"-38,4 3-37,6 2-37,1 1-22,-1 1-4,0 2-6,-2 0-5,0 0-1,2 1-1,0-1 1,1 1 0,0-1-10,-2-1-20,-2-1-20,-2 0-21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2"/>
    </inkml:context>
    <inkml:brush xml:id="br0">
      <inkml:brushProperty name="width" value="0.03345" units="cm"/>
      <inkml:brushProperty name="height" value="0.03345" units="cm"/>
      <inkml:brushProperty name="color" value="#F2395B"/>
    </inkml:brush>
  </inkml:definitions>
  <inkml:trace contextRef="#ctx0" brushRef="#br0">94560 41400 657,'-8'8'55,"2"0"-10,1 0-11,0-1-11,0 2-5,0 0-1,-1 1-1,-1 2 0,-2-1-2,0 1 1,-2 0-2,0 0 1,-1 0-2,-1 1-1,-1 1-1,-1 2-2,-2 0-1,0 1-2,-1 1-1,-1 1-1,-2 1-1,-1-1-2,-3 1 0,-1 0-1,-1-2 0,3 1 0,1-2 2,3-1 0,-1 0 1,0 1-3,-1 2-1,0 0-2,-1-1 0,4-3 1,3-3 0,3-2 0,5-4-8,6-3-16,7-2-16,8-4-16,2-1-5,-1-2 8,-1 0 8,0-1 7,-2-1 8,1 0 5,0 0 7,0 1 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15"/>
    </inkml:context>
    <inkml:brush xml:id="br0">
      <inkml:brushProperty name="width" value="0.04934" units="cm"/>
      <inkml:brushProperty name="height" value="0.04934" units="cm"/>
      <inkml:brushProperty name="color" value="#F2395B"/>
    </inkml:brush>
  </inkml:definitions>
  <inkml:trace contextRef="#ctx0" brushRef="#br0">80344 24350 445,'-9'31'149,"-2"-2"-33,-2 0-32,-1-1-31,-3 0-19,0-1-4,-1 0-5,-1 1-4,-1-1-5,1 1-3,-1-1-5,1 1-3,0-3-4,2-3-4,2-5-2,3-3-3,-1-2-6,0 1-9,-1 1-10,-1 2-8,0-2-10,0-1-11,2-2-11,1-2-10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3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95650 41550 570,'21'8'72,"-5"0"-15,-5 0-13,-4-1-14,-3 1-9,2 0-1,0 0-3,1 0-1,2 0-2,2-1 2,2 1-1,1 0 2,2 0-1,0 2-2,0 0-1,-1 1-1,0 0-2,-1 0-2,0-2 0,-2-1-2,1 1-3,1 0-2,3 1-5,2 2-3,1 0-1,1 1 3,1 1 3,1 1 2,0 0 1,-1 0 0,-1-2-1,-1-1 0,-1 0 0,-1 0-1,0-1 0,-2 1-1,-1-1 1,-1 0-2,-1-2 0,0-1 0,-2 0-2,-1 0 0,-1 0-1,0 0 0,-1 0-1,0 0-2,-1-1-1,1 1-1,0-1-6,0 0-11,0-2-11,0 0-12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3"/>
    </inkml:context>
    <inkml:brush xml:id="br0">
      <inkml:brushProperty name="width" value="0.03926" units="cm"/>
      <inkml:brushProperty name="height" value="0.03926" units="cm"/>
      <inkml:brushProperty name="color" value="#F2395B"/>
    </inkml:brush>
  </inkml:definitions>
  <inkml:trace contextRef="#ctx0" brushRef="#br0">97848 43050 560,'6'8'81,"-3"0"-16,-2 0-15,-4-1-17,-1 1-9,1 0-4,-2 0-3,2 0-3,-1 0-1,2 1 0,0 2 0,2 0 1,0 1-1,0 1-3,0 1-2,0 2-4,0 0 0,0 3-1,0 2-1,0 1-1,-1 2 1,-1 1 1,0 1 1,-1 1 1,-1 0 1,2-1-2,0-1 0,2-1-1,0-1 0,0 1-1,0-1-1,0 1 0,0-1-2,0-1 1,0-1-2,0-1 0,0-1-1,0-1 0,0-1-2,0 0 0,0-2-2,0-1 1,0-1-1,0-1-1,0 0 0,0 0 1,0 0 0,0 0 0,-1-2-11,-2 1-23,-2-2-22,-2 0-23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93567 43050 999,'-8'7'0,"0"-1"0,0 0 0,0-2 0,1 0 0,1 0 0,0 0 0,2 0 0,-1 0-3,0 0-9,-2 0-8,0 0-7,-1 0-2,1 0 6,-1-1 6,0 1 5,0 0 4,0 0 2,0 0 3,1 0 3,-1 0 0,2 2 1,0 0 0,2 2 0,-1-1 0,0-1 0,-1-1-2,-2 0 0,1-1 0,1 0-1,0 0 0,2 0-1,0-1 0,0 2 0,0-2 0,0 1 1,0 0 1,0 0 2,0 0 2,1 0 2,-2 0-2,-1 0-6,0 0-6,-1 0-5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5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93100 43800 570,'14'1'61,"-4"2"-13,-4 2-12,-4 2-12,-2 1-7,2-1-2,0 1-1,2 0-2,-1 0-1,-1 2-1,0 0 0,-1 1-1,-1 1 0,0 2-1,0 0 0,0 1-1,0 1 0,0-1 1,0 1 0,0 0 0,0-1 0,0 1 1,0 0-1,0 0 0,0-1-1,0 1-1,0 0-1,0-1-1,0 1-1,0 1 0,0 2-1,0 0-1,-1 0 1,-1-1-1,0-1 1,-1-1 0,-1 0 0,2 2 0,0 0 0,2 1-1,-1 0 1,0-1 0,-2-1 1,0-1 1,-1 0-1,2 0 0,0-1 0,2 1-2,0-1 0,0-1-2,0-1 1,0 0-2,0-1 0,0 0 0,0-1-1,0 1 0,0 0-1,0 0-2,0-1-4,0 1-1,0-3-13,0-6-21,0-6-22,0-6-22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8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94063 43939 547,'-7'-5'51,"2"6"2,2 6 4,2 6 3,0 3-4,0 1-9,-2 1-9,0 1-9,0 1-8,0 1-5,2 1-5,0 2-4,1-2-3,0 0-2,0-1-1,0 0-2,0-2-1,-2 1 0,0 0 0,-1-1 0,-2 1 0,2-1 0,-1 1-1,0 0-1,0-1-5,2-1-11,0-1-11,2-1-11,1-2-7,2-2-3,2-4-2,2-3-4,0-2 4,-1-4 7,-1-2 8,0-3 8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29"/>
    </inkml:context>
    <inkml:brush xml:id="br0">
      <inkml:brushProperty name="width" value="0.03794" units="cm"/>
      <inkml:brushProperty name="height" value="0.03794" units="cm"/>
      <inkml:brushProperty name="color" value="#F2395B"/>
    </inkml:brush>
  </inkml:definitions>
  <inkml:trace contextRef="#ctx0" brushRef="#br0">95600 42600 579,'14'8'82,"-1"0"-18,-2-1-18,-2 1-18,-1 0-10,0-2-2,0-1-1,0 0-2,0-1-1,1 2-3,1 0-1,2 1-3,1 3 0,3 4 0,3 3 0,3 5 1,2 1 1,0-1 2,-1-1 4,1-1 2,-3-1 0,-3-1-3,-5-1-4,-3 0-4,-1-1-4,2 1-5,2 1-7,2 1-5,-1 0-8,-1-3-12,-2-1-12,-2-2-11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93480 46699 999,'-8'-7'-85,"0"2"21,0 2 22,0 2 23,1 0 11,1 0 2,0-2 1,2 0 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1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93100 46577 583,'8'-6'60,"0"2"-9,0 4-8,-1 3-10,1 0-5,0 1-2,0 0-4,0 0-2,0 0-4,-1 0-2,1 0-2,0 0-4,0 1-1,0 1 0,0 3-1,0 2 0,0 0-1,1-1-1,1 0-1,2-2 0,-1 1 0,1 2 1,0 2 0,0 1 2,-1 1 0,-1-2 0,0-3-2,-2-1 0,0-1-1,2 2-1,0 0-1,1 1-2,1 0 0,0-2-2,-1-2 0,1-2-2,-1-1-1,0 1 1,-2 2 1,0 0 0,-2 1 0,1 0 0,0 0 0,0 0 0,0-1-2,2 1-3,0 0-5,1 0-3,-2-3-4,-4-2-7,-6-6-6,-4-2-6,-2-3-4,0 0-2,2 0-2,1 1-2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2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95078 46750 527,'6'16'98,"-4"1"-21,-4 1-18,-4 2-20,-3 0-11,0 1-3,-1 1-2,-1 1-4,-2 0-2,0 1-1,-1-1-2,-1 1-2,0-1-2,0 1 0,2-1 0,1 1-2,0-1-2,-2 1-4,0-1-5,-1 1-5,1-2-5,1-1-9,2-3-7,2-1-8,3-4-8,2-6-6,4-6-9,3-6-6,0-3 1,1 0 12,0 0 11,0 1 11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2"/>
    </inkml:context>
    <inkml:brush xml:id="br0">
      <inkml:brushProperty name="width" value="0.04147" units="cm"/>
      <inkml:brushProperty name="height" value="0.04147" units="cm"/>
      <inkml:brushProperty name="color" value="#F2395B"/>
    </inkml:brush>
  </inkml:definitions>
  <inkml:trace contextRef="#ctx0" brushRef="#br0">95600 47013 530,'7'23'118,"-1"1"-27,0-1-27,-1 1-27,-2-1-15,1 1-1,0-1-3,0 1-2,-1-1-1,0 1 0,-2-1-1,0 1 0,-1-2-2,2-3-4,0-3-4,2-3-3,0-2-4,2 0-2,0-2-2,1 0-2,2-3 0,0-3 2,1-2 3,2-4 2,1-3 1,3-7 0,3-6-2,3-5 0,2-5-2,-1-1-5,1-2-4,-1-3-4,0 1-3,-1 2-1,-1 1-1,0 3-1,-3 1-1,-1 3-3,-2 1-3,-3 3-3,-1 2-2,0 2-3,-2 4-1,0 3-3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15"/>
    </inkml:context>
    <inkml:brush xml:id="br0">
      <inkml:brushProperty name="width" value="0.05917" units="cm"/>
      <inkml:brushProperty name="height" value="0.05917" units="cm"/>
      <inkml:brushProperty name="color" value="#F2395B"/>
    </inkml:brush>
  </inkml:definitions>
  <inkml:trace contextRef="#ctx0" brushRef="#br0">80146 24737 371,'-8'-15'2,"2"2"3,1 2 3,0 3 3,4 3 15,6 8 25,6 6 27,6 7 25,1 5 2,1 1-23,-2 3-21,-1 1-22,0 1-15,-1-1-6,1-1-7,0-1-7,-1 0-6,-1-1-7,-1 1-7,-1-1-7,-1 0-8,-2-3-9,-2-1-9,-2-2-8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3"/>
    </inkml:context>
    <inkml:brush xml:id="br0">
      <inkml:brushProperty name="width" value="0.02677" units="cm"/>
      <inkml:brushProperty name="height" value="0.02677" units="cm"/>
      <inkml:brushProperty name="color" value="#F2395B"/>
    </inkml:brush>
  </inkml:definitions>
  <inkml:trace contextRef="#ctx0" brushRef="#br0">97663 45300 821,'-1'14'28,"-1"-1"-5,0-2-5,-1-2-4,-1-1-3,2 0 0,0 0-1,2-1 1,0 1-1,0 0 1,0 0-1,0 0 0,0 0-2,0-1-4,0 1-5,0 0-5,-1 0-1,0 0 0,-2 0 0,0-1 0,0 1 1,0 0 0,2 0 2,0 0 1,1 0 1,0 1 0,0 2 1,0 0 0,0 0-1,-2-1-2,0 0-2,-1-2-2,-2-1-7,-1-2-12,0-3-11,-1 0-12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6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97125 46050 563,'-8'8'104,"0"2"-22,0 0-23,0 1-23,0 1-13,-2 2-1,0 0-3,-1 1-2,-1 2-2,-2 1-2,0 3-2,-1 2-2,-1 0-2,1 2-1,-1 2-3,0 0-1,1-1-1,-1 0 1,0-1 0,1-1-1,-1-1 1,0-3-1,1-1-2,-1-2-1,3-4-9,8-5-20,7-4-19,6-6-18,3-2-4,-3-2 14,-1 0 13,-2-1 13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37"/>
    </inkml:context>
    <inkml:brush xml:id="br0">
      <inkml:brushProperty name="width" value="0.03893" units="cm"/>
      <inkml:brushProperty name="height" value="0.03893" units="cm"/>
      <inkml:brushProperty name="color" value="#F2395B"/>
    </inkml:brush>
  </inkml:definitions>
  <inkml:trace contextRef="#ctx0" brushRef="#br0">96548 45783 565,'13'-6'-23,"-6"4"25,-6 4 24,-6 4 24,-3 2 8,2-1-10,1 1-10,0 0-9,0 1-5,-3 2 0,-4 1-1,-2 3 0,-1 1-1,1-1-2,0 1-1,2 0-2,0-1-3,-2 1-3,0 0-4,-1-1-5,0 1-2,1 0-1,1-1-2,0 1-1,1 0-1,1-1-1,-1 1 0,0 0-1,1-2 0,1-1 1,0-2-1,2-2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1"/>
    </inkml:context>
    <inkml:brush xml:id="br0">
      <inkml:brushProperty name="width" value="0.03116" units="cm"/>
      <inkml:brushProperty name="height" value="0.03116" units="cm"/>
      <inkml:brushProperty name="color" value="#F2395B"/>
    </inkml:brush>
  </inkml:definitions>
  <inkml:trace contextRef="#ctx0" brushRef="#br0">99852 44200 705,'-8'51'86,"1"-6"-19,-1-7-19,0-7-19,0-5-10,2 0-4,1-1-2,0-1-4,1 0-3,1-1-3,-1 1-5,0-1-4,0-1-2,0-2-3,0-4-2,0-3-1,1-6-9,2-8-14,2-10-14,2-8-14,2-5 0,2-1 14,1-1 12,3 0 14,1 0 9,0 2 6,-1 4 5,1 3 6,0 3 4,0 1 2,-1 2 4,1 2 2,-1 2 2,0 1-1,-2 0 0,0 2-1,-2 1 2,-1 4 4,-1 2 3,0 4 5,-2 1 0,0 1-3,-2 2-1,0 0-4,-2 1-2,0 1-3,-2 1-2,0 2-3,-2-1-3,-2 1-1,-2 0-3,-1-1-3,-2 1 0,0 2-1,0 0 1,1 1-1,0-1 0,2-1 0,2-2 0,2-2 0,1-2 1,1-1-1,-2-1 1,2 0 0,1-4 1,6-2-2,4-6 0,5-2-1,3-4-3,1-2-4,2-2-5,0-1-5,0-3-4,-1-2-4,-1-1-3,-1-3-4,-1 1 1,-3 1 4,-1 3 5,-2 1 5,-2 2 4,0 3 3,-2 1 4,0 2 4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1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100843 44208 576,'7'-16'0,"0"2"-1,-2 1 0,0 1 0,-1 3 4,1 6 8,2 6 9,0 6 8,-1 3 2,-2 3-2,-4 2-3,-2 2-3,-2 1-2,0 1-3,0 0-3,0 3-2,0-1-3,0 1-1,0-1-4,1 1-1,-2-1-2,0 1 1,-2-1 0,0 0 1,0-1-2,0-2-3,2-5-4,1-1-3,1-5-8,3-6-14,4-6-12,2-6-14,2-3-1,0 0 10,0 1 11,0-1 10,-1 1 9,-1 0 8,0 2 7,-2 1 8,1 0 4,0 0 1,1 0 3,2 1 0,0-1 1,-1 2-2,1 0-2,0 2-1,0 0-2,0 0 0,0 0 0,0 0-1,-1 0-2,1 1-3,0-2-3,0 2-3,-1-1-3,-1 0-2,0 0-2,-2 0-3,0-2 0,0-2 0,0-3 1,0-3 0,0-2 1,0 1 3,0-1 2,0 0 2,-1 1 4,-1-1 3,0 0 4,-1 1 4,-1-1 2,1 2 0,2 1 0,0 1 0,1 1 0,0 2 3,0 2 2,0 3 1,-1 2 6,0 5 8,-2 6 8,0 4 9,-2 4 0,-2 3-8,-2 3-7,-2 3-7,-1 1-6,1 1-3,-1-1-2,0 1-3,0-2-1,2 0-2,1-1-1,0 0-1,2-2 0,0 0 2,2 1 0,1-1 1,0 0-1,3-3-5,2-1-5,2-2-5,1-2-2,2-1-3,0-1-2,1 0-1,2-3-2,0-1-2,1-2-2,1-2-1,0-2-2,0-1 0,-2 0 0,-1-1-1,0-2-1,0-1-3,-1 0-3,1-1-1,-1-2-2,0-2 2,-2-2 2,-1-1 1,0-2 3,-2 2 5,-1 1 4,0 0 6,-1 2 3,0-1 2,0 0 1,0 0 3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2"/>
    </inkml:context>
    <inkml:brush xml:id="br0">
      <inkml:brushProperty name="width" value="0.03034" units="cm"/>
      <inkml:brushProperty name="height" value="0.03034" units="cm"/>
      <inkml:brushProperty name="color" value="#F2395B"/>
    </inkml:brush>
  </inkml:definitions>
  <inkml:trace contextRef="#ctx0" brushRef="#br0">101829 44672 725,'7'-22'-2,"-2"4"-4,-3 4-3,0 5-5,-2 1 4,0 0 11,0 0 11,0 0 10,-3 2 7,-2 2 5,-5 4 4,-4 3 3,-2 2-1,-1 5-7,-1 4-8,-1 4-7,-2 2-6,0 1-4,0 1-6,-2 1-3,-1 0-3,1 1 1,-1 0 1,1-1 0,1-1-4,5-3-11,3-3-10,4-2-11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2"/>
    </inkml:context>
    <inkml:brush xml:id="br0">
      <inkml:brushProperty name="width" value="0.03292" units="cm"/>
      <inkml:brushProperty name="height" value="0.03292" units="cm"/>
      <inkml:brushProperty name="color" value="#F2395B"/>
    </inkml:brush>
  </inkml:definitions>
  <inkml:trace contextRef="#ctx0" brushRef="#br0">102700 44933 668,'7'-6'7,"0"4"15,-2 4 16,0 4 14,-2 2 2,-1 2-10,0 0-11,-2 1-10,-1 2-7,-2 0-1,-2 1-1,-1 1-3,1-2-8,6-6-18,6-6-16,5-6-16,5-4-6,2-2 7,1-2 6,3-1 6,-1-1 7,-1 2 6,-2 2 7,-2 3 6,-3 2 8,-3 4 11,-3 4 10,-2 4 11,-3 2 3,-2 3-3,-2 2-2,-2 2-4,-2 0-2,0-1-3,-2-1-1,0 0-3,1-4-13,4-6-25,4-6-25,4-6-25,2-2-4,0 0 13,0 2 15,0 1 14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3"/>
    </inkml:context>
    <inkml:brush xml:id="br0">
      <inkml:brushProperty name="width" value="0.0343" units="cm"/>
      <inkml:brushProperty name="height" value="0.0343" units="cm"/>
      <inkml:brushProperty name="color" value="#F2395B"/>
    </inkml:brush>
  </inkml:definitions>
  <inkml:trace contextRef="#ctx0" brushRef="#br0">103421 43441 641,'17'-17'4,"7"-1"7,4-3 9,4-1 7,2 0 1,-5 6-6,-3 5-6,-5 5-5,-3 2-3,-2 2 4,-4 0 1,-3 2 4,-2 1-1,0 2-2,-2 2-4,0 2-1,-3 2-5,-2 3-6,-4 3-4,-2 3-7,-4 3-3,-4 0-2,-4 0-3,-3 3-2,-2-1-1,-1-2-1,1 0 1,-1 0-2,1-3 2,1-3 0,1-3 2,1-2 0,2-3 3,2 1 4,4 0 4,3 0 4,3-2 5,6-2 6,4-4 7,6-2 6,1-2 3,1 0-1,0 0-2,0 0-1,-2 2 2,-1 4 5,-2 4 6,-2 4 5,-2 1 1,0 1-2,-2 0-4,0 0-2,-2-1-4,0 1-6,-2 0-5,0 0-5,0 0-4,0 1-3,2 1-2,0 2-3,1-1 0,-2-1-1,0-1 0,-2-1 0,3-1-3,6-2-6,6-2-7,6-2-6,1-3-2,-1-4 1,-2-4 1,-2-4 2,-2-2 2,1 1 3,0-1 1,0 0 4,-2 1 2,-1 0 4,-2 2 3,-2 1 4,-2 0 4,0 0 8,-2 0 5,0 1 8,-2 0 2,-2 2 0,-2 2 0,-2 2 0,-2 2-2,-4 2-3,-2 2-3,-3 2-4,-3 1-1,-3 1-2,-3 1 0,-3 2-1,-2 0-2,-1 3-2,-1 2-3,0 1-1,-2 2-2,1 0 0,0-1 0,0 1-1,1-2 1,5-1 1,3-2 1,5-3 2,9-1 2,16 0 4,16-2 4,15 0 4,6-2 0,-2 1-2,-3 0-3,-3 0-4,1 2 0,6 5 1,6 5 0,7 5 1,-2 3-1,-5 1 0,-5 1-1,-7 1-1,-4-1-6,-1-3-13,-3-4-13,-1-1-13,-4-5-9,-3-3-6,-4-4-6,-4-4-6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3"/>
    </inkml:context>
    <inkml:brush xml:id="br0">
      <inkml:brushProperty name="width" value="0.03192" units="cm"/>
      <inkml:brushProperty name="height" value="0.03192" units="cm"/>
      <inkml:brushProperty name="color" value="#F2395B"/>
    </inkml:brush>
  </inkml:definitions>
  <inkml:trace contextRef="#ctx0" brushRef="#br0">103300 47261 689,'15'-13'39,"-1"8"2,-1 7-1,0 6 2,-1 4-3,1 0-6,2-1-5,0 1-6,-1 0-6,-1 0-7,-2-1-8,-2 1-6,-2-1-7,-2-1-7,-3 0-6,0-2-7,-4 1-3,-2 0 0,-4 1-1,-2 2 0,-3-1-1,-1 1 2,-3 0 0,-2 0 1,1-2 4,3-1 6,3-2 7,2-2 7,3-1 4,-1 0 1,0 0 2,0 0 1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3"/>
    </inkml:context>
    <inkml:brush xml:id="br0">
      <inkml:brushProperty name="width" value="0.0319" units="cm"/>
      <inkml:brushProperty name="height" value="0.0319" units="cm"/>
      <inkml:brushProperty name="color" value="#F2395B"/>
    </inkml:brush>
  </inkml:definitions>
  <inkml:trace contextRef="#ctx0" brushRef="#br0">102495 48199 689,'-10'7'-1,"-4"-1"-1,-4-1-2,-3 0-1,2-1 5,9 0 13,8 0 13,10 0 14,5-1 3,3-2-5,3-2-5,3-2-4,2-2-5,-1 0-3,1-1-2,0-2-4,-2 1-3,-1 2-5,-3 3-5,-1 1-3,-2 1-9,-1 0-12,-1 0-10,0 0-13,-4-1-5,-6-1-1,-6 0-2,-6-1 0,-2-1 5,2 0 11,2 0 10,3 0 11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3"/>
    </inkml:context>
    <inkml:brush xml:id="br0">
      <inkml:brushProperty name="width" value="0.04555" units="cm"/>
      <inkml:brushProperty name="height" value="0.04555" units="cm"/>
      <inkml:brushProperty name="color" value="#F2395B"/>
    </inkml:brush>
  </inkml:definitions>
  <inkml:trace contextRef="#ctx0" brushRef="#br0">89418 32876 483,'-8'-15'3,"1"2"9,-1 2 7,0 3 9,2 1 7,6 2 9,4 2 8,6 2 9,4 0 0,5 0-10,5-2-10,5 0-10,4-1-7,2 0-5,4 0-5,3 0-5,1 1-4,0 0-1,0 2-1,0 0-3,0 1 0,-1 0-2,-2 0-2,0 0 0,1 0-2,2 0 0,4 0 0,2 0-1,3 0 0,2 0 2,2 0 2,2 0 1,-1-1 1,-2-2-1,-4-2 1,-2-1 0,-5-1-1,-4 2-4,-5 2-2,-5 2-3,-1 1 0,2 0 0,4 0 1,3 0 1,3 0 3,4 0 6,4 0 4,4 0 6,1 0 2,-2 0-1,-2 0-1,-2 0-1,1 0-1,4 0-2,4 0-1,3 0-2,4 0-1,4 0-1,2 0 0,3 0-2,0 0-2,-1 0-2,-3 0-4,-1 0-2,-3 0-2,-3 0 1,-2 0 1,-4 0 0,-2 0 2,-4 0 0,-3 0 2,-2 0 1,-3 0 0,-2 2 0,-1 0-1,-3 2 0,-2-1-1,-2 0-1,-1-2-1,-3 0-1,-2-1-1,-3 0-1,-3 0-2,-2 0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4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102876 48030 520,'-22'8'8,"4"0"3,4-1 3,5 1 3,1 0 3,2 2 2,1 0 1,0 1 3,1 1 0,0 0-1,0 0 0,1-1-1,-1 2 0,2 2-3,0 1-1,2 3-3,-1 2 0,-1 1 0,0 3 0,-1 1 0,-1 2 0,2 1-2,0 1-1,2 1-2,0-2-1,0-3-3,0-5-1,0-3-3,3-8-5,6-12-10,5-12-10,7-11-11,3-9-6,1-3-4,1-4-4,1-4-4,0-1-1,-1 3 3,-1 4 3,-1 2 3,-2 3 4,-1 1 6,-2 3 4,-3 2 6,-1 3 5,-4 6 3,-3 7 5,-2 5 3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4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103578 47581 520,'14'-13'16,"-1"3"3,-2 4 3,-2 4 3,-1 2 1,0 0 0,0 0 0,-1 0-1,1 0 0,0 2 1,0 0-1,0 2 1,-3 1-2,-2 6-3,-6 2-1,-2 5-3,-6 2-2,-4 1 0,-5 1-1,-5 1-1,-2 1-2,-1-1 0,1 1-2,-1-1-1,1 0-1,1-1-3,1-1-1,1 0-2,3-4-4,3-1-5,4-4-4,4-3-4,7-4-12,8-6-19,9-6-17,10-5-19,1-3 0,-1 2 17,-4 2 18,-3 3 17,-3 1 14,-1 2 6,-2 2 8,-2 2 7,-1 1 4,0 0 1,0 0 1,0 0 2,-1 1 3,1 4 8,0 2 6,0 4 8,-1 1 3,-1 1-2,0 1 0,-2 1-1,0 2-3,-2 3-4,0 4-4,-2 2-4,-1 1-4,-4 1-4,-2-1-5,-3 0-3,-2 0-6,2-1-4,1-1-5,1-1-4,1-5-14,3-10-19,4-10-21,3-10-20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4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104700 48550 501,'9'7'6,"1"-1"10,3 0 11,2-1 10,1-1 6,1 3-1,2 2 1,0 2-1,0 1-2,-1 3-2,-1 2-4,0 2-2,-3 0-3,-1 1-5,-2-1-3,-2 1-4,-3-1-9,-3-1-16,-2-1-13,-4-1-16,-2-2-3,-3-4 7,-4-5 6,-2-2 7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94850 54677 999,'0'-16'0,"0"2"0,0 1 0,0 1 0,0 0-6,0 0-12,0 1-12,0-1-12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7"/>
    </inkml:context>
    <inkml:brush xml:id="br0">
      <inkml:brushProperty name="width" value="0.031" units="cm"/>
      <inkml:brushProperty name="height" value="0.031" units="cm"/>
      <inkml:brushProperty name="color" value="#F2395B"/>
    </inkml:brush>
  </inkml:definitions>
  <inkml:trace contextRef="#ctx0" brushRef="#br0">94794 53677 709,'8'-6'1,"-2"2"2,-1 4 2,0 3 2,-2 3 3,-2 5 4,-2 5 3,-2 5 5,-2 4 0,0 1-1,-1 3-2,-2 1-1,-1 2-2,-2 1 0,-1 1-1,-3 0-1,0 1-1,1-3-2,0-2-2,2-1-1,0-3 0,0-3-1,0-3 0,1-3 1,1-5-12,6-6-21,4-8-22,6-6-22,2-4-4,0 0 12,0 1 14,-1-1 11,1 0 10,0 0 5,0 0 5,0 1 4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8"/>
    </inkml:context>
    <inkml:brush xml:id="br0">
      <inkml:brushProperty name="width" value="0.0342" units="cm"/>
      <inkml:brushProperty name="height" value="0.0342" units="cm"/>
      <inkml:brushProperty name="color" value="#F2395B"/>
    </inkml:brush>
  </inkml:definitions>
  <inkml:trace contextRef="#ctx0" brushRef="#br0">95100 53910 643,'14'-15'-6,"-3"4"6,-2 3 6,-4 3 4,-1 2 4,0 3 2,0 4 1,0 2 2,0 3 0,2 0 0,0 1 0,1 2-2,1 1 0,-2 3-1,-1 3-1,0 3 0,-1 2-2,2 1 1,0 1 1,1 1-1,1 0 0,-2 1-2,-1-1-1,0 1-2,-1-3-2,0-1-3,0-4-2,0-3-4,-1-3 0,1-1 1,0-2 2,0-2 2,1-4 0,2-4 2,2-6 0,2-4 1,1-5-1,3-5-1,2-5-2,1-5-3,2-4 0,1-1-3,1-2-1,2-2-1,-2 1-2,-1 3 0,-3 5 1,-1 3-1,-3 4-2,-1 1-2,-2 3-4,-2 1-3,-2 2-3,-2 1-2,-3 0-4,0 2-2,-2 1-4,0 1-4,0 0-4,0 2-4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8"/>
    </inkml:context>
    <inkml:brush xml:id="br0">
      <inkml:brushProperty name="width" value="0.03036" units="cm"/>
      <inkml:brushProperty name="height" value="0.03036" units="cm"/>
      <inkml:brushProperty name="color" value="#F2395B"/>
    </inkml:brush>
  </inkml:definitions>
  <inkml:trace contextRef="#ctx0" brushRef="#br0">95900 52600 724,'7'16'51,"-2"1"-4,-3 1-3,0 1-5,-2 0-5,0-1-7,0 0-9,0-2-6,0-1-8,0-1-8,0-1-6,0 0-7,0-2-5,0-1-6,0-1-3,0 0-6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8"/>
    </inkml:context>
    <inkml:brush xml:id="br0">
      <inkml:brushProperty name="width" value="0.03004" units="cm"/>
      <inkml:brushProperty name="height" value="0.03004" units="cm"/>
      <inkml:brushProperty name="color" value="#F2395B"/>
    </inkml:brush>
  </inkml:definitions>
  <inkml:trace contextRef="#ctx0" brushRef="#br0">95496 51016 732,'-1'-12'6,"-1"8"11,0 8 13,-1 8 11,-1 4 2,0 1-8,0 1-7,0 1-8,0 2-5,0 1-3,0 3-2,0 1-3,0 1-3,1-1-7,-2-1-5,2-1-5,-1-1-6,0-1-5,0-1-5,0 0-5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9"/>
    </inkml:context>
    <inkml:brush xml:id="br0">
      <inkml:brushProperty name="width" value="0.02314" units="cm"/>
      <inkml:brushProperty name="height" value="0.02314" units="cm"/>
      <inkml:brushProperty name="color" value="#F2395B"/>
    </inkml:brush>
  </inkml:definitions>
  <inkml:trace contextRef="#ctx0" brushRef="#br0">95400 51679 950,'14'-15'-38,"-1"4"10,-2 3 9,-2 2 10,-1 2 6,2 0 2,0 0 2,1 1 2,1-1 5,2 0 8,0 0 8,1 0 8,1 0-1,-1 2-10,1 0-10,0 2-11,-1 0-8,-1 0-9,-1 0-9,0 0-9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49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96750 51000 742,'7'46'100,"0"-2"-26,-2-2-26,0-2-25,-2 1-15,-1 1-4,0 2-4,-1 2-3,-1-2-2,0-6 2,0-6 3,0-5 2,0-5-10,0-3-22,0-3-24,0-2-21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3"/>
    </inkml:context>
    <inkml:brush xml:id="br0">
      <inkml:brushProperty name="width" value="0.04015" units="cm"/>
      <inkml:brushProperty name="height" value="0.04015" units="cm"/>
      <inkml:brushProperty name="color" value="#F2395B"/>
    </inkml:brush>
  </inkml:definitions>
  <inkml:trace contextRef="#ctx0" brushRef="#br0">94826 28205 547,'7'-13'73,"-2"6"-16,-3 6-17,0 6-16,-4 4-7,-2 3 0,-4 4 1,-2 2 2,-3 3 0,-3 3 3,-3 3 3,-3 3 1,-2 1-1,-2 0-6,0 1-5,0-1-4,-2 0-4,1-1-2,-1-1-1,1-1-2,1-2-5,3 0-10,3 0-11,3-2-10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51"/>
    </inkml:context>
    <inkml:brush xml:id="br0">
      <inkml:brushProperty name="width" value="0.03398" units="cm"/>
      <inkml:brushProperty name="height" value="0.03398" units="cm"/>
      <inkml:brushProperty name="color" value="#F2395B"/>
    </inkml:brush>
  </inkml:definitions>
  <inkml:trace contextRef="#ctx0" brushRef="#br0">93852 55650 647,'-16'8'89,"2"0"-21,1 0-20,1-1-21,0 1-12,2 0-2,1 0-2,1 0-2,-3 1-2,-4 1 1,-5 3 1,-5 2 1,-2 0-1,3-1-1,1-1-3,3 0-1,-1-2-2,0-1 0,-1 0 0,0-2 0,-1 0 0,2 2-1,3 0 0,1 1-1,2 0 0,1 0 0,0-2 0,2 0-1,0-2 1,1-1-1,-1-1 0,0 0 0,1-1 0,1 2-2,0 0-1,2 2-1,2-2-10,6-3-20,4-2-18,6-4-21,1-1-2,-1 1 13,0-1 14,-2 0 12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52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96750 55550 521,'21'14'68,"-3"-1"-12,-4-2-11,-4-2-13,-1-1-7,1 0-3,3 0-3,2-1-2,2 2-3,1 0-1,3 1-2,1 2-1,2-1-2,-1 1 2,1 0 1,0 0 0,-2-1-1,0 1-5,0 0-4,-2 0-5,-1-1-2,1 1-1,0 0-1,-1 0 0,1-2-1,0-1 2,-1-2 1,1-2 2,-1-1 0,-1 2 0,-1 0 0,0 1-1,-3 1 0,-1-2 0,-2-1 0,-2 0 0,-3-1 3,-3 2 8,-2 0 7,-4 1 8,-2 2 3,-1 0-4,-3 1-2,-2 2-3,-1 0-2,-2 1-1,0 1-2,-1 1-1,-1 1-1,-1 2-2,-2 0-2,1 1-1,-2 1-1,2 1-1,1 1 1,1 1-1,0 1-1,0 1-1,1 1-3,-1 1-2,0 1-2,1 1 0,-1 1-3,0 1 0,1-1-3,1-2-3,1-1-4,0-3-4,2-1-1,1-3 1,0-1 2,2-2 2,1-3-3,0-1-5,2-2-5,1-2-6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5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94750 56030 999,'0'-15'-86,"2"4"22,0 3 22,2 3 21,0 1 12,0 0 3,0 0 1,0 0 2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49:54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92951 55850 507,'-15'1'19,"2"2"-1,2 2-4,3 2-1,-1 0-2,0-1 2,-2-1 0,0 0 0,-1 0 1,-1 0-1,-1 1 0,-1 2-1,-1 0 0,0-1-1,0 1 0,1 0-1,-1 0 0,0 2-2,1 0-2,-1 1-1,-1 1-1,-1 0 0,-3-1-2,-1 1 1,-2 0-1,3 0-1,-1-1 1,2 1 0,0 0-1,-1 0 1,-1-1 0,-1 1 0,0 0 1,-1 0-2,1-1 1,-1 1-2,1 0 1,1 0-1,1-1 1,1 1-1,1 0 0,2 0 0,3-1-1,1 1 1,2-1 0,0-2 0,2-2 2,1-2 1,0-2-1,0 1-4,0 0-2,0 0-2,1 1-2,-1 2 2,0 2 1,0 2 2,0 0 1,-2 1-1,0 0-1,-1 0 1,2-2 2,6-3 8,6-3 6,6-2 8,2-1 1,-1 2-1,0 2-3,-2 2-2,0 1-2,2 1-3,0 2-2,1 0-2,2 0 0,2 1 2,1 0 3,3 0 2,0 0 0,-3 1-1,-1 1-4,-2 2-1,-2-1-3,1-1 0,0-1-2,0 0-2,-1-2-1,-1 1-1,0 0-1,-2 0-1,0-1-2,0-1 0,0-1 0,-1 0 0,2-1 0,0-1 0,1 1 0,2 0 1,-1 0-1,-1 0 0,-1 0-1,0-1-1,-1 1 0,0 0 0,-1 0 1,1 0 0,0 0 0,2 1 0,0 2 1,1 0 0,0 0 1,0-1 0,-2 0 1,0-2 1,-4-3-12,-3-4-23,-4-6-24,-3-4-24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02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93244 57840 527,'-8'-8'1,"2"2"3,1 0 3,0 2 3,3 1 8,4 2 17,4 2 15,4 2 15,1 1 2,-1 2-14,0 0-13,-2 2-14,1 0-8,1 3-2,3 2-4,2 2-3,0 0-1,-1 1-1,-1 0-1,0-1-1,-1 1 0,1 2-1,1 0-1,2 1-1,0 0-1,1-1-1,1-1-2,1-1-2,0-1-1,-1-1-2,-1 0 0,0-2-1,-2-1-1,-1-1-3,-1 0 0,0-2-3,-3 0-7,1 0-14,-2 0-15,0 0-13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03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97134 57037 586,'7'-6'8,"-2"6"14,-3 4 14,0 6 16,-4 2 2,0 1-9,-3 1-8,-2 2-10,-2 0-4,-2 1-3,-2 1-1,-1 1-2,-1 1-2,0 1-3,2 1-1,1 1-3,-1 1-3,0-1-2,-1 1-5,-1-1-2,0-1-4,2-1-3,3-2-3,1-3-3,1 0-4,0 0-3,0-1-5,1 1-4,-1 0-2,2-1-2,0 1-1,2 0-3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05"/>
    </inkml:context>
    <inkml:brush xml:id="br0">
      <inkml:brushProperty name="width" value="0.04316" units="cm"/>
      <inkml:brushProperty name="height" value="0.04316" units="cm"/>
      <inkml:brushProperty name="color" value="#F2395B"/>
    </inkml:brush>
  </inkml:definitions>
  <inkml:trace contextRef="#ctx0" brushRef="#br0">93950 59316 509,'15'0'144,"-1"0"-33,-1 0-33,0 0-33,-1 0-20,-1 0-5,1 0-7,0 0-5,0 0-3,3 0 0,2 0 1,2 0 0,-1 0 0,-1 0-2,-2 0 0,-3 0-1,0 0-1,0 0-1,0 0 0,-1 0-1,1 0-1,0 0 1,0 0 0,0 0 0,0 0 1,1 0-1,1 0 1,1 0 0,0 0 0,0 0-1,-2 0 0,-1 0-1,0 0-1,0 0-2,-1 0-2,1 0-1,0 0-2,0 0 0,-1 0 0,1 0 0,1 0 0,0 0 3,1 0 3,1 0 2,1 0 2,2 0 1,0 0 1,1 0 0,-1 0 1,-1 0-3,-2 0-1,-2 0-1,-1 0-2,1 0 0,1 0 0,1 0-1,1 0 0,-2 0 0,-1 0-1,-1 0 0,1 0 0,0 0 1,1 0 0,1 0 2,1 0 0,0 0 1,-1 0 1,1 0 1,-1 0 0,-1 0 0,-1 0 0,0 0 0,-1-1 0,1-1-2,1 0 0,2-1-2,-1-1 0,-1 2-3,-1 0 0,0 2-3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2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101785 54827 586,'0'-10'52,"0"10"0,0 12 0,0 10 2,-1 5-5,-2 1-9,-2-1-10,-1 1-8,-2-1-7,2 0-1,0 1-3,2-1-2,-1 0-2,0-1-2,-1-1-3,-2-1-3,1-1-2,1-1-1,0-1-1,2-1-1,1-7-13,2-14-24,2-14-25,2-13-25,1-6-1,0 5 21,0 3 20,0 5 22,-1 2 12,1 1 5,0 1 4,0 1 4,0 1 2,0 2 2,0 2 0,0 3 0,0 0 4,0 2 7,0 1 6,0 0 8,0 1 2,0 0 1,-1 0-1,1 1 1,1-2 1,0-1 4,1 0 5,2-1 4,0 0-2,0 2-7,0 2-9,-1 2-8,1 2-4,0 2-1,0 2 0,0 2-1,-2 2-1,-1 1-1,-2 3-2,-1 2-1,-4 1-1,-2-1 0,-4 1-1,-2 0 1,-3 0-1,0 1-1,-1 1 0,-1 1-1,-1 0-1,1-1 1,-1-1 0,0 0-1,1-2 1,3-1 1,1-1 0,2-1 0,5-3-3,8-8-8,8-6-6,7-7-8,4-3-3,-2 2 2,-3 2 1,-1 3 1,-2 0 0,-1 2-1,-1 1-1,0 0-2,-2 0-1,-1-2 2,0-2 0,-2-1 0,0-1 4,0 0 5,0 2 5,0 1 5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2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102571 54460 487,'-7'-4'8,"4"8"13,3 7 16,2 9 14,1 5 2,0 1-8,-2 2-9,0 3-9,-2 0-6,-2 0-4,-2 1-2,-2-1-4,0-1-3,0-1-5,2-3-4,1-1-5,0-3-3,0-1-1,0-3 0,0-1 0,1-4-4,2-7-6,2-5-6,2-5-6,2-6-2,2-2 3,1-3 1,3-3 2,0-1 3,-2 2 1,-2 3 4,-2 1 1,-1 1 2,0 1 1,-1-1 1,2 0 1,-2 1 2,-1 1 6,0 0 4,-2 2 5,1 0 6,2 0 6,2 1 8,2-1 6,1 0 2,2 2-3,0 1-4,1 0-2,0 1-5,0 0-6,-2 0-5,-1 1-5,0-1-4,0 2-2,0 0-1,0 2-1,0-2-4,0-2-3,-1-4-5,1-2-4,-1-2-2,0 1 0,-2-1 1,0 0-1,-2 0 4,-1-1 4,0-2 5,-1 0 5,-1 0 2,0-1 2,0 0 0,0 1 2,0-1 1,0 2 0,0 1 2,0 1 1,0 1 3,2 2 5,0 2 6,1 3 5,1 3 10,-2 7 12,0 7 13,-2 8 13,-1 3 0,-2 3-13,-2 1-12,-1 2-13,-2 2-9,2 1-2,0 1-4,2 1-3,0-1-1,0-2-1,0-2 1,0-1-1,0-2-1,1-1-2,-2-1-2,2-1-3,-1-2-2,2-1-1,0-3-1,2-1-1,1-3-1,4-3 1,2-2 0,3-4 1,3-2 0,2 0-2,1-2-2,3 0-1,2-1-2,1 2 0,3 0-1,1 2-1,1-1 0,-3-1 0,-1 0 2,-3-1 0,-1-1 1,-2 0-1,-3 0 2,-1 0-1,-3-2 0,-2-2-2,-4-4-2,-2-2-2,-4-3-3,-2-3-4,-4-3-5,-2-3-4,-1-2-4,1-1-2,0-1-4,2-1-2,0 1 0,2 5 4,1 3 5,0 5 3,2 1 4,0 2 2,2 1 3,1 0 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3"/>
    </inkml:context>
    <inkml:brush xml:id="br0">
      <inkml:brushProperty name="width" value="0.03627" units="cm"/>
      <inkml:brushProperty name="height" value="0.03627" units="cm"/>
      <inkml:brushProperty name="color" value="#F2395B"/>
    </inkml:brush>
  </inkml:definitions>
  <inkml:trace contextRef="#ctx0" brushRef="#br0">103388 54486 606,'7'-15'5,"-2"2"10,-3 3 9,0 1 11,-4 4 6,0 6 2,-3 6 3,-2 6 4,-3 4-5,-6 5-8,-4 3-10,-5 5-10,-4 3-8,-3 4-10,-2 4-7,-4 4-10,-1 1-5,-1-4-4,1-2-3,0-3-4,3-5-5,7-6-8,7-5-8,7-6-7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0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73300 396 441,'-15'-8'3,"3"2"8,1 1 7,2 0 7,2 4 7,0 6 8,2 6 6,1 6 8,-1 3-2,0 1-8,-2 1-11,0 1-9,0 0-5,0-2-2,2 0-2,1 0-1,0-3-3,2-1-5,0-2-5,2-3-4,2-1-4,4-2-4,3-2-3,5-2-3,3-2-2,1-1-2,3 0-2,1-1-1,2-2-1,0-1 1,-1 0-1,1-1 0,-2-1 1,-1 2 3,-3 0 4,-1 2 2,-5 0 3,-7 2 4,-6 0 3,-7 2 4,-5 0 1,-2 2 1,-1 0 1,-3 1 1,-1 1 1,-1 2 3,-1 0 2,-1 1 3,-1 2 0,-1 2 1,-1 1-1,-1 3 1,-1 0-2,1-1 0,-1-1-2,1 0-1,2-2-1,3 1 0,4 0 0,5-1-1,4-1 2,8-2 3,6-4 3,8-3 3,4-2-2,5 0-5,3-1-6,5-2-6,0-1-3,0-2-2,-1-2 0,-1-1-2,-1-2 0,-3 2 0,-1 0 1,-3 2-1,-5 1-3,-10 0-11,-10 2-8,-10 0-10,-4 2-1,-1 0 11,0 2 8,1 0 10,0 1 12,1 2 17,0 0 16,2 2 17,1-1 4,1 1-8,1 0-7,1 0-8,1 0-5,2 1-5,2 2-3,2 0-4,2 1-1,0 1-1,2 1 0,0 2 0,1 0-1,0 1-5,0 1-5,0 1-4,0 0-2,0-3-3,0-1-1,0-2-3,0-1-1,0-1-5,0 1-2,0 0-5,-2-1-1,-3 1-1,-5 0-1,-4 0 0,-4-1 1,-3-3 5,-5-1 3,-3-2 5,-4-1 3,-3 0 3,-3 0 4,-2 0 3,-2 0 3,2 2 5,0 0 3,1 1 4,3 1 5,4-2 3,3-1 5,5 0 4,6-2 3,9-1 4,8 0 2,10-1 4,7-2-2,7-1-7,6 0-8,8-1-7,5-2-5,2 0-4,4-1-3,3-2-3,1 0-2,3-1-1,2-2-1,2 0 0,0 0-2,0 2-4,-2 3-5,-1 1-4,-1 1-4,-4 0-7,-2 0-5,-4 0-6,-3 0-3,-5 0 1,-5 0 0,-5 1 0,-6-2 0,-5-2-2,-6-2-2,-6-2-3,-5-1 3,-2-1 7,-4-2 6,-2 0 7,-1 1 5,2 1 4,3 2 4,1 2 4,1 1 2,0-1 1,0-2 1,0 0 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3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94514 28344 520,'-8'-8'3,"1"2"5,-1 1 6,0 0 6,2 3 7,4 4 9,4 4 10,4 4 9,2 3 1,1 3-7,2 3-9,0 3-7,2 2-6,3 1-5,3 1-4,4 1-5,0 1-5,3 1-3,0 1-6,1 1-3,-1 0-4,0 2-4,-1 1-3,-1 1-4,-2-2-5,-4-2-6,-5-3-7,-3-3-6,-3-3-6,0-3-4,-2-3-4,0-2-5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5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104450 54097 563,'13'29'94,"-2"-7"-20,-6-5-19,-3-6-20,-2-2-10,0 3-3,0 3-2,0 4-3,0-1-2,-2 1-5,0-2-3,-1-1-3,1-5-12,5-8-17,6-10-19,4-8-17,3-4-5,1-1 11,1 0 10,2 1 11,-3 0 8,-1 3 7,-4 1 6,-3 2 7,-2 4 13,-4 4 18,-3 6 18,-2 4 19,-1 4 2,0 0-14,2 1-15,0 2-14,3-4-15,2-5-16,4-6-16,2-5-16,2-7-7,3-6 2,2-5 3,2-6 2,1-5 4,3-3 7,1-3 5,3-2 6,-1-2 5,0 2 4,-1 0 4,0 2 4,-3 1 2,0 5 2,-1 4 0,0 3 1,-4 5 4,-3 5 7,-4 5 7,-4 5 7,-3 4 6,-2 4 7,-2 4 4,-2 4 7,-2 3-2,0 1-9,-1 3-9,-2 2-9,1 0-6,2-1-2,3-1-4,1 0-2,2-2-3,1 1-3,3 0-2,2 0-3,1-1-1,2-1-2,0 0 0,1-2-2,1 0-1,0 0 2,0 0 1,0-1 1,-2 1 1,-1 0 3,-2 0 1,-2 0 3,-2 0 2,-1 1 2,0 2 2,-1 0 2,-2 1 2,-1 1 0,0 1 2,-1 2 1,-2 0 0,-2-1-2,-2 1-1,-1 0-2,-3 0-1,-2 3-1,-2 1-1,-1 3-1,-4 0-4,-1 1-3,-4 0-4,-3-1-5,-1 1-2,-1-1-1,1 1-1,0-1-2,0-1-1,3-3-2,1-3-2,3-2-1,2-6-7,5-7-13,3-6-13,4-7-12,4-4 0,2 2 13,4 1 14,2 1 12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5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105500 54687 571,'22'-6'70,"-1"6"-15,-2 4-15,-3 6-14,1 2-6,4 3 5,2 2 2,3 1 5,3 2-1,2 1-4,4 1-4,3 1-5,4 1-3,4-1-5,6 1-5,4-1-4,0 0-2,-6-3 1,-6-1 2,-5-2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5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105683 55900 572,'0'29'166,"0"-3"-42,0-5-44,0-3-42,0-2-25,0-1-7,0 1-6,0 0-7,-1-1-6,0-1-4,-2-1-5,0 0-3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16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105800 55966 530,'9'-7'0,"3"2"0,4 2 0,2 2 0,1 1 4,-1 0 8,-1 0 9,0 0 8,-1 0 5,3 0 0,2 0 2,1 0 1,0 0-2,-3 2-6,-3 0-4,-2 2-6,-6 2-2,-8 7 0,-8 6 1,-8 6-1,-4 0-1,-1-1-2,-1-4-2,-1-3-3,0-3 0,1-1-2,0-2 0,2-2 0,6-2-3,10-2-3,12-3-6,10 0-3,5-4-2,-1 0 2,-1-3 1,0-2 2,-2-1-13,1 0-26,-1 0-26,1 1-26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3"/>
    </inkml:context>
    <inkml:brush xml:id="br0">
      <inkml:brushProperty name="width" value="0.04705" units="cm"/>
      <inkml:brushProperty name="height" value="0.04705" units="cm"/>
      <inkml:brushProperty name="color" value="#FED406"/>
    </inkml:brush>
  </inkml:definitions>
  <inkml:trace contextRef="#ctx0" brushRef="#br0">70633 20964 467,'-6'-7'24,"4"0"19,4 2 22,4 1 20,3 1 1,3 3-16,4 4-16,2 3-17,0 0-11,-1 1-7,-2 0-6,-2 0-7,-2-1-4,1-1 0,0 0-2,0-2 0,-1 0 0,1 0-1,0 0 1,0 0-2,0 0 1,1 0-2,1 0 0,2 0-1,-1-1 0,1-1 0,0 0 2,0-1 0,-1-1-2,-1 2-4,-1 0-3,-1 1-5,-4 1-6,-10-2-6,-8 0-8,-9-2-6,-4-1 0,3-2 8,1-2 7,2-1 7,0-4 3,-3-2 0,-3-3-2,-3-3 0,1 0 1,5 2 4,4 4 4,6 3 4,4 3 6,1 4 11,2 4 9,2 4 11,2 1 2,2-1-2,2 0-4,1-2-2,2 1-3,0 0-2,0 1-2,0 2-2,0 0-3,0 0-7,-1-1-7,1 1-6,0-1-5,2 0-5,0-2-4,1 0-4,0-1-3,-2 2 2,-2 0 1,-2 1 2,-1 1-4,0 0-6,-1 0-7,2 0-7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4"/>
    </inkml:context>
    <inkml:brush xml:id="br0">
      <inkml:brushProperty name="width" value="0.03892" units="cm"/>
      <inkml:brushProperty name="height" value="0.03892" units="cm"/>
      <inkml:brushProperty name="color" value="#FED406"/>
    </inkml:brush>
  </inkml:definitions>
  <inkml:trace contextRef="#ctx0" brushRef="#br0">70755 21100 565,'-13'0'-2,"6"0"23,6 0 23,6 0 23,3 0 6,0 2-11,0 0-13,-1 2-10,2 0-10,2 0-6,2-1-7,1 1-7,1 1-5,-1 0-4,0 1-5,-2 2-5,0-1-1,0-1 0,-1 0 1,1-2 1,-1 1-6,-1 0-11,0 1-11,-2 2-12,0-1-4,0-1 4,0 0 3,0-2 5,-1 0 3,-1 0 5,-1 0 3,0 0 4,0-1 12,0 0 19,1-2 21,2 0 19,0 0 7,-1 2-5,1 2-5,0 1-5,0 2-10,0-2-12,0-1-12,-1 0-13,1-2-12,0-1-12,0 0-11,0-1-12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4"/>
    </inkml:context>
    <inkml:brush xml:id="br0">
      <inkml:brushProperty name="width" value="0.04232" units="cm"/>
      <inkml:brushProperty name="height" value="0.04232" units="cm"/>
      <inkml:brushProperty name="color" value="#FED406"/>
    </inkml:brush>
  </inkml:definitions>
  <inkml:trace contextRef="#ctx0" brushRef="#br0">72383 20539 519,'-6'-5'11,"4"6"21,4 6 22,4 6 20,1 3 5,-2 3-13,-3 1-14,0 3-14,-2 1-9,0-1-8,0 1-6,0-1-7,-1 1-7,-1-1-5,0 1-6,-1-1-7,-1-1-4,2-3-3,0-3-3,2-2-2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4"/>
    </inkml:context>
    <inkml:brush xml:id="br0">
      <inkml:brushProperty name="width" value="0.03448" units="cm"/>
      <inkml:brushProperty name="height" value="0.03448" units="cm"/>
      <inkml:brushProperty name="color" value="#FED406"/>
    </inkml:brush>
  </inkml:definitions>
  <inkml:trace contextRef="#ctx0" brushRef="#br0">72400 21179 638,'0'-15'0,"2"4"1,0 3 0,2 2 1,0 2 3,2 0 6,0 0 6,1 1 6,1-1 4,0 0 0,0 0 1,0 0 1,0 0-1,1 2-2,1 0 0,2 2-2,-1 0-2,1 0 0,0 0-2,0 0-2,-1 0-14,1 0-26,0 0-28,0 0-26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4"/>
    </inkml:context>
    <inkml:brush xml:id="br0">
      <inkml:brushProperty name="width" value="0.04439" units="cm"/>
      <inkml:brushProperty name="height" value="0.04439" units="cm"/>
      <inkml:brushProperty name="color" value="#FED406"/>
    </inkml:brush>
  </inkml:definitions>
  <inkml:trace contextRef="#ctx0" brushRef="#br0">73150 20245 495,'0'-21'4,"0"3"6,0 5 8,0 3 6,0 4 10,0 4 12,0 4 11,0 4 12,0 4 1,0 7-14,0 6-11,0 5-13,0 5-10,2 2-9,0 4-8,2 3-10,0 2-5,0 4-4,0 2-3,0 4-4,0-4-11,0-10-20,0-10-21,0-9-20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7"/>
    </inkml:context>
    <inkml:brush xml:id="br0">
      <inkml:brushProperty name="width" value="0.05259" units="cm"/>
      <inkml:brushProperty name="height" value="0.05259" units="cm"/>
      <inkml:brushProperty name="color" value="#FED406"/>
    </inkml:brush>
  </inkml:definitions>
  <inkml:trace contextRef="#ctx0" brushRef="#br0">70805 25011 418,'-13'-8'85,"6"2"-11,6 1-13,6 0-12,4 0-8,3-4-3,4-2-5,2-3-3,1-1-4,1 2-3,-1 3-3,1 1-4,-1 1-3,-1 0-1,-1 0-2,0 1-2,-2-1-1,1 0 2,0 0 1,-1 0 1,1 1-5,0 0-11,-1 2-11,1 1-11,-1-1-5,-3-2 1,-1-2 0,-2-2 1,-1-1 0,0-1 1,0-2 1,0 0 2,-1 1-2,-1 1-1,-1 2-3,0 2-1,-1 2-3,0-1-1,0 0-2,0 0-1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6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90450 25809 578,'1'-15'9,"2"4"21,2 3 18,2 3 20,1 2 4,1 3-13,1 4-13,2 2-13,-2 3-9,-1 0-6,-2 1-8,-2 2-6,-1 0-12,0 1-18,0 1-18,0 2-19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7"/>
    </inkml:context>
    <inkml:brush xml:id="br0">
      <inkml:brushProperty name="width" value="0.04294" units="cm"/>
      <inkml:brushProperty name="height" value="0.04294" units="cm"/>
      <inkml:brushProperty name="color" value="#FED406"/>
    </inkml:brush>
  </inkml:definitions>
  <inkml:trace contextRef="#ctx0" brushRef="#br0">71200 25220 512,'15'-15'106,"-1"4"-25,-1 3-24,0 2-24,0 0-13,1-3 2,3-5 1,2-4 2,0-1-1,-1 1-1,-1 1-3,0 1-1,-2 1-4,-1 4-4,-1 3-4,0 3-5,-2 0-10,1-1-15,0 0-15,0-1-14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8"/>
    </inkml:context>
    <inkml:brush xml:id="br0">
      <inkml:brushProperty name="width" value="0.04288" units="cm"/>
      <inkml:brushProperty name="height" value="0.04288" units="cm"/>
      <inkml:brushProperty name="color" value="#FED406"/>
    </inkml:brush>
  </inkml:definitions>
  <inkml:trace contextRef="#ctx0" brushRef="#br0">71150 23500 513,'14'8'145,"-3"2"-32,-2 0-32,-4 1-32,-1 2-18,0 3-6,0 3-5,0 4-5,-1 1-7,-2 2-10,-2 3-10,-2 1-9,-1 0-8,2-1-6,0-3-6,2-1-7,0-4-2,0-3 0,0-4 2,0-4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8"/>
    </inkml:context>
    <inkml:brush xml:id="br0">
      <inkml:brushProperty name="width" value="0.03335" units="cm"/>
      <inkml:brushProperty name="height" value="0.03335" units="cm"/>
      <inkml:brushProperty name="color" value="#FED406"/>
    </inkml:brush>
  </inkml:definitions>
  <inkml:trace contextRef="#ctx0" brushRef="#br0">71350 23762 659,'16'-15'97,"-1"4"-19,1 3-20,0 2-19,0 2-12,-1-2-7,1 0-6,0-1-6,-1-1-9,-1 2-10,-1 0-11,0 2-9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28"/>
    </inkml:context>
    <inkml:brush xml:id="br0">
      <inkml:brushProperty name="width" value="0.05433" units="cm"/>
      <inkml:brushProperty name="height" value="0.05433" units="cm"/>
      <inkml:brushProperty name="color" value="#FED406"/>
    </inkml:brush>
  </inkml:definitions>
  <inkml:trace contextRef="#ctx0" brushRef="#br0">72027 23105 404,'-6'-13'45,"2"6"12,4 6 12,3 6 13,0 4-1,-1 3-13,0 4-11,-2 2-14,1 2-9,2 3-8,2 1-7,2 3-7,1 2-10,0 4-8,0 4-11,0 5-10,0-1-2,-1-4 7,1-4 6,0-3 5,0-5-9,0-2-25,0-3-27,0-2-25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2"/>
    </inkml:context>
    <inkml:brush xml:id="br0">
      <inkml:brushProperty name="width" value="0.05149" units="cm"/>
      <inkml:brushProperty name="height" value="0.05149" units="cm"/>
      <inkml:brushProperty name="color" value="#FED406"/>
    </inkml:brush>
  </inkml:definitions>
  <inkml:trace contextRef="#ctx0" brushRef="#br0">80034 19536 427,'-10'9'158,"-2"1"-40,-3 3-40,-3 2-40,-1 1-22,0 1-4,2 1-5,1 1-4,0 2-2,-1 3 0,-1 3 0,-1 3-1,1-1 1,2-3 0,4-5 0,3-3 1,3-2 0,4-1 1,4 1 1,4 0 2,3-2-1,1-3 0,3-3-1,2-2-1,1-3-2,-1-1-3,1 0-2,0-1-4,-1-1-3,1 0-6,0 0-5,-1 0-5,1-2-2,0-2 2,-1-4 1,1-2 1,0-2 2,-1-1-1,1-2 0,0 0 0,-1 0 0,-1-1 3,-1 0 2,-1 1 2,-1-1 1,0 0 0,-2 1 0,0-1 0,-2 0 0,-1-1 2,-1-2 2,0 1 1,-2-2 2,0 1 2,-2-1 2,0 0 1,-1 1 4,0 1 3,0 1 4,0 1 3,0 1 3,0 2-1,0 3 1,0 1 0,0 4 9,0 6 18,0 6 18,0 6 18,0 3 3,0 3-15,0 1-13,0 3-14,0 1-9,0 3-4,0 1-4,0 3-5,0-2-3,0-2-3,0-3-3,0-3-2,0-1-3,0 1-1,0 1-1,0 1-1,1 0-13,2-3-25,2-1-25,2-2-24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3"/>
    </inkml:context>
    <inkml:brush xml:id="br0">
      <inkml:brushProperty name="width" value="0.04946" units="cm"/>
      <inkml:brushProperty name="height" value="0.04946" units="cm"/>
      <inkml:brushProperty name="color" value="#FED406"/>
    </inkml:brush>
  </inkml:definitions>
  <inkml:trace contextRef="#ctx0" brushRef="#br0">81800 18846 444,'36'6'141,"-7"-3"-27,-7-2-30,-7-4-27,-3-2-17,0-1-5,-1-3-7,1-2-4,0 0-7,2 0-6,0 2-6,1 1-7,-3 2-19,-6 4-31,-8 4-31,-6 4-32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7"/>
    </inkml:context>
    <inkml:brush xml:id="br0">
      <inkml:brushProperty name="width" value="0.05614" units="cm"/>
      <inkml:brushProperty name="height" value="0.05614" units="cm"/>
      <inkml:brushProperty name="color" value="#00BFF3"/>
    </inkml:brush>
  </inkml:definitions>
  <inkml:trace contextRef="#ctx0" brushRef="#br0">74655 21359 391,'-13'-21'26,"6"3"13,6 4 13,6 5 12,5 1 4,4 2-8,3 0-8,5 2-7,1 0-7,-1 0-6,-1 0-7,-1 0-7,-1 0-4,1 1-1,0-1-2,-1 0-1,1 0 0,0 2-1,-1 0 0,1 2 1,-1 0-6,-1 0-13,-1 0-11,-1 0-12,-3-2-16,-6-4-17,-6-4-20,-6-3-17,-3-2 1,0 2 23,0 2 21,1 3 22,-1 0 14,0 2 4,0 1 5,0 0 5,0 1 2,1 0 2,-1 0 1,0 0 0,-1 0 2,0 1 1,-1-1 1,-1 0 1,-1 0 1,2 0 0,1 0 0,1 0 1,0 0 3,0 0 7,0 0 7,0 1 6,1 0 12,2 3 17,2 4 17,2 2 17,1 5-1,0 6-18,0 5-18,0 7-18,1 1-13,0-2-7,2-1-7,0-3-7,0 1-5,0 1-4,-1 3-3,-2 1-4,0 0-1,0-2-2,0-1-1,0-2-1,0-3-1,0 0 1,0-1 0,0 0 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8"/>
    </inkml:context>
    <inkml:brush xml:id="br0">
      <inkml:brushProperty name="width" value="0.05695" units="cm"/>
      <inkml:brushProperty name="height" value="0.05695" units="cm"/>
      <inkml:brushProperty name="color" value="#00BFF3"/>
    </inkml:brush>
  </inkml:definitions>
  <inkml:trace contextRef="#ctx0" brushRef="#br0">76050 20497 386,'7'-8'4,"-1"2"7,0 1 8,-1 0 8,-1 1 4,3 1-1,2-1 0,2 0-1,1 0 0,1 2-1,1 0-1,2 2 0,-1 0-2,1 2-2,0 0-2,-1 2-3,1 1 0,-2 5-1,-1 4 1,-1 4 1,-2 2-3,-4 1-3,-4 1-4,-4 1-4,-3 0-3,-2-1-1,-2-1-2,-1-1-2,-2 0-1,2-1-2,1 1-2,0-1-1,2 0 1,-1-2 1,0-3 3,0-1 1,5-3 3,8-2 1,9-4 1,9-2 2,4-3 1,-1-1-1,-1 0 0,-1-1-1,-1-1 1,-1 2 0,-1 0 1,-1 2 1,-1 2 1,-2 4 3,-3 3 2,-1 5 1,-4 4 2,-4 3-1,-6 5-1,-4 3 0,-4 1-3,-2-1-1,-2-3-2,-1-1-3,-3-2-4,-3 1-5,-4-1-7,-1 1-6,-2-1-6,1-1-8,1-1-8,1-1-8,2-2-4,2-5-2,4-3-2,3-4-1,2-2 2,1 0 4,0 0 5,2 0 5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8"/>
    </inkml:context>
    <inkml:brush xml:id="br0">
      <inkml:brushProperty name="width" value="0.04512" units="cm"/>
      <inkml:brushProperty name="height" value="0.04512" units="cm"/>
      <inkml:brushProperty name="color" value="#00BFF3"/>
    </inkml:brush>
  </inkml:definitions>
  <inkml:trace contextRef="#ctx0" brushRef="#br0">74727 21649 487,'-36'0'10,"9"0"8,7 0 8,9 0 6,5 0 7,4 2 3,4 0 4,4 2 4,2-1-2,1-1-7,2 0-7,0-1-7,2-1-4,3 0-3,3 0-3,4 0-1,0 0-3,3 0-6,0 0-3,1 0-6,0-2-6,0 0-8,1-4-8,-1 0-9,-1-2-7,-5 2-7,-3 0-7,-4 2-7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0:39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75366 20980 522,'-7'-15'-5,"2"2"9,2 3 9,2 1 9,1 3 9,0 4 9,0 4 11,0 4 10,0 4 0,0 5-10,0 5-10,0 5-9,0 4-8,0 3-4,0 3-4,0 3-5,0 3-7,0 4-7,0 4-10,0 4-7,0-4-8,0-10-3,0-11-5,0-11-4,0-5-6,0 1-7,0 1-6,0 2-7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7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90264 25200 550,'-23'23'90,"4"-1"-20,3-1-20,3-1-20,-1 1-13,-3 1-7,-5 3-8,-3 1-7,-3 0-2,-1-1 2,-1-3 4,-1-1 2,-1-2-2,-3-3-8,-1-1-9,-2-2-7,0-3-3,3-1 4,4-2 2,2-2 4,3-2 3,5 0 4,3-2 4,4 0 4,7-1 7,7 0 9,7 0 10,9 0 9,6-1 4,5 0-4,5-2-3,5 0-3,2-1-3,0 0-2,0 0-3,0 1-2,-1-1-2,-1 2 0,-3 0 0,-1 2 0,-5 0-3,-4 0-7,-5 0-6,-4 0-6,-9 2-10,-10 4-12,-12 3-12,-9 5-13,-7 1-1,-1-1 8,-1-1 8,-1 0 8,-1-2 6,-2 1 4,-2 0 5,-2 0 4,-2-1 4,1 1 6,0 0 4,0 0 6,1-1 3,4-1 3,2 0 1,3-2 3,5-1 1,5-2 1,7-3 0,5 0 1,5-2 4,4 0 7,4 0 6,4 0 7,5 0 0,5 0-8,7 0-8,5 0-8,6-1-4,5-1-3,4 0-2,6-1-3,2-1-3,2 0-4,0 0-6,1 0-3,-1 0-6,-4 0-4,-4 0-5,-3 1-4,-6-1-5,-4 2-5,-5 0-4,-5 2-4,-6-2-3,-6 0 1,-8-3-1,-6-2 0,-4-1 6,0 2 8,0 1 10,0 1 10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50:56"/>
    </inkml:context>
    <inkml:brush xml:id="br0">
      <inkml:brushProperty name="width" value="0.06327" units="cm"/>
      <inkml:brushProperty name="height" value="0.06327" units="cm"/>
      <inkml:brushProperty name="color" value="#00BFF3"/>
    </inkml:brush>
  </inkml:definitions>
  <inkml:trace contextRef="#ctx0" brushRef="#br0">4572 24078 347,'-19'-21'10,"7"7"18,8 5 20,8 6 18,5 3 3,3 0-13,4 0-13,2 0-14,2 1-8,1 4 0,1 2-1,1 4-1,0 1-3,-1 3-2,-1 1-3,-1 3-2,-1 1-2,-1-1-1,0 1 0,-2 0-1,-2-2 0,-1-1 0,-2-3-1,-2-1 0,0-1-1,2 0-1,1-1-3,3 1-1,1-2 0,0-2 0,-1-4 2,1-2 1,1-5 2,3-2 0,3-5 1,3-4 1,4-5 1,7-7 0,5-7 0,6-6 1,4-7 0,4-6 1,2-6 1,3-5 0,2-5 0,0-2 0,0-1-1,-1-2 0,0 1-1,-2 6-2,-3 6-1,-1 7-2,-2 4-1,-4 6 0,-2 4 1,-3 5 0,-3 3-1,-2 0-3,-2-1 0,-2 1-3,-2 1-2,-5 1 0,-4 3-2,-3 1-1,-3 3-1,-1 1-4,-1 3-2,0 1-3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1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65234 10333 999,'-34'-6'-4,"-5"4"-9,-5 4-8,-4 4-10,4 2-2,13 0 4,15 0 3,13 0 3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13"/>
    </inkml:context>
    <inkml:brush xml:id="br0">
      <inkml:brushProperty name="width" value="0.04834" units="cm"/>
      <inkml:brushProperty name="height" value="0.04834" units="cm"/>
      <inkml:brushProperty name="color" value="#F2395B"/>
    </inkml:brush>
  </inkml:definitions>
  <inkml:trace contextRef="#ctx0" brushRef="#br0">30140 18639 455,'-7'-5'37,"1"6"3,0 6 3,2 6 2,-1 8 1,0 13-4,-1 10-3,-2 13-4,1 8-2,1 4-3,0 3-2,2 5-2,0-5-4,2-9-3,0-12-5,2-10-4,1-7-2,4-2-1,2-1-1,4-3-1,2-1-2,3 1 0,3-1-1,3 1-1,1-2-1,-1-1-1,-1-3-2,-1-1-2,-1-2-1,-1-1-1,0-1 0,-2-1-1,-2 0 0,-1 0 1,-2-1 1,-2 1 1,-2 0 2,-2-1 1,-3 1 2,0 0 2,-3 0 1,-1 1 0,0 1 0,-1 1 0,-3 1 0,-4 0 1,-4-1-1,-3 1 1,-4 0-2,-1 3-1,-3 1-1,-1 3-3,-2-1 1,1 0 0,-1-1 0,1 0 2,0-3 0,1-3-1,1-3 0,1-3-1,1-2-2,3-2-3,1-3-2,3-1-4,1-2-5,2-4-5,2-2-7,3-3-5,0-8-5,2-10-2,0-10-3,2-12-1,1-2-1,2 8 2,2 6 3,2 7 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13"/>
    </inkml:context>
    <inkml:brush xml:id="br0">
      <inkml:brushProperty name="width" value="0.0441" units="cm"/>
      <inkml:brushProperty name="height" value="0.0441" units="cm"/>
      <inkml:brushProperty name="color" value="#F2395B"/>
    </inkml:brush>
  </inkml:definitions>
  <inkml:trace contextRef="#ctx0" brushRef="#br0">30550 19626 498,'9'-37'5,"1"5"9,3 5 8,2 5 9,2 3 2,3 1-3,3 1-4,3 1-3,2 1 0,3 0 5,1 2 4,3 1 4,-1 0 1,0-2-4,-1 0-4,-1-1-3,-2 1-4,-2 1-3,-1 2-4,-2 2-3,-2 2-7,2 1-8,2 0-10,-1 2-9,0 0-9,-3 2-6,-3 0-8,-2 2-8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29"/>
    </inkml:context>
    <inkml:brush xml:id="br0">
      <inkml:brushProperty name="width" value="0.04823" units="cm"/>
      <inkml:brushProperty name="height" value="0.04823" units="cm"/>
      <inkml:brushProperty name="color" value="#FED406"/>
    </inkml:brush>
  </inkml:definitions>
  <inkml:trace contextRef="#ctx0" brushRef="#br0">11244 31273 456,'-47'-21'30,"16"8"1,15 7 1,16 6 0,8 4-1,0 0-4,0 0-3,-1 0-3,2 0-3,0 0-1,1 0-3,2 0 0,0-1-2,3 2 0,1-2 1,3 1-1,1 0-2,1 0-1,1 0-2,2 0-3,-1 0-1,2 0 1,1 0 0,1 0 0,1-1 0,-1-1 1,1 0-2,-1-1 1,0-3-1,1 0 0,-1-4 0,1 0-1,0-2 0,1 0 0,0 0 0,3 1 0,-1-1 0,0 0-1,1 0 0,-1 0 0,0 1 0,-2 0-1,0 2 0,0 1 0,-3 0 0,0 2 0,-1 0 1,-1 2 1,0 1 0,-1 2-1,1 2 1,0 1 0,-1 1 0,1-2 1,-1-2 0,1-2 1,-1-1-1,1 2 0,-1 1-1,1 0-1,0 0 0,1 0 0,1-2 1,1 0 0,1-1 1,2 2-1,3 0-1,1 2 0,1-1 0,-2 2 0,0-2-2,-1 1 1,-1 0-1,-1-2-1,-1 0 0,-1-2-1,0 0 1,3 0 0,1 0 0,2 0 0,1 0 0,-1-2 1,-1 0-1,-1-2 1,-1 1 1,2 0-1,1 2 1,1 1 1,-1 0 0,0 0-1,-1 0 1,-1 0-1,-1 0 1,1 0 1,-1 0 1,1 0 1,-2 0 1,0 3 0,-1 2-1,-1 2 1,-1 0 0,1-2-2,-1-2 1,1-2-1,0-1-1,1 2 0,0 0-1,2 2 0,1-1-1,1-1 0,1 0-2,1-1 0,-1-2 0,0-1 0,-1 0 0,-1-1 0,0-1 0,1 2 1,1 0-1,0 2 1,0 0 0,-1 2 1,-3 0 0,-1 2 0,-2 0 0,1 0 0,-1-1-1,0 1-1,1 0 0,-1-2 0,1 0 0,-1-2 0,1 0 0,3-2-1,1 0 1,3-2-1,0-1 1,2-1 1,1-3-1,1-2 2,-1 0-1,0 2 0,-1 2 0,-1 3 0,-2 0-1,0 2 0,-1 0 0,-1 2-1,-2 0 1,-2 0 0,-1 0 0,-2 0 1,-2 0 0,3 2 0,0 0 2,1 2 0,0-1 1,0-1 0,1 0-1,-1-1 0,1-1 0,3 1 1,1 2 0,3 0 2,1 2 0,2 0 0,2 1 0,2 2 0,2 0 1,2 0-1,2-1 1,3 1 0,-1-1-1,-1 0-2,0-2-1,-1 0-1,0-2-2,1-1 1,4 0-1,0-1 1,3-1-1,0 0-1,1 0-1,2 0-2,0-1 1,1-1 3,1 0 2,2-1 2,0-1 1,1 2 0,1 0 0,2 2-1,-3 1 0,-1 2-1,-4 2 1,-2 2 0,-2 0-1,1-1 0,2-1 0,0 0 0,1-2-1,1 0 0,2-2 1,0 0-1,1-1 0,-1 0-1,1 0-1,0 0 0,-2 0-1,-1 0 2,-2 0 2,-2 0 0,-1 0 2,0 2-1,0 0 1,-1 2 1,1-1-1,0-1-1,0 0-1,0-1 0,0-1-1,2 0-2,0 0-1,1 0-2,1-2 0,0-2 0,0-4 0,0-2 1,-1-2 0,1 1 0,0-1 1,0 0 1,-2 0 0,-3 1 1,-2-1 2,-4 0 0,-1 1 1,0 2 2,0 2 1,1 3 1,-3 0 1,-1 2-1,-1 0 0,-3 2-1,-2 0-1,-4 0-1,-2 0-2,-3 0-1,-2 0-2,-3 2 0,-1 0-1,-3 2-1,0-1 1,0-1 0,-1 0 0,1-1 1,-1-1 1,-1 1 1,-1 2 3,-1 0 1,1 1 0,1-2 1,3 0 1,2-2-1,0 0 0,3 0-1,0 0 0,1 0-1,1 0 0,2 0 0,3 0 0,1 0 1,0-1-2,-2-2-2,-1-2-2,-3-1-3,0-2-1,1 0 0,1 0 2,1 0 0,0 0 1,1-2 1,-1 0 1,0-1 0,1-1 1,1 0 1,1 1 0,1-1 1,0 1 0,0 0 1,0 2 0,1 1 2,0 1-1,2 2 0,2 2-2,3 2 1,-1 1-2,-2 0-1,-2 0-2,-2 0 0,-1 0-1,-1 2-2,-1 0 0,-1 2-1,-1-1 0,0-1 1,1 0 2,-1-1 0,0-1 1,-1 2 0,-2 0 0,1 2 1,-2-1 0,1-1 0,-1 0 1,0-2 1,1 0 0,-1 0 0,1 0 1,-1 0 0,1 0-1,1 0 0,1 0 0,1 0-1,0 1-1,1 0-1,-1 2 1,0 0-1,0 1-1,-1 0 1,-1 0 0,-1 0 0,-2 0 0,-1 2 0,-3 0 0,-1 1-1,-1 1 1,1-2 0,1-1-1,1 0 1,1-1 1,1 0-1,1 0 1,1 0 0,0-1 0,1-1 1,-1 0 1,1-2 0,0 0 0,1 0 0,0 0 1,2 0-1,1 0 0,-1 0 0,0 0 1,1 0-1,-1 0-1,1-2 1,-1 0 0,0-1-1,0-1 0,-1 2 0,-1 0 1,-1 2-1,-1 0 0,-1 0 0,-1 0 0,-1 0 0,0 0 0,1 2 1,1 0-1,1 2 1,1-1 0,0-1 1,2 0-1,1-2 1,1 0 0,1-2 1,1 0-1,1-1 0,0-1 0,2 2 1,1 0-1,0 2 0,1-1 0,-1 0 0,-2-2 0,0 0 0,-1 0 0,-3 2-2,-2 2-2,-1 2-2,-2 1 0,1 0 0,-1 0 1,1 0 1,-1-1 0,1 1 0,-1 0 1,0 0 1,0-1-1,-1 0 2,-1-1 0,-1-2 1,0 0 1,-1 0-1,1 0 0,-1 0 0,1 0 0,-1 2 0,1 1 0,-1 0 1,1 0 0,1 0-1,1-2 0,1 0-1,0-1-1,-1 0-1,-1 0 0,-1 0-2,-1 0 1,-3 2-1,-1 0 2,-2 2-1,-1-1 2,1-1-1,1 0 1,1-1 0,0-1 0,-1 0 0,-1 0 0,0 0 0,-2 0 0,1 0 0,0 0-1,-1 0-1,1 0 1,0 0-1,0 0 1,-1 0-1,0 0 1,-1 0-2,0 0-1,-2 0 0,-3-1-15,-6-1-28,-6 0-28,-6-1-28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36"/>
    </inkml:context>
    <inkml:brush xml:id="br0">
      <inkml:brushProperty name="width" value="0.04965" units="cm"/>
      <inkml:brushProperty name="height" value="0.04965" units="cm"/>
      <inkml:brushProperty name="color" value="#FED406"/>
    </inkml:brush>
  </inkml:definitions>
  <inkml:trace contextRef="#ctx0" brushRef="#br0">36140 27058 443,'7'-9'0,"0"-2"0,-2-2 0,0-1 0,-3 1 12,-4 8 25,-4 7 24,-4 6 26,-3 7 3,-3 7-17,-4 7-16,-1 7-17,-5 6-11,-2 8-5,-3 6-5,-2 7-5,-4 5-5,-3 3-5,-2 3-5,-4 3-5,0 1-3,4 1 0,2-1-1,3 0 0,4-3-4,1-9-5,5-7-6,2-8-5,3-8-5,6-8 0,5-8-3,5-7-1,2-9 0,2-8-1,0-10 1,2-8 0,0-4 3,0-1 7,0 0 6,0 1 6,0-1 3,2-1-1,0-1-2,2-1-1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36"/>
    </inkml:context>
    <inkml:brush xml:id="br0">
      <inkml:brushProperty name="width" value="0.05734" units="cm"/>
      <inkml:brushProperty name="height" value="0.05734" units="cm"/>
      <inkml:brushProperty name="color" value="#FED406"/>
    </inkml:brush>
  </inkml:definitions>
  <inkml:trace contextRef="#ctx0" brushRef="#br0">35616 27250 383,'-12'2'43,"8"6"11,8 4 10,8 5 11,4 4 0,1 5-12,1 3-10,1 5-11,2 2-7,3 2-4,3 2-3,3 2-5,3 2-5,5 2-8,3 2-8,4 2-7,2 3-4,2 4 0,0 3 0,2 5 1,-5-3-5,-8-10-8,-9-10-9,-9-10-7,-4-4-11,-1 1-15,1 1-13,0 1-14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38"/>
    </inkml:context>
    <inkml:brush xml:id="br0">
      <inkml:brushProperty name="width" value="0.04182" units="cm"/>
      <inkml:brushProperty name="height" value="0.04182" units="cm"/>
      <inkml:brushProperty name="color" value="#FED406"/>
    </inkml:brush>
  </inkml:definitions>
  <inkml:trace contextRef="#ctx0" brushRef="#br0">9198 31794 526,'-49'-35'32,"12"9"-1,11 9-2,12 9-3,7 4 2,-1 2 3,0 0 3,0 2 3,4 0 1,8 2-3,8 0-3,7 2-3,7-1-4,3-1-3,5 0-4,3-1-5,3-1-4,2 0-5,2 0-4,2 0-6,3 0-2,2 0 4,4 0 1,2 0 3,2 0-6,2 0-15,0 0-16,1 0-16,-2 0-4,-4 0 6,-6 0 5,-4 0 5,-7-1 4,-8-1-1,-7 0-1,-8-1 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39"/>
    </inkml:context>
    <inkml:brush xml:id="br0">
      <inkml:brushProperty name="width" value="0.04087" units="cm"/>
      <inkml:brushProperty name="height" value="0.04087" units="cm"/>
      <inkml:brushProperty name="color" value="#FED406"/>
    </inkml:brush>
  </inkml:definitions>
  <inkml:trace contextRef="#ctx0" brushRef="#br0">9389 28221 538,'-35'-29'4,"9"7"4,8 5 3,10 6 3,4 8 8,0 8 11,0 9 11,0 10 11,0 4 1,1 4-8,-1 3-9,0 3-9,-1 3-7,0 4-2,-2 4-4,0 4-4,-1 3-3,0 3-3,1 4-2,-1 2-3,1 1-4,2 1-1,2-1-3,2 1-3,1-2-1,2-5 0,0-3-1,2-4 0,1-5-2,3-4-5,4-5-4,2-5-4,2-6-6,0-6-7,-1-5-8,1-6-8,-1-4 0,-3-2 6,-1-3 7,-2 0 7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0"/>
    </inkml:context>
    <inkml:brush xml:id="br0">
      <inkml:brushProperty name="width" value="0.0533" units="cm"/>
      <inkml:brushProperty name="height" value="0.0533" units="cm"/>
      <inkml:brushProperty name="color" value="#FED406"/>
    </inkml:brush>
  </inkml:definitions>
  <inkml:trace contextRef="#ctx0" brushRef="#br0">10000 27095 412,'0'-29'2,"0"4"2,0 3 3,0 4 4,1 4 1,4 3 0,2 3 1,4 2 0,2 3 1,3 0 0,3 2 2,3 0-1,3 2 1,5 0-2,3 2-1,5 0-1,1 0-2,2 0-2,1-2-2,0 0-2,4-1-1,4 0 0,5 0 0,6 0-1,2-1-1,-1-2-2,1-2-3,0-2-2,-1 0 0,1 1 1,0 0 2,0 2 1,1 0 0,3 0 0,3 0-1,3 0-1,1 0-1,1 0 2,-1 0 1,1 1 0,-1-1 1,1 2 0,-1 0 1,1 2 0,-1-1 0,1-2 1,-1-2-1,1-2 0,-1-1 0,1 0 0,-1 1 0,1-1 0,-4 0-1,-5 2 1,-6 1-1,-7 0 1,-1 1 0,0 0 1,2 0 1,0 1 2,0-1 0,-2 2 1,-2 0 0,-2 2 1,-2 0-1,0 0-1,-2 0 0,0 0-1,-1 0 0,-2 0 0,0 0 0,-1 0 0,-1 0 0,2 0 0,1 0-1,1 0 1,0 0 0,2 0-1,0 0 1,2 0-1,0-2 0,2 0-1,0-3 1,2-2-2,-1 0 1,0 2-1,-2 2 0,0 2 0,-2 1-1,0 0 0,-2 0-2,0 0 0,0 1 0,2 0-1,2 2-1,2 0 0,2 0 1,2 0-1,2-2 1,2 0 0,0-1 0,-1 0 1,0 0-1,-2 0 1,0 0 0,0 0 1,0 0 0,0 0 1,0 1 0,1 2 1,2 2-1,0 2 1,0 1 0,-2-1 0,-2 1 0,-2 0-1,0-1 0,3-2-1,3-3-2,4 0-1,1-2 1,-1 0 2,1 0 2,0 0 2,0 0 1,1 0-1,1 0-2,2 0-1,-1-1 0,1 0 0,-1-2 1,1 0 1,-1-1 0,-1 2 1,-1 0 1,0 2 0,-2 0 1,-1 0-1,-1 0 0,0 0 0,-1-1-1,3 0 0,2-2-1,2 0 0,-1-2 0,-1-2 0,-2-1 0,-2-3 1,-2 0-1,-1 0-1,-1 2 0,0 1-2,-1 0 1,0 0 0,0 0 2,-1 0 1,1 1 0,-2 2 1,-1 3-1,0 1 0,-2 1 1,-2 0-1,-2 0 0,-2 0 0,0 0-1,2 0 1,2 0-2,2 0 1,2-1-1,2 0 0,2-2-1,2 0 1,1-2-1,1-2-1,2-2 1,0-1-1,2-2 1,1 0 0,3 0 2,2 1 1,0 0 1,3 2-1,0 2 0,1 2 0,-1 1 0,0 0-1,0 0 0,-2 1 0,-1-2-1,1 2 1,-1-1-1,1 0-1,-1 0 1,-1 0 0,-1 0 0,-1 0 0,0 0 0,1 0 0,1 0-1,2 1 0,-2-2 1,-1 2 2,-3-1 1,-1 0 2,-2 0 0,-2 2 0,-3 0-1,-1 2 0,0 0 0,2 0-1,2 0-1,2 0 1,0 0-1,-1 0-1,-1 0 1,0 0-1,-2 0 0,1 0 0,0 0 0,0 0-1,0 0 1,3 0-1,2 0 1,2 0-1,-1 0 0,-3 0 0,-3 0 0,-2 0 1,-3 0-1,-1 2-2,0 0 0,-2 2-2,1-1 0,0-1 1,2 0 0,0-1 1,0-1 1,0 0 1,-2 0 1,0 0 2,-3 0 0,-2 2-1,-4 0 1,-2 2-1,-2 0 0,1 1 1,-1 1-1,0 2 1,-1-1 0,0-1-1,-1 0 0,-1-1 0,-2-2-1,0 1 0,-1 0 0,-1 0 0,0-1-1,1 0 1,1-2-1,0 0 0,2-1-1,-1 0 1,0 0 0,1 0 0,-1 0 0,2 0 0,1 0-1,1 0 1,-2-1-1,0 0 0,-3-2 0,-1 0-1,-3 0 0,0 0 1,-1 2-1,-1 0-1,-1 1 1,-1 0 1,-1 0-1,-1 0 1,-1 0 0,-1 0 1,-1 0 2,-1 0 0,0 1 1,0 0 0,-1 2-1,1 0 0,-1 0 0,-1 0-1,-1-2 0,-1 0 0,-1-1 0,-1 2 1,0 0 0,-2 2 1,-3 2 3,-4 5 6,-6 5 7,-4 6 6,-3 2 0,0 4-3,1 3-5,-1 3-4,0 1-3,2-1-1,1-2-2,0 0-1,0 1-1,0 3 1,-1 3 0,-1 2 0,0 2 0,2-2 0,2 0 0,2-1 0,1-2 0,0 0 0,0-1 0,0-1 0,-1-1 0,0 0-2,-2 0-1,0 1-1,0 2-1,0 6 3,2 6 0,0 6 2,1 0-2,0-5-6,0-4-5,0-5-5,0-5 0,-2-2 6,0-3 4,-2-3 6,1-3 2,0-3-1,2-3-1,1-3-1,-1-1-1,-1-1-4,0 1-2,-1 0-3,-3-2-3,-4-3-7,-4-3-5,-3-2-6,-2-3-3,2-2-1,3-2-2,1-2 0,1-1-7,0 0-9,1 0-11,-1 0-9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7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90384 24827 468,'-8'-17'1,"0"-3"-1,0-3 2,0-3-1,1 0 4,1 3 5,0 3 5,2 3 5,0 4 8,2 6 9,0 6 10,2 6 9,0 6 2,0 7-8,0 7-8,0 7-7,-1 5-6,0 5-3,-2 2-3,0 6-3,-2 1-5,-2 3-6,-2 2-6,-1 2-8,-3 5-3,0 9-3,-1 9-2,-1 9-2,0 1-4,2-4-5,3-6-5,1-3-5,1-3-5,0 2-6,0 2-6,1 3-6,-1-8 0,2-15 6,0-16 7,2-15 6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4"/>
    </inkml:context>
    <inkml:brush xml:id="br0">
      <inkml:brushProperty name="width" value="0.04946" units="cm"/>
      <inkml:brushProperty name="height" value="0.04946" units="cm"/>
      <inkml:brushProperty name="color" value="#FED406"/>
    </inkml:brush>
  </inkml:definitions>
  <inkml:trace contextRef="#ctx0" brushRef="#br0">33348 13688 444,'-31'0'6,"-1"0"10,1 0 11,-1 0 11,8-2 10,13 0 8,14-3 7,14-2 9,8-1-3,5-2-13,3 0-15,4-1-13,2-1-10,1 0-6,-1 1-6,0-1-7,0 0-4,0 1-6,1-1-5,-1 0-5,-1 1-6,-2 2-5,-2 3-7,-1 1-5,-2 1 0,-1 2 4,-2 0 6,1 2 5,-3 0 1,-1 2-3,-3 0-3,-1 2-2,-3-1 0,-3-1 3,-3 0 4,-2-1 4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5"/>
    </inkml:context>
    <inkml:brush xml:id="br0">
      <inkml:brushProperty name="width" value="0.05641" units="cm"/>
      <inkml:brushProperty name="height" value="0.05641" units="cm"/>
      <inkml:brushProperty name="color" value="#FED406"/>
    </inkml:brush>
  </inkml:definitions>
  <inkml:trace contextRef="#ctx0" brushRef="#br0">36745 11903 390,'-1'-28'25,"-2"7"2,-2 7 2,-2 6 1,-1 4 2,-2 1 4,0-1 2,-1 0 3,-1 1-3,1 2-6,-1 2-8,0 2-7,-1 2-4,-1 3-1,-3 4-1,-2 2-2,0 2 1,1 1-2,1 1 1,1 2 0,0-1-1,2 1-1,1-1-2,1 1 0,1 2 0,0 5 0,2 4 0,1 6 1,1 0-1,2-5 0,2-5-2,2-5 1,2-3-2,4 1-1,2 0-2,4-1-1,3-2-1,5-6-2,5-6-2,5-6-1,2-6 0,2-6 0,1-6 1,1-5 1,1-4-2,1-1-4,0-1-2,2-1-4,-1-1-2,-3-2 0,-4-3 0,-2-1 0,-3-1 1,-5 0 0,-3 0 2,-4 0 1,-3 0 1,-3 1 3,-1 1 2,-2 2 3,-2 1 2,0 3 4,-2 3 2,0 3 5,-2 4 3,0 3 6,-2 4 6,0 4 4,0 7 7,0 8 5,2 9 5,0 10 6,1 1-1,0-1-10,0-4-9,0-3-10,0 4-5,0 11-3,0 10-4,0 12-2,0 3-2,0-4-2,0-5-1,0-2-2,0-4-1,-2-2-2,0-2-2,-1-2-2,-1-10-12,2-20-24,0-20-24,2-19-23,0-8-1,2 7 22,0 5 22,2 7 23,0 3 15,1 1 9,2 1 9,0 1 9,2 0 6,3 0 2,4 1 3,2-1 2,1 1 1,-1 2-2,-1 3-2,0 1-1,-1 1-5,1 0-6,1 0-7,1 1-8,0 0-4,-1 2-4,-1 2-3,0 2-4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5"/>
    </inkml:context>
    <inkml:brush xml:id="br0">
      <inkml:brushProperty name="width" value="0.06325" units="cm"/>
      <inkml:brushProperty name="height" value="0.06325" units="cm"/>
      <inkml:brushProperty name="color" value="#FED406"/>
    </inkml:brush>
  </inkml:definitions>
  <inkml:trace contextRef="#ctx0" brushRef="#br0">39382 10713 347,'0'-63'3,"0"15"9,0 14 9,0 15 9,0 10 10,0 6 11,0 6 11,0 6 12,-1 7-1,-1 9-11,0 9-12,-1 8-12,-1 8-8,2 4-4,0 5-6,2 6-3,0 3-4,0 6-2,0 5-2,0 5-2,-1 3-4,0 4-4,-2 3-6,0 2-6,-1 2-5,2 2-7,0 0-7,2 1-7,0 2-4,0 0 0,0 1-2,0 2 0,0-9 0,0-14 5,0-17 4,0-15 3,0-11 1,2-7-3,0-7-3,2-7-2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6"/>
    </inkml:context>
    <inkml:brush xml:id="br0">
      <inkml:brushProperty name="width" value="0.04012" units="cm"/>
      <inkml:brushProperty name="height" value="0.04012" units="cm"/>
      <inkml:brushProperty name="color" value="#FED406"/>
    </inkml:brush>
  </inkml:definitions>
  <inkml:trace contextRef="#ctx0" brushRef="#br0">39800 12807 548,'9'-11'5,"3"-6"11,4-5 10,2-7 11,0 1 4,-1 7 0,-2 7-2,-2 7-2,-2 3-1,1 2-3,0 0-4,0 2-2,-2 1-4,-1 4-5,-2 2-4,-2 4-4,-2 3-4,-2 5 0,-2 5-2,-2 5-1,-3 2-3,-2 0-2,-3 1-5,-3-1-2,-1-1-3,2-3 0,2-3-1,3-3 0,1-3 0,2-1 3,2-2 2,2-2 3,4-3 3,6-1 5,5-2 6,7-2 5,2-1 2,-1 0-4,-1 0-4,-1 0-2,-2 0-3,-3 3 0,-2 2 0,-4 2 0,-2 2-2,-2 3-1,-3 3-1,0 4-2,-4 1-1,-2 2-1,-4 3-1,-2 1-2,-3 0-1,-1-1-5,-3-3-4,-1-1-3,-1-4-7,4-3-6,3-4-6,3-4-8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6"/>
    </inkml:context>
    <inkml:brush xml:id="br0">
      <inkml:brushProperty name="width" value="0.0602" units="cm"/>
      <inkml:brushProperty name="height" value="0.0602" units="cm"/>
      <inkml:brushProperty name="color" value="#FED406"/>
    </inkml:brush>
  </inkml:definitions>
  <inkml:trace contextRef="#ctx0" brushRef="#br0">42528 13850 365,'5'18'182,"-6"5"-40,-6 5-43,-6 5-40,-4 3-24,-1 0-7,-3 2-6,-1 1-6,-2 0-3,1 2-1,-1 1-1,1 0-1,-1 0-5,1-2-10,-1-1-10,1-3-10,0-3-8,4-3-6,3-5-5,3-3-6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46"/>
    </inkml:context>
    <inkml:brush xml:id="br0">
      <inkml:brushProperty name="width" value="0.06078" units="cm"/>
      <inkml:brushProperty name="height" value="0.06078" units="cm"/>
      <inkml:brushProperty name="color" value="#FED406"/>
    </inkml:brush>
  </inkml:definitions>
  <inkml:trace contextRef="#ctx0" brushRef="#br0">42037 14525 361,'-15'-21'5,"2"5"11,2 4 9,3 6 10,3 4 12,8 4 12,6 4 13,7 4 13,4 3-2,-1 5-16,1 3-15,0 5-16,0 2-12,3 1-6,1 1-7,3 1-8,0 2-9,1 4-14,-1 4-12,0 4-14,-2-2-3,-7-10 8,-5-7 8,-6-10 7,-2-4-3,0 1-17,1 1-16,2 2-16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51"/>
    </inkml:context>
    <inkml:brush xml:id="br0">
      <inkml:brushProperty name="width" value="0.0581" units="cm"/>
      <inkml:brushProperty name="height" value="0.0581" units="cm"/>
      <inkml:brushProperty name="color" value="#FED406"/>
    </inkml:brush>
  </inkml:definitions>
  <inkml:trace contextRef="#ctx0" brushRef="#br0">81578 12200 378,'-25'1'-1,"-5"2"-1,-3 2-3,-4 2-1,1-1 1,7-1 2,7-2 3,7-2 3,4 0 2,2 0-1,2 2 0,3 0-1,1 2 8,3 0 13,4 1 15,2 2 13,3-1 3,2-1-10,2 0-10,1-2-9,3 0-5,2 0-3,1 0-1,3 0-3,2 0-1,5 0-1,3 0 0,4 0-2,2 0 0,1 1 1,-1 2-1,0 0 1,0 0-1,-2 0 0,0-2 1,-1 0-1,-1-2-1,-2 2 0,0-2-1,-1 1 0,0 0-1,-1 0 0,1 0 0,-1 0-1,1 0 1,0 0 0,2 0 0,1 0-1,1 0 1,1 2-2,0 0 0,2 1-1,1 0-1,0-2 0,2-2 1,1-2-1,-1-1 0,0 2 0,-1 0 0,-1 2-1,-2-1 0,0-1 0,-2 0-2,1-1 1,-3-1-2,0 0 0,-1 0 1,-1 0-1,-3 0 0,-3 0 1,-5 0 0,-3 0 1,-2 0-1,-1 0-2,1 0-2,0 0-2,-2-3-12,-1-2-19,-2-5-19,-2-4-21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54"/>
    </inkml:context>
    <inkml:brush xml:id="br0">
      <inkml:brushProperty name="width" value="0.05145" units="cm"/>
      <inkml:brushProperty name="height" value="0.05145" units="cm"/>
      <inkml:brushProperty name="color" value="#FED406"/>
    </inkml:brush>
  </inkml:definitions>
  <inkml:trace contextRef="#ctx0" brushRef="#br0">82997 8312 427,'8'-7'16,"0"2"1,0 2 0,0 2 0,0 2 0,1 2-1,2 2-1,0 2-1,1 2-1,-1 1 0,1 3 1,0 2 0,0 2-1,1 1-1,2 3 0,0 1-2,1 3 0,-1 1 0,1 3-1,0 1 0,-1 2 0,1 1-1,0 0 1,-1 2-2,1 0 1,0 1-1,-1-1 1,1 0-1,0-1 0,-1-1 0,1-3 1,0-1 0,0-2-1,1 0-2,1 1-2,1-1-2,0 0-2,-1-1 2,0-1 0,-2-1 1,0 0-1,-1 1-1,1 1-2,0 1-1,-1 0 0,1 1 1,0-1 1,-1 1 1,1-1 1,2 0 0,0 1 1,1-1 1,0 0-1,1-1 1,0-1-1,-1-1 1,1-1 0,1-1-1,1-1 0,2-1 0,-1-1 0,1-1 0,-1-1-1,1 0 0,-1-2 0,-2-1 0,1-1 1,-2 0 0,0-2 0,1 1 0,1 0 0,1 0 0,0-1 0,-1 1-1,-1 0 1,-1 0 0,0-2 0,1 1 0,1-2 0,2 0 1,-1-1 0,3-1-1,0 1-1,1 0-1,-1-1 0,-2-2 0,-1-3 0,-2 0 0,-1-2 0,3 0-1,1 0 1,3 0-1,1 0 0,2 0 0,3 0 0,1 0 1,2-2-1,1 0 0,0-3 0,2-2 0,1-2 0,0-2 0,2-2-1,1-1 1,-1-3 0,0-1 0,-1-3-2,-2-1 0,-1-2 0,-1 3 0,-3 0 1,-1 1 0,-4 1 0,-4 2 1,-3 2 1,-4 3 1,-4 0 2,-3 0 0,-3 0 2,-2 1 0,-1-5 2,6-5 1,2-8 0,5-7 1,3-7-1,5-6-4,3-8-3,5-5-4,2-5-2,2 2-1,2 1 0,2 1 0,0 3-1,-3 4-1,-3 6-2,-4 5 0,-1 2-1,-3 3 3,-2 2 1,-1 2 2,-3 1 2,-5 1 0,-3 1 0,-4 2 0,-2 0 1,1 1 0,2 1 1,0 1 0,0 0-1,-1-3 0,0-1 0,-2-2-1,0-2 1,-2-1-1,-1 0 0,0-2 0,-2-1 1,-1-1 0,0 0 2,-1-1 0,-3-2 1,0-1 0,-3 0 1,-2-2 0,-2 2 0,-2 2 1,-2 4 0,-1 2 1,-2 2 0,1 1 1,-1 1 0,0 2 2,0-1 0,-1 1-2,-2 0-2,1-1 0,-3 1-2,-2 0 0,-1-1-1,-2 1 1,-3 0-1,1-1 0,-2 1 1,-1 0 0,-1-2-1,-1-1 0,-1-2 0,0-2-2,-2-1 1,1 3-1,0 2 1,0 2 0,0 0 0,1 1 1,1 0-1,1-1 1,-1 2 0,-2 1-1,-4 3 1,-3 2 0,-2 0 0,0 3-1,-2 0 0,0 1 0,-1 0-1,2 0 0,0 1 0,2-1 0,-1 1 0,-1 1 1,0 1 0,-2 1 1,1-1-1,0 0 1,2-1 0,0-1 0,0 0 0,-2 3 0,-2 1 0,-2 3 0,-2 0 0,0 0 0,-2 0 0,0 1 1,0-1-1,0 2 0,2 0 1,0 2-1,1 1 0,1 1 0,-2 0 0,2 2-1,-3 0 1,-2 2 0,-4 0-1,-2 2 0,-1 0-1,1 0 1,0 0 1,2 0-1,0 0 0,1 2 1,-1 0 0,0 2 0,0 0 0,0 2 1,0 0-1,1 1 1,-1 1 0,2 0 1,1 0 0,0 0 1,1 0 1,1 3 0,-1 2 1,0 2 0,0 1 1,0 3 0,0 1 0,0 3 1,1 1-1,0-1 0,2 1 0,1-1 0,0 1-1,3-1 0,2 1-1,2-1-1,2 1-1,2-1 2,2 1-1,2-1 1,1 1 0,3 3 0,1 1 0,3 3 0,2 0 0,1 2 0,2 1 0,3 1 1,1 1-1,1 0 1,1 2-1,1 1 0,0-1-1,2 0 1,1-2-1,1 1-1,0-3 1,0 0-1,0-1-1,1-1 0,-1-2-1,0 0 1,0-1 0,1-1 0,-1-1-1,2 1 2,1-1-1,0 1 0,2-1 1,1 1 0,0-1 0,2 1 1,0-2-1,2 0 1,0-1 0,2-1 0,1 0 0,2 1-1,2 1 0,2 1-1,2 0-1,5-1-3,4-1-3,3-1-4,4-1-2,1-1-4,3-1-4,1-1-4,2 0-3,1-1-6,1 1-4,0 0-6,0-2 0,-3-1 3,-3-3 3,-3-1 4,-4-2 0,-3-1-4,-4 0-4,-4-2-2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1:57"/>
    </inkml:context>
    <inkml:brush xml:id="br0">
      <inkml:brushProperty name="width" value="0.05453" units="cm"/>
      <inkml:brushProperty name="height" value="0.05453" units="cm"/>
      <inkml:brushProperty name="color" value="#FED406"/>
    </inkml:brush>
  </inkml:definitions>
  <inkml:trace contextRef="#ctx0" brushRef="#br0">72405 27326 403,'-13'0'47,"6"0"0,6 0 0,6 0 1,3 0-4,2 0-6,0 0-6,1 0-8,2 0-4,2 0-2,1 0-2,3 0-3,1 0 0,1 0-2,1 0 1,1 0-1,1 0-1,1 0 0,1 0-1,1 0-1,1 0-1,1 0-1,1 0 0,1 0-2,0-1 0,0-1 1,1 0 0,-1-1 1,1-1 1,-1 0-2,0 0 1,1 0-2,-1 1 0,0 0 0,1 2-1,-1 0 0,0 1 0,1 0 0,-1 0 0,1 0 1,-1 1-1,0 2-1,1 2 0,-1 2 0,0 0 0,1-2 0,-1-3 1,0 0 0,2-2-1,3 0-2,3 0 0,2 0-2,2 0-2,1 0 1,-1 0-2,0 0 0,0 0 1,0 0 3,0 0 4,0 0 2,0 0 1,-3 0-2,-2 0 0,-2 0-2,-1-1-1,-1-1 1,-1 0-2,-1-1 1,-2-1-1,0 2 1,-1 0-1,-1 2 0,0-1 1,1 0-2,1-2 1,1 0-1,0-1 0,1 0 1,-1 0-1,0 0 1,1 1 0,-1 0-1,0 2 1,1 1 0,-2 0-1,0 0 1,-1 0-1,-1 0-1,-1-1 0,-3-1 0,-1 0-1,-3-1-1,-1-1 0,-1 2 0,0 0-1,-2 2 0,-4-2-13,-8-2-24,-8-4-26,-8-2-24,-3-1-6,1 1 16,0 0 14,2 2 15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2:55"/>
    </inkml:context>
    <inkml:brush xml:id="br0">
      <inkml:brushProperty name="width" value="0.06116" units="cm"/>
      <inkml:brushProperty name="height" value="0.06116" units="cm"/>
      <inkml:brushProperty name="color" value="#FED406"/>
    </inkml:brush>
  </inkml:definitions>
  <inkml:trace contextRef="#ctx0" brushRef="#br0">56555 19381 359,'-13'0'34,"6"0"9,6 0 7,6 0 9,5 2-1,4 2-7,3 3-9,5 4-7,0 0-7,-3-1-6,-3-1-4,-3 0-6,0-2-4,0-1-2,1 0-3,1-2-3,1-1-2,0 0-1,-1-1-1,1-2-1,1-1-1,1-4 2,3-2-1,1-3 1,2-3 0,1 0-1,1-1 0,1-1-1,1 1-1,-1 2 1,0 4 0,1 3 1,-2 1 1,-3 2 2,-3 0 2,-3 2 3,-2 1 2,-1 2 2,0 2 0,-2 2 2,0 0 2,0 1 2,-1 0 1,1 0 2,0 0 2,2 1-1,0 2 0,1 0 0,0 1-1,-1 0-4,-1-1-2,0 1-4,0-1-2,3-1-4,3 0-3,3-2-3,1-2-3,-3-4-2,-1-4-3,-2-4-1,-1-2-1,1-2 2,1 0 0,1-1 0,0 0 2,-1 2 0,0 2 0,-2 3 1,-1 0 1,-1 0 5,-1 0 4,0 0 3,-1 2 4,1 2 4,1 3 2,2 4 4,-1 1 1,-1 0-1,-1-1 0,0 1 0,-1 0-1,3 0 1,2 0-1,1-1 0,1 0-2,-1-2-3,0-2-5,-2-2-4,1-2-3,1 0-2,3-2-2,1 0-2,1 0 0,-1 0 4,-1 2 2,0 0 4,-3 1 0,1 0 1,-2 0 0,-1 0 0,0 0-1,1-2-1,2 0-1,0-1-1,0-2-2,-1-2-3,-1-2-1,-1-2-3,0-1-1,2-1 0,0-1 0,1-1 1,0 0 1,-1 4 2,-1 3 1,-1 2 3,0 3 0,0 2 0,-1 2 0,1 2-1,-1 3 3,-1 2 3,-1 3 5,0 4 4,-1 0 2,0-1 1,-1-1-1,1-1 0,2 0-1,5 0-3,5-1-3,5 1-3,1-2-3,-3-2-3,-3-4-1,-3-2-3,0-4-1,1 0-2,3-3-2,1-2-1,2 0 0,-1 0 0,0 2 2,1 1 0,-2 0 1,-1 2 3,-3 0 0,-1 2 3,-1 0 1,1 0 3,1 0 2,1 0 2,0 0 2,-1 0 0,-1 0 1,0 0 1,-2 0-1,1 0 2,-1 0-1,1 0 1,0 0 0,3 0 1,1 0 1,3 0 1,-1 1 0,-1 3 0,-3 4 0,-1 2 0,-1 2-1,-1 0-2,1-1-2,0 1-2,-1-2-2,1-2-7,-1-4-4,1-2-6,-2-4-17,-1-2-29,-2-4-30,-2-2-29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7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92350 24194 589,'14'-14'0,"-3"2"0,-2 4 0,-4 3 0,3 0 7,10-2 15,8-2 15,8-1 14,2-1 3,-7 4-7,-7 2-9,-7 4-7,-2 2-6,0 2-2,1 2-3,1 2-3,-1 2-3,-4 5-3,-5 4-4,-2 3-3,-6 4-3,-4 3 0,-6 3 0,-4 3-2,-3 0-3,-3 0-5,-1-1-6,-3-1-6,2-3-2,3-5 1,4-5 1,5-5 2,2-3 1,0-2 4,2-2 2,1-2 2,2-2 2,4-1 0,4 0 0,4-1 0,4-3-1,5 0-2,5-3-1,5-2-2,3-1-2,1 0-2,1 0-1,1 1-2,-2-1-1,-5 2 1,-5 1 1,-5 0 0,-5 2 1,-6 0 0,-6 2 0,-6 0 1,-2 2 1,0 0 5,2 2 2,1 0 5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0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60569 11054 999,'-208'-47'-12,"57"17"-9,55 17-10,57 16-10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06"/>
    </inkml:context>
    <inkml:brush xml:id="br0">
      <inkml:brushProperty name="width" value="0.06545" units="cm"/>
      <inkml:brushProperty name="height" value="0.06545" units="cm"/>
      <inkml:brushProperty name="color" value="#F2395B"/>
    </inkml:brush>
  </inkml:definitions>
  <inkml:trace contextRef="#ctx0" brushRef="#br0">9550 21316 336,'8'31'174,"2"-1"-42,0-1-42,1-1-42,1 2-23,2 4-3,0 6-4,1 5-2,1 2-3,1 2-1,1 0-1,2 1-2,-2-1 0,1-4 0,-2-3-1,-1-5 1,-1-4-1,-1-2-3,-1-3-1,0-3-3,-1-3-1,0-3-3,-1-3-2,1-2-3,1-3 0,1-1 0,3 0 0,2-2 0,2-3 2,5-6 1,3-6 1,4-6 1,7-7 2,9-11 0,8-9 1,9-10 0,6-6 0,1-1 0,3-3 0,1-2 0,2-2 2,1-1 3,1-3 4,0-1 3,0 1 2,-5 7-2,-3 5 0,-5 6-1,-4 6-2,-5 7-1,-4 8-2,-5 6-2,-6 4-1,-4 2-2,-6 3-1,-4 1-2,-4 2-18,-3 1-37,-3 0-36,-2 2-37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16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75579 28500 707,'-1'31'94,"-1"1"-24,0-1-22,-1 0-23,-2 3-13,0 5-1,-2 4-3,0 6-2,-1 3-1,0 3 0,1 3-1,-1 4 0,1-3-8,2-7-18,2-6-18,2-7-18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16"/>
    </inkml:context>
    <inkml:brush xml:id="br0">
      <inkml:brushProperty name="width" value="0.02938" units="cm"/>
      <inkml:brushProperty name="height" value="0.02938" units="cm"/>
      <inkml:brushProperty name="color" value="#F2395B"/>
    </inkml:brush>
  </inkml:definitions>
  <inkml:trace contextRef="#ctx0" brushRef="#br0">75750 27902 748,'8'8'69,"0"0"-16,0 0-16,-1 0-17,2-1-7,0 1-1,1 0 1,2 0 0,-1 0-3,1 0-2,0 0-5,0-1-2,-1 1-4,1-2-2,0-1-2,0 0-2,-1-2 0,1-1 0,0 0 1,0-1 1,-1-1-1,1 0-1,0 0-1,0 0-1,-1-2-1,1-2 0,0-4-1,0-2 1,0-2-2,1 1 0,1-1-2,2 0-1,-1 0 0,1-2 2,0 0 2,0-1 2,-1 0 1,1 1 2,0 1 1,-1 0 1,0 2 0,-1 1 0,0 0-1,-2 2 0,-1 1 1,-2 0 3,-2 2 3,-2 1 3,-2 0 2,1 0 0,0 0-1,0 0 0,1 0 1,0 0 5,1 0 5,2 0 3,-1 0 0,-1-2-4,0 0-4,-2-1-6,0-1-5,0 0-7,0 0-8,0 1-7,0-1-2,0 2 3,0 0 3,0 2 2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77460 28250 999,'-43'21'-84,"11"-5"20,10-5 22,9-4 22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17"/>
    </inkml:context>
    <inkml:brush xml:id="br0">
      <inkml:brushProperty name="width" value="0.02668" units="cm"/>
      <inkml:brushProperty name="height" value="0.02668" units="cm"/>
      <inkml:brushProperty name="color" value="#F2395B"/>
    </inkml:brush>
  </inkml:definitions>
  <inkml:trace contextRef="#ctx0" brushRef="#br0">76700 28460 824,'0'-15'-33,"2"4"14,0 3 13,2 3 13,-1 2 11,-1 3 5,0 4 7,-1 2 5,-1 3 0,0 0-7,0 1-7,0 2-7,0-1-4,0 1-3,0 0-3,0 0-2,1-1-3,1-1 1,3 0-2,2-2 0,2-1-1,0-2 1,1-3-1,2 0 1,0-3-1,3-1-2,2 0-3,1-1-1,1-2-1,-1-2-2,0-2-2,-2-2-1,-2-1 0,-1-1 2,-2-1 2,-2-1 2,-2 0 1,-1 2 3,0 2 1,-2 2 3,-1 1 1,-4-1 4,-2-2 2,-3 0 3,-3 0 1,0 2 0,-2 3 0,0 1-1,0 1 0,-1 2-1,0 0-1,0 2 0,1 0-3,1 2-3,0 0-4,2 2-4,1 0-5,0 2-5,2 0-6,1 1-5,0 1-3,0-2-1,0-1 1,0 0-1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18"/>
    </inkml:context>
    <inkml:brush xml:id="br0">
      <inkml:brushProperty name="width" value="0.02809" units="cm"/>
      <inkml:brushProperty name="height" value="0.02809" units="cm"/>
      <inkml:brushProperty name="color" value="#F2395B"/>
    </inkml:brush>
  </inkml:definitions>
  <inkml:trace contextRef="#ctx0" brushRef="#br0">77950 27666 783,'8'-7'11,"0"2"4,0 2 6,-1 2 4,1 2 0,0 2-2,0 2-4,0 2-4,1 1-1,1 1-1,3 2 0,2 0-1,0 1-4,-1 1-6,-1 2-5,0 0-7,-1 0-3,1-1-2,2-1 0,0 0-2,-1-2-3,-1-1-4,-2 0-3,-2-2-5,-2-1-1,0 0 0,-2-2 0,0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0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77350 30190 570,'7'-26'21,"0"9"11,-2 10 9,0 10 10,-1 5 1,0 2-9,0 0-7,0 1-9,-1 4-4,-1 7-1,0 7-2,-1 7-2,-2 4-1,-1 2-5,0 3-3,-1 1-4,-1-2-4,0-4-6,0-5-3,0-5-6,0-4-4,0 0-5,0-1-4,0 0-4,0-3-4,2-2 0,0-1-2,2-2-1,1-4 0,2-5-3,2-4-1,2-6-1,0-2 3,0 1 9,-2-1 9,0 0 8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0"/>
    </inkml:context>
    <inkml:brush xml:id="br0">
      <inkml:brushProperty name="width" value="0.03422" units="cm"/>
      <inkml:brushProperty name="height" value="0.03422" units="cm"/>
      <inkml:brushProperty name="color" value="#F2395B"/>
    </inkml:brush>
  </inkml:definitions>
  <inkml:trace contextRef="#ctx0" brushRef="#br0">78110 30463 642,'6'-15'8,"-2"2"13,-4 2 14,-2 3 15,-3 1 3,0 2-9,-1 2-7,-2 2-9,0 2-5,1 2-5,-1 2-4,0 2-4,0 1-3,0 1-2,0 2-2,0 0-2,1 0-3,1 1-6,0 0-6,2 0-6,0 0 1,2 3 4,0 2 7,2 2 5,1 1 3,4 1 0,2 1 0,4 1 0,1-1 0,1-3-2,1-3-2,2-3-1,-1-2-3,-1-2-4,-1-2-4,0-2-4,-2-2-1,1-1 0,0 0 2,0-1 0,-1-3-1,-1-2-4,0-4-3,-2-2-4,-1-1-1,0 2 3,-2 3 3,0 1 3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1"/>
    </inkml:context>
    <inkml:brush xml:id="br0">
      <inkml:brushProperty name="width" value="0.03016" units="cm"/>
      <inkml:brushProperty name="height" value="0.03016" units="cm"/>
      <inkml:brushProperty name="color" value="#F2395B"/>
    </inkml:brush>
  </inkml:definitions>
  <inkml:trace contextRef="#ctx0" brushRef="#br0">78650 30149 729,'23'6'113,"-1"0"-30,-1-4-32,-1 0-30,0-4-19,1 0-4,1-4-6,1 0-5,0-2-3,-3 2 2,-1 0 1,-2 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8"/>
    </inkml:context>
    <inkml:brush xml:id="br0">
      <inkml:brushProperty name="width" value="0.05069" units="cm"/>
      <inkml:brushProperty name="height" value="0.05069" units="cm"/>
      <inkml:brushProperty name="color" value="#F2395B"/>
    </inkml:brush>
  </inkml:definitions>
  <inkml:trace contextRef="#ctx0" brushRef="#br0">91653 24924 434,'-1'-11'17,"0"10"6,-2 10 7,0 10 7,-2 5 1,0 4-4,-1 3-2,-1 3-4,-2 0-3,0-2-4,-2-1-3,0-3-4,0-2-2,1-3-2,0-3-1,2-3-2,4-2-3,8-2-5,8-3-4,7-1-6,5-3-1,1-4-2,1-4 0,1-4 0,4-2-2,5-1-2,6-2-2,6 0-2,-1 1 0,-10 2 2,-8 4 2,-9 3 3,-7 1 2,-6 2 3,-6 0 2,-6 2 2,-7 1 2,-7 3 1,-9 3 0,-7 4 2,-4 0 0,0-1 2,-1-1 1,1 0 1,0-2 0,2 1 1,0 0-1,1 0 0,0-1 1,0-1-1,-2-1 0,-1 0 0,2-1 1,4-1 2,3 1 2,5 0 3,3-1 1,5 0 4,3-2 3,4 0 3,8-2 1,12 1 2,11 0 1,13 0 0,6-1-2,4 0-6,3-2-5,2 0-6,3-2-3,2-2-1,2-2 0,2-2 0,-1 0-4,-1-1-8,-2 0-7,-2 0-7,-5 1-5,-7 0 2,-9 2 0,-8 1 0,-7 0 0,-6 0-3,-8 0-1,-6 0-2,-6-1 2,-4 0 7,-3-1 6,-5-2 7,-2 1 6,-1-1 3,-1 0 4,-1 0 4,0 0 3,1 0 3,1 1 1,1-1 3,2 0 2,1 2 2,3 1 1,1 0 2,3 4 4,2 4 4,4 5 4,3 6 6,1 2 0,2 3-4,0 2-5,2 1-4,0 3-4,2 1-4,0 2-3,2 3-4,0 1-4,0 4-3,-1 3-3,1 3-4,0 0-2,-2 0-4,0-2-3,-2 0-3,-1-3-5,-4-6-6,-2-4-7,-3-4-7,-3-6-1,-2-3 3,-1-4 4,-3-5 2,-2-2 4,-1-4 4,-3-2 4,-1-3 4,-2-5 1,1-4 1,-1-5 0,1-5 0,2-2 2,5 1 5,5 1 6,5 1 4,4 2 4,4 1 2,4 3 3,4 1 2,5 1 0,7 1-1,7-1-2,7 0-1,5 0-3,4-1-3,4-1-2,4-1-4,3-1-4,0 1-6,1-1-6,2 1-8,-1-1-5,-2 0-8,-2 1-7,-2-1-7,-6 2 1,-8 5 10,-9 3 8,-9 4 10,-5 1 6,0-2 2,-2-1 3,0-3 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1"/>
    </inkml:context>
    <inkml:brush xml:id="br0">
      <inkml:brushProperty name="width" value="0.03273" units="cm"/>
      <inkml:brushProperty name="height" value="0.03273" units="cm"/>
      <inkml:brushProperty name="color" value="#F2395B"/>
    </inkml:brush>
  </inkml:definitions>
  <inkml:trace contextRef="#ctx0" brushRef="#br0">79166 29505 672,'-1'-13'37,"-1"6"6,0 6 4,-1 6 5,-1 5-4,2 5-9,0 5-10,2 6-10,0 4-9,0 6-7,0 6-7,0 6-7,0 1-6,0-4-3,0-4-3,0-3-3,0-7-7,0-6-9,0-7-10,0-6-10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1"/>
    </inkml:context>
    <inkml:brush xml:id="br0">
      <inkml:brushProperty name="width" value="0.02945" units="cm"/>
      <inkml:brushProperty name="height" value="0.02945" units="cm"/>
      <inkml:brushProperty name="color" value="#F2395B"/>
    </inkml:brush>
  </inkml:definitions>
  <inkml:trace contextRef="#ctx0" brushRef="#br0">77509 30796 747,'-15'-1'-11,"4"-1"11,3 0 11,3-1 12,2-1 6,3 0-1,4 0 0,2 0 0,2 0-1,0 0-2,0 0-2,0 0-2,1 0-6,1 1-9,3-2-11,2 2-8,1-1-9,1 2-8,1 0-7,2 2-8,-3-1-2,-3 0 3,-4-2 3,-4 0 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2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78194 29883 643,'5'-6'-4,"-2"4"19,-6 4 19,-2 4 18,-6 4 6,-6 7-11,-5 6-9,-7 5-10,-1 1-7,3-3-3,3-5-5,3-3-3,3-3-2,5-3-2,3-1 1,4-2-2,3-1-4,2 0-11,2 0-9,2 0-10,2 0 0,2 1 8,2 1 9,2 2 9,0-1 2,1-1-2,0-1-5,0 0-2,0-1-1,1 0 0,1-1 1,2 1 1,-1-1-6,-1 0-13,-1-2-14,0 0-14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3"/>
    </inkml:context>
    <inkml:brush xml:id="br0">
      <inkml:brushProperty name="width" value="0.02656" units="cm"/>
      <inkml:brushProperty name="height" value="0.02656" units="cm"/>
      <inkml:brushProperty name="color" value="#F2395B"/>
    </inkml:brush>
  </inkml:definitions>
  <inkml:trace contextRef="#ctx0" brushRef="#br0">78700 28455 828,'16'21'-56,"-1"-7"13,1-5 13,0-6 13,-2-3 7,-1 0 5,-2 0 3,-2 0 3,-2 0 3,-1-2 1,0 0 1,-2-2 1,1 0 1,2-2 2,2 0 1,2-1 1,1-1-1,1 0-6,1 0-5,2 1-5,0-1-3,1 2-1,1 0 0,1 2-1,1 1 1,-1 2 3,1 2 2,0 2 3,-2 2 2,1 2 5,-2 1 3,-1 3 3,-1 0 4,-1 0 2,-1-2 3,0 0 2,-1-2 0,0-1-2,-1-1-3,1 0-2,0-2-2,0 0-3,-1-2-3,1 0-2,2-1-5,3 0-5,5 0-7,3 0-6,1 0-3,-3 0-3,-3 0-2,-2 0-2,-3 0 0,-1 0 2,-1 0 3,0 0 1,-2 0 3,-1 0 5,-1 0 3,0 0 4,-2 0 5,-1 2 5,0 0 5,-2 2 6,1 0 5,2 0 4,2-1 4,2 1 5,0 0 2,-1 0-3,-1 0 0,0 0-2,-1 1-3,1 2-3,2 1-5,0 3-3,0 2-6,-1 0-7,0 1-5,-2 1-8,0 1-3,-2 1-1,-1 2-2,0 0-1,-2 1-1,-1 3 2,0 1 0,-1 3 1,-3 1 1,0 2 2,-3 3 2,-2 1 1,-1 1 1,-2-2 0,0 0 1,-1-1 0,0-1 0,0-1 1,2-1 1,1-1 1,0-2 0,0 0-1,0 0 1,0-2 0,0-1 0,1-2 2,-1 0 1,0 0 2,-1-2 0,-2 1-2,-2-1-2,-1 1-2,-2-1-2,-2-1-3,0-1-2,-1 0-2,1-3-1,3-3 3,2-3 4,4-2 2,2-3 1,-1-1 2,0 0-1,0-1 1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3"/>
    </inkml:context>
    <inkml:brush xml:id="br0">
      <inkml:brushProperty name="width" value="0.03148" units="cm"/>
      <inkml:brushProperty name="height" value="0.03148" units="cm"/>
      <inkml:brushProperty name="color" value="#F2395B"/>
    </inkml:brush>
  </inkml:definitions>
  <inkml:trace contextRef="#ctx0" brushRef="#br0">75289 29397 698,'-57'-21'14,"13"7"3,10 5 3,13 6 4,6 5 1,2 4-2,2 4-2,3 3-2,-2 6-1,-2 5-1,-3 7-1,-3 5 0,-3 4-1,-2 2-2,-1 2-1,-2 2-2,-2 1-1,1-2-3,-1 0-2,1-1-2,0-2-1,1-2-2,1-2-1,1-1-1,3-4-1,5-4 2,4-3 1,6-5 1,4-1 0,4-1 0,4 1 0,4 0 0,5 0 1,7 1-1,7 1 0,7 1-1,4 0 0,4 1-4,3-1-3,2 1-2,1-2-2,-2-3-2,-2-3 0,-2-3-1,0-2 1,2-2 2,2-2 1,2-2 3,0-4 1,0-6-1,-1-6 1,-2-6-1,0-2 1,0-1 4,0 0 3,0 1 4,1 1 2,0 2-1,2 4 0,0 3 0,0 2 1,-4 2 3,-2 2 2,-3 2 3,-3 1 1,0 0 0,-2 0-2,1 0 1,-4 1-3,-4 0-2,-3 2-2,-5 0-3,-2 0-4,-1 0-4,-1-1-4,0-2-4,-2-1-3,-1-2-1,-1-2 0,0-2 0,-2 0-7,1-1-12,0 0-12,0 0-13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6"/>
    </inkml:context>
    <inkml:brush xml:id="br0">
      <inkml:brushProperty name="width" value="0.03729" units="cm"/>
      <inkml:brushProperty name="height" value="0.03729" units="cm"/>
      <inkml:brushProperty name="color" value="#F2395B"/>
    </inkml:brush>
  </inkml:definitions>
  <inkml:trace contextRef="#ctx0" brushRef="#br0">85104 29261 589,'-22'-13'37,"1"8"-3,3 7-1,1 6-4,0 6 0,-3 7-2,-3 5-1,-3 7-2,-3 6-1,-3 8-4,-3 8-4,-3 8-3,-1 3-3,-2-1-2,-1-1-2,0-1-1,0-4-3,3-8-2,3-8-2,4-8-2,4-6-4,7-7-5,6-5-5,8-6-6,6-7-5,6-4-6,6-7-5,6-6-6,3-5 1,1-5 5,1-5 6,1-5 5,1-2 6,3 0 4,1-1 5,3 1 4,-2 1 4,-2 1 3,-3 3 3,-2 2 3,-5 3 1,-1 5-2,-4 4-2,-3 6 0,-1 3 6,0 2 15,0 3 14,0 1 15,-1 3 4,-1 5-3,0 6-5,-2 4-5,1 3-3,0 1-3,1 1-3,2 1-3,-1 1-3,-1-1-4,0 1-4,-2-1-4,1-2-3,0-3-3,1-4-1,2-4-3,1-4-3,1-1-4,3-2-6,2-2-5,2-3-4,3-6-6,3-4-4,3-5-6,2-5-3,-1-5-1,0-5-1,1-4-2,-2-2 3,-1 3 7,-3 3 6,-1 3 6,-3 4 5,-5 5 3,-3 5 2,-4 5 2,-2 5 11,0 8 19,0 6 18,0 7 19,-1 5 4,-1 0-13,0 0-11,-1 3-13,-1-1-9,0-2-8,0 0-9,0 0-7,1-4-8,3-5-4,4-5-5,2-4-5,3-5-1,3-2 1,4-3 1,2-3 3,1-2-1,-1 0-1,-1 0-2,-1 0-2,-1 2 2,-3 1 8,-1 2 6,-2 2 7,-3 3 5,-1 4 6,-2 4 5,-2 4 5,-1 2 3,0 1 4,0 1 2,0 2 2,-1-1 3,-1-1 3,0-1 2,-1 0 3,-1-3-2,0 1-5,0-2-6,0 0-5,1-3-6,1-1-7,3-2-5,2-2-6,2-1-3,2-2 1,2 0 1,1-1 1,3-3-3,2-2-8,1-4-7,3-2-7,-1-1-3,-1 1 3,-3 1 4,-1 1 3,-3 1 4,-2 2 4,-4 2 5,-3 2 4,-1 3 8,0 4 12,0 4 11,0 4 11,-1 2 5,-2 3-2,-2 2-1,-2 2-3,0-1-2,0-1-5,2-3-5,0-1-4,3-3-5,6-2-8,4-4-7,5-2-7,2-5-7,-1-4-6,0-6-5,-2-3-6,0-5-1,-1-2 2,1-1 3,0-2 3,-2-1 3,-1 2 5,-2 3 4,-2 1 5,-3 5 12,-2 5 21,-4 6 21,-2 6 20,-3 5 5,0 6-11,-2 4-11,0 5-12,0 3-7,2 3-3,2 1-5,2 3-2,1-2-4,0-6-3,0-4-2,0-4-3,2-4-3,2-3-2,4-1-4,2-2-4,2-3-2,1-2-3,2-3-3,0-4-4,1-3 0,-1-3-1,1-5 1,0-3 1,-1-4-1,-1-1 1,-1-3 0,-1-1 0,-1-1 0,-4 1 3,-3 1 1,-2 1 1,-4 2 3,-2 3 4,-3 3 2,-4 3 5,-1 3 2,-1 5 5,-1 3 4,-1 4 3,-1 2 2,2 0-2,1 0-2,1 0-3,1 2-4,2 4-7,2 3-8,2 5-7,4 1-7,6-2-5,6-3-7,6-1-6,3-2-1,3 0 6,1-2 5,3 0 5,-1-2 4,-1-1 6,-3 0 4,-1-1 5,-4-1 4,-3 2 3,-4 0 4,-4 1 4,-3 2 3,0 2 4,-2 2 5,0 2 3,-2 1 4,-2 1 7,-2 1 5,-2 2 6,-1-1 1,0 1-5,1 0-5,-1-1-4,1 1-4,4 2-2,2 0-4,4 1-2,3 0-4,4-1-4,3-1-4,5-1-3,2-2-5,1-2-6,1-4-4,1-2-7,1-4-4,1-1-5,1-2-5,1-1-5,-1-3-3,-5-2-1,-3-2-2,-4-2-1,-4-2 2,-1-1 4,-2-3 4,-2-1 5,-2-3 4,-2 0 8,-2-1 6,-2-1 6,-2 1 5,-2 3 4,-2 3 4,-1 3 4,-2 2 4,0 2 5,0 2 5,1 2 6,-1 2 3,0 2 3,0 2 3,0 2 2,1 4-1,-1 6-3,0 5-3,0 7-4,0 4-4,1 5-6,-1 3-6,0 4-6,0 3-6,1 0-5,-1 2-7,0 0-5,0 2-4,-1 0-4,-2 2-3,0 0-3,1-2-3,3-8-2,3-6-2,2-7-2,3-5-3,0-3-4,2-3-2,0-2-4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91950 30023 612,'8'-37'6,"0"7"13,0 5 12,-1 7 12,2 3 4,0 2-4,1 2-5,2 3-3,1 1-5,3 2-3,3 2-4,3 2-3,2 2-5,1 2-7,1 2-6,1 2-6,0 1-7,-1 1-10,-1 2-7,-1 0-10,-3 0-1,-5-1 5,-5 0 6,-4-2 4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80900 29732 999,'16'-8'-4,"1"2"-11,2 0-10,0 2-9,-1 0-2,-3 2 5,-3 0 5,-2 2 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30"/>
    </inkml:context>
    <inkml:brush xml:id="br0">
      <inkml:brushProperty name="width" value="0.04026" units="cm"/>
      <inkml:brushProperty name="height" value="0.04026" units="cm"/>
      <inkml:brushProperty name="color" value="#F2395B"/>
    </inkml:brush>
  </inkml:definitions>
  <inkml:trace contextRef="#ctx0" brushRef="#br0">50083 31617 546,'-6'-21'62,"4"6"-5,4 6-6,4 7-5,2 2-5,1 1-5,2 2-4,0 0-4,0 2-5,-1 0-4,0 1-5,-2 2-3,0 1-4,0 1-2,0 3-2,0 2-2,-1 1-1,-1 1 0,-1 1-2,0 2-1,-1-1 0,0 1 0,0-1 1,0 1 0,0-2 0,0-1-1,-1-2 1,2-2 0,0-2-1,3-1 1,3-1 0,4 0 0,2-5 1,3-8 4,3-8 3,3-7 3,2-7 1,1-3-1,1-5-2,1-3-2,1-2-2,4 0-6,3-1-4,3 1-5,1 0 0,2 2 1,0 0 4,2 1 2,-5 4-11,-8 7-25,-9 7-26,-8 7-25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33"/>
    </inkml:context>
    <inkml:brush xml:id="br0">
      <inkml:brushProperty name="width" value="0.03567" units="cm"/>
      <inkml:brushProperty name="height" value="0.03567" units="cm"/>
      <inkml:brushProperty name="color" value="#F2395B"/>
    </inkml:brush>
  </inkml:definitions>
  <inkml:trace contextRef="#ctx0" brushRef="#br0">73533 14901 616,'-6'-14'71,"4"6"-8,4 5-8,4 4-8,2 5-7,1 2-9,2 3-6,0 3-9,0 3-5,-1 2-4,0 1-3,-2 3-5,0 0-1,0 1 1,0-1 0,0 1 0,-1-1 1,-1 1-1,-1-1 0,0 1-1,0-3 0,0-3 0,1-4-1,2-4 0,1-4 1,3-3 3,3-2 1,4-4 4,2-4 0,2-7-1,4-7-1,3-7 0,3-5-1,3-3-1,3-3 0,2-2-1,3-2-3,0 0-5,2 0-4,1 0-5,-2 1-2,-2 5 2,-4 4 2,-2 4 2,-5 3-9,-9 6-17,-7 5-18,-8 5-18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9"/>
    </inkml:context>
    <inkml:brush xml:id="br0">
      <inkml:brushProperty name="width" value="0.05303" units="cm"/>
      <inkml:brushProperty name="height" value="0.05303" units="cm"/>
      <inkml:brushProperty name="color" value="#F2395B"/>
    </inkml:brush>
  </inkml:definitions>
  <inkml:trace contextRef="#ctx0" brushRef="#br0">94472 24522 414,'13'-33'19,"-5"13"15,-4 13 15,-6 12 16,-5 11 1,-7 9-12,-7 9-11,-7 9-13,-3 2-7,-1-4-4,1-4-2,-1-4-4,2-2-5,3-3-4,4-2-6,2-1-6,8-6-11,16-9-16,14-8-17,15-9-17,5-5-1,-4 2 14,-4 1 15,-3 0 14,-5 3 12,-3 2 7,-4 4 7,-4 3 9,-3 2 8,-1 3 9,0 3 9,-2 4 10,-1 1 2,-4 1-4,-2 1-5,-3 1-3,-3 1-6,0 1-4,-2 1-6,0 1-4,-1 0-6,1-1-4,-1-1-5,0 0-5,1-9-13,3-13-20,1-13-21,2-15-20,3-5-3,4 2 17,4 1 14,4 3 17,1 1 10,1 1 6,0 1 5,0 1 6,1 2 5,3 1 6,3 2 5,3 3 5,2 1 4,1 2 5,1 3 3,1 1 4,2 0 4,3 0 2,2-1 4,4-1 2,2-1-3,1 0-7,0 0-7,2 1-7,-3 0-8,-4 2-5,-5 2-7,-5 2-5,-8-1-9,-10-6-10,-12-4-9,-10-5-11,-6-3-1,1-1 11,-1-1 9,1 0 10,1-2 6,2 1 1,4-1 3,3 1 1,1 0 3,2 3 5,1 1 3,0 3 5,2 2 5,0 2 6,2 4 5,1 3 6,0 6 7,0 10 8,0 10 9,0 9 9,-1 8-2,-1 6-10,0 6-10,-1 6-11,-2 6-7,0 6-4,-2 5-3,0 7-4,-1 5-4,-2 6-1,0 6-2,-1 6-1,0 3-10,2 2-13,2 0-15,3 1-15,0-3-8,0-8 0,0-8-2,0-7-1,0-11 5,0-13 8,0-13 9,0-11 10,0-9 3,0 0-1,0-1-2,1 0-1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3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59050 23950 669,'9'7'63,"1"-1"-12,3 0-13,2-1-13,3-2-6,5 1-2,5 0-1,5 0-2,4-1-1,4 0-2,4-2-1,4 0-1,4-2-1,4 0 0,4-2-1,4 0-1,1-1-1,1 0 0,-1 0-2,1 1-1,-2-2-1,-3 2-3,-2-1-1,-4 0-2,-1 1-1,2 2-1,0 2 0,1 2-1,0 1 0,0 2 1,-2 0 0,0 1 1,-3 2-1,-2 2-1,-4 2-2,-2 1-1,-3 1-4,-2 0-7,-2-2-8,-2-1-6,-4-1-4,-7-2-1,-7-2 0,-6-2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4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67749 21313 468,'5'-21'46,"-6"8"7,-6 7 8,-6 7 6,-5 6-2,-5 7-11,-5 7-11,-5 7-11,-3 6-8,-2 6-4,-3 7-5,-1 5-3,0 1-4,2-1-2,2-2-1,2-2-2,1-2 0,3-4 1,1-2 1,3-3 1,1-2-7,1 0-14,1 0-14,1 1-14,2-4-8,5-7 0,3-7 0,4-7-1,4-6 2,2-4 3,4-6 4,3-4 3,1-2 4,1 1 5,2 0 5,0 2 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4"/>
    </inkml:context>
    <inkml:brush xml:id="br0">
      <inkml:brushProperty name="width" value="0.04831" units="cm"/>
      <inkml:brushProperty name="height" value="0.04831" units="cm"/>
      <inkml:brushProperty name="color" value="#F2395B"/>
    </inkml:brush>
  </inkml:definitions>
  <inkml:trace contextRef="#ctx0" brushRef="#br0">67274 21143 455,'-11'-3'49,"10"10"9,10 9 10,10 11 9,4 7-1,3 4-12,0 6-12,1 5-13,1 2-10,2 3-9,2 2-9,3 2-9,1 0-5,0-1 2,2 0 1,1-2 1,-3-4-6,-6-6-12,-5-7-13,-6-7-13,-5-6-12,-1-2-10,-2-3-11,-2-2-10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5"/>
    </inkml:context>
    <inkml:brush xml:id="br0">
      <inkml:brushProperty name="width" value="0.04966" units="cm"/>
      <inkml:brushProperty name="height" value="0.04966" units="cm"/>
      <inkml:brushProperty name="color" value="#F2395B"/>
    </inkml:brush>
  </inkml:definitions>
  <inkml:trace contextRef="#ctx0" brushRef="#br0">76973 21063 442,'-16'33'67,"0"4"-10,0 4-11,1 4-9,-2 2-8,0 0-2,-1 0-3,-1 1-3,2-5-3,5-4-4,4-7-3,6-5-4,8-11-6,12-11-9,11-13-10,12-13-8,6-10-7,-2-5-2,0-6-2,-1-6-2,-4 1 2,-6 8 6,-6 7 6,-5 9 7,-5 5 4,-3 5 1,-3 3 1,-2 4 0,-4 4 9,-2 6 14,-4 4 15,-2 5 14,-2 4 4,0 3-5,0 4-6,0 2-5,2-2-6,2-4-6,3-4-4,4-6-6,3-5-6,3-8-8,5-6-9,4-7-7,1-6-5,3-1-1,0-4 0,1-3 0,-1-1 2,0 3 4,-1 2 4,0 1 4,-3 2 5,-1 3 5,-3 1 4,-1 3 6,-1 1 2,-1 2-1,1 2 1,0 3-2,-1 1 4,1 2 7,0 2 7,-1 2 7,1 3 4,0 4 4,0 4 3,-1 3 3,0 6 0,-1 5-3,0 7-5,-2 5-4,-1 4-3,-2 4-2,-3 3-3,-1 2-3,-2 1-3,-4 0-2,-2-1-4,-3-2-2,-5-1-3,-6-2-4,-6-2-5,-5-1-3,-3-5-3,-1-6-3,1-5-4,0-7-2,-1-4-2,1-4-3,0-5-1,-1-2-3,2-6 0,1-4 2,3-6 2,1-3 2,4-7-1,3-6-1,4-5-1,5-6-2,3-4-2,6-2-1,4-2-2,6-2-2,3 2 2,3 8 6,3 6 5,3 7 5,0 6 4,-1 5 4,-2 5 3,-2 4 3,-2 5 4,-1 2 4,-1 4 5,-1 2 3,-2 4 5,-2 6 4,-4 4 4,-2 5 4,-4 3 1,-2 2-3,-4 3-1,-2 1-2,-3 1-4,-3-2-2,-3 0-4,-3-1-4,-2-2-1,-1-3-1,-1-3 1,-1-3-1,0-2-6,3-3-13,1-1-12,3-2-12,1-3-9,2-4-2,3-5-5,1-2-3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5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78900 22750 579,'17'3'5,"3"6"8,3 5 8,3 7 9,1 3 3,-1-1-3,-1 1-2,-1-1-3,0 1 0,1 1 3,1 1 3,1 1 3,1 0-1,-1-1-4,1-1-4,-1-1-4,-1-2-11,-3-3-17,-3-3-17,-2-2-16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6"/>
    </inkml:context>
    <inkml:brush xml:id="br0">
      <inkml:brushProperty name="width" value="0.04599" units="cm"/>
      <inkml:brushProperty name="height" value="0.04599" units="cm"/>
      <inkml:brushProperty name="color" value="#F2395B"/>
    </inkml:brush>
  </inkml:definitions>
  <inkml:trace contextRef="#ctx0" brushRef="#br0">80847 21659 478,'1'-15'6,"0"4"14,2 3 12,0 3 13,1 2 3,0 3-6,0 4-8,0 2-6,-1 5-3,-1 6 2,0 5 1,-1 7 1,-1 3-1,0 4-3,0 3-3,0 3-4,0 1-2,0 0-1,0 0-1,0 0-1,-2-1-6,0-2-15,-3-1-14,-2-3-13,-1-3-9,0-5-2,0-5-3,0-5-2,1-5-1,-1-5-2,0-4-1,0-6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47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81350 21532 448,'45'-37'0,"-4"9"-3,-4 6 0,-3 7-2,-3 4 6,1 2 15,-1 2 13,0 2 14,-1 3 5,-1 2-4,-3 4-4,-1 2-4,-3 3-5,-3 3-6,-3 4-5,-2 2-5,-5 2-3,-5 3-3,-4 1-2,-5 3-2,-7 0-2,-6-1-2,-7-1-3,-7-1-2,-2-2-4,1-3-3,3-3-4,2-3-3,1-2-2,3-2 0,1-2 1,3-2 1,1-4 0,4-4 0,3-6 1,3-4 0,4-4 0,6-3 1,6-3 0,5-3 1,6 0 1,4 3 2,3 3 1,5 3 3,0 2 1,0 4 3,-1 3 3,-1 3 1,-2 2 4,-5 3 4,-3 4 4,-4 3 5,-6 3 0,-5 7 0,-6 5-2,-5 7-1,-6 1-1,-4-1-1,-3-3 0,-5-1 0,-1-3-2,-1 0-1,1-1-1,-1 0-3,2-3 0,1-1-2,3-2-2,1-3 0,3-1-2,3-2-1,3-2-1,2-2-1,5-7-5,4-10-9,6-11-10,4-11-10,4-6-2,2-2 5,1-2 4,3-2 5,0-2 4,-3-2 3,-1-2 3,-2-2 3,-3 1 3,-1 6 3,-2 5 3,-2 4 2,-2 4 3,0 5 1,-2 4 1,0 3 1,-2 6 8,0 7 14,-2 6 15,0 8 13,-1 5 5,0 7-5,0 6-6,0 5-5,0 7-6,-2 6-5,0 8-7,-1 6-5,-2 3-3,0 0 0,-1-2 0,-1 0 0,0-4-1,2-5-6,2-4-4,2-5-4,2-5-6,2-4-8,2-3-6,2-4-7,3-6-3,2-3-1,3-6-1,4-4 0,2-7 0,7-6-3,4-7-1,4-7-1,5-7-2,1-5 1,2-6 0,2-6 0,1-3 3,-2 0 6,0 0 6,-1 0 6,-3 4 4,-3 6 2,-5 7 3,-4 7 2,-4 6 4,-5 5 4,-4 5 4,-6 5 4,-2 3 9,0 3 12,0 4 12,0 2 12,-1 4 3,0 4-4,-2 4-4,0 3-5,-1 4-4,2 1-4,0 2-5,2 3-3,0 0-4,1 1-4,2-1-5,0 0-4,0 0-4,0-1-2,-2-1-2,0-1-2,-2-3-4,-1-1-2,0-4-5,-1-3-2,-4-2-3,-2-1 0,-5-1-1,-4 0 0,-4-3-2,-3-3-3,-5-2-2,-3-4-3,-1-3 0,1-3 1,3-6 1,1-2 2,5-4 0,5-1 2,6-3 1,6-1 0,6-4 1,6-3-2,6-5-2,5-3 0,7-2-3,7 0-4,7 0-3,6 0-3,-1 3 1,-9 9 6,-11 7 5,-9 8 5,-5 5 3,1-1-1,1 0 0,2 0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56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65550 37850 542,'24'22'156,"-1"-1"-38,1-3-35,-1-1-37,0-1-21,-1 0-8,-1-1-7,0 1-8,-1-1-5,1-1-5,1 0-4,1-2-5,-1 0-5,-3 0-4,-3-1-6,-3 1-5,-2-1 0,-2-1 5,-2 0 4,-2-2 5,-2 0-2,-1 0-8,0 0-9,-1 0-8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3:56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65216 39935 560,'-12'-2'10,"8"0"22,8-3 20,8-2 22,5-2 3,3-2-14,3-1-14,3-3-13,3-1-12,2 1-9,4-1-8,3 1-8,0 0-8,-1 2-8,-3 2-8,-2 3-6,-1 1-7,-3 2-4,-2 2-5,-1 2-3,-1 0-2,1-2 4,1-2 3,1-2 3,-2-1 5,-5 1 8,-5-1 8,-4 0 8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2"/>
    </inkml:context>
    <inkml:brush xml:id="br0">
      <inkml:brushProperty name="width" value="0.05535" units="cm"/>
      <inkml:brushProperty name="height" value="0.05535" units="cm"/>
      <inkml:brushProperty name="color" value="#FED406"/>
    </inkml:brush>
  </inkml:definitions>
  <inkml:trace contextRef="#ctx0" brushRef="#br0">28800 36435 397,'57'14'9,"-12"-3"9,-12-3 8,-11-2 7,-3-2 4,7 2-4,7 0-2,6 1-3,7 1-2,6-2-2,6-1-2,6 0-2,5-3-3,7-2-2,5-4-2,6-2-3,4-3-3,3-2-1,1-1-2,2-3-2,0 0-3,0 3-1,-2 1-3,0 2-1,-3 2-2,-2 2 1,-3 2 1,-3 2 1,-5 3 1,-4 2 2,-4 4 1,-6 2 1,-4 2 3,-1 1 1,-2 1 2,-2 2 3,-3-1 0,-4-1-1,-4-1 0,-4 0 0,-1-3-1,0-1 0,2-2 1,1-2-1,1-2 0,4-1-3,2 0-1,4-1-3,4-4-1,7-2 0,7-5-1,7-4 1,3-1-1,1-1-2,-1 0 0,0 1-2,0 0 1,-1 4 1,-1 3 1,-1 3 2,-2 1 1,-2 2 2,-1 0 0,-2 2 2,-3-1 1,-3 0 1,-3-2 1,-3 0 1,-3 0 0,-2 0-1,-4 1 1,-2 2-2,-3 0 1,0 0 1,-2 0 0,0 0 0,-1 0 0,-2 0 0,0 0-1,-1 0 0,-1 0-1,2 0 0,1 0 0,1 0-1,0 0 1,4 0-2,1 0-1,2 0-1,1-1-1,3-2 0,2-2-2,2-2-1,2 0 0,3-1-2,4 0 0,2 0-1,0 0 0,-1 1 1,-3-1-1,-1 0 0,-1 0 0,0 0-2,0 0-1,-1 1-2,-1 0 1,-2 4 3,-4 2 3,-2 4 3,-4 1 3,-2 1 1,-4 2 1,-2 0 3,-1 0 1,2 0 1,2-2 2,2 0 1,1-2 0,1-1-2,-1 0-4,0-1-2,0-2-2,2-1 0,0 0 0,2-1 0,2-3-1,5-2 1,5-3 0,6-3-1,1-2 1,1 2-2,-1 1-2,1 1 0,-3 1-1,-5 0 1,-5 2 0,-4 1 1,-5 1-2,-4 2-3,-4 2-4,-4 2-3,-4 1-5,-5 0-4,-5 0-6,-5 0-4,-7 0-7,-8 2-5,-10 0-7,-8 2-5,-3 0-3,1 0 1,2-1 2,3 1 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29"/>
    </inkml:context>
    <inkml:brush xml:id="br0">
      <inkml:brushProperty name="width" value="0.04127" units="cm"/>
      <inkml:brushProperty name="height" value="0.04127" units="cm"/>
      <inkml:brushProperty name="color" value="#F2395B"/>
    </inkml:brush>
  </inkml:definitions>
  <inkml:trace contextRef="#ctx0" brushRef="#br0">94950 26133 533,'3'-6'72,"-9"4"-6,-8 4-6,-9 4-8,-5 4-5,-1 3-6,-1 5-6,0 4-6,-3 2-5,-3 2-5,-3 3-7,-3 1-5,0 2-5,2-1-4,1 0-6,3 1-4,4-3-6,7-3-7,7-5-8,7-3-6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3"/>
    </inkml:context>
    <inkml:brush xml:id="br0">
      <inkml:brushProperty name="width" value="0.05159" units="cm"/>
      <inkml:brushProperty name="height" value="0.05159" units="cm"/>
      <inkml:brushProperty name="color" value="#FED406"/>
    </inkml:brush>
  </inkml:definitions>
  <inkml:trace contextRef="#ctx0" brushRef="#br0">43461 38697 426,'-13'-21'53,"8"7"7,7 5 6,6 6 8,5 4-3,3 4-11,3 2-11,3 4-10,1 0-8,-3 1-6,-1 0-5,-2 0-5,0 0-6,5 3-8,3 1-5,5 3-8,-1 0-1,-3-1 2,-5 0 2,-3-2 3,-4 0-7,-3-1-13,-3 1-15,-2 0-14,-3-1-5,-1-1 4,0-1 4,-1-1 5,-3-1 3,0 0 2,-3-2 2,-2 0 3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3"/>
    </inkml:context>
    <inkml:brush xml:id="br0">
      <inkml:brushProperty name="width" value="0.04396" units="cm"/>
      <inkml:brushProperty name="height" value="0.04396" units="cm"/>
      <inkml:brushProperty name="color" value="#FED406"/>
    </inkml:brush>
  </inkml:definitions>
  <inkml:trace contextRef="#ctx0" brushRef="#br0">43252 40095 500,'-16'14'3,"-1"-1"4,-1-2 7,-1-2 4,4-4 12,10-4 18,10-6 18,10-4 18,6-3-1,3 1-19,3-1-19,3 0-20,2-1-14,4-3-10,3-3-8,3-3-9,1-2-7,2 1-5,0-1-5,2 1-5,-1-1-6,-2 0-7,-2 1-7,-1-1-6,-6 3 2,-6 5 12,-7 5 12,-6 5 11,-5 1 8,1-1 4,0 0 2,0-1 3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3"/>
    </inkml:context>
    <inkml:brush xml:id="br0">
      <inkml:brushProperty name="width" value="0.0584" units="cm"/>
      <inkml:brushProperty name="height" value="0.0584" units="cm"/>
      <inkml:brushProperty name="color" value="#FED406"/>
    </inkml:brush>
  </inkml:definitions>
  <inkml:trace contextRef="#ctx0" brushRef="#br0">45435 39131 376,'-2'-13'13,"-2"3"6,-4 4 4,-2 4 6,-3 3 2,-1 4-5,-3 2-3,-2 4-4,-1 1 1,-1 3 3,-1 1 5,-1 3 4,0 1 2,1 1-2,1 1 0,1 2-1,1-1-2,1 1-1,0-1-1,2 1-1,2-1-3,3 1-4,2-1-2,4 1-4,2-2-3,2-1-2,2-3-3,2-1-2,3-2-3,4-1-6,3 0-6,5-2-5,4-2-6,7-4-5,5-4-6,7-4-5,1-3-2,0-2 5,-1-2 4,-2-2 3,0 0 0,-1-1-7,-2 0-6,0 0-6,-4 1-1,-7 1 5,-7 0 5,-6 2 5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3"/>
    </inkml:context>
    <inkml:brush xml:id="br0">
      <inkml:brushProperty name="width" value="0.03972" units="cm"/>
      <inkml:brushProperty name="height" value="0.03972" units="cm"/>
      <inkml:brushProperty name="color" value="#FED406"/>
    </inkml:brush>
  </inkml:definitions>
  <inkml:trace contextRef="#ctx0" brushRef="#br0">46850 39537 553,'17'-15'53,"3"4"-1,3 3-1,3 2 1,3 2-4,3 1-3,3-1-6,3 0-5,2 0-5,2 2-8,2 0-6,2 2-7,-1-1-9,-6 0-9,-4-2-9,-5 0-9,-5 0-6,-5 2-1,-5 2-2,-4 2 0,-6 1-4,-2 2-6,-6 0-5,-2 2-6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4"/>
    </inkml:context>
    <inkml:brush xml:id="br0">
      <inkml:brushProperty name="width" value="0.04424" units="cm"/>
      <inkml:brushProperty name="height" value="0.04424" units="cm"/>
      <inkml:brushProperty name="color" value="#FED406"/>
    </inkml:brush>
  </inkml:definitions>
  <inkml:trace contextRef="#ctx0" brushRef="#br0">46776 40283 497,'-41'14'10,"15"-4"21,13-5 19,14-2 22,12-3 3,9 0-11,11 0-12,9 0-12,5 0-9,2 0-4,0 0-6,2 0-5,-1 0-6,-2 0-7,-2 0-6,-2 0-7,-3-1-11,-2-1-12,-3 0-14,-3-1-13,-3-1-5,-3 0 3,-4 0 3,-1 0 3,-5 0 6,-3 0 8,-4 0 10,-4 0 8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4"/>
    </inkml:context>
    <inkml:brush xml:id="br0">
      <inkml:brushProperty name="width" value="0.06044" units="cm"/>
      <inkml:brushProperty name="height" value="0.06044" units="cm"/>
      <inkml:brushProperty name="color" value="#FED406"/>
    </inkml:brush>
  </inkml:definitions>
  <inkml:trace contextRef="#ctx0" brushRef="#br0">49735 39260 363,'28'-36'3,"-9"9"6,-7 7 6,-8 9 5,-5 4 5,-2 2 5,-2 2 3,-2 2 4,-2 2 1,-3 2 0,-4 2-2,-2 2-1,-3 1-2,-3 3-4,-3 2-4,-3 2-4,-2 2-2,-2 3 0,-3 3-1,-1 3-1,1 0 0,6 0 1,4 0 1,5-2 1,4-1-2,4-2-3,4 0-4,5 0-3,2-2-3,3-1-2,4-1-1,2-1-1,4-1-3,6-2-1,4-3-1,5-1-3,4-1-6,5-2-11,3-1-11,4 0-12,1-2-7,-2-1-3,-1 0-3,-3-1-4,-4-1 5,-7 0 10,-7 0 12,-7 0 12,-3-2 4,0 0-3,0-3-1,0-2-3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4"/>
    </inkml:context>
    <inkml:brush xml:id="br0">
      <inkml:brushProperty name="width" value="0.05001" units="cm"/>
      <inkml:brushProperty name="height" value="0.05001" units="cm"/>
      <inkml:brushProperty name="color" value="#FED406"/>
    </inkml:brush>
  </inkml:definitions>
  <inkml:trace contextRef="#ctx0" brushRef="#br0">51752 37728 439,'-8'-28'50,"0"7"-1,0 7-1,0 7-1,-1 3-1,-1 2-2,-3 0-1,-2 2-1,-1 2-4,-1 6-5,-1 4-5,-1 5-6,-2 6-3,-2 7-2,-1 6-2,-2 8-2,-2 5-6,1 2-14,-1 4-12,1 2-13,0 0-7,3-4-2,1-5-3,3-2-2,2-8 1,5-8 2,2-9 3,6-9 3,1-4 1,2 0-2,0 0-1,2 0-1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04"/>
    </inkml:context>
    <inkml:brush xml:id="br0">
      <inkml:brushProperty name="width" value="0.05182" units="cm"/>
      <inkml:brushProperty name="height" value="0.05182" units="cm"/>
      <inkml:brushProperty name="color" value="#FED406"/>
    </inkml:brush>
  </inkml:definitions>
  <inkml:trace contextRef="#ctx0" brushRef="#br0">51700 40350 424,'8'15'86,"2"-1"-8,0-1-7,1 0-7,2-1-7,1 3-5,3 2-6,2 2-5,1 2-7,3 5-10,1 3-8,3 4-10,0 4-6,-1 5-7,-1 3-5,-1 4-6,-2 1-8,-3-2-10,-3-2-11,-3-2-9,-2-5-7,0-8-2,-2-7-2,0-8-2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4:22"/>
    </inkml:context>
    <inkml:brush xml:id="br0">
      <inkml:brushProperty name="width" value="0.05941" units="cm"/>
      <inkml:brushProperty name="height" value="0.05941" units="cm"/>
      <inkml:brushProperty name="color" value="#FED406"/>
    </inkml:brush>
  </inkml:definitions>
  <inkml:trace contextRef="#ctx0" brushRef="#br0">17300 10150 370,'-157'0'0,"39"0"2,36 0 1,39 0 0,21-4 6,6-5 8,7-7 8,6-5 10,7-1 1,10 6-4,10 7-5,9 6-4,4 3-4,1 0-1,-1 0-2,1 0-2,2 1 0,7 4-2,6 3 0,7 3-2,2 3 1,1 3-1,-1 3-1,1 4 0,-1-3 0,1-5-2,-1-7 0,1-5-3,2-3 0,7 4-1,6 3-2,7 3-1,2-1 0,1-2 0,-1-3 0,1-3 0,-3-1 0,-2 4 1,-3 3 0,-3 3-1,-6 1 1,-5 1 0,-7-1 1,-5 1-1,-4-3 1,0-2-1,0-3 1,0-3-1,1-2 1,4 0 0,3 0 0,3 0 1,1 0 0,1 0 0,-1 0 0,1 0 0,2 0 0,7 0 1,6 0 1,7 0 1,2 1 0,1 4 0,-1 3-2,1 3 0,-1 1 0,1 1-1,-1-1 0,1 1-1,-3-1 0,-2 1 0,-3-1 1,-3 1 0,-2-3-1,0-2 1,0-3-1,0-3 0,1-2-1,4 0-1,3 0 0,3 0-1,4-2 0,7-3 0,6-3 0,7-2 1,2-1 1,1 3-1,-1 3 0,1 4 1,-3 1-1,-2 0 0,-3 0 0,-3 0 0,-7 1-1,-9 4 1,-10 3 0,-8 3 0,-6 1 0,1 1 2,-1-1 1,1 1 1,2-3 0,7-2 1,6-3 1,7-3 0,5-4-1,7-3 1,6-3-2,7-2 0,4-3 0,3 1-1,3-1 0,4 1 0,2-1-1,4 1 0,3-1 0,3 1 0,-2 1-1,-6 3-1,-6 3 1,-6 4-2,-6 1 0,-2 0 1,-3 0 1,-3 0 0,-2 0 0,0 0 0,0 0 0,0 0-1,0-5-1,0-9 1,0-10-1,0-8 0,3-4 0,6 3 1,7 3 1,6 4 0,3 2 1,0 4-1,0 3 0,0 3 0,-2 3 0,-3 3 0,-3 3 0,-2 4 0,-6 4 0,-6 6-1,-6 7 0,-6 6-1,-4 1 0,1-3 1,-1-3 1,1-2 1,-1-5 1,1-2-1,-1-3 0,1-3-1,-1-2 1,1 0-1,-1 0 0,1 0 0,-1-2 0,1-3-1,-1-3-1,1-2-2,-1-1 1,1 3 0,-1 3 1,1 4-1,1 1 1,3 0 0,3 0-1,4 0-1,1 1 1,0 4 0,0 3 1,0 3 1,0 1 1,0 1 0,0-1 2,0 1-1,4-4 2,10-6-1,10-6 1,9-6 0,6-4 0,3 1-1,3-1 0,4 1 0,1-1-1,0 1 1,0-1-1,0 1-1,-2-1 1,-3 1-1,-3-1 0,-2 1-1,-6 2 0,-6 7 1,-6 6 0,-6 7 1,-6 0-1,-2-2-1,-3-3 0,-3-3-1,-2-2 0,0 0-1,0 0 1,0 0-1,-5-2 0,-9-3-2,-10-3 0,-8-2-2,-4-1 0,3 3-2,3 3 0,4 4-1,-3 2 0,-5 4 3,-7 3 2,-5 3 4,-3 1 0,4 1 2,3-1 1,3 1 1,-1-1 0,-2 1 0,-3-1 1,-3 1-1,2-3 0,10-2-2,10-3-2,9-3-3,9-2 1,9 0 0,10 0 3,10 0 1,5-2-1,4-3-3,3-3-2,3-2-4,-2-3 0,-6 1 1,-6-1 1,-6 1 2,-4 1 0,1 3 1,-1 3 0,1 4 0,-1 1 1,1 0 0,-1 0 2,1 0 0,-6 0 1,-8 0-1,-10 0 0,-9 0 0,-4 0 0,4 0 0,3 0 1,3 0 0,1-2 0,1-3 0,-1-3 0,1-2 0,2-3 0,7 1 0,6-1 0,7 1-1,2-1 1,1 1-2,-1-1 1,1 1-1,-3 1 0,-2 3 1,-3 3-1,-3 4 1,-2 1 1,0 0 0,0 0 2,0 0 0,0 0 1,0 0-2,0 0 0,0 0 0,-4 0-1,-5 0 0,-7 0-1,-5 0 1,-4-2-1,0-3 1,0-3-1,0-2 0,0-3-1,0 1 1,0-1 0,0 1 0,-2-1-1,-3 1 2,-3-1-1,-2 1 0,-3 1 1,1 3 0,-1 3-1,1 4 1,-3 1-1,-2 0 1,-3 0-1,-3 0 0,-2 0 1,0 0 0,0 0 0,0 0 1,1 0 0,4 0-1,3 0 0,3 0 0,3 0 0,3 0 0,3 0 1,4 0 0,2 0 1,4 0 0,3 0-1,3 0 1,-1-2-1,-2-3 0,-3-3-1,-3-2-1,-2-3 0,0 1-1,0-1-1,0 1 0,-2 1-1,-3 3 1,-3 3 2,-2 4 0,-5-1 0,-2-3 1,-3-3-1,-3-2-1,-2-1 1,0 3 1,0 3 1,0 4 1,4 1 1,10 0-1,10 0-1,9 0 0,1 0-2,-6 0 0,-6 0-2,-6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32"/>
    </inkml:context>
    <inkml:brush xml:id="br0">
      <inkml:brushProperty name="width" value="0.06369" units="cm"/>
      <inkml:brushProperty name="height" value="0.06369" units="cm"/>
      <inkml:brushProperty name="color" value="#FED406"/>
    </inkml:brush>
  </inkml:definitions>
  <inkml:trace contextRef="#ctx0" brushRef="#br0">64750 8100 345,'-65'-27'6,"23"-3"12,22-3 13,22-2 12,16 0 2,14 7-6,11 6-7,14 7-6,5 4-5,1 3-1,-1 3-2,1 4-2,-4 1-1,-6 0-1,-6 0 0,-6 0 0,-1 0 0,7 0-1,6 0 1,7 0 0,5 1-1,7 4 0,6 3 0,7 3-1,2-1-1,1-2 0,-1-3-2,1-3-2,5-2 0,14 0 0,11 0-1,14 0 0,8-4-1,7-5 1,6-7-2,7-5 1,-1-4-1,-6 0 1,-6 0-1,-6 0 1,-4 1-1,1 4 0,-1 3 0,1 3-1,-7 1 0,-12 1 0,-13-1-1,-12 1 0,-12 1-1,-8 3-2,-10 3-1,-9 4-1,-1 1-1,10 0 1,10 0 1,9 0 2,1 0-1,-6 0 1,-6 0 1,-6 0 0,2 0 2,14 0 1,11 0 2,14 0 1,3 0 1,-2 0-2,-3 0-1,-3 0-1,1 0-2,6 0 2,7 0-1,6 0 1,3 0-1,0 0-1,0 0-1,0 0-1,1 0-1,4 0-2,3 0-1,3 0-3,-2 0 0,-6 0 0,-6 0 0,-6 0 0,-2 0 0,3 0 1,3 0 0,4 0 1,2 0 1,4 0 0,3 0 0,3 0 0,-4 0 1,-8 0 0,-10 0 1,-9 0 1,4 0 0,19 0 0,19 0 2,19 0 0,2 0 0,-11 0-1,-14 0 0,-11 0-2,-9 0 0,-3 0 0,-3 0 0,-2 0 0,-1 0-1,3 0 1,3 0-1,4 0 1,1 1 0,0 4 2,0 3 2,0 3 2,1-1 0,4-2-1,3-3 0,3-3-2,1-1 0,1 4-1,-1 3 0,1 3 0,1-1 0,3-2 0,3-3 0,4-3 0,-1-2 0,-3 0-2,-3 0 1,-2 0-2,-6 0 1,-6 0 0,-6 0 1,-6 0 0,-1 0 1,7 0 0,6 0 0,7 0 0,4-2 1,3-3-1,3-3 1,4-2 0,4-3 1,6 1-1,7-1 0,6 1-1,1-3 1,-3-2-2,-3-3 0,-2-3-1,-8-1-1,-8 4 1,-10 3 1,-9 3 0,-2 3 1,6 3 0,7 3 1,6 4 0,1 1 0,-3 0 0,-3 0 0,-2 0 0,-6 0-1,-6 0 1,-6 0 0,-6 0 0,2 0 1,14 0-1,11 0 0,14 0 1,3 0-1,-2 0-1,-3 0-1,-3 0 0,-4 0 0,-3 0-1,-3 0-1,-2 0 0,-6-2 1,-6-3-1,-6-3 2,-6-2-1,-6-1 1,-2 3-1,-3 3-1,-3 4 0,-2 1-1,0 0 1,0 0 0,0 0 2,-2 0-1,-3 0 0,-3 0 1,-2 0-1,-5 0 0,-2 0 0,-3 0-1,-3 0 1,-4-2-2,-3-3-1,-3-3-1,-2-2-2,-5-3-6,-2 1-10,-3-1-9,-3 1-11,-21-1-3,-37 1 3,-38-1 5,-37 1 3,-24-1 4,-9 1 4,-10-1 5,-8 1 5,3-1-1,20 1-2,18-1-4,20 1-4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0"/>
    </inkml:context>
    <inkml:brush xml:id="br0">
      <inkml:brushProperty name="width" value="0.04228" units="cm"/>
      <inkml:brushProperty name="height" value="0.04228" units="cm"/>
      <inkml:brushProperty name="color" value="#F2395B"/>
    </inkml:brush>
  </inkml:definitions>
  <inkml:trace contextRef="#ctx0" brushRef="#br0">96650 26055 520,'29'-13'71,"-3"6"1,-5 6-1,-3 6-1,-2 4-5,0 1-14,0 3-13,-1 2-13,0 1-12,-2-1-10,-3 1-10,0 0-10,-4 0-10,-3 1-9,-2 1-9,-4 2-9,-2-2-4,-3-1 1,-4-3 2,-2-1 1,-1-2 6,2-2 8,3-2 9,1-2 9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34"/>
    </inkml:context>
    <inkml:brush xml:id="br0">
      <inkml:brushProperty name="width" value="0.05415" units="cm"/>
      <inkml:brushProperty name="height" value="0.05415" units="cm"/>
      <inkml:brushProperty name="color" value="#FED406"/>
    </inkml:brush>
  </inkml:definitions>
  <inkml:trace contextRef="#ctx0" brushRef="#br0">9900 10250 406,'-46'-24'3,"10"4"7,10 3 7,9 3 6,9 3 5,9 3 3,10 3 2,10 4 4,10 4 0,13 6-4,12 7-2,13 6-4,2 3-3,-5 0-3,-7 0-3,-5 0-4,-1-2-1,6-3 0,7-3-1,6-2 0,-2-5-2,-9-2-2,-10-3-3,-8-3-1,-1-2-1,9 0 0,10 0 2,10 0 1,10 0 0,13 0-1,12 0-1,13 0 0,9-2-1,6-3 1,7-3 0,6-2 0,3-3 0,0 1 0,0-1-1,0 1 0,-7 1-1,-11 3-1,-14 3-1,-11 4-1,-9-1 0,-3-3 1,-3-3 1,-2-2 0,-5-1 1,-2 3 0,-3 3 0,-3 4 1,-1 1-1,4 0 0,3 0 1,3 0-1,4 0 1,7 0 1,6 0 2,7 0 1,2-2 0,1-3-1,-1-3-2,1-2-1,-3-3-1,-2 1-1,-3-1-1,-3 1 0,-1 1-1,4 3 1,3 3 0,3 4 1,1-1 0,1-3-2,-1-3 0,1-2 0,-1-1-2,1 3 1,-1 3-1,1 4-1,-1 1 1,1 0 0,-1 0 0,1 0 0,-1 1 1,1 4 0,-1 3 0,1 3 0,-4-1 0,-6-2 0,-6-3 0,-6-3 1,-4-1-1,1 4 1,-1 3 0,1 3 1,-1-1-1,1-2 0,-1-3 1,1-3-1,-1-2 1,1 0 0,-1 0 0,1 0 0,-1 1 0,1 4 0,-1 3 0,1 3 1,2 1-1,7 1 0,6-1 1,7 1-1,4-3 1,3-2 1,3-3 1,4-3 0,2-4 1,4-3-2,3-3 0,3-2-1,1-3-1,1 1 1,-1-1-1,1 1 0,-3-1 1,-2 1-1,-3-1 1,-3 1 0,-4-1-1,-3 1 0,-3-1-2,-2 1 0,-6 1 0,-6 3-1,-6 3-1,-6 4 1,-4 1 0,1 0 0,-1 0 0,1 0 1,-3 0 0,-2 0 0,-3 0 1,-3 0 0,-1 0 0,4 0 1,3 0 1,3 0 0,3 0 1,3 0 0,3 0 1,4 0 0,4 0 1,6 0-2,7 0-1,6 0-1,4 0 0,4 0 0,3 0 1,3 0 0,-1-2-1,-2-3 1,-3-3-1,-3-2 0,-2-3-2,0 1-3,0-1-2,0 1-4,-4-1-1,-5 1 2,-7-1 1,-5 1 1,-1 1 2,6 3 1,7 3 2,6 4 1,1 1 0,-3 0 0,-3 0 0,-2 0 0,-1 0 0,3 0-3,3 0 0,4 0-2,2 1-2,4 4-3,3 3-2,3 3-2,1-1-1,1-2 1,-1-3 2,1-3 0,1-2-3,3 0-6,3 0-7,4 0-8,-9 0 1,-18 0 4,-19 0 6,-18 0 5,-15-4 1,-9-5-4,-10-7-4,-8-5-3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19T23:54:22"/>
    </inkml:context>
    <inkml:brush xml:id="br0">
      <inkml:brushProperty name="width" value="0.05941" units="cm"/>
      <inkml:brushProperty name="height" value="0.05941" units="cm"/>
      <inkml:brushProperty name="color" value="#FED406"/>
    </inkml:brush>
  </inkml:definitions>
  <inkml:trace contextRef="#ctx0" brushRef="#br0">16991 9841 370,'-49'0'0,"12"0"2,11 0 1,13 0 0,6-1 6,2-2 8,2-2 8,2-1 10,2-1 1,4 2-4,2 2-5,4 2-4,0 1-4,1 0-1,0 0-2,0 0-2,0 0 0,3 2-2,1 0 0,3 2-2,1 0 1,-1 1-1,1 2-1,0 0 0,-1 0 0,1-2-2,-1-2 0,1-2-3,0-1 0,3 2-1,1 0-2,3 2-1,0-1 0,1-1 0,-1 0 0,1-1 0,-1-1 0,-1 1 1,-1 2 0,-1 0-1,-2 1 1,-1 0 0,-3 0 1,-1 0-1,-1-1 1,0 0-1,-1-2 1,1 0-1,0-1 1,1 0 0,1 0 0,2 0 1,-1 0 0,1 0 0,-1 0 0,1 0 0,0 0 0,3 0 1,1 0 1,3 0 1,0 0 0,1 2 0,-1 0-2,1 2 0,-1 0 0,1 0-1,-1-1 0,1 1-1,-2 0 0,0 0 0,-1 0 1,-1 0 0,0-1-1,-1 0 1,1-2-1,-1 0 0,1-1-1,1 0-1,1 0 0,1 0-1,2-1 0,1 0 0,2-2 0,3 0 1,0 0 1,0 0-1,1 2 0,-1 0 1,-1 1-1,0 0 0,-1 0 0,-1 0 0,-2 1-1,-3 0 1,-3 2 0,-3 0 0,-1 1 0,-1 0 2,1 0 1,0 0 1,0-1 0,3-1 1,1 0 1,3-1 0,1-2-1,2-1 1,3 0-2,1-1 0,2-1 0,1 0-1,0 0 0,2 0 0,1 0-1,0 0 0,2 0 0,1 0 0,-1 1-1,-2 1-1,-2 0 1,-2 2-2,-1 0 0,-1 0 1,-1 0 1,-1 0 0,-1 0 0,0 0 0,1 0 0,-1 0-1,1-2-1,-1-2 1,0-4-1,1-2 0,0-1 0,2 0 1,2 2 1,3 1 0,0 0 1,0 2-1,0 1 0,1 0 0,-2 2 0,0 0 0,-2 2 0,1 1 0,-3 0 0,-2 3-1,-2 2 0,-1 2-1,-2 0 0,1 0 1,-1-2 1,1 0 1,-1-2 1,1-1-1,-1 0 0,0-1-1,1-1 1,-1 0-1,1 0 0,-1 0 0,0-1 0,1-1-1,-1 0-1,1-1-2,-1-1 1,1 2 0,-1 0 1,1 2-1,0 0 1,0 0 0,2 0-1,1 0-1,1 0 1,-1 2 0,0 0 1,1 2 1,-1-1 1,0 2 0,1-2 2,-1 1-1,2-1 2,3-2-1,2-2 1,4-2 0,2-1 0,0 1-1,2-2 0,0 2 0,2-1-1,-1 0 1,0 0-1,0 0-1,-1 0 1,0 0-1,-2 0 0,0 0-1,-2 1 0,-2 2 1,-2 2 0,-1 2 1,-3 0-1,0 0-1,-1-1 0,-1-2-1,-1 0 0,1 0-1,-1 0 1,0 0-1,-1 0 0,-3-2-2,-3-1 0,-3 0-2,-1 0 0,1 0-2,1 2 0,2 1-1,-2 0 0,-1 1 3,-3 2 2,-1 0 4,-1 1 0,1 0 2,1 0 1,2 0 1,-2 0 0,1 0 0,-2 0 1,-1 0-1,1-1 0,3-1-2,3 0-2,3-1-3,3-1 1,3 0 0,3 0 3,3 0 1,1-1-1,2-1-3,1 0-2,0-1-4,0-1 0,-2 0 1,-1 0 1,-3 0 2,-1 1 0,1 0 1,-1 2 0,0 0 0,0 1 1,1 0 0,-1 0 2,0 0 0,-1 0 1,-3 0-1,-3 0 0,-3 0 0,-1 0 0,1 0 0,1 0 1,1 0 0,0 0 0,1-2 0,-1-1 0,1 0 0,0-1 0,2 1 0,3-2 0,1 2-1,1-1 1,1 0-2,-1 0 1,0 0-1,0 1 0,-1 0 1,-2 1-1,0 2 1,0 0 1,-1 0 0,1 0 2,-1 0 0,0 0 1,1 0-2,-1 0 0,0 0 0,-1 0-1,-1 0 0,-3 0-1,-1 0 1,-1-1-1,-1 0 1,1-2-1,-1 0 0,1-1-1,-1 0 1,1 0 0,-1 1 0,0-1-1,-1 0 2,-1 0-1,-1 0 0,0 0 1,0 2 0,-1 0-1,1 2 1,-1 0-1,-1 0 1,-1 0-1,-1 0 0,0 0 1,0 0 0,-1 0 0,1 0 1,0 0 0,1 0-1,2 0 0,0 0 0,1 0 0,1 0 0,1 0 1,1 0 0,1 0 1,1 0 0,1 0-1,1 0 1,0-1-1,-1 0 0,-1-2-1,-1 0-1,-1-1 0,1 0-1,-1 0-1,1 1 0,-1-1-1,-1 2 1,-1 0 2,-1 2 0,-1-1 0,-1-1 1,-1 0-1,0-1-1,-2-1 1,1 2 1,0 0 1,-1 2 1,2 0 1,3 0-1,4 0-1,2 0 0,0 0-2,-2 0 0,-1 0-2,-2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03"/>
    </inkml:context>
    <inkml:brush xml:id="br0">
      <inkml:brushProperty name="width" value="0.05119" units="cm"/>
      <inkml:brushProperty name="height" value="0.05119" units="cm"/>
      <inkml:brushProperty name="color" value="#FED406"/>
    </inkml:brush>
  </inkml:definitions>
  <inkml:trace contextRef="#ctx0" brushRef="#br0">15574 9578 429,'-30'-14'2,"5"1"4,3 2 5,5 2 4,2 2 3,2 1 2,3 0 1,1 2 2,3 0 3,4 2 4,4 0 4,4 2 4,2 0-1,1 2-9,2 0-6,0 2-9,1-1-3,1-1-2,2 0-2,0-1 0,2 0-2,1 1 1,3 3-1,1 2 0,1 0 0,-3 0-1,-1-2 0,-2 0-1,-1-1 0,1 1 0,1 2 1,1 0-1,1 0 1,-1 0 0,1-2-1,0 0 1,0-2-1,1-1 1,1 0-1,1-2 1,2 1 0,3 0 1,3 2-1,2 0 1,3 0-1,-1 0 0,0-2 0,1 0 0,-2-1 0,-2 0-1,-2 0-1,-1 0-1,-2 0 0,-1 2 1,-1 1-2,-1 0 1,-1 1 0,1 0 1,-1 0 0,1 0 1,-1-1 0,-1-1 0,-1 0 0,-1-2 0,0 0 0,1 0 0,1 0 1,1 0 0,1 0 0,0 0-1,-1 0 0,1 0 0,-1 1-1,1 0 0,-1 2-1,1 0 1,-1 1-1,1 0 0,-1 0 1,1 0-1,-1-1 0,1-1 1,-1 0 2,1-1 0,-1-1 0,1 0-1,-1 0 1,1 0-2,2 0 1,5 0 0,4 0 0,6 0 1,1-1 0,-4-1-1,-2 0 0,-3-1-1,-1-1 0,1 2-1,1 0 0,0 2 0,1 0-1,-3 0 0,-2 0 1,-1 0-1,-4 0 0,-1 2 0,-4 0 0,-3 2 0,1-1-1,5-1 1,5 0-1,5-1 1,1-1 0,0 0 1,-1 0 1,-1 0 0,1 0 1,1 0 2,2 0 2,2 0 0,0 0 2,-3 0-2,-4 0-2,-1 0 0,-1 0-1,4 0 0,4 0-2,5 0 0,0 0-1,0 0 1,-1 0-2,-2 0 1,0 0-2,-1 0 0,-2 0-1,0 0-1,-1-1-1,1-1 1,-1 0 0,0-1 0,1-1 1,-1 0 0,0 0 1,1 0-1,-2 1 0,0 0 1,-1 2 0,-1 0 0,-1 1 1,-2 0 0,0 0 1,-1 0 0,0 0 0,1 0 1,1 0 1,1 0 0,1 0 0,1 0 1,0 0-1,2 0 0,0 0 0,1 0 0,-1 0-1,0 0 1,0 0-1,1-2 0,-1 0-1,0-1 0,0-1-1,-1 2 0,-1 0-1,-1 2 0,-2 0-1,-4 0 1,-2 0 0,-2 0 1,-2 0-1,3 2 0,1 0-1,3 2-2,1-1 2,2-1 1,3 0 2,1-2 2,2 0 1,1 0 0,0 0-1,2 0 0,1 0 0,0 0 1,2 0-1,1 0 1,0 0-1,0 0 0,0 0 0,0 0 0,1-1-1,0-2-1,2-2 0,1-1-2,0-2 1,0 2-1,0 1 1,0 0 1,-1 1-1,0 0 1,-2 0 0,0 1-1,-2-1 1,0 0 0,-1 0 0,-1 0 0,-1 1 0,0 0 0,0 2-1,0 0 0,-2 1 0,-5 0-2,-5 0 0,-5 0-2,-2 1-1,1 0-2,1 2-3,1 0-3,0 1 2,-1 0 5,-1 0 4,-1 0 6,1-1 1,0 1 0,0 0 0,3 0-2,-1 0 0,-1 0-2,-1 0-1,-1 0-2,0 0 1,1 0-1,1 0 1,1 0 0,3-1 2,5-1 5,5 0 4,4-2 4,3 0 1,1 0-2,-1 0-1,0 0-3,0-1-2,0-2-3,0-2-4,0-1-4,0-1-1,1 2 1,-1 2 0,0 2 1,-1 1 0,-2 0 0,-2 0-1,-1 0 0,-3 0 1,0 0 0,-1 0 0,-1 0 1,0 0 1,0 0 1,2 0 0,1 0 1,0 0 0,1 0 1,-1 0-1,0 0 0,1-1 0,1 0 0,0-2 0,2 0 0,1-1 0,1 0 1,0 0-1,2 1 1,-1-1 0,0 2 0,-1 0-1,-2 2 0,0-1 0,-1 0 0,-2-2-1,0 0 1,-1 0-1,-1 0 1,-1 2-1,-1 0 1,-2 1-1,0 0 1,-1 0 0,-1 0 0,0 0 0,-1 0 0,0 0 0,1 0 1,-1 0-1,1 0 0,-1 0 0,1 0 0,-1 0 0,1 0 0,-1 0 0,1 0 0,-1 1 0,2 0 0,1 2 0,1 0 0,1 0 0,-1 0 0,0-2-1,1 0 1,-2-1 0,0 0 0,-1 0 0,-1 0 0,-1 0 1,1 0 0,-1 0 0,1 0 1,-1 0 1,1 0-1,-1 0 1,1 0 1,-1 0-1,1 0 0,-1 0-2,0 0 1,0 0-2,-1 0 1,-1 0-1,-1 0 0,-1 0-1,-1 0 1,-1 0-1,0 0 1,-2 0 0,1 2-1,-1 0 1,1 2-1,-1-1 1,-1-1 0,-1 0-1,0-2 1,-2 0 0,1 0 1,0 0 2,-1 0 0,1 1 0,0 0 0,-1 2-2,1 0 0,0 1-3,-1 0-1,1 0-3,0 0-2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06"/>
    </inkml:context>
    <inkml:brush xml:id="br0">
      <inkml:brushProperty name="width" value="0.04948" units="cm"/>
      <inkml:brushProperty name="height" value="0.04948" units="cm"/>
      <inkml:brushProperty name="color" value="#FED406"/>
    </inkml:brush>
  </inkml:definitions>
  <inkml:trace contextRef="#ctx0" brushRef="#br0">15478 7505 444,'-17'0'1,"-1"0"0,-3 0 2,-1 0 0,0-1 4,4-2 3,5-2 5,3-1 4,4-2 7,6 2 7,4 0 9,6 2 8,3 1-1,3 2-10,3 2-10,3 2-10,2 1-6,1 0-3,1 0-3,1 0-3,0-1-2,-3-1 0,-1 0-1,-3-1-1,2-1 1,5 1-1,5 2-1,5 0 0,1 1 0,-2-2 0,-2 0 0,-1-2 0,-1 0 0,3 0 1,1 0 0,2 0 0,1 0 0,-2-2 0,0 0 0,-1-2 0,-1 1 0,-1 0 1,-2 2 0,0 1 0,0 0 0,1 0 2,1 0 2,1 0 0,-1 0 1,-2 0-1,-1 0 0,-3 0-1,0 0 0,1 0 0,1 0-1,1 0 1,0-1 0,2-1-1,1 0-1,1-1 0,0-1-1,1 2-1,-1 0-1,0 2-2,0 0 0,-2 0 0,0 0 1,-1 0 0,0 0 1,-1 0-1,0 0 1,1 0 0,-1 0 0,-2 2-1,0 0 1,-1 2-1,-1-1 0,-1-1 0,-1 0 0,-1-1 0,-1-1 1,-1 0 1,-1 0 1,0 0 1,-3 0 0,1 0-1,-2 0 0,-1 0 0,0 0-1,1 0 0,2 0 1,0 0-1,0 0 0,-1 0 0,-1 0 0,-1 0 0,0 0 0,2 0 1,0 0-1,1 0 0,0 0 0,-1 0 0,-1 0 0,-1 0 1,0 0-2,2 0 1,0 0-1,1 0 0,0 0 0,1 0 1,0 0 0,-1 0 0,0 0 1,-1 0-1,0 0 1,-2 0-1,0 0 0,1 0 0,1 0 0,1 0-1,1 0 1,0 0 0,-1 0 0,1 0 0,-1 0 0,-1 0 0,-1 0 0,-1 0 0,0 0 0,0 0 0,-1 0 0,1 0 0,0 0 0,1 0 0,2 0 0,0 0 0,0 0 0,-1 0 1,-1 0-1,-1 0 0,0 0 0,1 0 1,2 0-1,0 0 1,0 0 0,-1 0-1,-1 0 1,-1 0-1,0 0 1,0 0-1,-1 0 0,1 0 0,0 0-1,-1 0 0,1 0 0,0 0-2,-1 0 1,-1 0 0,-1 0 1,0 0 0,-1 0 0,1 0 1,1 0 0,2 0-1,-1 0 1,1 0 0,0 0-1,-1 0 1,1 0 0,0 0-1,-1 0 1,1 0 0,-1 0 0,-1 0 0,-1 0-1,0 0 1,-1 0-1,1 0 1,1 0-1,2 0 1,-1 0-1,-1 1 1,-1 2 0,0 0 0,1 1 1,7-2 0,5 0-1,7-2 1,1 0-1,0 0 1,-1 0-1,-1 0 0,-1 1 0,-1 0 0,-2 2 0,1 0 0,-2 0 0,0 0 0,1-2 0,-1 0 0,1-1 0,-1 0 0,1 0-1,-1 0 0,-1 0 0,-1 2 1,-3 0-1,-1 2 1,-1-1-1,1-1-1,1 0 0,1-1 0,0-1-1,-1 1-1,-1 2-1,0 0 0,-2 1 0,1 0 1,-1 0 3,1 0 1,0-1 1,3 0 0,1-2-1,3 0 1,1-1-1,1 0 2,1 0 0,1 0 2,-1 0 0,0 2-1,-1 0-1,-1 2 0,1-1-1,1-1 1,2 0 0,3-1-1,0-1 1,0 0 0,0 0 0,1 0 0,0-1-1,0-1-2,2 0-1,1-1-1,0-2 0,2 0 1,1-2 3,0 0 2,2 0 0,2 0-1,2 2-1,3 1-1,-2 0 0,-4 2 1,-4 0 0,-4 2 2,-1-1-1,1 0 0,0-2-1,2 0 0,0 0-1,-2 0 0,0 2-1,-1 0-1,-1 1 1,-2 0-1,0 0 1,-1 0 0,0 0 0,-1 0 1,0 0-1,1 0 0,-2 0 0,0 0 0,-1 0 1,-1 0 0,0 0 0,-1 0 0,1 0 1,-1 0-1,0 1 0,1 0 0,-1 2 0,1 0 1,0 0-1,1 0 0,0-2 0,2 0 0,1-1 1,1 0-1,1 0 1,1 0 1,0 0-1,0 0 0,0 0 0,1 0-1,-1 0 1,0 0-1,1 0-1,-1 0 1,0-1-1,1 0 0,-1-2 1,0 0 0,-1 0-1,-1 0 1,-3 2 0,-1 0-1,-2 1 1,2-2 0,1 0 0,1-2 0,-1 1 1,-1 0 0,-3 2 1,-1 1 1,-2 0 0,-1 0 0,-1 0 1,-1 0 0,0 0-1,1 0 1,1 0-2,1 0 1,1 0-2,-1 0 1,1 0-1,-1 0 0,1 0-1,1 0-1,1 0 0,1 0-1,1 0-1,-1 0 1,1 0 1,-1 0 0,0 0 0,-1 0 1,-1 0 0,-1 0 1,0 0 0,-1 0 0,1 0 0,-1 0 0,1 0-1,-1 0 1,1 0 0,-1 0 0,1 0 0,-1 0 0,1 0-1,-1 0 1,1 0 0,1 0-1,1 0 1,1 0-1,0 0 0,-1 0 0,-1 0 0,-1 0 1,0 0-1,1 0 0,1 0 0,1 0 0,0 0 1,1 0-1,-1 0 0,1 0 0,-2 0 0,0 0 0,0 0-2,-2 0 1,-1 0-1,1 0 2,-1 0 0,1 0 1,-1 0 0,1 0 0,-1 0 0,1 0-1,-1 0 1,1 0-1,-1 0 0,1 0 1,-1-1 0,1-1-1,-1 0 1,1-1-1,-1-1 0,-1 2 0,-1 0 0,-1 2 0,0 0 0,-1 0-1,1 0 0,0 0 0,-2 0 1,1 0-1,-2 0 0,-1 0 0,-1 0 1,-1 0-1,0 0-1,-2 0 1,-3 1 0,-6 4 3,-6 2 2,-6 3 3,-3 3 1,1 0-1,-1 1 0,0 1-1,1 1 0,0 0-2,2-1 1,1 1-2,0 1 1,2 1-1,1 3 0,0 1 1,1 2-1,0 1 1,0 1-1,1 1 0,-1 1 0,2 1 0,0 1 0,2 1 0,0-1 0,0-2 0,0-1 0,0-2 0,0-3-1,2 0 0,0-1-2,2 0 0,-1-2-1,1 1 0,0-1-1,0 1 0,-1-1-1,0-1-1,-1-1-1,-2 0-1,0-2-5,2 1-5,1 0-7,0-1-6,-3-1-9,-8-4-12,-8-5-12,-7-2-11,-2-4-1,5-1 11,4 0 11,6-1 11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07"/>
    </inkml:context>
    <inkml:brush xml:id="br0">
      <inkml:brushProperty name="width" value="0.0414" units="cm"/>
      <inkml:brushProperty name="height" value="0.0414" units="cm"/>
      <inkml:brushProperty name="color" value="#FED406"/>
    </inkml:brush>
  </inkml:definitions>
  <inkml:trace contextRef="#ctx0" brushRef="#br0">10694 10460 531,'-16'-9'3,"-1"-2"7,-2-2 6,1-1 7,2-1 8,8 4 6,8 3 9,8 3 7,6 1 0,7 3-11,5 2-10,7 3-10,2-1-5,1-1-3,-1 0-2,0-2-1,1 0-3,2-2 0,3 0-1,1-1-2,0-2-1,0 2-1,-1-1 0,-1 0-2,-2 0 0,0 2 0,-2 0 0,1 2 0,-2 0-1,0 0 1,0 0-2,1 0 0,-2 0 0,0 2-1,-1 0 1,-1 2-1,0-1 1,1-1 1,0 0 1,2-1 1,1-1 0,1 2 0,0 0-1,2 2 1,1-1-1,1-1 0,0 0-2,2-2-1,0 1-1,0 2 0,0 2-1,0 2 0,0 0-1,1-1-1,-1 0 0,0-1-1,-1-2-1,0-1-1,-1 0 0,-1-2-2,-1 0 1,0 0-2,0 0 0,0 0-1,-1 0-1,-1 0-5,-3 0-3,-1 0-3,-4 0-4,-4 0 0,-3 0-2,-4 0-2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08"/>
    </inkml:context>
    <inkml:brush xml:id="br0">
      <inkml:brushProperty name="width" value="0.03456" units="cm"/>
      <inkml:brushProperty name="height" value="0.03456" units="cm"/>
      <inkml:brushProperty name="color" value="#FED406"/>
    </inkml:brush>
  </inkml:definitions>
  <inkml:trace contextRef="#ctx0" brushRef="#br0">9941 7641 636,'-22'-8'-19,"6"2"6,5 1 8,5 0 6,2 1 7,0 0 4,0 0 6,0 1 4,2-1 6,4 0 3,4 0 4,4 0 5,3-1-3,3 0-7,3-1-9,3-1-8,2-1-3,1 0-2,1 0 0,1 0 0,1 1-1,1 1 0,1 0 0,1 2 0,0 0-1,1 2-1,-1 0 0,0 2 0,-1 0 0,-1 0-1,-3 0 1,-1 0 0,0 0-2,3 0-6,3 0-3,3 0-6,0 0 0,-2 2 2,-1 0 3,-3 2 3,-1-1 1,-1-1 2,-1 0 0,-1-1 2,1-1 0,5 0 1,3 0-1,4 0-1,2 0 1,-1 2 0,-2 0 1,0 1 0,-1 1-1,-1 0 0,-1 0-2,-1 0 0,0 0-1,2 0 0,2 0 0,3 0 0,0-1 0,2-1 0,1 0 1,0-1-1,1-1 0,-2 0-1,0 0-1,-1 0 0,-1-1-1,2-1 0,1 0-1,1-1 1,-1-1-1,0 0 0,-2 0 0,0 0-1,-2 0-1,-1 0-1,-3 0-1,-2 0-2,-1 1 1,-1 1 0,-1 0 2,-1 2 0,-2 0-2,-3 0-6,-3 0-6,-3 0-7,-5 0-2,-6 2-1,-8 0-1,-6 1 0,-3 1 3,0 0 7,2 0 7,1 0 6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08"/>
    </inkml:context>
    <inkml:brush xml:id="br0">
      <inkml:brushProperty name="width" value="0.03743" units="cm"/>
      <inkml:brushProperty name="height" value="0.03743" units="cm"/>
      <inkml:brushProperty name="color" value="#FED406"/>
    </inkml:brush>
  </inkml:definitions>
  <inkml:trace contextRef="#ctx0" brushRef="#br0">10124 7955 587,'-14'-1'3,"1"-2"5,2-2 5,2-1 5,3 1 6,2 8 6,4 6 7,3 7 7,0 5-2,-1 1-7,0 3-8,-2 1-8,0 3-4,0 5-1,0 3 0,0 4-1,0 2-2,0 0-2,0 0-4,0 0-2,0-1-3,0-3-2,0-4-2,0-2-2,1-3 0,0-3 0,2-3 1,0-3 1,0-2 0,0-1 1,-2-1 1,0-1 0,-1 0 1,0 0 0,0-1 1,0 1 1,1-2 1,2-1 2,2-2 2,2-2 2,3-2 0,7-2-2,6-3-1,5 0-1,4-4-2,3 0 1,1-3 1,2-2-1,3-1 1,5 0 0,3 1 0,4-1 0,3 0-1,3 2-4,3 1-2,4 0-3,0 1-4,-1 0-7,-1 0-6,-1 1-7,1-1-5,0 2-4,1 0-4,1 2-4,-5 0-1,-10 0 2,-11 0 2,-11 0 2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55:15"/>
    </inkml:context>
    <inkml:brush xml:id="br0">
      <inkml:brushProperty name="width" value="0.05845" units="cm"/>
      <inkml:brushProperty name="height" value="0.05845" units="cm"/>
      <inkml:brushProperty name="color" value="#FED406"/>
    </inkml:brush>
  </inkml:definitions>
  <inkml:trace contextRef="#ctx0" brushRef="#br0">65472 7600 376,'-24'1'51,"13"2"2,14 2 0,14 2 1,6 0-4,-1-1-9,-1-1-9,-1 0-9,0-2-6,3 0-1,1-2-2,3 0-2,1-1 0,1 0-1,1 0 0,1 0-1,-1 0 1,0 2-1,-1 0-1,-1 2 1,-1-1-2,-1-1-3,-1 0-2,-1-2-4,0 0 0,1 0 1,1 0 0,1 0 2,0 0 1,-1 0-1,-1 0 0,-1 0 0,0 1 0,1 0 0,1 2 1,1 0 1,0 0 0,1 0 0,-1-2 0,1 0 0,-1-1 0,1 0 0,-1 0 0,0 0 1,1 0-1,-1 0-2,1 0-1,-1 0-1,0 0-1,1 0 0,-1 0 0,1 0 1,-1 0 0,-1 0 0,-1 0-1,-1 0 1,0 0 0,1 0 0,1 0 1,1 0-1,1-1 2,0 0 0,2-2 1,1 0 1,1-1 1,-1 0-1,0 0-1,1 1 1,-1-1-2,0 0 1,1 0 0,-1 0-1,1 1 1,-1 0-1,0 2 1,1 0-1,-2 1 0,0 0-1,-1 0-2,-1 0-1,-1 0-1,1 0 0,-1 0 0,1 0 1,-1 1 0,-1 0 0,-1 2 2,-1 0 0,-1 1 1,1 0-1,-1 0 1,1 0-1,-1-1 1,-1-1-1,-1 0 0,-1-2 0,0 1 0,1 0 1,1 2-1,1 0 0,1 0 0,-1 0 0,1-2-1,-1 0 0,2-1 0,1 0 0,3 0 1,1 0-1,1 0 1,-1 0-1,-1 0 0,-1 0 0,-1 0-1,1 0 0,-1 0 0,1 0 0,-1 0 0,0 0-1,1 0 1,-1 0-1,0 0 1,-1 0-1,-1 0 1,-1 0 0,0 0 0,1 0 0,1 0 1,1 0-1,0 0 1,1 2 0,-1 0 1,1 2-1,-1-1 1,1 0 1,-1-2 0,1 0 0,-1-1 1,2 0-1,1 0 0,1 0 0,0 0-1,-1 0 1,-1 0-1,-1 0 0,-1 0 0,1 0 0,-1 0 0,1 0 0,-1-1 0,0 0 0,1-2-1,-1 0 0,0-1 0,-1 2 0,-1 0 0,-1 2 1,-1 0-1,-1 0 0,-1 0 1,-1 0-1,0 0 1,1 0 0,1 0-1,2 0 1,-1 0 0,1 0 1,-1 0-1,1 0 1,0 0 1,3 0 0,1 0 1,2 0 0,3 0 0,1 0 0,2 0 0,3 0-2,-1 0 1,0 0-1,-2 0-1,1 0 1,-2 0-1,2 0 0,1 0 1,0 0-1,1 0 0,-1 0 0,-2 0-1,0 0 0,0 0 1,1 0-1,0 0 0,2 0 1,0 0-1,-1 0 1,-2 0 0,0 0 0,-2 0-1,-1 0 1,-3 0 0,-1 0 0,-2 0 0,1 0 1,-1 0 0,0 0 0,1 0 1,-1 0 0,1 0-1,-1 0 1,0 0-1,-1 0 1,-1 0-1,-1 0 0,1 0 1,1 2 0,2 0 0,3 2 2,1-1-1,2 0 0,3-2 0,1 0-1,1-1 0,0 0-1,1 0-2,-1 0-1,-1 0-1,-2 0-1,-2 0 0,-1 0-1,-2 0 0,1 0 1,-1 0 1,0 0 1,0 0 0,-1 0-1,-1 0 1,-1 0-1,-2 0 1,-3 0-1,-3 0 2,-3 0 0,-5-2-10,-6 0-18,-8-3-19,-6-2-18,-6-1-6,-6 0 8,-3 1 9,-6-1 8,-1 1 7,5 2 6,3 2 7,5 2 6,1 1 3,0-2-1,1 0-3,-1-2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29:2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68550 8625 333,'49'20'167,"16"14"-1,16 15 1,16 15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29:44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56333 15639 541,'-7'-8'-1,"0"0"1,2 0 1,1 0 1,0 0-1,2-2 0,0 0 0,2-1-2,0-1 1,0-2 2,0 0 0,0-1 2,0 1 1,2 1 0,0 2 0,2 2 0,-1 1 0,-1-2 0,0 0-1,-1-1 0,-3 0-1,-1 1 1,-2 0 1,-1 2-1,-3 0 0,0-2 0,-1 0-2,-1-1-1,-2-2-1,0 0 1,-1-1-1,-1-1-1,-2 0 1,-4 2 0,-2 3 1,-2 1 1,-3 1 1,1 2 0,-1 1 0,1 1 1,-2-1 0,-1 2 1,-3-1 0,-1 0 0,-3 0 1,-2 2-2,-4 0 0,-2 2-2,-2 0 0,0 2 0,0 0 0,-1 2 1,2-1-1,0-1 0,2 0 1,0-1-1,2-1 0,0 2 0,1 0 0,2 2 0,-1 0 0,1 1 0,0 1 1,0 2 1,0 0 0,3 0-1,2 0-1,2-1-1,-1 1 0,-3 2-1,-3 0 0,-2 2-1,-2-2 0,1 1 1,1-2-1,2 0 1,0-1-1,1 3 1,2 2-1,0 2 0,0 0 1,-1 1 0,0 0 1,-2-1 1,0 1 1,2 2 1,0 0 1,1 1 1,2 1 0,1 1 1,3 1 0,2 1-1,-1 1 1,1 1 1,-2 1 1,-1 1 0,0 0 0,1 1-1,1-1-2,1 1-1,0-1-1,-1 2-1,0 1 0,-2 1-1,0-1 0,3-1 1,1-3 0,3-1 1,1-2 0,-1 1 0,0-1 1,1 1 1,0-1 0,1 1-1,1-1 1,1 1-1,0-1 1,0 3-1,1 0-1,-1 1 1,1 1-1,3 2-1,1 2 1,3 3-1,0-1-1,2 0 0,1-1 0,0-1-1,2 0 0,1 1 0,0 0 1,2 2 0,0-1 0,2-1-1,0-3 0,2-1 0,0-2-1,2 0 0,0 1 0,2-1 1,0 0-1,0 1 0,-1-1 0,2 1 0,-2-1 0,1 1-1,0-1 1,0 1 0,0-1 1,0 2 0,0 1 0,0 1 1,0 0 0,0-2 0,-1 0 0,2 0 0,-1-2 1,1 2-1,2 1 0,0 1-1,1 0 1,0 1-1,0-1 0,-1 0 0,1-1 0,0-1 0,0-3 0,0-1 0,0-2 0,-1-1 0,1-1 0,0-1 0,0-1 0,2-1 1,0-1 1,1 0 1,1-1 0,0 3 0,-1 1-1,1 3 0,0 1-1,0 1 0,0 1-1,-1 1-1,1 0 1,0 1-2,0-1 0,0 1-1,-1-2 0,1 0 1,0-1-1,0-1 1,-1-1-1,1-3 1,0-1 0,0-2 0,0-2 0,1 1 0,1 0 0,1-1 0,1 1 0,0 0-1,0-1 0,-1 1-1,1-1 0,0-1 0,-1-1-1,1 0 0,0-2 1,-1-1 0,1 0 1,0-2 0,-1 0 1,1 0 0,0 0 0,-1-1 1,1 1-1,0-2 1,-1-1-1,1 0 0,0-1 0,-1 2 1,1 0-1,0 1 1,-1 1 0,1 0-1,0 0 0,0 0 0,0 0-1,1-1-1,1 1 1,1 0-1,1 0 0,-1 0 1,1 0-1,0-1 1,-2 1 0,1 0 1,-2 0 0,-1 0 1,1-1 0,3-1 1,3-1-1,3 0 0,2-2 1,1 0-1,1-2 1,1 0-1,0-1 1,-2 0-1,0 0 0,0 0 0,-2 0 0,0 2 0,1 0 0,-1 2 0,1-1 0,-1-1 0,0 0 1,1-1-1,-1-2 0,1-1 0,-1 0 1,1-1-1,-2-2 1,1 0 0,-2-1 1,-1-2-1,-1 1 0,1-1 1,-1 0-1,1 0 0,-1 0 0,-1 0-1,-1 1-1,-1-1 0,0 0 0,1 0-1,1 0 1,1 0 0,1 0 0,1-2-1,1 0 1,1-1 0,0 0-1,-1 1 1,-1 0-1,-1 2 0,0 0 0,-1-2 1,1 0-1,-1-1 0,1-3 1,1-2 0,1-3 0,1-3 1,1-3-1,3-3 0,1-3-1,3-2 0,0-3 0,0-3 0,0-1 0,1-2 1,-2 0-1,0 2 0,-1 2 0,-1 2-1,-2 1 0,-3 3 0,-3 1-1,-3 3-1,-1 0 0,1-3 0,1-1 1,1-2 0,1-3 0,-1-3 0,1-2 0,-1-4 1,0-1 0,-1-2 0,-1 0 1,0-1 0,-3-1 1,1 2-1,-2 0 0,-1 2 0,0 1 0,-1 1 1,1 3 1,0 2 1,0 2 0,-1 2-1,1 2 1,0 1 0,-2 1 0,-1-1 0,-2 0 0,-2-2 0,-1-1 0,1-2 0,2-3 1,0 0 0,0-4 0,1-1 0,0-2 1,0-1-1,-1-1 1,-1 3-1,0 4 0,-2 2-1,0 2 1,0 2 0,0 0 1,-1 2-1,1 0 1,-2 1 1,-1 1-1,0 1 0,-2 2 0,-2 1 1,-2 3-2,-2 2 1,-2-1 0,-2-3 0,-2-3 0,-1-3 0,-2-1 0,0 0 0,0-1 1,1 1 1,-2 0-1,-2 0 1,-2-1-1,-1 1 0,-2 1 0,1 3-3,-1 3 0,0 4-3,0 1 1,-3 4 0,-1 3 0,-3 3 1,-1 2 1,-1 1 0,-1 0-1,0 2 1,-2 0-1,-1 2-1,-1 1-1,-1 1-2,-2 0 1,-2 2 1,-4 0 0,-2 2 1,-1 1-4,1 3-11,3 4-10,2 2-10,4 1-4,5-1 4,7 0 4,6-2 4,3 0 0,2 0-6,2 0-4,2 0-6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0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94958 27250 482,'-8'7'0,"0"-2"0,0-3 0,1 0 0,-1-2 8,0 0 15,0 0 15,0 0 17,6 0 7,12 0 1,11 0 0,13 0 1,7 0-7,6 0-14,5 0-15,4 0-15,2 1-13,-1 1-14,0 3-14,-2 2-14,-5 0-12,-11 0-11,-12-2-9,-9 0-12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29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75619 27250 999,'-24'7'-5,"1"-2"-10,-1-2-11,0-2-10,3-1-2,3 0 6,4 0 8,4 0 6,1 0 6,-1 2 2,-3 0 2,-2 2 4,1 0 1,3 0 0,2 0 1,4 0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0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64750 26700 554,'23'0'110,"-1"0"-26,-1 0-26,-1 0-26,-1 0-15,-1 0-3,0 0-3,-2 0-4,-1 0-3,1 2-3,0 0-3,0 2-3,-2 0-1,-1 2 1,-3 0 1,0 1 1,-2 0 0,3 0 0,2-2 0,2 0 0,3-1 1,5 0 0,5-1 2,5 1 1,0 0-1,-4-2 0,-3 0-1,-5-2-1,-1 0 0,0 0 0,-1 0 0,1 0 1,-1 0 1,-1 0 0,-1 0 0,-1 0 2,-1 1-1,-1 0 0,0 2-1,-2 0 0,0 0 1,2 0 0,0-2 0,1 0 1,1-1 1,1 0-1,2 0 1,0 0 0,0 0 0,1 0 0,-1 0-1,1 0 0,-1-1 1,-1 0-2,-1-2 1,0 0 0,-2 0-1,1 0 0,0 2 1,-1 0-1,0 1 0,0 0-1,-2 0 1,-1 0-2,0 0 1,2 0 1,0 0 0,1 0 0,2 0 1,1 0 2,3 0 2,2 0 2,0 0 0,1 0-1,-1 0 0,1 0-1,-1 0 0,1 0-2,-1 0-1,1 0-1,-1 0 0,-1 0-1,-1 0-1,-1 0-1,-1 0 1,1 0-1,0 0 0,-1 0 0,1 0 0,0 0 0,-1 0-1,1 0 1,-1 0-1,-1 0 3,-1 0 1,-1 0 1,0 0 2,0 0-2,-1 0 1,1 0-1,0 0 0,1 0 1,1 0-1,2 0 2,-1 1-1,1 0-1,-1 2 0,1 0-1,0 0 0,1 0-1,1-2 0,1 0 0,1-1-1,1 0 0,1 0 0,1 0-1,1 0 1,1 0 0,1 0 0,1 0 1,-1 0 0,-2 0 0,-1 0-1,-2 0 0,-2 0 1,1 0-2,-1 0 1,1 0 0,-2 0 0,-1 0 0,-3 0 0,-1 0 0,-2 0-1,-1 0-3,-1 0-3,0 0-4,-5 0-12,-6 2-25,-8 0-23,-6 2-23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1"/>
    </inkml:context>
    <inkml:brush xml:id="br0">
      <inkml:brushProperty name="width" value="0.04006" units="cm"/>
      <inkml:brushProperty name="height" value="0.04006" units="cm"/>
      <inkml:brushProperty name="color" value="#F2395B"/>
    </inkml:brush>
  </inkml:definitions>
  <inkml:trace contextRef="#ctx0" brushRef="#br0">64043 25818 549,'7'-8'4,"-1"1"7,0-1 9,-2 0 8,-2 2 4,-6 6 2,-4 4 2,-5 6 1,-3 1-2,-2 1-6,0 0-8,-1 0-7,-1-1-3,-1 1-3,-1 0-1,-1 0-2,1-1-2,1 1-3,2 0-2,3 0-3,-1-1-2,0-1 2,-1 0 1,-1-2 0,-2 1 1,-1 3 0,-3 4 1,-1 2-1,-1 0 1,3-1 1,1-2 0,3-2 1,1-1 1,1 3 3,0 2 3,2 1 3,1 1 2,1-3 0,1-1 1,1-2 0,1-1 0,4 0 0,2-1-1,4 1 0,2 0-2,2 0-3,2-1-4,2 1-3,1 0-1,3 2 1,2 0 0,2 1 1,0 0 1,-1-1 0,-1-1 0,0 0-1,-1-1 1,3 1-1,2 1 1,1 2-1,1-1-1,-1 1 1,0 0 0,-2-1-1,0 1 0,-1 0 1,1-1-2,0 1 1,-1-1-1,1-1 0,0-1-1,-1 0 0,0-2-1,0-1 1,-2 0 1,-1-2-1,0-1-13,0 0-28,-1-2-28,1 0-29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7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66563 21550 459,'0'38'131,"0"-2"-27,0-2-29,0-1-28,0-1-15,0 1-4,0 0-3,0 2-4,-1 1-2,0 1-3,-2 0-1,0 2-3,-1 0-3,0-2-4,0 0-4,0-1-3,0-2-4,0-3-2,0-4-2,1-1-2,-2-4-1,-1 0-1,0-1-1,-1 0-2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7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66650 23066 577,'29'-1'142,"-5"-1"-36,-5 0-36,-5-1-36,-2-1-19,2 2 1,0 0-1,1 2 0,1 0-5,-1 0-12,1 0-11,0 0-11,-1 0-14,-1 0-16,-1 0-15,0 0-16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7"/>
    </inkml:context>
    <inkml:brush xml:id="br0">
      <inkml:brushProperty name="width" value="0.05694" units="cm"/>
      <inkml:brushProperty name="height" value="0.05694" units="cm"/>
      <inkml:brushProperty name="color" value="#F2395B"/>
    </inkml:brush>
  </inkml:definitions>
  <inkml:trace contextRef="#ctx0" brushRef="#br0">67462 21766 386,'0'-12'30,"0"8"16,0 8 14,0 8 15,0 5 1,0 5-11,0 3-11,0 5-12,0 0-8,0 0-6,0-1-4,0-1-6,0-1-3,0-1-1,0-1-1,0-1-2,0 3-4,0 7-5,0 6-8,0 8-6,-2 5-2,-2 4-1,-4 3 1,-2 5 0,-1 2-4,0 3-6,2 1-8,1 3-7,1-6-4,2-11 0,2-12-1,2-11 0,0-8-1,0-2-2,-2-1-2,0-2-1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8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68141 21863 455,'-4'-8'115,"8"0"-18,8 0-18,7 0-19,5 1-13,0 1-8,-1 0-6,1 2-8,0 0-6,2 2-4,3 0-6,1 2-4,0 0-3,-1 2-3,-3 0-2,-1 2-1,-3 0-3,-3 0-5,-3-1-4,-2 2-3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18"/>
    </inkml:context>
    <inkml:brush xml:id="br0">
      <inkml:brushProperty name="width" value="0.05246" units="cm"/>
      <inkml:brushProperty name="height" value="0.05246" units="cm"/>
      <inkml:brushProperty name="color" value="#F2395B"/>
    </inkml:brush>
  </inkml:definitions>
  <inkml:trace contextRef="#ctx0" brushRef="#br0">68848 21205 419,'-21'-13'43,"6"6"13,6 6 12,6 6 13,3 4-1,2 3-14,0 4-13,2 2-15,-1 2-10,0 1-4,-2 1-6,0 1-5,-1 2-5,0 5-4,0 3-4,0 4-5,0 2-7,0-2-14,0 0-11,0-1-12,0-4-10,0-4-9,0-4-8,0-6-9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2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60511 14294 999,'-13'-42'-52,"8"13"6,7 12 9,6 11 7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25"/>
    </inkml:context>
    <inkml:brush xml:id="br0">
      <inkml:brushProperty name="width" value="0.04464" units="cm"/>
      <inkml:brushProperty name="height" value="0.04464" units="cm"/>
      <inkml:brushProperty name="color" value="#00BFF3"/>
    </inkml:brush>
  </inkml:definitions>
  <inkml:trace contextRef="#ctx0" brushRef="#br0">38589 23735 492,'0'-29'37,"-2"5"-1,0 5-1,-1 5-1,-2 3-1,-2 0-3,-2 2-2,-2 1-3,-1 0-2,-2 0-5,0 0-4,-1 0-3,-2 1-2,-3 1-2,-3 0-1,-3 2-2,-2 0 0,-3 0 0,-1 0-1,-2 0 0,-1 1-1,1 0-3,1 2-2,1 0-3,1 2 0,2 0 2,0 2 3,1 0 1,0 2 2,-1 2 0,-1 2 1,-1 1 0,0 1 0,0 0 1,-1-2-2,1 0 1,0-1 0,3 1-1,2 2 1,1 0 1,-2 2-2,-7 3-2,-6 3-3,-8 3-1,-1 2-1,4 1 1,4 1 3,4 1 1,1 1 1,-1 1 1,-1 1 0,0 1 1,0-1 0,1 0 0,3-1-1,2-1 0,1-1 0,1 1 2,1-1 2,1 1 1,2-1 0,1 1 0,3-1-1,1 0 1,2 0-1,3-3-1,1-1 1,2-3-1,2 2 0,1 3-1,0 4 0,2 5-1,1 3 1,0 2 1,2 4 0,1 2 1,0 3 0,0 0-1,0 2-1,0 0-1,1-1 0,2-4-3,2-4 0,2-3-1,2-5-1,2-2 1,1-3-1,3-3 0,2-1 0,2-1-1,1 1-1,3-1-2,1 0 0,1-1 1,1-1 1,1-1 1,2-1 0,1-1 0,3-1 0,1 0 0,2-3 0,1-1 0,1-2 1,0-2 0,2-1 1,1-1 0,0 1 1,2 0-1,1-1 1,2-2 1,3-3 0,1 0 0,-1-2 1,0 0-1,-3 0 0,-2 0-1,0 0 0,0 0 0,2 0-1,1 0 0,0-1 0,2-1-1,0 0 1,2-1-1,-1-2 0,-2-2-1,-2-2 0,-2-1 0,0-3-1,1 0 1,0-1 0,2-1 1,-1-1-1,-2 0 1,-2 1-1,-1-1 0,-3 0 1,0-1-1,-1-2 0,-1 1 0,-1-2 2,-1 0 1,-2 1 2,1-1 1,-2-1 1,0-3 0,1-3-1,-1-3-1,0-2 0,-1 0-1,-1-2 1,-1-1-1,-1-1 0,-3 0 0,-1-2 0,-2-1 0,-2 2-1,-1 2-2,-1 3-1,-1 3-2,-1 2 0,-2 1 0,-2 1 1,-2 2 0,-2-2 1,-1 0 0,0-1 3,-1 0 0,-1-3 1,0 1 0,0-2 0,0-1 0,0-1 0,0-3 0,0-1 0,0-2 0,-2-1 2,0 2 1,-3 0 1,-2 1 3,-1 1 1,-2 0-2,0 0 1,-1-1-1,-2 3-2,0 2 0,-1 3-2,-1 3-1,-2 2-1,-1 1 0,-3 1 0,-1 1 0,-3 0-1,0 1 1,-1-1-1,0 0-1,-3 2 1,1 1-1,-2 2 0,-1 3 0,-1 1 0,-3 0 0,-1 2 0,-2 1 0,-2 1 0,-1 2 0,0 2 0,-2 2-1,0 1 0,0 2-1,0 0-2,0 2-1,0 1-2,0 3-3,0 4-2,0 2-2,0 3-3,1 1-3,1 3-4,2 1-3,3 1-1,5-3 2,7-1 0,5-2 2,4-2-3,3-1-7,1-1-7,2-1-7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0"/>
    </inkml:context>
    <inkml:brush xml:id="br0">
      <inkml:brushProperty name="width" value="0.05332" units="cm"/>
      <inkml:brushProperty name="height" value="0.05332" units="cm"/>
      <inkml:brushProperty name="color" value="#00BFF3"/>
    </inkml:brush>
  </inkml:definitions>
  <inkml:trace contextRef="#ctx0" brushRef="#br0">75084 1741 412,'-8'-8'0,"2"2"0,1 1 0,0 0 0,1 1 2,0-2 4,0 0 5,0-1 3,0-1 4,-2 2 3,0 1 4,-1 0 3,-1 3 5,2 4 9,1 4 9,0 4 9,1 3-1,-2 5-9,0 4-9,-1 3-9,-1 5-6,2 7-4,1 5-3,0 6-4,1 7-5,-2 7-8,0 9-7,-1 7-7,-1 6-7,0 2-6,0 4-6,1 3-6,-1 3-5,0 4-6,0 3-7,0 5-5,1-6 2,0-16 9,2-15 10,1-16 10,0-11 4,0-6 0,0-6 0,0-5-1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1"/>
    </inkml:context>
    <inkml:brush xml:id="br0">
      <inkml:brushProperty name="width" value="0.05703" units="cm"/>
      <inkml:brushProperty name="height" value="0.05703" units="cm"/>
      <inkml:brushProperty name="color" value="#F2395B"/>
    </inkml:brush>
  </inkml:definitions>
  <inkml:trace contextRef="#ctx0" brushRef="#br0">97424 25061 385,'-13'-7'38,"6"2"-4,6 2-4,6 2-2,6 1-2,5 0 1,7 0 2,5 0 1,5 0-1,3 0-5,3 0-4,2 0-5,2-1-3,1 0-3,-1-2 0,0 0-3,-3-1-4,-6 0-6,-5 0-6,-7 0-6,-5-2-10,-4-3-14,-6-5-14,-4-4-13,-6-2 0,-4-3 14,-6-1 16,-4-3 14,-2 0 10,1 1 5,1 1 4,1 1 6,1 2 6,0 3 4,2 3 7,1 3 5,2 5 8,2 8 13,4 8 13,2 8 11,2 6 2,-2 6-10,0 6-10,-1 7-10,-1 3-7,0 0-4,0 1-4,0 2-4,-1 0-4,0 0-2,-1 0-4,-2 0-3,1 0-4,1 0-2,0 0-2,2 0-4,-1-2-4,0-6-3,-1-4-4,-2-5-3,-1-11-10,-1-16-14,-3-17-14,-2-17-14,2-10-2,5-2 10,4-4 10,6-2 10,2 1 8,3 7 6,2 7 5,2 8 7,0 4 3,-1 4 2,0 5 3,-2 3 3,-3 6 12,-8 8 24,-6 8 24,-7 7 24,-5 5 3,-2-1-15,-1 1-17,-2-1-17,-3 1-11,1-1-8,-2 1-6,-1-1-8,2-1-6,3-3-8,4-3-7,5-2-8,4-5-10,8-5-14,7-4-15,6-5-15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26"/>
    </inkml:context>
    <inkml:brush xml:id="br0">
      <inkml:brushProperty name="width" value="0.04806" units="cm"/>
      <inkml:brushProperty name="height" value="0.04806" units="cm"/>
      <inkml:brushProperty name="color" value="#00BFF3"/>
    </inkml:brush>
  </inkml:definitions>
  <inkml:trace contextRef="#ctx0" brushRef="#br0">42505 26888 457,'-13'-1'23,"6"-1"5,6 0 5,6-1 4,3-1 1,2 2-7,0 0-4,1 2-7,2-1-3,3 0-2,4-2-2,2 0-2,1-1-1,1-2-1,-1 0-1,1-1 0,0-1-1,3 0-1,1 0-2,3 0 0,1 1 0,2 1 2,3 0 1,1 2 1,1 0 1,0 0-1,0 0 0,1 0 0,-2 1 0,-2 0 0,-2 2 0,-1 1 0,-3 0-1,-2 0-3,-1 0-2,-3 0-3,1 0-1,1 0 0,3 0 1,1 0 1,2 0 1,1 0 1,1 0 1,1 0 2,0 0 1,2 0-1,1 0 0,1 0 0,0 0 0,0 0 1,0 0 0,0 0 1,1 0 0,-1 0-1,0 0-2,0 0-1,0-1-1,-2-1-3,0 0 0,-1-1-3,0-1 0,1 0 1,0 0 1,2 0 1,0 0 1,0 0 1,1 0 0,-1 0 1,-1 1 1,-2 1-1,-2 0 0,-1 2-1,-1 0 0,1 0 0,0 0 2,2 0-1,-1 0 1,-1 0 0,-3 0 0,-1 0-1,-3 0 1,0 0-2,0 0 0,-2 0-2,-1-1 0,1-1-1,-1 0-1,1-1 0,-1-1-1,1 2 1,-1 0 0,1 2 1,0 0 1,1 0-1,1 0 0,1 0 0,-1 0-1,0 0-1,0 0-1,-2 0 0,-1 0-2,1 0 1,-1 0 0,1 0 0,-1 0 1,-1 0-1,-1 0 1,-1 0 0,0 0 0,1 0 1,1 0-1,1 0 0,0 0 1,-1 2 0,-1 0 0,0 2 0,-2 0 0,1 0 1,-1-1 1,1 1 0,0 0 1,1-2-1,1 0 2,1-2-1,0 1 0,-1 0-2,-1 2 0,-1 0-2,1 0-1,0 0 0,0-2-1,3 0 1,-1-1-1,-1 0-1,-1 0-1,-1 0 0,-2 0-2,-1 0 0,-2 0-1,-2 0-2,-2 0-5,1 0-12,0 0-12,0 0-11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27"/>
    </inkml:context>
    <inkml:brush xml:id="br0">
      <inkml:brushProperty name="width" value="0.04698" units="cm"/>
      <inkml:brushProperty name="height" value="0.04698" units="cm"/>
      <inkml:brushProperty name="color" value="#00BFF3"/>
    </inkml:brush>
  </inkml:definitions>
  <inkml:trace contextRef="#ctx0" brushRef="#br0">52820 25700 468,'23'0'120,"-1"2"-26,-1 0-25,-1 2-25,0 0-16,1 2-3,1 0-3,1 1-5,0 1-2,-1 0-2,-1 0-2,0 0-2,-3 0 0,-1-1-2,-2 1 0,-3 0 0,1 0-3,2 2-1,1 0-3,3 1-3,0 0-1,-3 0 0,-1-2 0,-2-1 0,-1 1 1,0 0 1,-1 1 1,1 2 2,-1-1 1,-2 1 1,-3 0 2,-1 0 1,-2-1 0,-4 1 1,-2 0 0,-3 0 1,-5 0-2,-6 1-5,-6 1-3,-5 1-4,-6 2-4,-5 3-6,-4 4-4,-6 2-4,-4 2-3,-3 4 3,-5 3 0,-4 3 2,4-2 3,12-8 2,12-6 4,11-6 3,6-5-8,-1 1-17,-1 0-17,-1 0-18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31"/>
    </inkml:context>
    <inkml:brush xml:id="br0">
      <inkml:brushProperty name="width" value="0.03806" units="cm"/>
      <inkml:brushProperty name="height" value="0.03806" units="cm"/>
      <inkml:brushProperty name="color" value="#00BFF3"/>
    </inkml:brush>
  </inkml:definitions>
  <inkml:trace contextRef="#ctx0" brushRef="#br0">34972 21997 577,'-19'0'7,"7"0"18,8 0 17,8 0 18,4 0 3,2 0-13,0 0-12,1 0-13,1 0-7,0 0-2,-1 0 0,1 0-1,1 0-4,2 0-5,1 0-6,3 0-5,0 0-2,-3 0 2,-1 0 3,-2 0 2,-2 0 1,1 0 1,0 0 0,0 0 0,1-1 0,3 0 1,3-2 1,3 0-1,2-2 0,-1 0-1,1-1-3,0-1-1,-2 0-1,0 2 1,-1 2 0,0 2 0,-3 1 1,-1 0 0,-2 0 1,-2 0-1,-1 0 2,1 2 1,1 0 2,1 2 3,1-1-1,0-1 0,-1 0-1,1-1-1,0-1-1,0 1-1,-1 2-2,1 0 0,0 0 0,-1 0-1,1-1 0,0-2 1,0 0-1,1 0 0,1 0 0,1 0 0,0 0 1,-1 0-1,-1 0 0,0 0 1,-2 0-1,-1 0 1,-1 0 0,0 0 0,-2 0-1,1-2 1,0-1-1,0 0-1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33"/>
    </inkml:context>
    <inkml:brush xml:id="br0">
      <inkml:brushProperty name="width" value="0.04139" units="cm"/>
      <inkml:brushProperty name="height" value="0.04139" units="cm"/>
      <inkml:brushProperty name="color" value="#00BFF3"/>
    </inkml:brush>
  </inkml:definitions>
  <inkml:trace contextRef="#ctx0" brushRef="#br0">48635 18778 531,'-6'6'-43,"2"-4"19,4-4 17,3-4 18,0-1 10,-1-1 4,0 0 1,-2 0 4,0 0 1,0 0 0,0 1-1,0-1 0,-1 1-2,-4 2-4,-2 2-5,-3 2-4,-2 2-2,0 4 0,0 2-1,1 4 1,-1 1-1,0 3 0,0 1 1,1 3-1,-1 0 0,0-1-1,0-1-1,1 0-1,-1-1 0,2 1 1,1 1 0,0 1 0,2 1 0,1-1-2,0 1-3,2 0-2,0-2-2,2 0 1,0 0-1,2-2 0,0-1 0,0-1 1,0-1 0,0 0 1,3-2-1,6-1-3,5 0-3,7-2-2,2-1-1,-1-2 0,-1-3-1,-1 0 0,0-4-1,0-2 0,-1-4-2,1-2 0,-1-3-2,-1-1 1,-1-3 0,0-1 0,-2-3 0,-1 0 1,-1-1 0,-1-1 0,-1-1 2,-2-1 0,-2-1 0,-2 0 1,-2-1 1,-1 2 3,0 3 1,-1 2 2,-3 1 1,0 2 0,-3 2 1,-2 3 1,-1 1 0,-2 2 0,0 2 2,-1 3 0,-2-1 1,0 2 0,-1-1 0,-1 0 0,-1 1-1,0 2-5,1 2-3,-1 2-3,4 1-7,8 2-9,8 0-7,8 1-10,5-1-2,3-4 1,3-4 2,3-4 1,-1-1 4,-5 1 7,-4 0 5,-6 2 7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34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49857 18318 494,'7'-8'-4,"-2"1"12,-3-1 12,0 0 13,-4 2 6,0 6 4,-3 4 3,-2 6 2,-1 3-1,2 3-8,1 3-6,0 3-8,1 3-4,1 1-2,-2 3-1,2 1-3,-2 3-2,0 2-1,-2 4-2,0 3-1,-1 0-2,0 0-4,1-1-2,-1-1-2,0-3-5,2-4-5,1-4-6,0-3-5,1-3-2,0-1 3,0-1 1,1-1 1,-2-5-7,2-8-17,-1-10-19,0-8-17,0-7-1,2-5 18,0-5 17,2-5 17,1-1 10,2 3 5,2 3 3,2 4 4,0 1 4,-1 4 2,0 3 4,-2 3 3,1 1 5,0 1 6,1-1 7,2 0 7,1 0 5,3 1 1,3-1 4,4 0 2,0 1-2,1 2-7,-1 2-5,1 3-6,0 0-5,1 0-3,1 0-4,1 0-2,0 1-2,-3 0 0,-1 1 1,-2 2 0,-1 0 1,-1 0 1,1 0-1,0 0 2,-2-1-16,-3-4-29,-3-2-31,-2-3-30,-3-2-4,-2 2 21,-2 1 21,-2 0 21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34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50960 17916 424,'0'-35'4,"0"8"0,0 7 1,0 8 0,0 5 7,0-1 15,0 0 16,0 0 14,0 4 6,0 8-7,0 8-6,0 7-6,0 6-6,0 1-6,0 3-5,0 1-7,-1 2-3,-1 2-3,0 3-2,-1 1-3,-2 3-1,0 6 0,-1 4 0,-2 6 0,1 1-3,2-1-8,3 0-6,1-2-8,0 0-2,-1 0 0,0-1 2,-1 1 0,-2-1-5,0 0-12,-1-2-11,-2 0-13,1-6-2,1-8 8,0-9 6,2-9 8,0-5 4,2-1 1,0-1 0,2 0 2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9:30:35"/>
    </inkml:context>
    <inkml:brush xml:id="br0">
      <inkml:brushProperty name="width" value="0.04413" units="cm"/>
      <inkml:brushProperty name="height" value="0.04413" units="cm"/>
      <inkml:brushProperty name="color" value="#00BFF3"/>
    </inkml:brush>
  </inkml:definitions>
  <inkml:trace contextRef="#ctx0" brushRef="#br0">52187 17994 498,'-6'-15'-7,"6"4"20,4 3 20,6 3 19,2 1 8,1 0-4,1 0-5,2 0-4,1 1-6,3 0-5,3 2-7,3 0-5,0 1-5,-1-2-3,-3 0-3,-1-2-3,0 0-4,1 1-3,3-1-5,1 0-4,0 0-4,-5 2-2,-3 0-2,-4 2-4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3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88913 18813 999,'-22'-22'-6,"5"5"-12,3 3-12,4 4-12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58"/>
    </inkml:context>
    <inkml:brush xml:id="br0">
      <inkml:brushProperty name="width" value="0.04111" units="cm"/>
      <inkml:brushProperty name="height" value="0.04111" units="cm"/>
      <inkml:brushProperty name="color" value="#F2395B"/>
    </inkml:brush>
  </inkml:definitions>
  <inkml:trace contextRef="#ctx0" brushRef="#br0">79400 28036 535,'31'-2'102,"-1"-4"-25,-2-4-27,1-3-25,-3-3-15,0 2-3,-1 1-4,0 1-3,-2 0-3,1 1-1,-1-1-2,1 0-1,-3 4-2,-5 6 1,-5 7 0,-5 8 0,-3 3 2,-4 3 2,-2 2 4,-3 1 2,-2 2 2,0-1 2,0 1 1,0-1 1,0-1 1,1-3-2,-1-3 0,0-2-1,1-3-1,2 1 0,2 0 0,2 0 0,2 0-1,2 1-3,2 1-1,2 1-3,1-1-2,0-2 0,-1-4-2,1-2-1,-1-2 1,-4 3-1,-3 2 1,-2 2 1,-3 0 0,0-3 1,-1-1 0,-1-2 1,-2-1 0,0 0-2,-2 0-1,0 0-1,-1-2-1,1-2-2,-1-4-2,0-2 0,0-3-2,1-2 0,-1-2 0,0-1 0,1-2 0,1-1 3,0-2 2,2 1 2,1-1 3,2 2 3,2 2 4,2 3 2,2 3 12,0 4 22,2 5 21,0 6 21,0 5 1,0 5-17,-1 7-18,-2 5-17,0 7-17,-2 9-12,-1 6-12,0 9-13,0 4-10,0 0-7,2-1-7,0 1-7,1-7 0,0-12 7,0-13 6,0-13 7,0-7 4,-2 1 2,0 0 2,-1 0 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58"/>
    </inkml:context>
    <inkml:brush xml:id="br0">
      <inkml:brushProperty name="width" value="0.03845" units="cm"/>
      <inkml:brushProperty name="height" value="0.03845" units="cm"/>
      <inkml:brushProperty name="color" value="#F2395B"/>
    </inkml:brush>
  </inkml:definitions>
  <inkml:trace contextRef="#ctx0" brushRef="#br0">80739 28443 572,'7'-7'8,"-1"0"17,-1 2 17,0 1 16,-1 1 3,0 3-9,0 4-10,0 2-10,-1 3-8,-1 4-4,0 2-5,-1 3-4,-4 3-3,-2 1 0,-5 3 0,-4 1-1,-1 2-1,-1-1-6,0 1-3,0-1-6,1-1-3,-1-3-5,0-3-3,1-2-4,0-4-2,2-3 0,2-3 0,2-2-1,2-4-3,1-4-4,0-4-6,2-4-4,0-2-1,2 1 6,0-1 4,2 0 6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1"/>
    </inkml:context>
    <inkml:brush xml:id="br0">
      <inkml:brushProperty name="width" value="0.06465" units="cm"/>
      <inkml:brushProperty name="height" value="0.06465" units="cm"/>
      <inkml:brushProperty name="color" value="#F2395B"/>
    </inkml:brush>
  </inkml:definitions>
  <inkml:trace contextRef="#ctx0" brushRef="#br0">98866 25247 340,'15'-7'5,"-1"0"9,-1 2 10,0 1 9,2-1 4,7 2-1,6-1-3,9 0-1,5-1-3,6-2-4,6-2-5,5-2-5,3 0-2,-4-1-3,-3 0-2,-2 0-2,-6 1-3,-6 3-6,-7 1-4,-7 2-5,-8-1-7,-9-4-11,-8-3-10,-10-5-10,-5-2 0,-3 1 10,-3-1 11,-3 1 10,-1-1 5,1 1 3,1-1 0,1 0 3,1 2 3,4 1 7,3 2 6,3 3 8,1 0 2,2 2-1,1 1-2,0 0-1,2 6 10,0 8 18,2 9 21,0 10 19,1 4 2,0 0-16,0 2-17,0 1-16,0 5-9,-2 8-5,0 10-3,-2 8-4,0 4-2,-2-1-1,0-1-1,-1 0-2,-1-3-3,2-3-6,1-3-6,0-2-7,1-5-3,1-6-2,-1-6-2,0-5-1,-1-6-1,0-3 0,-2-5-2,0-3 1,-1-5 0,-2-4 1,0-6 2,-1-4 1,-1-5 2,0-3 3,1-5 2,-1-4 2,1-7-1,2-10-8,2-12-5,3-10-7,0-4-1,3 5 5,2 3 5,3 4 6,0 5 4,1 8 5,2 6 5,0 7 4,-1 8 9,-2 9 13,-4 8 11,-2 10 14,-5 5 1,-4 3-10,-5 3-10,-5 3-9,-4 2-7,-1 1-4,-3 1-6,-1 1-4,-1 0-4,1 1-4,2-1-4,0 1-3,2-3-5,6-3-6,5-5-5,5-3-7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59"/>
    </inkml:context>
    <inkml:brush xml:id="br0">
      <inkml:brushProperty name="width" value="0.0474" units="cm"/>
      <inkml:brushProperty name="height" value="0.0474" units="cm"/>
      <inkml:brushProperty name="color" value="#F2395B"/>
    </inkml:brush>
  </inkml:definitions>
  <inkml:trace contextRef="#ctx0" brushRef="#br0">81000 27857 464,'8'-9'0,"0"0"0,0-2 0,-1 0 0,2-1 0,2-1 3,2-1 0,1-1 2,1 0 3,0 2 4,-2 2 4,-1 3 3,0 1 2,0 2-2,-1 2-1,1 2-2,-1 2-2,0 2 1,-2 2-2,0 2 0,-1 1-1,1 1 0,2 2-1,0 0 0,-1 0 0,-1-1 1,-2 0 0,-2-2 1,-2 0 1,0 2 0,-2 0 2,0 1 0,-1 1 0,0 2 0,0 0-1,0 1 0,0 1-1,0-1 0,0 1 0,0 0-1,0 0-2,0 1 0,0 1-2,0 1-1,0 1-1,0-1-2,0 1 0,0-1-1,0 2 0,0 3-2,0 3 0,0 3-1,0 2-1,0-1 0,0 0 1,0 1-2,0-3 1,2-2 0,0-3-1,2-3 1,-1-2-1,-1-1-3,0 0-1,-1-2-3,-3-2-3,-2-1-5,-4-2-5,-2-2-5,-2-4-3,-2-6 1,0-6 0,-1-6-1,0-5 0,-1-5 1,0-5-1,1-5 0,-1-3 1,2 0 3,1-2 3,1 0 2,1 0 3,4 3 3,2 3 3,4 3 4,2 3 2,2 1 2,2 3 3,2 1 2,1 3 3,1 1 4,2 2 4,0 3 4,0 1 2,-1 4 0,0 3-1,-2 2-1,-1 4 1,-2 4 0,-2 4 1,-2 4 0,-2 3 0,-2 3-4,-2 3-3,-2 3-3,-1 0-1,1 0-3,-1 0-1,0-2-2,0-3-1,0-3-1,0-5-1,0-3-2,4-5-7,6-6-14,8-6-15,6-5-14,2-3-5,-3 2 6,-3 2 6,-2 3 5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59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82350 27626 472,'17'-8'61,"1"0"-8,3 0-8,1 1-7,2-1-7,1 0-7,1 0-5,1 0-6,0 1-5,-3 0-2,-1 2-3,-3 1-3,-1 0 0,-3 2 0,-1 0 1,-2 2 0,-5-4-10,-6-8-21,-8-7-22,-6-9-22,-3-3-2,1 1 17,1 2 17,0 0 17,2 2 10,1 3 3,0 3 4,2 3 2,1 5 16,2 8 26,2 8 27,2 8 26,1 8 5,0 9-18,0 8-17,0 10-18,0 4-9,0 3-1,0 2-3,0 2-1,0 1-4,0 1-8,0 1-7,0 2-8,0-3-8,0-5-11,0-5-10,0-4-10,0-6-7,0-7-6,0-7-5,0-7-6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0"/>
    </inkml:context>
    <inkml:brush xml:id="br0">
      <inkml:brushProperty name="width" value="0.05565" units="cm"/>
      <inkml:brushProperty name="height" value="0.05565" units="cm"/>
      <inkml:brushProperty name="color" value="#F2395B"/>
    </inkml:brush>
  </inkml:definitions>
  <inkml:trace contextRef="#ctx0" brushRef="#br0">82611 28306 395,'-15'-7'51,"2"2"-4,3 2-4,1 2-5,0 3-4,-2 6-3,-2 4-5,-1 5-3,-2 3-3,0 1-3,1 1-2,-1 1-3,0 1-2,-2 1-2,0 1-3,-1 1-3,0-1 0,1-3 0,1-3 1,1-3 2,1-2-2,4-1-4,3-1-3,3 0-4,4-4-6,7-6-10,7-6-9,8-6-9,4-6-3,3-7 1,3-7 4,3-7 1,1-2 4,0 2 5,0 2 4,1 1 4,-2 2 5,0 2 5,-1 0 5,-1 1 5,-3 3 1,-3 5-1,-5 4-2,-3 6-1,-2 4 9,1 2 19,2 4 20,0 3 19,-1 3 7,-3 5-7,-3 5-6,-2 5-6,-3 2-6,1-1-5,0-1-5,0-1-4,-1 1-4,-2-1-3,-3 2-3,0 2-3,-4-1-3,0 1-2,-3-1-2,-2 1-2,-2-2-2,-2-2-1,-2-1-1,-1-2-1,-2-3-3,-2-1-3,0-2-6,-1-2-3,0-6-11,1-8-14,1-9-17,1-9-15,3-5-2,6 1 11,6-1 11,6 1 11,3 1 9,0 3 6,0 3 6,-1 3 6,1 3 6,0 2 5,0 4 4,0 3 6,-3 3 6,-5 6 7,-4 4 8,-5 5 7,-4 4 0,0 1-6,-1 3-7,-1 2-7,-1 0-5,-1 1-5,-2-1-5,0 1-4,0-2-7,-1 0-6,1-1-8,-1 0-8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0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83950 29100 512,'52'1'8,"-6"2"17,-6 2 16,-6 2 16,-2 1 6,1 3-5,1 2-4,1 2-5,0 1-5,0 1-8,0 1-6,1 1-8,-4-1-21,-6-3-38,-5-3-37,-6-2-38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1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35050 29463 466,'42'-28'84,"-8"9"-20,-8 7-20,-10 8-19,-4 4-11,1 0-5,1 0-3,2 0-4,-2 2-2,-3 4-1,-2 4 0,-4 3-1,-3 4 0,-2 1 1,-3 3 1,-4 2 0,0 0 0,0-2 0,2 0 0,1 0-1,1-3 0,2-3-3,2-3-1,2-2-3,2-4 0,3-1 2,4-2 0,2-2 1,1-1 1,-1 0 2,-1 0 0,0 0 2,-2 2 1,-2 2 2,-3 3 1,-1 4 1,-2 3 2,-4 5 2,-2 5 1,-3 5 1,-3 1 0,-2-1-2,-2-3-2,-2-1-2,0-4-1,-1-3 0,0-5 1,1-3 1,-1-3-3,2-2-4,1-2-5,1-2-4,0-6-5,2-8-4,0-9-4,2-9-4,1-6-2,0-4-2,2-4 0,1-4 0,0 1 2,2 6 6,0 6 7,2 5 6,0 6 6,0 3 3,0 5 5,0 3 4,0 5 11,0 4 21,0 6 19,0 4 20,0 9 3,0 11-13,0 12-14,0 13-14,0 4-9,0-1-8,0-1-7,0 0-7,0 3-5,2 8-3,0 7-2,2 8-4,0 5-5,0 3-10,-1 1-9,1 2-9,1-4-5,0-11-3,1-11-2,2-11-3,-1-10-1,0-8 0,-2-9-1,0-8-1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1"/>
    </inkml:context>
    <inkml:brush xml:id="br0">
      <inkml:brushProperty name="width" value="0.05136" units="cm"/>
      <inkml:brushProperty name="height" value="0.05136" units="cm"/>
      <inkml:brushProperty name="color" value="#F2395B"/>
    </inkml:brush>
  </inkml:definitions>
  <inkml:trace contextRef="#ctx0" brushRef="#br0">36415 29445 428,'-8'-7'7,"0"0"14,0 2 15,1 1 14,-1 2 7,2 5-1,0 6-1,2 4-1,-1 6-4,0 7-9,-1 7-8,-1 7-10,-1 4-4,2 6-3,0 2-1,2 5-3,1-1-3,0-4-1,2-6-3,0-4-2,2-5-2,2-6-1,2-4-2,2-5-2,2-5-1,3-6-1,4-6 0,2-6-1,2-7-3,3-6-6,1-7-5,3-7-5,-1-6-3,-3-6 1,-3-6 1,-3-6 0,-3-1 3,-1 4 4,-2 4 3,-2 4 5,-3 4 3,-2 5 6,-4 5 5,-2 6 6,-3 2 3,-2 2 2,-2 2 0,-2 3 2,-1 2 1,-3 2 0,-2 4 0,-1 2 0,-1 3 1,1 0 2,0 2 2,2 0 3,0 3-2,-1 4-3,-1 3-5,-1 5-3,0 3-4,0 1-2,2 3-2,1 1-3,2 1-1,3-3 1,2-2 0,4-1 0,2-1 0,2-1 0,2 1-1,2-1-1,3-1-1,6-4-1,4-4-4,5-5-1,4-1-2,3-2-2,3 0-2,2-2-2,3-2-6,-1-4-7,0-4-8,0-3-9,-3-1-5,-7 2-5,-7 4-5,-6 3-4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2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37727 29910 516,'-10'5'12,"10"-2"25,12-6 24,10-2 25,5-3 4,-1 0-18,-1 0-18,-1 0-18,-1 1-14,-1 1-10,-1 0-11,-1 2-9,-1 0-11,-1 0-9,0 0-11,-2 0-10,-2 0-2,-1 0 6,-2 0 6,-2 1 7,-2-2 1,0-1-5,-2 0-5,0-1-5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2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38329 29290 479,'-29'-5'11,"8"8"24,7 6 23,7 7 23,3 7 4,2 7-13,0 6-14,2 8-14,0 5-11,0 4-10,0 4-8,0 4-10,0 1-10,0-1-13,0-1-13,0-1-14,0-5-6,2-8 1,0-9-2,2-9 1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3"/>
    </inkml:context>
    <inkml:brush xml:id="br0">
      <inkml:brushProperty name="width" value="0.05707" units="cm"/>
      <inkml:brushProperty name="height" value="0.05707" units="cm"/>
      <inkml:brushProperty name="color" value="#F2395B"/>
    </inkml:brush>
  </inkml:definitions>
  <inkml:trace contextRef="#ctx0" brushRef="#br0">37974 30013 385,'-1'-21'53,"-2"8"-11,-2 7-10,-1 7-10,-3 6-4,0 7 3,-1 7 3,-1 7 4,-2 5-2,-2 5-3,-2 3-5,-1 4-4,-1 0-3,0-4 0,2-4 0,1-4-1,1-3-1,2-3-2,3-3-1,1-3-3,4-6-7,6-8-13,6-10-14,6-8-14,4-8-4,5-7 5,3-7 3,5-6 4,0-3 5,-3 5 6,-3 4 5,-3 4 5,0 0 5,3 1 2,3-2 3,3-1 2,1 2 7,-1 5 8,-2 5 8,1 5 9,-4 4 6,-3 4 3,-5 4 3,-3 4 3,-3 5 0,-1 4-3,0 5-3,-2 5-3,0 4-2,-2 3-1,-1 3-2,0 3 0,-2 1-3,-2 0-3,-2 0-2,-2 1-4,-2-2-3,-2-2-2,-2-2-4,-1-1-2,-3-4-4,0-3-5,-1-4-3,-1-5-4,-2-5-11,0-6-19,-1-7-19,-1-7-18,2-7-3,4-4 13,6-5 12,5-4 13,2-5 8,2-3 4,0-2 4,2-4 5,0 4 4,1 8 5,2 9 7,0 9 5,0 6 13,-2 6 16,-2 4 18,-2 6 18,-3 4 2,-4 7-12,-4 6-12,-4 5-12,-1 4-8,-1 1-3,0 1-4,1 0-3,-2 0-4,-2-1-5,-2-3-4,-1-1-5,-1-3-6,1-2-9,1-1-9,1-2-8,1-4-9,2-3-6,3-4-8,1-4-7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03"/>
    </inkml:context>
    <inkml:brush xml:id="br0">
      <inkml:brushProperty name="width" value="0.04693" units="cm"/>
      <inkml:brushProperty name="height" value="0.04693" units="cm"/>
      <inkml:brushProperty name="color" value="#F2395B"/>
    </inkml:brush>
  </inkml:definitions>
  <inkml:trace contextRef="#ctx0" brushRef="#br0">38800 30800 468,'31'16'60,"-2"1"5,0 1 5,0 2 4,0 0-2,4 1-11,4 1-10,5 1-10,2 0-14,3-1-17,4-1-15,2-1-16,-3-2-6,-11-3 5,-12-2 4,-9-4 5,-7-2-9,1 0-23,0-2-24,0 0-23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3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100650 25385 423,'17'-1'20,"1"-2"1,3-2 2,1-2 0,4-1 1,3-1 2,5-2 2,3 0 1,2-1-1,2 1-3,1-1-4,1 0-3,-2 1-1,-2 3-2,-3 1-2,-3 2 0,-4 1-3,-3 0-6,-5 0-4,-3 0-5,-5-2-9,-3-3-11,-4-5-13,-4-4-13,-4-3-1,-4-3 8,-4-3 8,-3-3 9,-3-1 6,0 0 3,1-1 3,-1 1 5,1 1 3,2 1 5,3 3 4,1 1 5,1 4 5,2 3 5,1 4 7,0 5 5,2 4 5,0 8 7,2 6 5,1 7 6,0 7 0,0 7-5,0 7-6,0 6-5,-2 5-5,-1 0-3,-2 2-5,-1 0-3,-2 2-4,0 0-4,0 1-3,1 2-5,-1-1-4,0-1-6,0 0-7,0-2-5,0-4-6,0-7-2,1-9-3,-1-8-4,-2-8-3,-2-8-3,-3-10-4,-3-8-3,-2-8-1,1-5 3,-1-6 3,0-6 3,2-5 3,1-3 4,2-2 5,3-4 4,1 0 5,4 2 3,2 2 5,4 2 2,3 4 7,4 4 8,4 5 9,4 5 8,1 4 4,-1 5 1,-1 3 1,-1 4 0,1 4-1,0 1-2,1 2-3,1 2-2,0 2-4,0 3-4,-2 4-4,-1 2-5,0 1-3,0 0 0,-1-2-2,1-1-1,1-1-3,0-2-5,1-2-4,1-2-6,1-2-3,0 0-3,-1-2-3,1 0-3,1-2 1,1-2 3,3-1 3,1-3 2,0 0 6,-4 2 4,-5 2 7,-3 3 6,-5 4 7,-8 7 11,-6 9 11,-7 8 10,-5 2 3,-2 0-7,-1-1-7,-3-1-5,-1 0-6,-3-1-2,-1 1-4,-2-1-2,0 0-2,3-3-2,3-1-1,3-2-1,4-3-4,3-1-6,4-2-5,5-2-6,7-3-7,13-2-7,13-4-8,13-2-7,5-2-1,-2 2 4,-1 0 6,-3 2 6,-3 0 7,-3 0 9,-5 0 11,-3 0 9,-6-1 3,-5-2-4,-6-2-3,-6-2-5,-1-3-2,4-3-3,4-5-3,4-4-3,2-1 1,3-1 2,2 1 4,2-1 2,0 2 4,1 1 2,-1 3 3,1 1 3,-2 3 4,-3 5 7,-2 3 7,-4 4 6,-3 4 4,-2 4 2,-4 3 1,-2 5 2,-4 2-3,-4-1-9,-4 1-8,-3 0-8,-2-1-6,2-1-4,3-1-2,1 0-4,5-3-4,8-3-7,8-2-7,8-4-6,3-1-1,1 0 5,-1 0 5,1 0 4,-3 1 4,-7 4 3,-5 2 3,-5 4 3,-7 0 1,-6 1 0,-6 0 1,-5 0-1,-4-1 1,-1 1 1,-1 0 1,-1 0 0,0 0 1,-1 1 1,1 1 2,0 1 1,1 0 1,5-4 1,3-3 2,5-2 0,6-3 3,10 2 4,9-2 3,11 1 4,8-1-1,5-2-6,6-2-6,6-2-6,3 0-4,0 0-3,1 2-5,-1 1-3,-2 0-3,0 0-2,-3 0-2,-2 0-2,-3 0-2,-3 0-2,-5 0 0,-3 0-1,-6-2-2,-5-1-2,-6-2-2,-6-1-2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40"/>
    </inkml:context>
    <inkml:brush xml:id="br0">
      <inkml:brushProperty name="width" value="0.04449" units="cm"/>
      <inkml:brushProperty name="height" value="0.04449" units="cm"/>
      <inkml:brushProperty name="color" value="#F2395B"/>
    </inkml:brush>
  </inkml:definitions>
  <inkml:trace contextRef="#ctx0" brushRef="#br0">56100 40671 494,'-16'-1'3,"2"0"6,1-2 6,1 0 6,2-1 8,6 2 11,4 0 10,6 2 11,3 0 0,1 0-12,3 0-10,2 0-12,0-1-7,-1 0-5,-1-2-4,0 0-4,-1 0-3,1 0 0,1 2 0,2 0-1,-1 1 1,1-2 0,0 0 0,0-1 1,-1-1-1,-1 2-1,-1 0 0,-1 2-1,1 0-1,0 0-1,1 0 1,1 0-1,0 0-1,-1 0 1,0 0 0,-2 0 0,0 0 0,0 0 0,-1 0 0,1 0 1,0 0-1,0 0 1,-1 0-1,1 0 1,0 0 0,0 0-3,-1 0 0,1 0-2,1 0 0,0 0 0,1 0 0,1 0 2,0 0 0,-1 2 1,0 0 2,-2 2 1,0-1 1,0-1-1,-1 0-1,1-2-1,0 0-1,0 0 0,-1 0 0,1 0-1,0 0 0,2-2-2,0 0-2,1-1-1,2-1-1,1 2 2,3 0 0,1 2 0,0 0 2,-2 0 1,-4 0 0,-3 0 1,0-1 0,1 0-1,3-2-2,2 0-1,0 0 0,1 2 4,-1 2 2,1 2 4,-1 1 1,-3 0-1,-1 0-1,-2 0-2,-1-1 0,1-1 0,1 0-2,2-2 0,-1 0-1,-1 0-1,-1 0-1,0 0-2,-1 0 0,1 0-1,1 0 0,2 0-1,0 0 0,1 0 1,1 0 1,1 0 2,1 0 0,1-2 1,1 0 0,1-1 1,0-1-1,-3 2 2,-1 0-1,-2 2 1,-1 0-1,-1 0 0,1 0-1,0 0-1,-1 0 0,1 2-2,0 0 1,-1 2-2,0-1 1,-1-1 1,0 0 0,-2-2 1,0 0 0,0 0 1,-1 0 2,1 0 0,0 0 0,0-2 0,-1 0 1,1-1-1,0-1 0,0 2-1,-1 0 1,1 2-2,1 0 1,0 0 0,1 0 0,1 0 0,0 0 0,-1 0 1,0 0 0,-2 0 0,0 0 1,0 0 0,-1 0 1,1 0 0,0 0-1,0 0 0,-1 0-1,1 0-1,-3 1-4,-4 2-7,-6 2-9,-4 1-7,-3 2-6,0 0-4,1 0-2,-1 0-3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41"/>
    </inkml:context>
    <inkml:brush xml:id="br0">
      <inkml:brushProperty name="width" value="0.04639" units="cm"/>
      <inkml:brushProperty name="height" value="0.04639" units="cm"/>
      <inkml:brushProperty name="color" value="#F2395B"/>
    </inkml:brush>
  </inkml:definitions>
  <inkml:trace contextRef="#ctx0" brushRef="#br0">57063 41257 474,'9'-22'63,"1"2"-14,3 4-13,2 3-13,0 2-7,1 1-3,0 0-3,0 2-2,-2 1-1,-1 0 0,-3 2-1,0 1 1,-4 3-2,-1 7-3,-2 7-3,-2 8-3,-2 2-1,-2-1 1,-2-1 1,-1-1 0,-2-1 2,0-1 0,0-1 0,0-1 0,2 0 1,2-2-1,4-1 1,2-1 1,4-1-1,4-2-1,4-2 0,3-2 0,1-1 0,-4 3 2,-4 2 3,-5 2 1,-2 1 1,-4 0 0,-2-1 0,-3 1-1,-3 0 0,0 1 1,-2 2 0,0 0 0,0-1 0,-1-3-1,0-3-2,0-2-1,0-3-1,1 0-2,-1-2-1,0 0-2,0-2-2,-1-2 0,-2-2-1,0-2-2,1-3-2,3-5-2,3-6-4,2-3-3,2-3 0,0 1 2,0 1 3,1 1 2,-1 1 3,2 3 5,0 1 3,2 2 4,0 5 9,0 5 13,0 6 12,0 6 13,0 6 2,2 9-6,0 7-8,2 9-7,-1 2-5,-1-2-3,0-2-4,-2-1-4,0 1-2,-2 6-1,0 6-3,-1 6-1,-1-2-3,2-10-3,0-9-3,2-11-3,-1 3-6,-1 15-5,0 14-6,-1 15-6,-1 4-5,2-6-4,0-8-4,2-7-3,0-7-1,2-7 2,0-9 2,2-7 2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42"/>
    </inkml:context>
    <inkml:brush xml:id="br0">
      <inkml:brushProperty name="width" value="0.04651" units="cm"/>
      <inkml:brushProperty name="height" value="0.04651" units="cm"/>
      <inkml:brushProperty name="color" value="#F2395B"/>
    </inkml:brush>
  </inkml:definitions>
  <inkml:trace contextRef="#ctx0" brushRef="#br0">58063 41216 473,'-1'22'143,"0"-3"-35,-2-3-36,0-3-36,-2 3-18,0 7-2,-1 9-1,-2 7-1,1 2-1,1-2-1,0-3 0,2-3-1,0-4-1,2-2 0,0-3 0,2-2 0,1-4-2,2-1-2,2-3-4,2-1-2,1-3-2,3-2-3,2-4-1,2-2-4,1-4-1,1-2-2,1-4-1,1-2-2,1-3-2,0-3 0,-1-3-1,1-3-1,-2-2 1,-1-2 1,-2 0 2,-2 0 3,-2-2 1,-1-1 2,-1-1 3,0-1 1,-3 1 2,-1 1 1,-2 3 2,-1 2 0,-3 1 2,-1 2 2,0 3 1,-1 1 1,-4 4 2,-4 3 1,-5 4 0,-5 4 2,-2 4-1,2 4-1,3 4-1,1 3 0,1 4-2,-1 1 1,-1 3-1,-1 2 0,0 0 0,4-2 0,3 0 0,3 0 0,2-3-1,2-1-1,2-2 0,2-2-1,2-3-2,4-1-1,2-2-2,4-2-2,2-2-3,3-1-3,3 0-4,3-1-3,3-3-2,1 0-2,3-3-1,1-2-1,0-1-3,-1-2-3,-3 0-3,-1-1-3,-4 1-1,-3 2 2,-4 4 1,-4 2 2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9:44"/>
    </inkml:context>
    <inkml:brush xml:id="br0">
      <inkml:brushProperty name="width" value="0.04364" units="cm"/>
      <inkml:brushProperty name="height" value="0.04364" units="cm"/>
      <inkml:brushProperty name="color" value="#F2395B"/>
    </inkml:brush>
  </inkml:definitions>
  <inkml:trace contextRef="#ctx0" brushRef="#br0">59225 40550 504,'29'0'100,"-5"2"-25,-5 0-26,-5 2-25,-2 1-15,0 1-2,-1 3-2,1 2-3,-1 2-5,-2 1-6,-2 3-8,-2 2-7,-3 0-6,-2 1-3,-4-1-5,-2 1-2,-3-1-1,-2-3 6,-2-1 5,-1-2 5,-2-2 4,0-1 5,1 0 5,-1-2 4,1-1 3,1 0 1,0-2 0,2 0 2,3-3 10,6-3 18,6-2 20,6-3 18,4-2 4,1 0-15,3 0-13,2 0-13,-1 1-9,-1 2-5,-2 3-3,-2 1-5,-2 1-3,1 2 0,0 0-1,0 2-1,-2 1-1,-3 3-1,-2 3-1,-4 4-1,-2 1-1,-4 3 0,-2 1 1,-3 3 0,-2-1-1,0-1-2,0-3-1,1-1-3,-1-3 0,0-2-2,0-4-1,1-2-1,-1-3 0,2-1 2,1 0 0,0-2 2,3-2 1,0-3 1,4-5 1,1-4 1,2-2 1,3 1 1,4-1 1,2 0 2,3 2 2,2 1 4,1 2 3,3 2 4,0 2 2,-1 1-1,-1 0 1,-1 2 0,0 1-1,-2 2 0,-1 2-1,-1 2 0,-1 1-1,-2 2-2,-2 0-2,-2 1-1,-3 2-6,-2 2-9,-4 2-10,-2 1-8,-3 1-3,0-2 2,-1-3 3,-1-1 3,-2-1 1,-2-2 1,-2-1 1,-1 0 0,-3-1 2,-1 2 4,-3 0 3,-1 1 5,-1 1 2,3 0-1,1 0 1,3 0-1,1 0 4,1-1 5,0 1 5,2 0 6,2 0 8,1 2 10,2 0 9,2 1 11,2 2-1,2 1-9,3 3-11,1 2-10,-1 0-7,0-1-6,-3-1-4,-2-1-6,1-3-12,6-6-20,4-6-19,6-6-20,3-4-1,3-2 19,3-2 17,3-1 19,2-1 11,1 1 7,1 0 5,1 2 6,1 0 3,3 1 1,1-1 1,3 0 0,0 2 1,0 2 1,0 4 1,1 3 2,-3 1-1,-2 0-1,-3 0 0,-3 0-2,-3 1-1,-1 1-1,-2 4 0,-2 0-1,-3 3 1,-3 2-1,-3 2 1,-2 1 0,-4 1-1,-2 0-2,-4-2-4,-2-1-3,-3-1-3,-2 0-3,-2-2-3,-1-1-2,-3 0-3,-1-2-1,-3-1-1,-1 0-2,-3-1-2,0 0-2,-1 0-3,0 0-3,-1-2-2,3-3 0,1-2 0,3-3 0,2-3 0,4-2 2,4-2 1,5-1 2,1-3 2,2-2 2,0-1 1,2-3 3,1 1 2,2 1 4,2 3 2,1 1 4,0 6 9,-4 8 15,-4 10 14,-4 8 14,-2 4 2,-1 1-11,-2-1-11,0 1-11,0 0-8,1 1-4,0 1-5,2 1-5,1-1-2,4-3-3,3-3-1,2-2-2,4-5-4,4-6-6,3-6-6,5-6-6,3-5-3,1-3 0,3-5-1,1-3 0,2-3 1,1 1 4,1-1 3,1 1 4,-1 0 4,-2 3 6,-1 1 5,-2 3 6,-3 2 6,-1 2 5,-3 4 5,-1 3 6,-3 2 1,-1 0-3,-2 2-1,-2 1-4,-1 0 3,2 2 7,0 0 6,1 2 6,1 0 2,2 2-6,0 0-6,1 2-4,1-1-5,-1 1-2,1 0-2,0 0-3,0 1 0,3 0 1,2 1 0,1 2 2,0 0 0,-3 1-2,-3 2 0,-2 0-1,-4 1-1,-1 3 0,-2 2-1,-2 2-1,-3 1 0,-2 2-1,-4 3-2,-2 2 0,-3-1-1,-3 0-3,-4-1 0,-2-1-3,-2-1-1,-1-3 0,-1-1 0,-1-2-1,0-3 0,-1-3-1,1-3-1,-1-2-1,2-3 0,3-2 0,3-2 2,2-2 2,4-4 0,5-6 1,3-5 1,4-7 1,4-4 1,7-3 0,6-2 0,6-4 0,2-1 0,2 2-2,1 0 0,1 1-2,0 2-4,-1 1-5,-2 3-6,1 2-5,-3 2-3,-2 5 4,-1 3 1,-2 5 4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13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61975 40150 487,'-21'7'0,"5"-1"0,4 0 0,6-2 0,-1 1 3,-6 0 6,-5 1 5,-6 2 7,-2-2 2,6-1-2,5-2-1,5-1-2,4-2 4,6 0 10,4 0 10,6 0 9,2 0 0,3 0-9,2 0-11,2 0-9,1 0-5,1 0-2,1 0-1,1 0-2,0 0-1,1 0-2,-1 0-3,1 0-2,-1 0-2,1 0-2,-1 0-1,1 0-1,0 0-2,1 0 2,1 0-1,1 0 2,1 0-1,1 0 1,0 0-1,2 0 1,1 0 0,1 0 1,1 0 0,1 0 0,-1 0 1,0 0-1,-1 0 0,-1 0 1,-1 0-2,1 1 1,-1 2 0,0 0 0,0 2-1,-1 0 1,-1 1 0,-1 2 0,-1-1-1,1-1 0,-1 0 0,1-2-1,-1 0-1,0 0-1,1 0 1,-1 0-2,1-1 0,-1 0 0,1-2-1,-1 0 0,-1-1 0,-1 0 1,-3 0 0,-1 0 2,-1 0-1,-1 0 1,1 0 0,0 0 1,-2 0-1,1 0 0,-2 0 1,-1 0-1,0 0-1,-1 0 1,1 0-1,0 0 0,-1 0 0,-1 0-3,-1 0-1,0 0-2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18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60722 40494 388,'-19'-2'81,"7"-2"-19,8-4-17,8-2-18,4-1-9,2 1 0,0 0-2,1 2 0,1 1 0,0 2 0,-1 3-1,1 1 1,1 1-1,2 0-1,1 0-1,3 0 0,0 0-1,-1 0-2,-1 0-2,0 0-1,-2 0-1,1 0 0,0 0-1,-1 0 0,1 0-1,0 1 0,-1 2-1,1 0 1,0 1-1,-1-2 0,1 0 1,0-2 0,-1 0-1,1 0 1,0 0-2,0 0 1,0 0-1,1 0 0,1 0 1,1 0 0,0 0 0,-1-2 0,-1 0-1,0-2-1,-2 0 0,1 1 1,0-1 0,-1 0-1,1 0 1,0 2-1,-1 0-1,1 2 0,0 0 0,-1 0 1,1 0 0,0 0 1,0 0 0,3 0 0,2 0 1,1 0-1,2 0 1,-1 0 0,1 0 0,-1 0-1,1 0 1,-1 2 0,1 0 0,-1 2 0,1-1-1,-1-1 1,1 0-1,-1-1 1,1-1-1,0 0 0,-1 0 0,1 0-1,-1 0 0,1 0 1,-1 0 1,1 0 0,-1 0 1,-2 0-1,1 0 0,-2 0 0,-1 0-1,1 0 0,0 0 0,-1 0-1,1 0 0,1 0-2,1 0-1,2 0-1,-1 0 0,1 0 0,-1 0 1,1 0 1,-1 0 1,-2 0 0,0 0 0,0 0 1,-2 0 0,1 0 0,0 0 0,-1 0-1,0 1 0,-1 1-2,0 3-2,-2 2-2,0 0-1,-1-2-2,1-2-2,0-2-1,0-1 0,1 2 0,1 0 2,1 2 1,0-1 1,-1-1 0,-1 0 1,0-2 1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18"/>
    </inkml:context>
    <inkml:brush xml:id="br0">
      <inkml:brushProperty name="width" value="0.05428" units="cm"/>
      <inkml:brushProperty name="height" value="0.05428" units="cm"/>
      <inkml:brushProperty name="color" value="#F2395B"/>
    </inkml:brush>
  </inkml:definitions>
  <inkml:trace contextRef="#ctx0" brushRef="#br0">66551 39750 405,'-13'0'75,"8"2"-8,7 0-9,6 2-9,4 0-4,2 2-3,0 0-2,1 1-2,1 1-4,0 0-6,-1 0-6,1 0-5,-1 0-5,-1-1-1,-1 1-3,0 0 0,-2 0-2,1 0 1,0 0 1,0-1 1,-1 2-2,1 0-4,0 1-2,0 2-5,0 0 0,1 3 0,1 1 0,2 3 2,-2 0 0,-1-3-1,-2-1 1,-2-2-1,-5 0 2,-8 5 0,-8 4 2,-7 3 2,-7 3-2,-6 1-3,-3 1-4,-6 1-4,-4 0-6,-2 2-6,-4 1-8,-2 1-8,1-2-3,6-3-3,6-5-2,5-3-1,7-5-2,5-3-1,7-4-2,5-4-1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26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67850 36363 547,'9'-15'83,"1"4"-16,3 3-18,2 3-17,0 1-10,-1 2-1,-1 0-2,0 2-3,-1-1 0,3 0-1,2-2 1,2 0 0,1-1-1,1 2-1,1 0-3,1 2 0,1 0-2,1 0-3,1 0 0,1 0-3,1 0-1,1 0 0,0 0-1,2 0 0,1 0-2,-1 0-2,0 0-3,1 0-1,0 0-1,0 0 1,2 0 3,1 0 1,0 0 0,-2 0 1,0 0 1,-1 0-1,0 0 1,-1 0 0,0 0 1,1 0 0,-1 0-1,1 0-1,-1 0-2,0 0-1,0 0-2,-1 0 0,-1 0 0,-1 0-1,-1 0 0,1 2 0,-1 0 1,1 2-1,-2 0 1,-2 0 0,-1-1 0,-2 2-1,-2-2 1,1-1 1,-1 0 0,1-2 0,-1 0 1,-3 0-2,-1 0-1,-2 0 0,-2 0-2,-1 0-1,0 0-1,-2 0-2,-3 1-3,-4 2-7,-6 2-6,-4 2-6,-2 0-2,1 0 3,0-2 1,2 0 3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27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67716 35408 586,'0'-16'-1,"0"0"-2,0 1-2,0-1-1,-1 3 9,-2 4 22,-2 6 22,-2 5 21,-2 4 5,-1 7-13,-3 5-13,-2 7-12,-2 2-12,-1 1-8,-3-1-8,-1 1-9,-2-2-4,1 0 0,-1-1 1,1 0-1,0-3 1,1-2 1,1-1 0,1-2 1,1-3 0,4-1 3,3-2 1,3-2 1,4-1 2,8 1 2,6 2 2,7 0 2,4 0 0,-1-1-2,1 0-2,0-2-2,0 0-1,1 2-1,1 0 0,1 1 1,0 1-3,1 2-1,0 0-3,-1 1-2,1-1-4,-1-1-5,1-2-7,-1-2-4,1-1-6,1 2-3,1 0-4,1 1-5,-2-1-1,-5-2-1,-5-4 0,-4-2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28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71457 34544 535,'-9'-7'4,"-2"2"7,-2 2 7,-1 2 7,-2 3 6,2 2 3,1 4 3,1 2 4,1 2-1,2 1-7,2 2-5,3 0-6,-1 1-4,2-1-2,-1 1-1,0 0-2,0 0-1,2 1-2,0 1 0,2 1-2,0 0-2,2-2-3,0-3-3,2-1-3,1-3-2,6-2-3,2-4-4,5-2-2,1-5-1,1-6-1,0-6 1,-1-5 0,-1-4 1,-2 2 1,-4 1 0,-3 1 1,-2 1 2,-2 3 2,-2 1 3,-2 2 1,-1 2 3,0-1 3,0 0 2,0 0 4,-1 1 1,-2 3 1,-2 1 0,-2 2 1,-1 0 1,1 0 0,-1-1 0,0-2 1,2 0-3,4-1-9,4-2-7,4 0-8,3 0-2,1 2 3,3 3 4,2 1 3,1 1 2,-1 2 3,1 0 2,0 2 2,-1 1 2,-1 4 0,-1 2 3,0 4 0,-3 1 1,-1 3 3,-2 1 1,-2 3 2,-2 2 0,0 1-2,-2 3-3,0 1-1,-2 2-2,0-1 1,-2 1 0,0-1 1,-1 0-3,0-1-2,0-1-5,0-1-3,0-5-10,-2-10-14,0-10-15,-1-10-15,2-5-2,6-2 11,6 0 12,5-1 12,4 1 7,-2 1 5,-1 2 5,-1 3 4,0 1 4,0 2 4,0 2 4,-1 2 3,1 1 1,0 0 0,0 0-2,-1 1-1,1-1-5,0 2-8,0 0-9,0 2-8,-1-1-5,-1 0-3,-1-2-1,0 0-1,-1-3 0,-1-2 4,1-3 5,0-3 3,-1-1 4,0 4 4,-2 3 2,0 2 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3"/>
    </inkml:context>
    <inkml:brush xml:id="br0">
      <inkml:brushProperty name="width" value="0.04229" units="cm"/>
      <inkml:brushProperty name="height" value="0.04229" units="cm"/>
      <inkml:brushProperty name="color" value="#F2395B"/>
    </inkml:brush>
  </inkml:definitions>
  <inkml:trace contextRef="#ctx0" brushRef="#br0">103324 26161 520,'0'-16'61,"0"14"2,0 15 3,0 15 3,-1 10-6,0 5-12,-2 4-13,0 5-13,-2 8-8,0 10-5,-1 9-3,-2 10-4,1 8-5,-1 6-9,0 5-8,0 7-8,0 5-4,-2 5-3,0 4-2,-1 6-2,0-8 1,2-19 2,2-20 2,3-19 4,0-14-3,0-5-4,0-6-7,0-5-5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28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73232 34149 472,'0'-36'-6,"0"5"5,0 7 3,0 5 3,0 5 4,0 1 4,0 2 2,0 2 3,0 6 9,0 8 14,0 9 14,0 10 14,0 3 1,0 0-13,0 1-13,0-1-12,-1 3-9,-1 5-3,0 4-4,-1 6-3,-1 4-8,0 4-8,0 4-11,0 3-10,0 2-6,2 0-3,0-2-4,2-1-4,0-5 1,0-10 5,0-10 3,0-9 5,0-7-2,0-3-7,0-3-8,0-2-7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28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74000 34079 607,'8'-8'2,"2"0"3,0 0 4,1 0 3,2 1 7,2 0 11,1 2 9,3 1 11,0 0 3,1 0-6,0 0-6,-1 0-5,1 0-9,0 2-10,-1 0-11,1 2-12,-2 0-16,-1 2-23,-2 0-23,-2 2-23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33"/>
    </inkml:context>
    <inkml:brush xml:id="br0">
      <inkml:brushProperty name="width" value="0.03662" units="cm"/>
      <inkml:brushProperty name="height" value="0.03662" units="cm"/>
    </inkml:brush>
  </inkml:definitions>
  <inkml:trace contextRef="#ctx0" brushRef="#br0">64850 36872 600,'92'-42'137,"-19"11"-29,-21 11-27,-18 11-29,-13 7-30,-5 4-33,-5 4-32,-4 4-33,-5 1-9,-4-1 14,-4-1 14,-4 0 13,-1-1 10,2-1 4,2 1 6,3 0 5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34"/>
    </inkml:context>
    <inkml:brush xml:id="br0">
      <inkml:brushProperty name="width" value="0.04998" units="cm"/>
      <inkml:brushProperty name="height" value="0.04998" units="cm"/>
    </inkml:brush>
  </inkml:definitions>
  <inkml:trace contextRef="#ctx0" brushRef="#br0">64740 36791 440,'-13'-5'131,"8"6"-22,6 6-22,8 6-22,1 4-16,-3 1-8,-2 3-9,-4 1-8,-1 1-9,0-1-8,0-1-9,0 0-8,0-6-16,-2-7-27,0-8-25,-2-8-26,1-5-2,0-3 22,2-3 22,1-3 21,0-1 15,0 1 9,0 1 8,0 1 8,1 1 7,3 2 4,4 2 6,2 3 4,3 1 2,1 0-1,3 2-1,2 1-1,0 0 2,1 0 4,0 0 4,-1 0 4,0 1 1,0 1-3,-2 0-1,-1 2-3,-1 0-3,-1 2-3,0 0-4,-2 2-2,-2 2-4,-4 4-2,-4 4-4,-4 3-2,-4 3-4,-2 0-5,-3-1-4,-3 1-4,-3 0-1,-2-1 1,-2 1 3,-1 0 1,-2-1 2,1 1 0,-1 0 0,1-1 1,0 1 2,1-2 5,1-1 3,0-1 5,8-4 3,13-8 3,12-8 2,13-7 3,6-6-2,-1 0-7,-2-1-7,1-1-6,-3 1-5,-3 3-3,-3 3-2,-3 3-3,-2 2-2,-1 0-1,0 2-3,-2 1-1,-3-2-7,-6-2-9,-6-3-10,-6-3-10,-3-2 2,-2-1 12,0-1 13,-1-1 13,1 0 8,2 2 2,4 3 2,3 1 4,0 1 0,0-1 2,-1-1-1,-2-1 2,1 0 1,1 2 6,0 3 4,2 1 6,0 2 5,2 1 8,0 0 9,2 2 6,-1 2 5,0 6-1,-2 4 0,0 6-1,0 4-3,0 5-6,2 5-6,0 5-7,2 5-4,0 6-4,2 6-2,0 6-4,0 5-2,0 4-1,-2 3-1,0 5-1,-1-1-2,0-3-4,0-4-3,0-4-5,0-6-3,0-6-5,0-8-3,0-6-5,-1-10-7,0-14-12,-2-14-11,0-14-12,0-8 1,0-4 12,2-5 11,0-3 13,1 0 7,0 2 2,0 3 2,0 3 3,0 4 3,0 6 4,0 3 4,0 6 6,0 5 9,-2 6 16,-1 6 16,0 6 15,-2 4 3,-2 3-12,-1 4-12,-3 2-11,-1 2-9,0 1-3,0 1-4,1 1-4,-1-1-3,0-2-1,0-1-1,1-2 0,-1-3-2,2-1-3,1-2-1,0-3-2,6-3-7,8-4-9,9-5-10,10-6-10,2-3-1,-1-3 6,-3-4 5,-1-2 7,-3-2 3,-1-1-2,-2-1-1,-2-1-2,-3 1 2,-1 3 4,-2 3 4,-2 3 5,-1 1 2,0 2 3,0 1 2,0 0 1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35"/>
    </inkml:context>
    <inkml:brush xml:id="br0">
      <inkml:brushProperty name="width" value="0.03372" units="cm"/>
      <inkml:brushProperty name="height" value="0.03372" units="cm"/>
    </inkml:brush>
  </inkml:definitions>
  <inkml:trace contextRef="#ctx0" brushRef="#br0">65416 38300 652,'-12'21'30,"8"-5"8,8-5 10,8-4 7,3-3 0,1 0-11,0-1-10,-1 2-11,0-2-9,-2 1-8,-3 0-6,-1 0-8,-1 0-9,2 0-11,0 0-9,2 0-11,-2-1-5,1-2 0,-2-2 1,0-2-1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36"/>
    </inkml:context>
    <inkml:brush xml:id="br0">
      <inkml:brushProperty name="width" value="0.04528" units="cm"/>
      <inkml:brushProperty name="height" value="0.04528" units="cm"/>
    </inkml:brush>
  </inkml:definitions>
  <inkml:trace contextRef="#ctx0" brushRef="#br0">65901 36395 485,'-1'-13'8,"0"4"16,-2 6 16,0 5 15,-1 4 2,0 7-11,0 5-13,0 7-11,1 1-7,0-3-3,2-3-1,1-3-2,2-3-4,7-4-5,6-4-6,6-4-4,0-2-4,-1 0-2,-4 0-2,-3 0-2,-2 1 0,-1 1 1,0 4 2,-2 0 0,-1 2 2,-2 0 0,-2 0 0,-2 0 1,-2 0 2,-2 1 5,-2 2 3,-2 0 5,-2 0 2,-1 1-1,-3 0 1,-2 0 0,0-1 0,1-3-2,1-1-1,0-2-1,2-1 0,1 0 1,0 0-1,2 0 2,0 0 0,1 0 4,-1-1 3,0 2 2,1 0 6,2 3 8,2 3 9,2 4 8,1 0 2,0 1-6,0 0-6,0-1-5,0 2-4,0 1-2,0 3 0,0 2-2,0 0-2,-2-1-3,-1-1-4,0-1-2,0-2-4,0-1-5,2-2-3,0-2-5,4-9-13,4-13-21,5-13-23,6-14-22,1-5-2,1 4 19,-1 3 17,1 5 19,-1 3 11,-3 3 7,-1 3 5,-2 3 6,-2 2 7,-1 4 7,0 3 8,-2 3 8,0 1 6,0 2 4,-1 0 3,1 2 4,0 1 1,-2 3-5,-1 4-3,0 2-4,-2 2-3,-1 2-3,0 0-3,-1 1-3,-3 1-4,0 1-6,-3 1-5,-2 2-6,-1 0-4,0 1-3,0 1-2,1 1-3,-2-1-3,0-3-6,-2-3-6,0-3-4,0-2-2,1-2 1,0-2 3,2-2 2,1-4 1,0-2 0,2-5 2,1-4 1,0-4 3,2-2 4,0-3 5,2-3 5,1 0 4,2 3 0,2 3 2,2 3 2,0 2 1,-1 2 0,-1 2 0,0 3 0,-2 2 10,-2 7 18,-2 6 19,-2 6 17,-3 4 4,-4 3-14,-3 3-12,-5 3-12,-2 1-10,-1 0-6,-1 1-5,-1-1-5,-1 0-3,1-1 3,-1-2 1,1 1 1,0-5-3,4-4-12,3-4-10,3-6-11,2-3-7,1-2-4,0-3-4,2 0-4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36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66600 38800 470,'10'8'6,"5"2"14,6 0 11,4 1 14,1 1 5,-2 0 1,-1-1-2,-2 1 0,-1 0-2,1 1-6,1 1-4,1 2-6,-1-2-5,-3-1-5,-3-2-5,-2-2-6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40"/>
    </inkml:context>
    <inkml:brush xml:id="br0">
      <inkml:brushProperty name="width" value="0.05658" units="cm"/>
      <inkml:brushProperty name="height" value="0.05658" units="cm"/>
      <inkml:brushProperty name="color" value="#00BFF3"/>
    </inkml:brush>
  </inkml:definitions>
  <inkml:trace contextRef="#ctx0" brushRef="#br0">54108 36791 388,'-34'-16'66,"13"2"-7,11 1-4,12 1-6,8 1-4,6 2-1,4 2-3,5 3-1,1 0-4,-1 2-6,-3 0-5,-1 2-5,-2 0-4,-1 0-2,-1 0-2,-1 0-2,2-1-1,6 0-2,3-2-2,6 0 0,2 0-2,-1 0 2,-1 2-1,-1 0 2,-2 1-2,-2-2-3,-1 0-1,-3-2-4,-1 0 0,-1 1 0,-1-1 0,0 0 1,-2 0 1,1 2 0,-1 0 1,1 2 1,-1 0 1,-1 0 1,-1 0 2,0 0 1,-2 0 0,1 2-1,0 0-2,-1 2-1,1 0-1,2 2 0,0 0-1,1 1 0,0 0 0,-1-2-1,-1-2 0,0-2-1,-2-1 1,1 0 0,0 0 0,-1 0 1,1 0 0,0 0 0,-1 0-1,1 0 0,0 0 0,1 0 0,1 0 0,2 0 1,-1-1-1,1 0 1,-1-2 0,1 0 0,-1 0 1,1 0-1,0 2 1,-1 0 0,0 1 0,-1-2 0,0 0 0,-2-2 1,0 1 0,-1 1-1,1 0 0,0 2-1,0 0 1,3 0 0,2 0 1,1 0 0,2 0 1,-1 2-2,1 0 0,-1 1-1,1 1-1,-1 0 0,1 0 0,-1 0 0,1-1-1,1 0-1,1-2-2,1 0-1,-1-1-1,-3 0 2,-3 0 1,-3 0 0,-1 0 2,2 2-1,0 0-1,1 2 1,1-1 0,1-1-1,1 0 0,1-1-1,0-1 0,-3 0 0,-1 0-1,-2 0-1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42"/>
    </inkml:context>
    <inkml:brush xml:id="br0">
      <inkml:brushProperty name="width" value="0.04865" units="cm"/>
      <inkml:brushProperty name="height" value="0.04865" units="cm"/>
      <inkml:brushProperty name="color" value="#00BFF3"/>
    </inkml:brush>
  </inkml:definitions>
  <inkml:trace contextRef="#ctx0" brushRef="#br0">51205 36663 452,'-13'0'23,"6"0"16,6 0 16,6 0 15,3 0 1,2 0-13,0 0-13,1 0-14,1 0-7,2 0-3,0 0-2,1 0-2,0-1-3,-1-1-2,-1 0-2,0-1-3,0-1-1,1 2-3,3 0-2,2 2-1,0 0-1,1 0-1,-1 0 0,1 0 1,0-1-1,-1 0 1,1-2 1,0 0 1,-1 0 1,1 0 0,-1 2 0,1 0 1,-1 1 1,-1 0-1,-1 0 0,-1 0 0,0 1 0,2 0-1,0 2-1,1 0 0,0 1-1,-1 0 0,-1 0 0,0 0-1,-2-1 0,1-1 0,0 0 0,-1-1-1,1-1 0,0 0 0,-1 0 1,1 0 0,0-1 0,-1-1 0,1 0 0,0-1 1,-1-1 1,1 0-1,0 0 0,0 0 0,-1 1 1,1 0-1,0 2-1,-1 0 1,1 1-1,0 0 0,-1 0-1,1 0 0,1 0-1,1 0 0,3 0 0,1 0-1,1 0 1,-3 0 0,-1 0 0,-2 0 1,-2 0 1,-1 0 1,-1 0 1,0 0 1,-1 0 0,1 0 0,1 0-1,2 0 0,-1 0-1,-1 0 0,-1 0-2,-1 0 0,1 0-1,0 0 1,1 0 0,1 0 0,0 0-1,-1-2 0,0 0-1,-2-1-1,0-2-1,2 2 0,0-1-1,1 0 1,0 0-2,-1 2 1,-1 0-2,0 2 0,0 0-3,1 0-4,3 0-4,2 0-5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43"/>
    </inkml:context>
    <inkml:brush xml:id="br0">
      <inkml:brushProperty name="width" value="0.05111" units="cm"/>
      <inkml:brushProperty name="height" value="0.05111" units="cm"/>
      <inkml:brushProperty name="color" value="#00BFF3"/>
    </inkml:brush>
  </inkml:definitions>
  <inkml:trace contextRef="#ctx0" brushRef="#br0">50373 35145 430,'15'-7'2,"-1"0"5,0 2 5,-2 1 5,-4 2 7,-6 5 11,-7 6 10,-8 4 10,-3 4 1,-1 3-11,-1 3-10,-1 3-11,-2 2-6,0-1-3,-1 0-4,-1 1-2,0-2-2,1-1-2,1-3-2,1-1-1,0-2-1,-1 1 0,-1 0 1,-1-1-1,0 1 0,1-1 0,1 1-1,1 0 0,0-2-1,2-1-1,1-3 0,1-1-1,1-2 1,2 0 1,3-2 2,1-1 2,3 1 3,6 2 4,4 2 4,6 1 4,1 1 0,1-4-2,0-3-3,0-2-2,1-2-3,5 3 0,4 2-1,3 2 0,3 1-2,-1-1-3,1 1-3,-1 0-3,0 0-4,1 1-5,-1 1-4,1 2-5,0 0-5,1-1-2,1 1-3,1 0-3,-2-2-7,-4-3-12,-3-3-11,-4-2-12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7"/>
    </inkml:context>
    <inkml:brush xml:id="br0">
      <inkml:brushProperty name="width" value="0.06226" units="cm"/>
      <inkml:brushProperty name="height" value="0.06226" units="cm"/>
      <inkml:brushProperty name="color" value="#F2395B"/>
    </inkml:brush>
  </inkml:definitions>
  <inkml:trace contextRef="#ctx0" brushRef="#br0">83648 39338 353,'-37'-8'4,"3"0"9,5 0 8,3 0 8,7 2 5,7 1-1,8 2 1,8 2 0,6 0 1,4 0-1,3-2 1,5 0 0,3 0-1,5 0-2,3 1-3,4 2-2,4 0-3,2 0-3,4 0-2,3 0-2,6 0-2,11-2-1,11-1-1,11 0 0,6-2-2,2-2-2,2-1-1,2-3-2,1 0-1,1 0-2,2 2 0,0 1-2,0 0 0,0 0-1,-2 0 0,0 1-1,-4 0-2,-2 2-2,-5 2-2,-4 2-3,-4 1 0,-3 0 0,-5 0 1,-3 0 1,-5 0 0,-3 0 1,-5 0 0,-3 0 0,-2 1 1,-2 2 0,-1 2-1,0 2 1,0 0 0,0-1 0,1-1-1,2 0 0,-1-1 0,-1 0 0,0 0 0,-1 0 0,-2-1 0,-1-1 1,0 0 0,-1-1 1,-3-1 1,0 0-1,-3 0 1,-2 0 0,-2 0-1,-4 0 0,-2 0 0,-3 0-2,-3 0-4,-5 0-11,-3 0-9,-4 0-11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49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41195 39344 542,'-13'0'5,"4"2"11,6 0 10,5 2 11,2-1 2,3-1-4,2 0-6,2-1-4,1-1-4,1 0-3,1 0-2,2 0-2,0 0-1,3 0-2,2 0 0,1 0-1,2 0-1,1 0 0,1 0 0,1 0-1,1 0 1,1 0 0,1 0-1,1 0 1,0 0-1,-2 0-2,0 0-1,-1 0-1,0-1-1,-1-1 0,1 0-1,-1-1 0,1-2 0,3 0 0,1-1 0,3-2-1,-1 1 0,-2-1-1,-1 0 1,-3 0-1,-1 1 0,1 2 0,-1 2-2,1 2 1,-2 1-1,-1 0-1,-3 0-1,-1 0-1,-2 0 1,1 0 1,0 0 2,-1 0 2,1 0 0,0 0 2,-1 0 0,1 0 1,-1 0 1,1 0-2,-1 0 1,1 0-1,0 0-1,-1 0 1,1 0 0,0 0 0,0 0 0,1-2-1,1 0-1,1-1 0,0-2-2,1 2 1,-1-1-1,1 0-1,-1 0 0,-1 2-1,-1 0 0,-1 2 0,0 0-1,-1 0 0,1 0 0,0 0 0,-1 0 0,1 0 1,-1 0 1,1 0 0,-1 0 2,-1 0-1,-1 0 0,0 0 1,-2 0-1,1 0 1,0 0 0,-1 0-1,1 0 1,0 0 0,-1 0 0,1 0 0,0 0-1,-1 0-1,1 0 0,0 0-2,-1 0-5,-1 0-8,-1 0-8,0 0-8,-2 0-9,1 2-10,0 0-9,0 2-9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49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47833 38516 458,'-6'-7'37,"4"2"3,4 2 4,4 2 5,2 2-2,1 2-5,2 2-7,0 2-5,1 0-5,0 1-1,-1 0-2,1 0-1,1 0-3,3 0-1,3-1-3,4 1-3,-1 0 0,-1 2-3,-3 0 0,-1 1-2,-2 0 0,-1 0-1,0-2 0,-2 0-1,0-1 0,0 1-2,-1 2-1,1 0-1,-1 1 0,-2 1 0,-3 1 2,-1 2 0,-2-1 0,-4-1-4,-2-1-1,-3-1-3,-4 1-5,-2 0-5,-3 1-7,-3 1-6,-4 1-4,-3 1-4,-5 2-5,-3 0-3,-2-1 0,3-1 3,2-2 3,1-3 2,4-1 3,3-2-1,4-2 1,5-2-1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0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44798 36995 524,'-7'-13'9,"4"4"19,2 6 17,4 5 19,0 3 4,-1 3-12,0 3-11,-1 4-11,-1 2-7,0 3-3,0 3-2,0 3-3,0 2-4,0 1-4,0 0-5,0 2-3,-1 1-7,-1 1-6,0 1-6,-1 1-7,-1-2-8,0-4-8,0-3-9,0-5-8,-1-4-4,0-6 3,-2-6 3,0-6 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0"/>
    </inkml:context>
    <inkml:brush xml:id="br0">
      <inkml:brushProperty name="width" value="0.03291" units="cm"/>
      <inkml:brushProperty name="height" value="0.03291" units="cm"/>
      <inkml:brushProperty name="color" value="#00BFF3"/>
    </inkml:brush>
  </inkml:definitions>
  <inkml:trace contextRef="#ctx0" brushRef="#br0">44700 37746 668,'8'-8'2,"2"0"4,0 0 5,1 0 3,1 1 5,0 2 5,-1 3 6,1 1 4,1 0 0,2-1-3,1 0-5,3-1-3,0-1-4,-1 2-1,-1 0-1,0 2-2,-2 0-6,-1 0-11,-1 0-10,-1 0-10,-1-1-11,0 0-15,-2-2-12,0 0-14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0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45782 36816 457,'0'-12'24,"0"8"15,0 8 14,0 8 13,-1 4 2,-1 3-11,0 1-12,-1 3-11,-1 1-7,2 1-2,0 1-1,2 1-3,0 3-2,0 6-4,0 6-3,0 6-3,-1 4-4,0 0-7,-2 1-4,0 2-7,-1 0-6,2 1-11,0 2-9,2 0-9,0-5-6,0-10 0,0-12 1,0-9-1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1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45916 36341 577,'-7'-16'0,"2"2"0,2 1 0,2 1 0,2 1 8,2 0 15,2 2 16,2 1 15,2 0 5,3 2-8,3 1-7,4 0-7,1 1-7,1 1-8,1-1-6,1 0-8,0 0-2,1 2 1,-1 0 1,1 2 2,-2 0-10,-3 2-17,-3 0-18,-3 2-19,-2 0-7,0 0 1,-2-1 2,0 1 2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1"/>
    </inkml:context>
    <inkml:brush xml:id="br0">
      <inkml:brushProperty name="width" value="0.04378" units="cm"/>
      <inkml:brushProperty name="height" value="0.04378" units="cm"/>
      <inkml:brushProperty name="color" value="#00BFF3"/>
    </inkml:brush>
  </inkml:definitions>
  <inkml:trace contextRef="#ctx0" brushRef="#br0">46648 35449 502,'-15'-8'0,"4"2"0,2 0 0,4 2 0,1 4 13,2 8 27,0 8 27,2 7 26,0 6 4,2 5-22,0 3-20,2 4-20,0 3-17,0 0-13,0 2-13,0 0-13,-1-3-6,0-10 3,-2-7 2,0-10 2,-1-4-8,2 1-19,0 1-17,2 2-19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2"/>
    </inkml:context>
    <inkml:brush xml:id="br0">
      <inkml:brushProperty name="width" value="0.03796" units="cm"/>
      <inkml:brushProperty name="height" value="0.03796" units="cm"/>
      <inkml:brushProperty name="color" value="#00BFF3"/>
    </inkml:brush>
  </inkml:definitions>
  <inkml:trace contextRef="#ctx0" brushRef="#br0">50603 38650 579,'-15'8'112,"4"2"-25,3 0-26,2 1-25,1 3-13,-3 4-1,-4 3-2,-2 5-2,-1 0-3,1 0-3,0-1-3,2-1-5,0-1-3,1-3-3,-1-1-4,0-2-4,1-3-3,0-1-2,2-2-3,1-2-1,2-4-10,4-2-16,4-6-18,4-2-15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3"/>
    </inkml:context>
    <inkml:brush xml:id="br0">
      <inkml:brushProperty name="width" value="0.0357" units="cm"/>
      <inkml:brushProperty name="height" value="0.0357" units="cm"/>
      <inkml:brushProperty name="color" value="#00BFF3"/>
    </inkml:brush>
  </inkml:definitions>
  <inkml:trace contextRef="#ctx0" brushRef="#br0">51200 38416 616,'16'-7'58,"-1"2"-6,1 2-6,0 2-6,-1 2-4,1 2-2,0 2-3,0 2-2,-1 1-5,1 3-6,0 2-7,-1 2-6,0 0-6,-1-1-5,0-1-4,-2 0-4,-2-2-8,-2 1-8,-4 0-10,-2 0-8,-2-1-3,0-1 2,0 0 5,0-2 2,-1-1 5,-1 0 4,0-2 6,-1 0 5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3"/>
    </inkml:context>
    <inkml:brush xml:id="br0">
      <inkml:brushProperty name="width" value="0.04027" units="cm"/>
      <inkml:brushProperty name="height" value="0.04027" units="cm"/>
      <inkml:brushProperty name="color" value="#00BFF3"/>
    </inkml:brush>
  </inkml:definitions>
  <inkml:trace contextRef="#ctx0" brushRef="#br0">50108 39100 546,'-15'8'3,"2"0"8,2 0 7,3-1 8,-1 2 5,-2 4 4,-2 2 3,-1 3 5,-3 3-2,-2 1-5,-2 3-5,-1 1-7,-3 3-4,-1 1-2,-3 2-4,-1 3-3,-2 0-1,-1 0 1,-1 1 1,0-1 0,-1-1-3,1-2-11,1-1-9,1-3-10,3-3-8,3-5-5,5-4-5,3-6-5,4-5-5,3-4-4,2-6-3,4-4-5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7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96334 37183 446,'12'-6'11,"-6"4"20,-8 4 22,-6 4 21,-7 5 4,-7 5-11,-7 7-11,-7 5-12,-5 4-9,-2 1-8,-4 1-8,-2 0-6,-2 3-5,0 5 2,0 3 0,0 4 0,1 1-3,2-2-7,2-2-8,2-2-8,4-4-10,7-7-14,7-7-13,7-7-14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3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50700 39616 556,'22'-7'0,"-3"2"0,-3 2 0,-2 2 0,1 2 7,7 2 12,7 2 14,7 2 12,1 1 6,-2-1-3,-3 1-1,-3 0-3,-1-1-3,1 0-7,1-2-6,1 0-5,0-2-8,-2 2-7,0-2-7,0 1-9,-4 0-6,-1 0-8,-4 0-6,-3 0-7,-4 1-8,-5 0-8,-4 1-8,-6 2-8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3"/>
    </inkml:context>
    <inkml:brush xml:id="br0">
      <inkml:brushProperty name="width" value="0.04528" units="cm"/>
      <inkml:brushProperty name="height" value="0.04528" units="cm"/>
      <inkml:brushProperty name="color" value="#00BFF3"/>
    </inkml:brush>
  </inkml:definitions>
  <inkml:trace contextRef="#ctx0" brushRef="#br0">51179 40050 485,'-22'0'6,"4"0"10,4 0 11,5 0 11,2 1 5,2 2 1,2 2 1,2 2 1,2 1-3,2 1-6,2 2-5,2 0-5,-1 1-5,-1 1-4,-2 1-3,-2 2-3,-1 1-2,0 3 0,0 3 1,0 3 0,0 1-9,0-1-21,0-1-20,0-1-19,0-3-12,-2-3-1,0-4-2,-1-4-2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4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51200 40178 463,'23'-14'7,"-1"1"13,-1 2 14,-1 2 14,1 2 5,1 1-4,3 0-5,2 2-3,-2 0-5,-1 2-5,-4 0-4,-3 2-6,-3 1-3,-1 4-2,-2 2-2,-2 4-2,-3 2-3,-2 3 0,-4 3-2,-2 3-2,-3 1-2,-2-1-1,-2-1-3,-2-1-2,-1-1-1,-1-1-1,-1 0 0,-2-2 0,1-2-1,-1-1-2,0-2-1,1-2-3,1-4 5,6-4 10,5-6 11,4-4 10,6-3 2,8-2-9,6 0-7,7-1-8,3 1-11,1 1-11,-1 2-12,0 2-11,-2 2-4,-5 0 6,-5 2 4,-4 1 6,-3 0-2,1 0-10,1 0-9,2 0-10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9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57150 33328 541,'9'-15'122,"3"0"-28,4 2-30,2 1-29,1 0-18,1 1-7,-1-1-6,1 0-7,-1 1-3,-3 0 0,-1 2 0,-2 1 1,-3 2-5,-1 6-6,-2 4-9,-2 6-7,-3 2 1,-2 3 9,-3 2 9,-4 1 10,-1 1 6,1-2 2,-1-3 2,0-1 3,1-2 0,2-1 1,2 0-1,2-2 0,2 0-1,0 0 0,2 0-1,0 0 0,2-1-2,2 1-2,2 0-2,1 0-3,1 0-1,-2 1 1,-2 2 0,-2 0 0,-3 1 0,-4-1 1,-4 1-1,-4 0 0,-2-2-2,-2-2-5,0-4-5,-1-3-5,0-2-3,1-2 0,1-2-1,0-1 1,3-4-1,1-4 3,2-4 0,2-3 2,2-2 2,0 1 3,2 1 2,0 1 3,1 2 0,0 3 1,0 2-1,0 4-1,0 5 16,0 8 29,0 8 31,0 8 30,0 4 1,0 2-24,0 3-26,0 1-25,0 2-18,0 1-10,0 1-10,0 0-10,0 1-9,0-1-6,0-2-8,0 0-8,0-3 2,0-7 9,0-5 9,0-6 10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0:59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58010 33313 528,'1'-15'3,"2"2"6,2 2 5,2 3 6,0 1 6,1 2 7,0 2 7,0 2 7,-1 3 0,-2 6-6,-3 4-6,0 5-7,-4 4-4,0 3-4,-3 3-2,-2 3-3,-1 0-2,-2-1-1,0-3-1,-1-1 0,-2-2-6,0-1-11,-1-1-9,-1-1-10,0-1-5,4-2-2,3-3 0,3-1-2,0-4-5,0-4-10,-2-6-8,0-4-10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00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58337 33078 455,'21'-28'14,"-3"7"0,-4 7-1,-4 7 0,-2 3-2,1 2 0,2 0-1,0 2-1,0 0-1,0 2 2,-2 0 0,0 2 1,-2 1 0,1 6 3,0 2 0,0 5 2,-1 1 3,-2 1 2,-3 0 4,0-1 3,-2 1 1,0 1-1,0 1-2,0 2-1,0-1-2,0 1-1,0-1-2,0 1-2,0-1-2,0 3-2,0 0-2,0 1-2,0 0-2,0 2-2,0 1-2,0 1-2,0 0-3,0-1 0,0-1-2,0-1-2,-3-6-9,-2-9-17,-5-10-17,-4-10-16,-1-7-5,-1-5 10,0-5 10,0-5 9,1-3 8,1 1 4,1 0 4,0-1 5,3 2 4,2 3 4,4 4 5,3 1 3,1 4 6,0 3 5,0 3 6,0 3 6,0 1 3,2 0 2,0 0 2,2 0 2,0 1 1,3 2 0,2 3-1,2 1 1,-1 2-4,-2 5-6,-4 4-7,-2 4-6,-2 2-5,0-1-6,0 1-4,0 0-5,-2-1-1,0 1 1,-4 0 2,0-1 2,-2 0 0,0 0-1,0-2-2,0-1-1,1-1 1,-1 0 3,0-2 3,0-1 2,2-1 0,6-4-5,4-3-3,6-2-3,3-4-5,3-6-3,3-4-4,4-5-4,-1-1 0,-3 3 2,-3 3 2,-3 3 3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00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59238 32850 548,'15'0'94,"-1"2"-21,0 0-21,-2 2-21,-1 1-11,-2 1-5,-2 3-3,-2 2-3,-2 1-5,-1 2-7,0 0-5,-2 1-6,-1 1-6,-2 1-4,-2 2-4,-1 0-5,-3-1-2,-2 1-1,-2-2 1,-1-1-1,-2-2 2,2-2 6,1-4 4,1-3 5,0-1 5,2-2 4,1 0 4,1-2 5,1-1 4,2-2 4,2-2 4,2-1 4,2-2 4,3 0 1,4 0 2,2 0 3,3 1-1,0 0 1,1 2-1,1 1 0,0 0-1,-2 2-1,-3 0-1,-1 2-1,-1 0-2,0 2-3,0 0-1,0 2-3,-2 0-2,-1 3-3,-2 2-1,-2 2-3,-2 1-3,-2 0-1,-2-1-3,-1 1-3,-2-1 0,0-2 0,0-3 1,0-1 0,0-1 0,1 0-3,-1 0-1,0 0-4,2-2 1,6-2 2,4-3 2,6-4 2,1-1 2,1 1 1,0-1 2,0 0 0,0 0 2,1 2 0,1 1 1,2 0 0,-2 2 1,-1 0-1,-2 2-1,-2 1-1,-4 1 0,-2 5-3,-6 4-2,-2 4-2,-4 0-2,-2-1 1,-2-2-2,-1-2 1,-2-1 0,0 0 2,1 0 1,-1-1 3,1 1 1,1-2 1,0-1 3,2 0 0,0-1 2,-2 0 2,0-1 0,-1 2 2,0-2 1,3 1 4,1 0 4,2 0 2,1 0 4,0 0 3,1 0 3,-1 0 2,0 0 2,2 2-1,1 0-1,0 1 0,1 2-2,-2 0-4,0 1-4,-1 2-4,0-1-1,2 1 0,2 0 0,2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01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59100 33948 463,'9'-9'2,"3"0"6,4-2 3,2 0 6,2 0 2,3 1 2,1 0 2,3 2 2,0 0-1,1 1-3,-1-1-2,1 0-4,-1 0-1,-1 2-2,-1 1-1,-1 0-1,-2 2-1,-1 2 0,-3 2 0,-1 2 0,-2 2 0,-1 0 0,0 1-1,-2 2 0,-2 1 0,-2 1 0,-4 3-1,-2 2 1,-3 0-2,-1-1 1,0-1-2,-1 0 0,-2-1 0,0 1-1,-1 1 1,-2 1-1,0 1 1,-2-2-1,0-1 1,-1-1 0,-1 0-2,1 0-4,-1-1-5,0 1-4,1-1-3,0 0-3,2-2-1,1-1-1,-1-1-1,-2-2 0,-2-2 2,-1-2 1,-1-3-2,2-6-5,2-4-5,3-5-4,0-5-2,2-3 3,1-4 2,0-5 3,2 0 2,0 2 3,2 1 3,0 3 3,2 1 2,0 3 3,2 1 3,0 3 2,1 2 4,0 5 6,0 3 5,0 4 5,-2 5 9,-4 6 13,-4 6 12,-4 5 13,-2 4 1,-2 1-10,0 1-10,-1 2-11,0-2-7,1 0-4,1-1-5,0 0-4,2-3-2,1-1-1,0-3 0,2-1 0,3-2-7,8 0-10,6-2-12,8-1-11,3-2-3,1-6 4,1-4 5,1-5 5,0-4 2,1-2 2,0-2 0,-1-1 2,0-2-3,-1-1-7,-1-1-7,-1-1-7,0-1 0,1 1 4,1-1 6,2 1 4,-2 0 7,-1 1 10,-3 1 8,-1 1 11,-3 2 2,-1 4-1,-2 4-3,-2 5-3,-1 3 9,2 6 18,0 4 18,1 5 18,0 2 2,-2-1-13,-2 0-15,-2-2-13,-1 0-9,1 1-4,2 2-3,0 0-4,1 0-1,2-1 0,0-1 0,1 0 1,0-1-1,0 1-2,-2 1-2,0 2-1,-2 0-1,-1 1 0,0 1-1,-2 1 1,-1 0-1,0-1-1,-2-1-1,0-1-2,-3 0 0,-4 2 0,-4 0 0,-3 1 0,-3 0-2,0-1-5,1-1-4,-1-1-5,0-2-3,1-4 0,-1-5-1,0-2 0,1-6 0,-1-2 1,0-5 2,0-4 1,4-3 1,5-5 1,6-3 3,6-5 1,5-2 1,5 0 0,5-2 0,5-1-1,4 1 3,1 2 6,2 1 6,3 3 6,-1 1 2,0 1-3,-1 1-3,-1 1-4,-3 3-2,-5 5-5,-5 5-4,-5 4-4,-3 3-8,0-2-13,-2 0-12,0-1-14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25"/>
    </inkml:context>
    <inkml:brush xml:id="br0">
      <inkml:brushProperty name="width" value="0.06978" units="cm"/>
      <inkml:brushProperty name="height" value="0.06978" units="cm"/>
      <inkml:brushProperty name="color" value="#F2395B"/>
    </inkml:brush>
  </inkml:definitions>
  <inkml:trace contextRef="#ctx0" brushRef="#br0">82154 6111 315,'8'-15'0,"-1"2"0,1 2 0,0 3 0,0-3 5,0-4 9,0-5 10,-1-5 10,-1-1 2,-4 5-4,-4 3-4,-4 5-6,-3 2-2,-3 2-3,-4 2-3,-1 3-2,-4 0 0,-2 2 2,-1 0 2,-3 2 3,-2 2 1,-2 4-1,-4 3-1,-3 5-1,-3 3 0,-2 3-2,-4 3-1,-2 3-1,-3 2-1,0 3 2,-2 1 0,0 3 0,1 0 1,4 2 0,4 0-2,4 2 1,4 1-2,3 2-1,5 3 0,3 1-2,5 1-1,3 0 1,4 0-2,5 0 1,2-2-1,2 0 0,2-3 1,2-2 0,2-1-1,4-2-2,2 0-2,4-1-2,1-1-1,3 0-1,1 0-2,3 1-1,2-2 0,3-2 0,3-1 0,3-3 0,2-2 0,3-3-2,1-3-2,2-3-1,3-3-2,2-2 0,4-4 0,3-3 0,1-2 0,3-4-1,2-2 0,2-3-1,2-4 1,0-4 1,1-4 2,1-3 1,0-3 1,0 1 0,-2-1 0,-1 1 0,-1-1 0,-2 1 1,-2-1-1,-2 1 1,-2-1 0,0 1-2,-2-1-1,0 1-1,-3-2-1,-4-1 1,-4-3 0,-3-1 1,-4-2-1,-2-2 1,-1-3 1,-2-1-1,-3-2 2,-3-4-1,-3-3 1,-3-2 1,-3-2 0,-2 0 1,-4 0-1,-2 1 1,-5-1 1,-4 3 1,-6 2 1,-4 3 1,-3-1 1,-3 1 1,-1 0 1,-3 0 1,-2 1 0,-4 0 1,-5 1 0,-3 2 0,-3 0 0,0 1 0,-2 2 0,0 0-1,-4 3 0,-6 7 2,-6 5 1,-5 7 2,-4 4-2,2 4-1,1 4-2,1 4-2,1 6-3,3 8-2,1 7-3,2 9-2,2 5-3,2 6-5,2 4-4,3 6-4,3-1 0,7-5 4,7-4 3,8-5 4,3-5-2,2-2-9,3-3-8,1-3-9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30"/>
    </inkml:context>
    <inkml:brush xml:id="br0">
      <inkml:brushProperty name="width" value="0.04984" units="cm"/>
      <inkml:brushProperty name="height" value="0.04984" units="cm"/>
      <inkml:brushProperty name="color" value="#F2395B"/>
    </inkml:brush>
  </inkml:definitions>
  <inkml:trace contextRef="#ctx0" brushRef="#br0">40550 49062 441,'0'-38'0,"2"5"0,0 4 0,2 3 0,0 4 4,2 3 7,0 3 7,1 3 8,1 2 4,0 4 4,0 2 2,0 4 2,0 2 1,-1 2-4,1 2-3,0 2-4,0 2-2,0 3-2,0 3-1,0 4-3,-1 1-1,-1 1-1,-1 1-2,0 1-1,-1-1-1,0-1-2,0-3-2,0-1-1,0-1-1,1 0-2,2-1-2,0 1-1,7-5-2,11-10-5,13-10-4,11-10-3,7-11-4,3-14-2,4-14-3,2-13-2,1-7-1,-1 2-1,-1 3 0,0 2-1,-7 7 3,-12 14 2,-12 13 5,-11 15 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38"/>
    </inkml:context>
    <inkml:brush xml:id="br0">
      <inkml:brushProperty name="width" value="0.05161" units="cm"/>
      <inkml:brushProperty name="height" value="0.05161" units="cm"/>
      <inkml:brushProperty name="color" value="#F2395B"/>
    </inkml:brush>
  </inkml:definitions>
  <inkml:trace contextRef="#ctx0" brushRef="#br0">96150 37428 426,'0'-14'4,"0"1"10,0 2 9,0 2 9,1 2 7,2 1 6,2 0 6,2 2 5,1 0 0,3 2-7,2 0-6,2 2-6,1 3-6,3 6-4,2 5-4,1 7-6,1 6-3,-1 9-6,-1 7-3,-1 8-6,-1 5-7,0 3-10,-2 3-10,-1 3-10,-1-3-5,-3-10 1,-1-10 2,-2-10 1,-2-6-3,0-5-7,-2-3-9,0-4-7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33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86150 46153 539,'0'-15'7,"0"2"14,0 2 13,0 3 15,1 2 2,4 6-8,2 4-8,4 6-8,1 4-6,1 5-1,1 5-3,1 5-2,1 2-2,0 2 0,-1 1-2,1 1 0,-1-2-1,-1-6-1,-1-3-2,0-6-2,0-4 0,1-1 1,3-2 2,2-2 0,2-4 0,3-2-4,3-6-2,3-2-2,3-7-2,4-7 0,4-9 0,5-7-1,1-6 1,2-1 0,0-2 1,2-2 0,-4 3-1,-6 6-1,-7 7-3,-7 7-1,-8 5-8,-7 3-14,-8 2-13,-8 4-14,-5 3-2,-2 2 11,-2 4 10,-1 3 10,-2 1 3,1 1-4,-1 1-6,0 2-4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34"/>
    </inkml:context>
    <inkml:brush xml:id="br0">
      <inkml:brushProperty name="width" value="0.05589" units="cm"/>
      <inkml:brushProperty name="height" value="0.05589" units="cm"/>
      <inkml:brushProperty name="color" value="#F2395B"/>
    </inkml:brush>
  </inkml:definitions>
  <inkml:trace contextRef="#ctx0" brushRef="#br0">51266 51360 393,'-7'-7'5,"2"-1"9,2 0 11,2 0 8,2 1 4,4 2-3,2 2-3,4 2-4,0 2-3,-1 2-3,-1 2-2,0 2-4,-1 2 0,-1 1-1,1 3 1,0 2 0,0 2 0,0 1 1,0 3 0,-1 1 1,1 3 0,-2 1-3,-1 3-1,0 1-1,-1 2-1,2 1-1,0 0 1,2 2-1,-1 0-1,-1-2-3,-1 0-2,0-1-3,-1 2-2,2 3-1,0 4-1,2 4-1,-1 0 1,1-4 0,0-4 2,0-3 0,0-5 1,2-4 1,0-3 0,1-4 1,1-4 0,2-1 0,0-2-1,1-2 1,2-3 0,3-3 1,3-2 2,3-4 0,3-4 2,3-7-1,3-7 1,3-7-1,2-6 0,4-3 0,2-4 0,4-4-1,4-4 0,6-4 1,5-4-1,7-3 0,5-4-3,6-1-5,7-3-7,5-1-7,0-2-4,-6 1-5,-6-1-5,-5 1-3,-7 4-5,-9 10-1,-7 10-3,-8 10-2,-8 8 2,-9 7 8,-9 7 9,-9 7 7,-5 2 0,0-1-8,-2 0-8,0-1-9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1:39"/>
    </inkml:context>
    <inkml:brush xml:id="br0">
      <inkml:brushProperty name="width" value="0.05576" units="cm"/>
      <inkml:brushProperty name="height" value="0.05576" units="cm"/>
      <inkml:brushProperty name="color" value="#F2395B"/>
    </inkml:brush>
  </inkml:definitions>
  <inkml:trace contextRef="#ctx0" brushRef="#br0">63334 50163 394,'-12'-14'6,"6"4"14,8 4 12,6 4 13,5 2 3,2-2-7,1 0-6,3-1-7,1-2-4,3 2-2,1-1-3,3 0-1,0 0-2,-1 2-2,-1 0-1,-1 2-1,-1 1-1,1 4-1,-1 2 0,1 4-1,-2 0-1,-3 1-1,-3 0-2,-3-1-1,-2 2-1,-2 2 0,-2 1-1,-2 3 0,-3 2-1,-4 5 0,-4 3 0,-4 5-1,-4 3 0,-3 4 1,-5 4-1,-3 4 1,-5 5-1,-3 7-1,-4 7 0,-4 8-2,-1-3-1,3-8-1,3-8-1,4-10-2,3-7 1,5-7 2,5-7 1,5-7 2,7-6 4,11-5 6,12-4 7,10-6 6,8-4 2,6-7-1,6-6-1,6-5-1,6-6-3,7-5-4,7-5-4,7-4-3,7-6-4,7-4-2,6-5-4,7-5-2,5-1-10,4 4-14,2 4-15,3 5-15,-10 6-9,-24 9-3,-23 11-4,-24 9-3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05"/>
    </inkml:context>
    <inkml:brush xml:id="br0">
      <inkml:brushProperty name="width" value="0.04584" units="cm"/>
      <inkml:brushProperty name="height" value="0.04584" units="cm"/>
      <inkml:brushProperty name="color" value="#FED406"/>
    </inkml:brush>
  </inkml:definitions>
  <inkml:trace contextRef="#ctx0" brushRef="#br0">37450 47516 479,'21'-7'3,"-3"2"4,-4 2 4,-4 2 5,-2 1 2,-1 2 1,1 0 0,0 2 0,1 0 0,3 0-1,4-1-1,2 2-1,2-2-1,1 1-1,1 0 1,1 0-2,2 0 0,3 0 0,3 0-1,3 0-1,2-1 1,0-1-2,2 0 0,1-1 0,0-1-1,2 0-1,1 0 0,0 0-2,1-1-1,1-1-1,-1 0-2,0-1-1,0-1 0,2 0-1,0 0 1,2 0 0,0 1 1,-2 0 0,0 2 1,-2 0 1,-1 1 0,-1 0 0,-3 0 0,-2 0-1,-1 1 0,-1 0 1,-1 2-1,-1 0 1,-2 1-1,-2 0 0,-1 0-1,-3 0 0,0-1-1,1-1 0,1 0 1,1-1-1,1-1 0,1 0 1,1 0 0,1 0 0,0 0 1,-2 0 0,0 0 2,-1 0 1,0 0 0,1 0 0,1 0 0,1 0-1,1 0 1,2 0-1,3 0-1,1 0 1,1-1-1,1-1-1,-1 0-1,0-1-1,0-2 0,2 0 1,1-1 0,1-2 1,-1 1-1,0 1 0,-2 0-1,0 2-2,-2 0 0,-1 2 1,-3 0 0,-2 2 0,-1 0-1,-1 0-1,-1 0-1,-1 0-2,-2 0-2,-3 0-2,-3 0-2,-3 0-2,-5 0-7,-6 2-13,-8 0-11,-6 2-13,-4-1-1,0-1 10,1 0 9,-1-1 10,0-2 2,0-1-4,0 0-4,1-1-4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07"/>
    </inkml:context>
    <inkml:brush xml:id="br0">
      <inkml:brushProperty name="width" value="0.06714" units="cm"/>
      <inkml:brushProperty name="height" value="0.06714" units="cm"/>
      <inkml:brushProperty name="color" value="#FED406"/>
    </inkml:brush>
  </inkml:definitions>
  <inkml:trace contextRef="#ctx0" brushRef="#br0">5200 51295 327,'1'-35'12,"4"9"0,2 9-2,4 9 1,1 4-1,1 2-1,1 0 1,1 2-1,2 0 0,3 0 1,4 0 1,2 0 0,2 0 1,2 0-1,3 0-1,1 0 1,3 0-1,4 0 0,4 0-1,5 0 0,-1 0-1,-1 0 0,-2 0 0,-1 0-1,0 0-1,8 2 2,4 0 0,7 2 0,1-1 0,-2-1-1,-4 0-1,-3-1-2,-1-1 0,2 0-1,0 0 0,2 0-1,1-1 0,3-1 0,3 0 2,3-1 0,0-1-1,-4 0 0,-5 0-1,-3 0-1,-3 1 0,-2 2 0,-2 2 0,-2 2-1,-1 1 1,2 2 0,1 0 0,0 2-1,0-1 1,-2 1 0,-2 0 0,-2 0-1,-1 0 2,0 0 0,0-1 2,1 1 1,-1 0 0,2-2 0,0-1 0,2 0-1,1-2 0,2-1 0,2 0 0,2-1 0,2-3 0,3 0 0,4-3 0,2-2 1,1-2-1,1-2 0,0-2 0,-1-1-2,1-1 1,2 2-2,0 3 1,1 1-2,0 1 1,-1 0-1,-1 0 0,-1 1 0,-1-1 0,-3 2 0,-1 0 0,-2 2 0,-1 1 0,0 0 0,-1 1 0,1 2 0,0 0 0,0 2 1,-1 1-1,1 0 2,0 1-1,0 0 2,0 0 1,0 0 1,-1-1 0,1 2-1,0-2 0,0 1-1,0 0-1,1-2 1,1 0 0,2-2-1,-1 0 1,-1 0-1,-1 0 0,0 0 1,-2 0-2,-3-2 1,-1 0-1,-2-2-1,-1 0 1,-2-2-1,0 0 0,-2-1 1,0-1-1,-2 2 0,0 1 0,-1 0 1,-2 1-1,0 1 1,-1-2 0,-2 2 0,-1-1 1,-1 2 0,-3 0 1,-2 2 1,0 0 0,1 0-1,1 0 0,1 0 0,-1 0 0,0 0 0,-1 0 0,-1 0 0,0 0 0,1 0 1,0 0 0,2 0 0,0 0-1,1 0 1,-1 0 0,0 0-1,1 0 0,1 0 0,0 0-1,2 0 0,1-1-1,1 0 1,0-2-1,2 0 1,-1 0-1,-2 0-1,-2 1 0,-1 2-1,-1 0-1,0 0 1,2 0 1,1 0 1,1 0-1,2-2 2,2-1 0,2 0 0,1-1 1,0 0 0,0 0-1,0 1 1,0-1 0,0 2-1,0 0 1,1 2-1,-2 0 0,-1 0-2,0 0-1,-1 0-2,-2 0 0,0 2 1,-1 0 2,-2 2 0,2-1 1,3-1 2,2 0 0,4-2 1,1 0 0,0 0-1,-1 0 0,2 0-1,-3 0 0,-2 0-1,-4 0 0,-2 0 0,-2 0 0,0 0 0,1 0 0,-1 0 0,-1 0 0,-2 0-1,-2 0-1,-1 0 0,-1 0 0,2 0 1,3 0 1,1 0 0,1 1 1,0 0 1,1 2 0,-1 0 2,-1 0-1,0 0 0,-1-1 0,-1-2-1,0 0-1,4 0-2,3 0-2,2 0-1,3-1 0,0-2 2,2-2 2,0-2 2,2 0 0,0-1 1,1 0 0,2 0-1,-1 1 0,-2 0 0,-2 2-1,-2 1 0,-2-1 0,-2 2-1,-2-1 0,-2 0 0,-1 0 0,-1 0-1,-2 0 1,0 0 0,0 1-1,1 0 1,0 2-1,2 0 0,-1 1 0,-1 0 0,-3 0 1,-2 0-1,-1 0 0,-1 0-1,-1 0-2,-1 0-1,-1 0-1,-1 0 0,-1 0 1,-1 0 1,-1 0 0,1 0 0,-1 0 0,1 0-1,-1 0 1,1 0 1,-1 0-1,1 0 2,0 0-1,-1 0 1,1 0 0,-1 0 0,0 0 0,-1 0 0,-1 0-1,-1 0-1,0 0 0,1 0-1,1 0-1,2 0-1,-5-2-7,-7-3-13,-8-6-12,-8-2-13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1"/>
    </inkml:context>
    <inkml:brush xml:id="br0">
      <inkml:brushProperty name="width" value="0.03289" units="cm"/>
      <inkml:brushProperty name="height" value="0.03289" units="cm"/>
      <inkml:brushProperty name="color" value="#FED406"/>
    </inkml:brush>
  </inkml:definitions>
  <inkml:trace contextRef="#ctx0" brushRef="#br0">61466 20900 668,'-7'15'-11,"2"-1"3,2-1 4,2 0 3,1-1 3,2 1 0,0 1 0,2 2 1,-1 1 2,0 5 2,-2 3 4,0 5 3,-1 0 0,0 0-1,0-1-1,0-1-1,0-1-2,0 1-2,0-1-2,0 1-2,0 0-1,0 1 0,0 0-1,0 2 0,0-1 1,2-1-1,0-3 0,2-1 0,-1-1 0,-1 1 1,0 1 0,-2 1 1,0 0 0,0 1 0,0-1 1,0 1-1,1-2-1,0-2-1,2-1-2,0-2-2,1-2 0,0 1 1,0-1 1,0 1 0,0 0 1,0 3-1,0 1-1,0 3-1,-1 2 1,2 2 2,-2 4 4,1 3 2,0 1 2,-2 0 1,0 1 1,-2-1 0,0-1 1,0-2-2,0-2-2,0-1 0,0-3-3,0-2 0,0-1-1,0-2-1,1-3-2,0 0 0,2-1-2,0 0-1,1-1 0,0 1 1,0 1 0,0 1 1,-1 0 1,-1 1 0,0-1 2,-1 1 1,-1 0 1,0 3-2,0 1 1,0 3-1,0 0 0,2 2 0,0 1 0,2 1 0,-1-1 1,-1 0 0,0-1 0,-2-1 1,0-2-1,0-3 0,0-4 0,0-1 0,0-4-2,0-1-1,0-2-1,0-3-2,1 0 0,0 0 0,2 0 0,0-1 1,0 3 0,0 4 3,-2 3 1,0 5 1,-1 2 2,0 0 1,0 2-1,0 1 2,0 2-1,2 1-1,1 2-1,0 2-1,0 2 0,0 2 0,-2 3 2,0 1 1,-1-1 0,0-2 1,0-4 0,0-2 0,0-3-2,0-1-1,0-3-3,0-1-3,0-2 0,2 2 1,0 1 1,2 1 1,-1 0-1,-1 1 0,0-1-2,-1 0-2,-1 1 0,0 1 1,0 1 0,0 1 0,0 0 1,0 0 0,0 0 1,0 1 0,0-1 0,1 0 0,2 0 0,0 1 1,1-2-1,0 0 1,0-1-1,0-1 1,-1-2 0,0 0 0,-2-1 0,0-1 0,-1 1 1,2 3-1,0 3 0,2 2 1,0 4 0,0 1 2,-1 2 1,2 2 2,-2 1 1,1 0-2,0 0 0,0 0-2,0 0-1,0 0-2,0 0 0,0 0-2,0-1 0,0 0-1,0-2 0,0 0 1,0-1-1,1 0 1,2 0 0,0 0 0,0 1 0,0 2-2,-2 2-1,0 2-3,-1 0 0,0-2 1,-1-2 1,1-2 1,0-3 1,0-5-1,0-5 0,0-5 1,-1-3-1,0 1 2,-2-1 0,0 1 1,-1-2 0,2-3-1,0-3-1,2-3 0,-1-4-10,-2-6-17,-2-6-18,-2-6-17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4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61450 20504 999,'0'-84'-6,"0"23"-12,0 20-12,0 23-12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6"/>
    </inkml:context>
    <inkml:brush xml:id="br0">
      <inkml:brushProperty name="width" value="0.042" units="cm"/>
      <inkml:brushProperty name="height" value="0.042" units="cm"/>
    </inkml:brush>
  </inkml:definitions>
  <inkml:trace contextRef="#ctx0" brushRef="#br0">61863 19893 523,'-7'-9'-1,"2"-2"-2,2-2-2,2-1-2,0-2-3,0 0-2,-2 1-3,0-1-2,0 1 1,0 1 7,2 0 6,0 2 7,1 1 5,0 1 5,0 0 5,0 2 5,0 3 4,0 6 3,0 6 5,0 6 3,0 4-1,-2 3-3,0 3-6,-1 3-3,-2 0-5,2 0-2,-1 0-2,0-2-4,0-1-1,2 1-3,0-1-1,2 1-1,0-1-3,0-2-1,0 0-3,0 0-2,0-1-1,0 1-1,0 1-1,0 1-2,0 2 1,2 3 1,0 3 2,2 2 0,0 5 3,2 5 3,0 4 2,1 6 3,1 0 2,-2-3-1,-1-2 1,0-4 0,-1-2-1,0-3-1,0-4-3,0-2-1,-1-1-1,2-1 0,-2 0-1,1 1 0,0-3 0,0-2 0,0-3 0,0-3-1,0 1 0,0 3 0,0 5-1,0 3-2,0 3 2,0 2 2,-1 2 2,1 3 2,0 0 1,-2 0-2,0 0 0,-2 0-1,0-1-1,0-2 1,0-2 0,0-1 1,0-2 0,0 2 0,0 1-2,0 1 0,0-1 0,-2 0-2,0-2 0,-2 0-2,1 0 0,1-1 0,0 0 0,2 0 0,0 1-1,0 3 1,0 1 1,0 2-1,0 0 1,0 0-2,0-1 0,0-1-2,0-3 1,2-2 0,0-3 1,1-3 0,1-3 0,-2 0-2,0-1-1,-2 0-2,1-1 0,0 4 1,2 3 0,0 3 1,0 2 0,0 2 1,-2 2 0,0 3 0,-1 1 2,0 4 3,0 2 2,0 4 3,0-3 1,0-5-2,0-6-2,0-5 0,0-4-3,2-2-1,0 0-1,2-1-2,-1 0 0,0-1 0,-2 0 1,0 1 0,-1 0 0,2 3 0,0 1 0,2 2 0,-1 0-1,1-1 0,0-3 0,0-1 0,0-1-1,0 0 1,0 2 0,0 1 1,-1 1 0,0 3 2,-2 1 2,0 2 1,-1 1 1,0-2-2,0 0-1,0-1 0,0-3-1,0-3 0,0-5 0,0-3 0,0 0 0,0 6 2,0 7 0,0 5 1,0 4 2,0 2 0,0 2 2,0 2 1,0 0 0,0-2-1,0-2-2,0-2-1,0-2-1,0-2-1,0-2-1,0-1 0,0 1 0,2 6 1,0 6 0,2 6 1,-1 2 0,-1-1-1,0-1 0,-1 0-1,-1-4-1,0-2 0,0-6-2,0-2 0,0-4 0,1 0 1,2-1 1,0-1 0,1-1 0,-2 0 0,0 0 0,-2 1-1,1-1 1,0 2-1,2 1 1,0 0 1,0 2-1,0 1 0,-2 0 0,0 2-1,-1 1 1,0 2-1,0 2-1,0 2 0,0 0 0,0-2-1,0-2 0,0-2-1,0-3 0,2-4-1,0-4 0,2-3-1,-1-3 0,-1-1 0,0-1 1,-1-1 0,-1-1 0,0 1 0,0-1 0,0 1 1,0-2-1,0-1 2,0-3-1,0-1 2,-2-5-10,0-8-18,-3-8-17,-2-8-19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7"/>
    </inkml:context>
    <inkml:brush xml:id="br0">
      <inkml:brushProperty name="width" value="0.03635" units="cm"/>
      <inkml:brushProperty name="height" value="0.03635" units="cm"/>
    </inkml:brush>
  </inkml:definitions>
  <inkml:trace contextRef="#ctx0" brushRef="#br0">61170 19095 605,'-1'-13'6,"-1"4"12,0 6 13,-1 5 12,-3 4 4,-4 7-5,-4 5-5,-3 7-4,-4 5-6,-2 5-2,-1 4-5,-2 6-4,-1 1-2,1-2-2,0-2-3,3-2-1,-1-2-3,1-3-3,-1-4-4,0-2-3,3-3-5,5-3-6,5-3-7,5-3-7,3-3-6,3-4-6,4-5-6,2-2-6,2-4 0,0-1 6,0 0 7,0-1 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7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61933 19500 628,'-6'8'7,"4"0"14,4 0 15,4-1 14,3 2 4,3 4-7,4 2-8,2 3-6,2 2-7,1-1-3,1 1-5,1 0-4,1 0-10,-1 1-20,1 0-17,-1 3-18,-2-3-6,-5-3 9,-4-5 7,-6-3 9,-1-2 2,0 0-2,1 0-2,2 0-3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40"/>
    </inkml:context>
    <inkml:brush xml:id="br0">
      <inkml:brushProperty name="width" value="0.06303" units="cm"/>
      <inkml:brushProperty name="height" value="0.06303" units="cm"/>
      <inkml:brushProperty name="color" value="#F2395B"/>
    </inkml:brush>
  </inkml:definitions>
  <inkml:trace contextRef="#ctx0" brushRef="#br0">3700 44122 349,'16'31'101,"-1"-1"-19,1-1-20,0-1-21,-1 0-12,-1 2-5,-1 3-5,0 1-4,-1 3-2,3 2 0,1 4-1,3 3 1,1-1-1,-1 0-2,1-3-1,0-2-2,-1-2-2,1-4 1,-1-2-1,1-3 0,-1-3-1,-3-3 0,-1-3-2,-2-3-1,-1-3 0,1-4-1,1-5 1,2-2-1,1-6 1,3-6 2,3-6 2,3-5 3,7-9 1,14-11 3,12-10 1,14-12 3,10-9 0,10-9 0,10-8 0,9-9-1,8-4-2,3 2-5,5 2-4,3 2-6,-3 4-6,-11 7-9,-11 8-9,-10 6-9,-12 8-7,-13 12-6,-13 10-6,-12 12-6,-11 5-4,-8 4 1,-7 3 0,-8 3-1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9"/>
    </inkml:context>
    <inkml:brush xml:id="br0">
      <inkml:brushProperty name="width" value="0.04677" units="cm"/>
      <inkml:brushProperty name="height" value="0.04677" units="cm"/>
    </inkml:brush>
  </inkml:definitions>
  <inkml:trace contextRef="#ctx0" brushRef="#br0">62422 42790 470,'-24'6'45,"13"-1"0,14-2 0,14-2-1,5-1-3,-1 0-7,-3 0-6,-1 0-6,1 0-4,5 0 0,5 0 0,5 0 0,2 0-2,1 0-2,-1 0-2,0 0-2,1 0-1,3 0 0,1 0 0,2 0 0,-2 0 0,-6 0 0,-5 0-2,-7 0 0,-3 0-2,-1 0-3,0 0-3,-2 0-3,4 0-2,11 0-2,9 0-2,10 0-1,3 0-1,-2 2 3,-4 1 1,-2 0 2,-2 0 1,0 0 2,0-2 0,1 0 2,-2-1 0,-2 2 1,-2 0 0,-2 2 0,-1-1 0,1-1 1,-1 0-1,0-2 1,0 0-1,-1 0 0,-1 0 0,-1 0 0,-2 0 0,0 0 0,-1 0-1,-1 0 1,0 0 0,1-2 0,1 0 0,1-1 0,0-1-1,-2 2 1,0 0 0,0 2 0,-2 0 0,2 0 1,1 0 1,1 0 0,1 0 0,-1 0 1,0 0-1,1 0 1,-1 0-1,2 0-1,1 0 0,1 0 0,0 0-1,0 0 0,1 0 1,-1 0 0,1-1 0,0 0 0,2-2-1,1 0 1,0 0-1,0 0 1,1 1 0,-1 2-1,0 0 1,0-2 0,0-1 1,1 0-1,-2 0 1,0 0 0,-2 2 0,0 1 0,0-1 0,1-1 1,1 0-1,0-1 1,1-1 0,-1 2 0,-2 0-1,0 2 1,0 0 0,-1 0-1,0 0 1,1 0 0,-1 0 0,2 0-1,1 0-1,0 0-1,2 0 0,1 0 0,0 0 0,2 0 0,0-1-1,0 0 1,0-2 1,1 0-1,-2 0 0,-2 2 1,-2 2 0,-2 2 0,1 0 1,5 0 0,3-2 1,4 0 2,2-1-1,2 0-2,0 0 0,2 0-2,0 0 0,1 0-1,2 0 1,0 0-1,1 0 0,1 0-1,2 0 0,0 0-2,1 0 1,1 0-1,1 0 1,2 0 0,-2 0 1,-1 0 0,-2 0 1,-2 0 1,-3 0 0,-1 2 1,-2 0-1,-2 2 1,-1-1 0,0 2 1,0-2 1,0 1 0,0 1 1,0 0 0,0 1 0,0 2 0,0-1-1,2-1 0,0 0-1,1-2-1,1 1 0,0 0 0,0 1 0,0 2 1,0-1 0,0-1-3,0 0 0,-1-2-2,1 0 0,0 0 0,0 0 1,0 0 1,0-1-1,0-1-1,0 0-2,-1-1 0,1-1-1,0 0 0,0 0 2,0 0 0,0 0 1,0 0 0,0 0 0,-1 0 1,2 0-1,0 0 0,2 0 0,0 0 0,0-1 0,-1-1 0,0 0 0,-2-1 1,-1-1-1,0 0 0,-2 0-1,0 0 0,-1 0 0,0-2 0,0 0 0,0-1 0,0 0 0,0 2 1,-1 2-1,2 2 1,-2 0 0,-1 0 1,0-2 1,-1 0 0,-1-1 1,0 0 0,0 0 0,0 1 1,0-1-1,0 0 0,0 0 0,0 0 0,0 0 0,2 0 0,0 0 1,2 0-1,0 0 1,0 1-2,0-2 1,0 2-2,-1-1 1,-1 2-1,0 0 1,-1 2 0,-2 0 1,0 0 0,-2 0 0,0 0 1,-1 0-1,0 0 1,0 0-1,0 0 1,-1 0-1,-1 0 1,-3 0-1,-2 0 0,-1 0 1,-1 2-1,-1 0 2,-1 2 0,-1-1 0,0 2 0,1-2-1,-1 1 0,2-1-1,5 0-1,3-1-2,4-2-1,1 0-1,0 0-2,-2 0-1,0 0-2,-4 0 0,-7 0-1,-7 0 1,-7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19"/>
    </inkml:context>
    <inkml:brush xml:id="br0">
      <inkml:brushProperty name="width" value="0.04386" units="cm"/>
      <inkml:brushProperty name="height" value="0.04386" units="cm"/>
    </inkml:brush>
  </inkml:definitions>
  <inkml:trace contextRef="#ctx0" brushRef="#br0">96989 41627 501,'-4'-6'47,"8"2"-16,8 4-15,7 3-16,5 1-7,-1 1 0,1 1-1,-1 2 0,0 0 8,-1 2 15,-1 0 16,0 1 15,-3 1 5,-1 0-10,-3-1-8,-1 1-8,-1 0-7,0 0-4,-1-1-3,1 1-3,0 0-3,0 0 1,-1-1 0,1 1 1,0 0-1,0 0-1,-1-1 1,1 1-2,1 1 2,2 1 1,1 3 3,3 2 1,0-1 0,1-1-1,0-2-2,-1-2-2,0-3 0,-2 1 0,-3-2 0,-1 0 0,-3-1-3,-4 1-3,-4 2-3,-4 0-5,-5 1 0,-4 1 2,-5 1 2,-5 2 2,-6 0 2,-5 1-1,-6 1-1,-6 1 0,-6 2-2,-4 1-4,-5 3-3,-5 1-4,-4 2-4,-2 1-6,-1 1-4,-3 1-6,4-2 0,7-3 4,8-5 5,8-3 5,6-4-3,6-1-9,4-2-10,5-2-10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29"/>
    </inkml:context>
    <inkml:brush xml:id="br0">
      <inkml:brushProperty name="width" value="0.03944" units="cm"/>
      <inkml:brushProperty name="height" value="0.03944" units="cm"/>
    </inkml:brush>
  </inkml:definitions>
  <inkml:trace contextRef="#ctx0" brushRef="#br0">97950 45416 557,'8'-7'34,"2"2"-3,0 2-4,1 2-3,3 1-3,4 2-2,3 0-1,5 2-2,1 1-2,2 1-1,1 3-2,1 2-1,0 0-1,-1-1-2,-1 0 0,-1-2-2,-2 0-2,-1 2 0,-3 0-2,-1 2-1,-4 0-1,-3 1 0,-4 1 0,-4 1 1,-3 1-1,-1 2 0,0 0 0,-1 1 0,-3 1 1,-2 1 0,-4 1 2,-2 1 0,-3 0 1,-3-1-1,-3-1 0,-3-1 0,-2-1-1,1-3-2,-1-1-1,1-2-2,0-2-1,2-1-3,3 0-1,1-2-2,2-2-2,3-2-2,1-4 0,2-2-1,2-4-2,0-2 1,2-3-1,1-3 0,0-4 0,4-2 0,0-3 1,4-2 0,-1-3 1,1 1 0,0-1 0,0 1 0,0 1 3,0 5 5,0 3 6,0 5 6,-1 1 5,0 2 7,-2 0 7,0 2 5,-1 3 6,0 6 2,0 6 3,0 6 3,-1 5 0,-2 3-6,-2 5-4,-2 3-4,-1 2-4,0 1-4,1-1-3,-1 0-2,0 1-3,0 1-2,0 1-1,0 1-2,0-1-2,-1 0-3,-2-1-4,0-1-2,0-3-5,2-2-6,3-3-7,1-2-7,1-4-3,2-1-3,0-3-1,2-1-3,1-3 0,2-2 1,2-4 0,2-2 0,1-5 3,3-2 4,2-5 4,2-4 5,-1 0 3,-3 1 2,-3 2 4,-2 2 3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29"/>
    </inkml:context>
    <inkml:brush xml:id="br0">
      <inkml:brushProperty name="width" value="0.04014" units="cm"/>
      <inkml:brushProperty name="height" value="0.04014" units="cm"/>
    </inkml:brush>
  </inkml:definitions>
  <inkml:trace contextRef="#ctx0" brushRef="#br0">99781 45715 548,'9'-8'0,"2"-2"1,2 0 2,1-1 0,1 0 2,0 1 4,-2 0 5,-1 2 3,-1 2 4,-2 6 2,-2 4 4,-2 6 2,-2 3 0,-1 3-1,0 3-1,-1 3-3,-3 4 0,-1 3-2,-2 4-1,-1 5-2,-3 1-1,0 0-2,-1 0-2,-1 0-2,-1-1-1,2-1-1,1-3-1,0-1 1,2-4-5,-1-2-5,0-3-7,0-3-5,1-2-9,0-2-11,2-3-9,1-1-10,-1-4-5,2-6 2,-1-6 0,0-6 1,0-5 4,2-3 9,0-5 8,2-3 9,1-2 5,4 1 5,2 1 5,4 1 4,1 1 2,1 1 0,1 1 0,1 1-1,0 1 6,0 4 10,-2 3 11,-1 3 10,1 1 6,0 2 1,1 1 2,1 0 1,1 2-3,0 0-6,-1 2-6,1 0-7,0 2-4,-1 0-3,1 2-3,0 0-2,-1 0-4,-1 0-4,-1-2-5,0 0-3,-2-1-5,1 2-6,0 0-4,0 2-6,-2-2-6,-1-2-4,-2-4-6,-2-2-6,-1-2 2,0-2 8,0 0 8,0-1 9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5:30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101290 45029 528,'7'-8'0,"-1"0"0,0 1 0,-1-1 0,-2-1 2,1 0 2,0-2 2,0 1 4,0 2 9,0 10 16,0 8 15,0 9 17,-1 5 2,-2 3-14,-2 1-13,-2 3-13,-2 2-8,0 4-5,-1 4-5,-2 4-3,-1 5-2,-1 6 0,-3 6 0,-2 5 0,0 4-2,-1-1-8,0 1-6,0-1-7,2-2-6,1-3-6,2-4-7,2-4-6,2-2-2,0 3 3,2 2 2,1 2 3,0-4 2,2-7 3,0-8 2,2-7 3,-1-8 1,0-4 1,-2-5 1,0-4 1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3:32"/>
    </inkml:context>
    <inkml:brush xml:id="br0">
      <inkml:brushProperty name="width" value="0.05875" units="cm"/>
      <inkml:brushProperty name="height" value="0.05875" units="cm"/>
      <inkml:brushProperty name="color" value="#FED406"/>
    </inkml:brush>
  </inkml:definitions>
  <inkml:trace contextRef="#ctx0" brushRef="#br0">60207 43764 374,'-49'-8'6,"12"2"1,11 1 0,12 0 1,7 0 2,1-2 2,0-2 4,2-1 3,0-1 1,2 0 1,0 2 1,2 1 1,1 0 0,2 0 3,2 0 2,2 0 2,2 0 0,3 1-2,3-1-2,4 0-2,3 0-2,4 0-2,6 0-3,5 0-2,3 1-2,2 1-1,3 0 0,1 2-2,2 0 0,1 0-1,4 0-2,0 0 0,3 0-2,0-2 1,1 0 0,2-1-1,-1-1 1,1 2-2,0 1 0,0 0 0,-2 1-2,-2 0 1,-4 0-2,-2 1 0,-4-2-1,0 2 1,-3-1-1,-2 0 0,-2 0 1,-3 2 0,-4 0-1,-2 2 1,-1 0 0,-1 2 0,1 0-1,-1 2 0,0-1 0,1-1 0,-1 0-1,1-1 0,-1-1 0,1 0 1,-1 0 0,1 0 0,-1 0 0,0 2-1,1 0-1,-1 2-1,1-1 0,1-1-1,1 0 1,1-2-1,0 1 1,1 0 0,-1 2 1,0 0 0,0 1 0,-1 0 0,-1 0 1,-1 0 0,0 0 0,3 2 0,1 0 1,2 1-1,2 1 0,-1-2 0,0-1-1,0 0-1,0-1 2,-1 0 0,-1 0 3,-1 0 0,-2-1 2,0-1-1,-1 0 0,-1-2-1,0 1 0,-1 0 0,1 2 0,-1 0-1,0 2-1,1 0 2,-1 1-1,1 2 0,-1-1 0,-1-1 0,-1 0 0,-1-2 0,-1 0-1,1-2 1,-1 0-1,1-2 0,0 0 0,1 0 0,1 0 0,1 0 0,0 0 0,1 0 0,-1 0 0,0 0 0,1 1 0,1 0 1,1 2-1,1 0 2,0 0-1,1 0 1,-1-2 0,1 0 1,-1-1-1,2 0-1,1 0 0,1 0-1,0 0 0,0 0 0,0 0 0,1 0 1,0 0-1,2 0 0,2 0-2,3 0 0,-1-1 0,0 0 2,-2-2 0,0 0 2,-1 0 0,1 0 0,-1 2-1,0 0-1,-1 1 1,-2 0-1,-1 0 1,-3 0 0,-1 1 0,-1 0 0,-1 2 0,-1 0-1,0 0 0,1 0 0,0-2 0,2 0-1,1-1-1,-1 0 1,0 0 0,1 0 0,-1-1 1,-2-2-1,0-2 1,-1-2 1,0 0 0,1 2 0,1 2 0,1 3 1,1 0-1,1 0 1,0 0 0,2 0 0,0-1-1,-1-1 1,-1 0-1,-1-1 0,-1-1 0,2 0 0,1 0 0,1 0 0,0 0 1,0 0-1,0 0 0,1 0 0,-2 0 0,0 0 0,-1 0 1,-1 1-1,0-1 0,-1 2 0,0 0 0,1 2-1,-1 0 0,2 0 0,1 0 0,1 0 0,-1-1 0,-2 0-1,-1-2-2,-3 0 0,0 0 0,-1 0 0,0 1 0,1 2 1,-1-1-1,1 0 0,-1-2-1,1 0 0,-2-1-2,0 0 1,0 0-2,-2 1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3:38"/>
    </inkml:context>
    <inkml:brush xml:id="br0">
      <inkml:brushProperty name="width" value="0.05566" units="cm"/>
      <inkml:brushProperty name="height" value="0.05566" units="cm"/>
      <inkml:brushProperty name="color" value="#00BFF3"/>
    </inkml:brush>
  </inkml:definitions>
  <inkml:trace contextRef="#ctx0" brushRef="#br0">59450 43516 395,'9'7'84,"1"0"-17,3-2-19,2 0-17,1-2-12,1-1-2,1 0-4,2-2-2,0 0-3,1 0-1,1 0-1,1 0-1,2 0-1,3 0-1,3 0 0,2 0 0,3 0 0,-1 0 0,0 0 0,1 0 0,-1-1 1,2-2 0,1-2 0,1-1 1,0-2 0,0 2-1,0 1 1,0 0 0,0 2-1,-1 0-1,-2 2 0,0 0-2,-1 2 1,-3 2 0,-2 2 0,-1 2 1,-1 1-1,1 0 0,0 0-1,2-1-1,0 1 0,-1-2 0,-1-1 0,-1 0 0,0-2 0,1-1 0,1 0 0,1-1 0,-1-2 0,0-1 1,-1 0-1,-1-1 1,0-1 0,-1 2-1,0 0 1,1 2 0,-1 0 0,1 0 1,-1 0 1,1 0 2,-2 0-1,0 0 0,0 0-1,-2 0-1,0 0 0,4 0-1,3 0-1,3 0 0,2-1 0,3 0 1,1-2 2,2 0 2,-1 0-1,-4 0 0,-3 2-1,-5 0 0,0 1-2,3 0 1,3 0 0,3 0 1,-1 1-1,0 0 0,-3 2 0,-1 0 0,-2 0 0,0 0-1,1-2 0,-1 0-1,1-2 0,1 0 0,1-2 0,0 0 1,2-1 0,3 0 0,1 0 2,2 1-1,1-2 1,0 2 0,0-1-1,1 0-1,-1 0 1,0 0 0,0 0-1,0 0 1,0 0-1,0 0 1,0 0-1,1 1 1,-1-2 0,0 0 0,0-2-1,0 0 0,1-1 0,2 0 0,2 1 0,2-1 0,0 0 1,-2 0 0,-2 0 0,-2 1 1,-1-1 0,-1 2 0,-2 0 0,0 2-1,-1 0 0,-2 0 0,0 0 0,-1 0 0,-2 1 0,-1 0 0,-3 2-2,-1 1 1,-2 0-1,2 0 1,1 0 0,1 0 0,1-1 1,3-1 0,1 0 1,2-1 0,1-1 0,-1 2 1,-2 0-2,0 2 1,-2-1-1,-3 0 0,-3-2 0,-3 0-1,1-1 1,5 0 0,4 0 1,6 0-1,1 0 0,-4 1-1,-2-1-2,-3 0-1,-2 0 0,-1 2-1,-1 0 1,-1 2 0,-1-1-1,1 0 1,-1-2 0,1 0 1,-2 0 0,0 0 0,-1 2 1,-1 0 0,0 2 1,-1 0-1,1 2 2,0 0-1,-1 1 1,1 0 1,-1 0 0,1 0 0,-1-1 0,3-1 0,0 0-1,1-1 0,1-1 0,2 0-1,2 0 1,3 0-1,0 0-1,1 0 0,-1 0 0,0 0-2,0-1 1,1-1 0,-1 0 1,0-1 0,0-1 1,1 2-1,-1 0 1,0 2-1,0 0 0,-3 0 1,-2 0 0,-1 0-1,-2 0 1,1 0-1,-1 0 1,1 0-2,-2 0 1,0 0-1,-1 0 0,0 0-1,-3-1 0,-2 0 0,-1-2-1,-2 0 0,-4-3-17,-5-2-33,-4-3-33,-6-3-33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4:49"/>
    </inkml:context>
    <inkml:brush xml:id="br0">
      <inkml:brushProperty name="width" value="0.05205" units="cm"/>
      <inkml:brushProperty name="height" value="0.05205" units="cm"/>
      <inkml:brushProperty name="color" value="#00BFF3"/>
    </inkml:brush>
  </inkml:definitions>
  <inkml:trace contextRef="#ctx0" brushRef="#br0">29076 36895 422,'-41'-14'32,"15"6"21,13 5 21,14 5 21,7 1 0,2-1-21,0 0-20,1-2-21,3 1-13,2 0-6,3 2-5,3 0-5,0 0-3,-1 0 0,-2-2 0,-3 0-1,0-1-1,0 0 0,0 0 0,-1 0-1,2-1 0,1 0 1,3-2 0,2 0 0,0 0 0,-1 0 0,-1 2 0,-1 0 0,-1 1 0,-1 0 0,-1 0 1,-1 0-1,0 0 2,0 0 1,0 0 3,-1 0 1,2 0 0,1 0-1,3 0-1,2 0-1,0 1-2,-1 0 0,-1 2-1,-1 0 0,-1 0-1,1 0-1,0-2-1,-1 0-2,-4-1-8,-8 0-18,-10 0-16,-8 0-17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4:52"/>
    </inkml:context>
    <inkml:brush xml:id="br0">
      <inkml:brushProperty name="width" value="0.06239" units="cm"/>
      <inkml:brushProperty name="height" value="0.06239" units="cm"/>
      <inkml:brushProperty name="color" value="#FED406"/>
    </inkml:brush>
  </inkml:definitions>
  <inkml:trace contextRef="#ctx0" brushRef="#br0">28833 36344 352,'-10'6'3,"-2"-1"6,-3-2 7,-3-2 5,2-1 9,10 0 11,9 0 10,8 0 11,5 0-1,1 0-11,1 0-11,1 0-12,1 0-7,1-2-2,1 0-4,2-1-2,-1-1-2,3 2-1,0 0-1,1 2 0,-1 0-1,0 0-1,-1 0 0,-1 0-2,1-1 1,1 0-1,3-2 0,1 0 1,2 0 0,-1 0-1,0 1 1,1 2 1,-1 0-2,0 0 1,1 0-1,-1 0 0,1 0-1,3 0 0,1 0-1,2 0 1,0 0-2,-1 2 1,-3 1-1,-2 0-1,0 0 1,1 0 0,1-2 1,1 0 0,-1-1 0,-2 0 0,-1 0-1,-3 0 0,0 0 0,3 0-1,1 0 0,3 0 0,0 0 1,0 0 0,0 0 2,1 0 1,-2 0-1,0 0 1,-1 0-1,-1 0-1,-2 0 1,-1 2-1,-3 0 0,-1 2 0,-1-1 0,3 1-2,1 0 0,3 0-2,-1-1 1,0 0 0,-1-2 1,-1 0 1,-1-1 0,-1 0 0,-1 0-1,-1 0 0,0 0-1,1 0 1,1 0 0,1 0 1,1 0-1,1 2 0,1 0 0,1 2-1,-1-1 0,0 0-1,-1-2 0,-1 0-2,0-1 0,-1 0 0,0 0 0,1 0-1,0 0 1,1 0 0,1 0 0,1 0 1,0-1-1,0 0 0,1-2 0,-1 0-1,0-1 1,-1 0 4,-1 0 1,-1 0 3,-2 0 1,0 0-1,0 0-3,-2 1-1,-1-1-1,-1 2 0,-1 0-1,-1 2-1,-1 0-1,1 0 0,0 0-2,-1 0-1,-4-1-10,-8-2-17,-10-2-17,-8-2-18,-4-1-2,-1-2 13,0 0 13,0-1 14,1 0 4,-1 1-6,0 0-5,1 2-5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4:53"/>
    </inkml:context>
    <inkml:brush xml:id="br0">
      <inkml:brushProperty name="width" value="0.04926" units="cm"/>
      <inkml:brushProperty name="height" value="0.04926" units="cm"/>
      <inkml:brushProperty name="color" value="#FED406"/>
    </inkml:brush>
  </inkml:definitions>
  <inkml:trace contextRef="#ctx0" brushRef="#br0">28790 36360 446,'-26'0'9,"9"0"17,10 0 17,10 0 17,6 0 3,3 0-12,4 0-12,2 0-12,5 0-7,7 0-1,6 0-3,8 0-1,3 0-1,0 0-3,0 0-2,0 0-1,2 0-3,2 0 0,4 0-1,2 0-1,2 0 0,2 0 0,0 0 1,1 0 1,1 0-1,0 0-1,-1 0-2,1 0 0,0-1-1,0-1 1,-1 0 1,1-1 1,0-1 1,1 0-2,2 0 1,0 0-2,-1-1 0,-3 0 0,-3-1-1,-2-1 1,-4-1-1,0 2 1,-4 1 0,0 0 0,-2 1 2,0 0 0,0 0 3,0 1 0,-1-1 1,-2 2-1,-2 0-2,-2 2 0,-2 0-1,-1 2 0,-3 0 0,-1 2 0,-2 0 0,0 3-1,1 2-1,-1 2 0,0 0-1,-1-3 1,-2-1 0,1-2 0,-3-2-3,-2 0-3,-1-2-4,-2 0-4,-3-1-4,1 0-6,-2 0-4,-1 0-5,-1-1-2,-1 0 1,0-2-1,-2 0 1,-2-2-1,-4-4-2,-4-2-3,-4-3-3,-2-1 1,0 2 2,0 3 3,0 1 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49"/>
    </inkml:context>
    <inkml:brush xml:id="br0">
      <inkml:brushProperty name="width" value="0.05773" units="cm"/>
      <inkml:brushProperty name="height" value="0.05773" units="cm"/>
      <inkml:brushProperty name="color" value="#F2395B"/>
    </inkml:brush>
  </inkml:definitions>
  <inkml:trace contextRef="#ctx0" brushRef="#br0">11050 15723 381,'0'-50'2,"2"9"6,0 11 5,2 10 5,0 4 3,2 2 0,0 1 2,1 1 1,2 1 1,0 2 2,1 2 2,2 3 2,-1 1 1,1 3-2,0 4-2,0 2-1,0 5-3,3 6-2,2 5-3,1 7-2,2 3-1,1 2 1,1 2 2,2 3 1,-2-1-1,-1-2-2,-3-2-3,-1-1-3,-1-3-2,-1-2-2,1-1-2,0-3-2,-2-1 0,-1-1 0,-2-1-1,-2-1 1,1-3-1,7-6-1,6-6-2,5-6-1,6-8-1,5-10 3,4-9 1,6-10 1,8-13 1,13-16-1,13-15 0,13-16 1,8-8-6,5 1-8,5-1-8,5 0-9,-2 6-5,-8 10 0,-10 11 1,-8 11-1,-13 11-8,-17 10-14,-17 12-14,-15 10-14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4:54"/>
    </inkml:context>
    <inkml:brush xml:id="br0">
      <inkml:brushProperty name="width" value="0.04862" units="cm"/>
      <inkml:brushProperty name="height" value="0.04862" units="cm"/>
      <inkml:brushProperty name="color" value="#FED406"/>
    </inkml:brush>
  </inkml:definitions>
  <inkml:trace contextRef="#ctx0" brushRef="#br0">27963 32754 452,'-46'-2'50,"18"-2"-4,17-4-5,18-2-3,10-1-6,5 2-5,4 3-5,3 1-5,2 1-4,1 2-2,-1 0-1,0 2-3,0 1-1,-1 2-3,-1 2-3,-1 2-2,6-1-1,14-1 2,14-2 2,14-2 2,3-2 0,-6-4 0,-5-2 0,-6-3-2,-4-2 1,-1 0 0,0 0 1,-2 1 0,0 0 0,0 0 0,0 2-2,0 1 0,-1 0-1,-1 0 0,0 0-1,-1 0 0,-2 1 1,1 1 2,0 0 1,0 2 2,-1 0 1,-4 2-1,-2 0-2,-3 2 0,-3 0-1,-2 2 0,-2 0-1,-1 2-1,-2 0 0,1 0-1,-1-1 0,0 2-1,1-2 0,-1 1 1,0 0 2,1 0 0,-1-1 0,-2 0 0,0-2 0,-1 0-1,-1-1 0,-1 0-1,-1 0 0,-1 0 0,1-1 0,1 0 0,3-2 0,1 0 1,1-1 0,-1 0-1,-1 0-2,-1 1 0,-3-2 0,-1 2-1,-4-1-1,-3 0 1,-2 0-1,-1 2 2,-1 0 0,0 2 1,-2 1 0,1 2 1,0 2 0,0 2 1,0 0 0,-1-1 0,1-1 0,0 0 0,0-1 0,0 0 0,-1 0 0,1 0 0,0 0-1,0 2 1,-1 0-1,1 1 0,-1 2 0,-1 0 3,0 1 1,-2 2 2,-1 1 1,-2 3 2,-2 3 1,-2 3 2,-1 1 1,0-1 0,0-1 0,0-1 0,0 0 1,0 1-2,0 1 0,0 1-1,0 0 0,0-1-1,0-1 0,0 0 0,0-2 0,0 1-2,0-1-1,0 1-2,0 0 0,2 1 0,0 1 0,2 1-1,0 1 0,2 1-1,0 1-2,1 1 0,1 2-3,-2 3-2,-1 2-4,0 4-3,-2 2-4,-1 0-4,0 2-5,-1 1-5,-1-3-4,0-4-4,0-5-4,0-5-4,-2-5-3,0-3-2,-3-4-2,-2-4-2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4:54"/>
    </inkml:context>
    <inkml:brush xml:id="br0">
      <inkml:brushProperty name="width" value="0.0384" units="cm"/>
      <inkml:brushProperty name="height" value="0.0384" units="cm"/>
      <inkml:brushProperty name="color" value="#FED406"/>
    </inkml:brush>
  </inkml:definitions>
  <inkml:trace contextRef="#ctx0" brushRef="#br0">28323 33350 572,'-16'-26'26,"2"10"9,1 12 10,1 11 10,0 9 0,0 11-9,0 9-9,1 10-9,-1 6-6,0 3-1,0 4-2,1 2-1,0 3-4,4 1-8,2 3-7,4 1-7,2-1-4,4-6-1,2-7-1,4-4-1,0-9-2,1-6-6,0-9-5,0-7-6,-1-5-6,1-1-8,0-1-6,0 0-8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6:29"/>
    </inkml:context>
    <inkml:brush xml:id="br0">
      <inkml:brushProperty name="width" value="0.02345" units="cm"/>
      <inkml:brushProperty name="height" value="0.02345" units="cm"/>
      <inkml:brushProperty name="color" value="#F2395B"/>
    </inkml:brush>
  </inkml:definitions>
  <inkml:trace contextRef="#ctx0" brushRef="#br0">65676 7130 938,'-50'-16'48,"13"2"-34,12 1-35,11 1-33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01"/>
    </inkml:context>
    <inkml:brush xml:id="br0">
      <inkml:brushProperty name="width" value="0.03248" units="cm"/>
      <inkml:brushProperty name="height" value="0.03248" units="cm"/>
      <inkml:brushProperty name="color" value="#F2395B"/>
    </inkml:brush>
  </inkml:definitions>
  <inkml:trace contextRef="#ctx0" brushRef="#br0">37763 45287 677,'7'-6'-12,"-2"6"7,-2 4 9,-2 6 7,-1 2 4,0 1 1,0 1-1,0 2 1,0-1 0,0 1-2,0 0-1,0-1-2,0 2 0,0 1-2,0 3-1,0 2-1,0 0 0,0 1-1,0-1 0,0 1-1,0 0 1,0 2-1,0 3 0,0 1 0,0 2 0,0 1 0,0 1-1,0 0 0,0 1 1,0-1-1,0-1 1,0-1 0,0-2 0,0 0 1,0-1 0,0-1 1,0-1-1,0 1 1,0-1-1,0 1 1,0-2-2,0 0 0,0-1-1,0 0-1,0-2-1,0 2 0,0 1-1,0 1-1,0 2 0,0 1 1,0 2 0,0 3 0,0-2 0,0-2-1,0-3 1,0-3-1,0-3-1,2-3-1,0-3-2,2-2-2,-1-3-1,0-1-1,-2-1-1,0 0-2,-1-1 1,2 1 1,0 2 1,2 0 1,-1 2 1,-1 1 2,0 3 0,-1 2 1,-1 3 0,1 5 0,2 4-1,0 6 0,0 3 4,-4 2 7,-2 2 6,-3 2 8,-2-2 2,2-5-2,0-7-4,2-6-2,0-4-5,2-2-9,0-5-9,2-1-8,0-2-3,0 1 3,0 1 3,0 2 2,0 1 2,0 3 0,0 3 1,0 3 1,0 2-1,0 1 0,0 0 0,0 2 0,-1 0 2,0-1 7,-2-1 5,0-1 6,0-1 2,0 1-1,2-1-3,0 1-1,1-2-3,-2 0-1,-1-1-2,0-1-2,0 0-1,0 1-1,2 1 1,0 1-1,1 1-1,-2 3 1,0 1 0,-2 3-1,0-1 0,1 0 1,-2-1-2,2-1 1,-1-1-1,0 0-1,0 1-1,0-1-2,0 0 1,2-1-1,0-2 1,2 1-1,0-4 0,2-2-1,0-3-3,2-2 0,-1-4-3,0-1-2,-2-2-2,0-2-2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02"/>
    </inkml:context>
    <inkml:brush xml:id="br0">
      <inkml:brushProperty name="width" value="0.03113" units="cm"/>
      <inkml:brushProperty name="height" value="0.03113" units="cm"/>
      <inkml:brushProperty name="color" value="#F2395B"/>
    </inkml:brush>
  </inkml:definitions>
  <inkml:trace contextRef="#ctx0" brushRef="#br0">37264 45000 706,'-16'2'30,"2"4"-3,1 4-4,1 3-3,0 3-2,0 2-1,0 0-1,1 1-1,-1 0 0,0 1-1,0 0 0,1-1-1,-2 1-1,0-1 1,-1 1-2,-1 0 1,-1 0-2,2 1-3,1 1-3,1 1-1,1 0-5,0-1-3,2-1-5,1-1-4,1-2-4,2-3-5,2-2-3,2-4-4,3-4-4,4-6-5,4-6-5,3-6-4,2-2 2,-2 1 9,-3 1 9,-1 0 9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02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37850 45150 662,'37'15'100,"-6"-1"-22,-4-1-24,-4 0-24,-3-2-12,1 1-4,1 0-4,1 0-3,0-1-2,1 1 1,-1 0 1,1 0 0,0 0-6,1 1-10,1 1-10,1 2-12,-3-2-3,-5-1 7,-6-2 5,-6-2 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06"/>
    </inkml:context>
    <inkml:brush xml:id="br0">
      <inkml:brushProperty name="width" value="0.04504" units="cm"/>
      <inkml:brushProperty name="height" value="0.04504" units="cm"/>
      <inkml:brushProperty name="color" value="#F2395B"/>
    </inkml:brush>
  </inkml:definitions>
  <inkml:trace contextRef="#ctx0" brushRef="#br0">57122 53550 488,'30'8'91,"-3"0"-18,-4 0-18,-1-1-18,-3 1-11,1 2-2,-1 0-2,1 2-3,0 0-1,1 1-2,1 1-1,1 1-1,0 1-1,-1 2-2,-1 0-1,0 1-2,-2 0-1,-1-1 0,-1-1 1,-1-1 0,-1 0-1,-1 0-1,0-1 0,-2 1-2,-1-1-1,-2-1 0,-3-1-3,-1 0 0,-2 0-1,-4 1-1,-2 3 0,-3 2-1,-6 0 0,-6 1 0,-7-1 0,-7 1 1,-7 0-3,-8 3-5,-8 1-4,-7 3-4,-8 0-7,-6 1-6,-5-1-8,-6 1-7,4-3 0,17-5 8,15-5 8,16-5 8,7-2-1,1 0-7,-1 0-8,1 0-8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0"/>
    </inkml:context>
    <inkml:brush xml:id="br0">
      <inkml:brushProperty name="width" value="0.03194" units="cm"/>
      <inkml:brushProperty name="height" value="0.03194" units="cm"/>
      <inkml:brushProperty name="color" value="#F2395B"/>
    </inkml:brush>
  </inkml:definitions>
  <inkml:trace contextRef="#ctx0" brushRef="#br0">39583 47750 688,'0'23'89,"0"1"-20,0-1-21,0 1-20,0-1-11,0 1-1,0-1-2,0 1-1,0-1-2,0 1-6,0-1-4,0 1-4,0-1-6,0-1-6,0-1-7,0-1-6,-1-2-2,0-3 3,-2-3 3,0-2 4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0"/>
    </inkml:context>
    <inkml:brush xml:id="br0">
      <inkml:brushProperty name="width" value="0.02803" units="cm"/>
      <inkml:brushProperty name="height" value="0.02803" units="cm"/>
      <inkml:brushProperty name="color" value="#F2395B"/>
    </inkml:brush>
  </inkml:definitions>
  <inkml:trace contextRef="#ctx0" brushRef="#br0">39550 48197 784,'8'-15'12,"0"4"1,0 3 2,-1 3 2,1 1 0,2 2 2,0 0 1,2 2 1,-1 0 0,1 0-3,0 0-2,0 0-2,-1 0-5,1 2-6,0 0-5,0 2-7,-2-1-5,1-1-4,-2 0-4,0-1-5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0"/>
    </inkml:context>
    <inkml:brush xml:id="br0">
      <inkml:brushProperty name="width" value="0.04039" units="cm"/>
      <inkml:brushProperty name="height" value="0.04039" units="cm"/>
      <inkml:brushProperty name="color" value="#F2395B"/>
    </inkml:brush>
  </inkml:definitions>
  <inkml:trace contextRef="#ctx0" brushRef="#br0">40250 47289 544,'0'-26'5,"2"11"10,0 10 10,2 12 10,-1 6 2,-1 3-6,0 3-6,-1 3-7,-1 2-4,0 1-3,0 1-3,0 1-4,-1-1-3,-1-3-3,0-3-4,-1-3-3,-1-2-4,2-2-2,0-3-4,2-1-2,1-3-3,2-6-5,2-4-3,2-5-4,1-3 1,1 2 6,2 1 8,0 0 6,0 3 5,-1 1 6,0 2 5,-2 2 6,-1 3 1,-2 4 0,-3 3-2,0 5 0,-2 1 1,0-1 4,0-1 4,0 0 4,2-3 0,5-4-3,6-5-2,4-2-4,2-5-2,-1-2-3,-1-3-3,0-4-4,-2-1-5,1-1-7,0-1-9,-1-1-7,0 0-1,-2 1 5,-3 0 6,-1 2 5,-1-1 5,0-1 2,0-3 2,0-1 2,-1 0 2,1 1 0,0 2 1,0 3 1,-1 0-1,-1 2 1,0 1 0,-2 1-1,1 1 8,0 2 13,1 2 12,2 3 14,-1 2 6,-2 5 0,-3 6 0,0 4-1,-4 3-3,0-1-7,-3 1-7,-2 0-7,-1 0-5,-2 3-2,0 2-2,-1 1-4,-1 3-1,0 1-1,0 2-2,1 3-2,-2 0-2,0 2-4,-1 1-3,-1 1-4,0-2-1,2-2 2,3-3 2,1-3 2,3-6-13,4-10-30,4-10-28,4-10-28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72080 4630 999,'-8'-8'-40,"2"2"4,1 1 4,0 0 5,1 1 5,0 0 5,0 0 4,1 1 5,-1-1 2,0 0 0,0 0-1,0 0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1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41700 47371 522,'0'-21'1,"2"5"2,0 4 2,2 6 2,0 3 6,2 2 10,0 2 11,2 2 10,-1 2 2,-1 4-4,0 2-7,-2 3-4,0 3-4,0 1-3,0 3-1,0 2-2,0 0-2,0 3-1,0 0-2,0 1-2,-1 1-3,-1 4-1,0 3-4,-1 3-2,-1 0-4,0-2-8,0-2-6,0-1-7,0-3-7,0-3-7,0-4-6,0-1-7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1"/>
    </inkml:context>
    <inkml:brush xml:id="br0">
      <inkml:brushProperty name="width" value="0.02934" units="cm"/>
      <inkml:brushProperty name="height" value="0.02934" units="cm"/>
      <inkml:brushProperty name="color" value="#F2395B"/>
    </inkml:brush>
  </inkml:definitions>
  <inkml:trace contextRef="#ctx0" brushRef="#br0">41400 48129 749,'24'-22'81,"-1"4"-17,1 4-16,-1 5-16,0 2-13,-1 2-12,-1 2-12,0 2-11,-2 1-9,-1 0-7,-1 0-7,-1 0-7,-1 0-1,-4 2 4,-3 0 3,-2 2 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1"/>
    </inkml:context>
    <inkml:brush xml:id="br0">
      <inkml:brushProperty name="width" value="0.03037" units="cm"/>
      <inkml:brushProperty name="height" value="0.03037" units="cm"/>
      <inkml:brushProperty name="color" value="#F2395B"/>
    </inkml:brush>
  </inkml:definitions>
  <inkml:trace contextRef="#ctx0" brushRef="#br0">40165 47344 724,'-7'-18'28,"4"10"5,2 11 6,4 12 4,0 6-1,-1 3-8,0 3-9,-1 3-8,-1 3-7,0 6-6,0 5-5,0 4-6,-2 3-7,0 2-11,-4 0-9,0 2-10,-2-6-5,2-10 2,0-12 0,2-9 1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17"/>
    </inkml:context>
    <inkml:brush xml:id="br0">
      <inkml:brushProperty name="width" value="0.03714" units="cm"/>
      <inkml:brushProperty name="height" value="0.03714" units="cm"/>
      <inkml:brushProperty name="color" value="#F2395B"/>
    </inkml:brush>
  </inkml:definitions>
  <inkml:trace contextRef="#ctx0" brushRef="#br0">41528 50764 592,'-9'8'1,"-1"2"2,-3 0 3,-2 1 2,2-2 7,3-4 12,4-6 11,4-4 13,2-3 1,2-2-9,0 0-8,2-1-9,0 0-6,0 0-3,-1 2-4,2 1-2,-1-1-3,1 0 1,2-2-1,0 1-1,1-3-1,2 0-3,0-1-3,1-1-3,1-1-2,0 0-1,-1 1-1,1-1-1,0 1-1,0 1 1,-1 0 1,1 2 0,0 0 1,0-2 2,-1 0 2,1-1 1,-1 0 1,0 1 1,-2 1-1,0 0 1,-1 2 0,1-1 1,1 0 0,2 0 0,-1 1 1,1 1-2,0 0 0,0 2-2,-1-1 1,1-1-1,0-3 1,0-2 0,0 0 0,1 1-1,1 1 0,2 0-1,-1 1 0,1-3 0,0-2 1,-1-1 0,0-1 0,0 0 1,-2 2 0,-1 1-1,1 1 1,0-1 0,1 0-1,1 1 1,0-1 0,-1 0 1,0 1 1,-2-1 1,0 0 0,0 1 0,-1-1-1,1 0 0,0 1-1,0 1 0,-1 1-1,1 0 1,0 2-1,0 1 0,-1 0 0,1 2 0,0 0 0,2 0 1,0 1-1,1-1 2,-1 0 0,-1 0 0,-2 0 0,-2 0 1,-1 1 0,2-1 0,0 0-1,1 0 0,2 0 0,0-2 0,1 0-1,1-1 0,2-2 0,1 0 0,3-1 0,2-1 0,-1 0 1,0 1-1,-1 0 0,0 2 1,-1 0 0,1 1-1,1-1 1,1 0-1,-1 1-1,-1 1-1,-2 0-2,-3 2-1,0 0-1,0 0-1,-1 1 0,1-1 0,-1 0 0,-1 0 0,0 0 1,-2 0 1,-1 1 0,-1 1 2,0 0 2,-2 2 1,0-1 1,2 0-1,0-1 0,1-2 0,1 1-1,0-1 0,0 0 1,-1 0-2,0 1 1,0 0 0,-2 2-1,0 1 0,-1-1 0,-1 2 0,1-1 0,0 0 0,0 0 0,2 0 0,0 0 0,1 0 0,1-1 1,0 0-1,-1-1 1,1-1 0,-1-1 0,0 2-1,-2 1 1,-1 0-1,1 1 1,0 0 0,1 0 0,2 1 0,-1-2 1,-1 2 0,-1-1 0,0 0 0,-1 0 0,0 0 0,-1 0 0,1 0 0,0 0-1,0 0 0,0 0 1,0 1-1,0-2 0,1 2 1,2-1 1,0 0-1,1 0 1,1 2 0,1 0 1,2 2 0,-1 0 0,-1 0-1,-1 0 0,0 0-1,-2 0 0,1 0 0,0 0 0,0 0 1,0 0-1,3 2-1,2 0 1,1 2 0,1-1-1,-1-1 0,0 0-1,-2-1 1,0 0-1,-1 3 2,1 4 0,0 2 1,-1 1 1,-1-1-1,-1 0 0,-1-2 0,1 0-1,2 0 0,1 0-1,3 0-2,0 0 0,-3-1-1,-1 1-2,-2 0 0,-2 0-1,-1 0-1,0 0-2,-2-1-1,0 1 1,2 0 1,0 0 1,1 0 2,0 0 1,0-1 1,-2 1 2,0 0 1,-1 0 0,1 0 0,1 0-1,2-1 0,-1 1-1,1-2 0,0-1 0,0 0-1,-1-1 1,-1 2 1,-1 0 1,0 1 1,-1 1 0,0-2-1,-1-1 0,1 0-2,0-1 1,0 2 0,0 0 0,0 1 0,0 1 0,-1-2 1,1-1 0,0 0-1,0-1 1,0 0 0,0 0-1,-1 0 1,1-1-1,0 1-1,0 0-1,0 0-1,0 1 1,-1 2 1,1 2 2,0 2 1,1 0 2,2 1 2,1 0 2,3 0 2,0-1 0,-1 1-1,-1 0-2,0 0-1,-1-1-1,0-1-2,-1-1 1,1 0-2,0 0 0,1 1-1,2 3-1,0 2 0,0 0 0,-1-1-2,-1-1 0,0 0-1,-2-2 1,1 1 2,0 0 2,0 0 1,-1 0 1,1 1-1,0 1 0,0 2-1,0-1 0,-1-1 0,1-1 1,0-1 0,0 1 0,-1 0 0,1 1 1,0 1-1,0 1 1,-1 0 0,1-1-1,0 1 2,0 0-2,1-1 0,2 1 0,0 0-1,1-1 0,-1 1 1,1 0 1,0-1 2,-1 1 0,1 0-1,0-1-2,-1 1 0,1 0-1,0-1 1,-1 1 0,1 0 0,-1-1 0,-1-1 0,-1-1-1,0-1 0,-1 1 0,1 2 0,1 1-1,2 3 2,-1 0-1,-1-1-1,-1-1 0,0 0 0,-2-2 0,1-1 0,0-1 0,0 0 0,0-2 0,1 1 0,1 0-2,2 0 0,-1-1-1,-1 1 2,-1 0 0,-1 0 2,-1-1 0,0 1-1,-2 0 1,0 0 1,-1-1-1,-1-1-1,1-1 0,0 0 0,-3-4-11,-4-2-19,-6-6-20,-4-2-19,-2-3-5,1 0 8,0 0 10,2 0 7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22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53707 47400 475,'-15'23'135,"2"-1"-30,2-1-31,3-1-30,-1 0-17,0-1-4,-2 1-3,0 0-3,-1 1-3,-3 5-1,-2 3 0,-1 4-2,-3 4-1,0 2-2,-1 4-2,-1 3-1,1 1-6,3 0-6,3 0-8,3 0-7,2-3-3,2-6-2,2-6 0,3-5-2,1-8-7,3-9-15,4-8-13,2-10-15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22"/>
    </inkml:context>
    <inkml:brush xml:id="br0">
      <inkml:brushProperty name="width" value="0.0501" units="cm"/>
      <inkml:brushProperty name="height" value="0.0501" units="cm"/>
      <inkml:brushProperty name="color" value="#F2395B"/>
    </inkml:brush>
  </inkml:definitions>
  <inkml:trace contextRef="#ctx0" brushRef="#br0">54350 47139 439,'8'-5'31,"0"6"8,-1 6 8,1 6 7,0 5 2,0 9-4,0 5-3,0 8-3,-1 3-6,-1 0-8,-1 0-6,0 1-8,-2-1-5,0 0 0,-2 0-1,0 0-1,-1-1-2,0 0-2,0-1-3,0-1-2,0-3-5,2-4-6,0-4-5,2-3-7,-2-7-14,-4-9-23,-4-8-22,-4-10-24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22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53922 48532 584,'-24'-1'12,"13"-1"23,14 0 24,14-1 24,6-1 1,-1 0-19,-1 0-21,-1 0-19,-2 0-17,-1 2-11,-2 0-12,-2 2-13,-2 0-12,1 0-15,0 0-13,0 0-13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23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55200 46578 493,'16'-15'5,"-1"1"8,1 1 11,0 1 8,-1 1 4,-1 4-3,-1 2-3,0 4-2,-2 1-2,1 2 0,0 0-1,0 2 0,-2 2 0,-1 5 0,-2 5 1,-2 6-1,-2 2-2,0 3-3,-2 1-3,0 2-5,-4 2-2,-4-1-4,-5 1-4,-5-1-2,-2-2-3,2-3-1,2-5-2,3-3-2,1-4 0,0-1 0,2-2 1,1-2-1,4-4 3,8-4 8,7-6 7,9-4 8,3-2 0,-1 1-5,-1 0-7,-1 2-5,-1 0-4,-1 2-2,0 1-3,-2 0-2,-1 2-13,-1 2-22,-1 2-22,0 2-24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23"/>
    </inkml:context>
    <inkml:brush xml:id="br0">
      <inkml:brushProperty name="width" value="0.04886" units="cm"/>
      <inkml:brushProperty name="height" value="0.04886" units="cm"/>
      <inkml:brushProperty name="color" value="#F2395B"/>
    </inkml:brush>
  </inkml:definitions>
  <inkml:trace contextRef="#ctx0" brushRef="#br0">56350 46892 450,'9'-21'83,"1"6"-13,3 7-12,2 5-13,1 3-8,-1 0-3,1 0-3,0 0-4,0-1-2,3 0-3,2-2-3,1 0-1,0 0-3,-1 0-2,-2 2-1,-2 0-1,-2 1-1,1-2-2,0 0-2,-1-1-1,-2 1-17,-6 5-35,-6 6-35,-6 4-35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3"/>
    </inkml:context>
    <inkml:brush xml:id="br0">
      <inkml:brushProperty name="width" value="0.03924" units="cm"/>
      <inkml:brushProperty name="height" value="0.03924" units="cm"/>
      <inkml:brushProperty name="color" value="#00BFF3"/>
    </inkml:brush>
  </inkml:definitions>
  <inkml:trace contextRef="#ctx0" brushRef="#br0">46332 47927 560,'-7'-10'48,"4"10"7,2 12 6,4 10 8,0 6-4,-1 1-14,0 0-13,-1 2-13,-1 2-10,0 1-6,0 2-5,0 3-6,-1-1-8,-1-2-10,0-2-10,-1-1-10,-2-3-5,0-3 0,-2-4 1,0-1-1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0"/>
    </inkml:context>
    <inkml:brush xml:id="br0">
      <inkml:brushProperty name="width" value="0.05084" units="cm"/>
      <inkml:brushProperty name="height" value="0.05084" units="cm"/>
      <inkml:brushProperty name="color" value="#00BFF3"/>
    </inkml:brush>
  </inkml:definitions>
  <inkml:trace contextRef="#ctx0" brushRef="#br0">78373 1648 432,'-7'-17'13,"2"11"26,2 12 25,2 11 26,0 8 5,-2 3-16,-2 3-18,-2 3-16,-1 4-12,1 6-9,-1 6-7,0 6-9,-1 2-9,0-3-7,-1-1-9,-1-2-8,-1 0-10,0 2-11,0 2-12,1 2-11,0-6 1,4-13 12,2-12 13,4-12 13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1"/>
    </inkml:context>
    <inkml:brush xml:id="br0">
      <inkml:brushProperty name="width" value="0.04306" units="cm"/>
      <inkml:brushProperty name="height" value="0.04306" units="cm"/>
      <inkml:brushProperty name="color" value="#F2395B"/>
    </inkml:brush>
  </inkml:definitions>
  <inkml:trace contextRef="#ctx0" brushRef="#br0">71963 4166 510,'0'-12'-3,"0"8"28,0 8 30,0 8 30,0 5 5,0 3-18,0 3-18,0 3-18,-1 2-11,-1 1-6,0 0-4,-1 2-6,-1 1-4,0-1-2,0 0-5,0 1-2,1-2-6,0 0-7,2-1-9,0-1-7,1-2-6,-2-3-4,0-3-4,-1-2-3,-2-4 2,-1-3 7,0-3 6,-1-2 8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3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46300 48463 621,'8'-22'49,"0"6"-8,0 5-8,-1 5-9,2 2-1,2 2 3,2 0 4,2 2 4,0 0-1,1 0-5,0 0-4,-1 0-5,2 0-7,2 0-9,1 0-11,3 0-10,-1 0-6,-3 2-3,-3 0-4,-2 2-4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3"/>
    </inkml:context>
    <inkml:brush xml:id="br0">
      <inkml:brushProperty name="width" value="0.04572" units="cm"/>
      <inkml:brushProperty name="height" value="0.04572" units="cm"/>
      <inkml:brushProperty name="color" value="#00BFF3"/>
    </inkml:brush>
  </inkml:definitions>
  <inkml:trace contextRef="#ctx0" brushRef="#br0">47345 47399 481,'-7'-18'64,"2"12"0,2 12 0,2 12 0,0 6-6,0 4-9,-2 3-11,0 3-11,-1 3-5,0 2-3,0 4-1,0 3-3,0 1-4,-2 1-5,0 2-7,-1 0-6,-1-1-3,2-4 2,0-4 1,2-3 1,0-6-4,2-6-8,0-5-10,2-6-8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3"/>
    </inkml:context>
    <inkml:brush xml:id="br0">
      <inkml:brushProperty name="width" value="0.0499" units="cm"/>
      <inkml:brushProperty name="height" value="0.0499" units="cm"/>
      <inkml:brushProperty name="color" value="#00BFF3"/>
    </inkml:brush>
  </inkml:definitions>
  <inkml:trace contextRef="#ctx0" brushRef="#br0">48100 47150 440,'-15'9'123,"2"3"-27,2 4-24,3 2-25,-2 3-14,0 5 0,-3 3-1,-1 4-2,-3 3-1,0 1-6,-1 0-4,-1 2-5,0 1-6,1 0-8,0 2-6,2 1-8,2-3-4,3-4-3,2-5-2,4-5-2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4"/>
    </inkml:context>
    <inkml:brush xml:id="br0">
      <inkml:brushProperty name="width" value="0.05519" units="cm"/>
      <inkml:brushProperty name="height" value="0.05519" units="cm"/>
      <inkml:brushProperty name="color" value="#00BFF3"/>
    </inkml:brush>
  </inkml:definitions>
  <inkml:trace contextRef="#ctx0" brushRef="#br0">48650 47228 398,'8'-10'32,"0"12"15,0 12 15,-1 11 14,1 7 0,-2 1-14,-1 1-13,0 1-14,-2 0-8,-1 2-1,0 1-1,-1 0-2,0 2-3,1 1-3,3 0-5,2 2-3,1-2-5,-2-2-5,-1-3-5,0-3-4,-2-4-6,-1-3-8,0-5-6,-1-3-8,-3-4-11,0-1-13,-3-2-15,-2-2-14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4"/>
    </inkml:context>
    <inkml:brush xml:id="br0">
      <inkml:brushProperty name="width" value="0.04192" units="cm"/>
      <inkml:brushProperty name="height" value="0.04192" units="cm"/>
      <inkml:brushProperty name="color" value="#00BFF3"/>
    </inkml:brush>
  </inkml:definitions>
  <inkml:trace contextRef="#ctx0" brushRef="#br0">48095 48326 524,'-13'-23'56,"4"4"-4,6 3-4,5 3-3,3 2-5,3 0-1,3 2-4,4 1-2,2 1-3,3 2-2,3 2-3,3 2-2,1 1-7,-1 0-10,-1 0-12,-1 0-10,-1 0-9,-1 0-6,-1 0-7,-1 0-6,-2 0-2,-1 0 1,-2 0 3,-2 0 1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34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49750 46963 489,'14'-22'82,"-1"6"-12,-2 5-13,-2 5-11,0 2-9,3 2-3,4 0-3,2 2-4,2 0-3,-1 0-1,1 0 0,0 0-2,0 0-3,1 0-6,1 0-7,1 0-5,-1 0-8,-3 0-9,-3 0-8,-2 0-10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46"/>
    </inkml:context>
    <inkml:brush xml:id="br0">
      <inkml:brushProperty name="width" value="0.03882" units="cm"/>
      <inkml:brushProperty name="height" value="0.03882" units="cm"/>
      <inkml:brushProperty name="color" value="#00BFF3"/>
    </inkml:brush>
  </inkml:definitions>
  <inkml:trace contextRef="#ctx0" brushRef="#br0">41452 50497 566,'-14'-1'-1,"3"0"-1,3-2-3,2 0-1,2-2 2,-2 0 8,0-1 6,-1-1 7,2 0 6,8 2 3,6 2 3,7 2 4,4 1 0,1 0-3,1 0-4,1 0-2,0 1-3,-1 2-1,-1 2-2,0 2-1,-1 1-2,3 1-1,1 2-2,3 0 0,0 0-2,1 1 0,-1 0-1,0 0-1,0 0-1,-1 3-2,-1 2-2,-1 2-2,0-1-1,-1 1-2,1-2 1,-1-1-1,1 0-1,0-1 2,-1 1 0,1 0 0,-2-1 0,0-1 0,-1-1-1,0 0-1,-2-1 1,1 1 0,-1 1 0,1 1 2,-1 1-1,-1 0 1,-1-1 0,0 1 1,-2 0-1,-1 1 2,-1 2 1,0 0 0,-1-1 1,1-1 0,1-2-1,1-3 1,1 0-1,-2 0-1,-1-1 0,-1 1-1,1-1 0,0 0 0,1-2 1,1 0-1,0-1 1,-1 3-3,0 2-1,-2 2-1,0 0-1,0-1 1,-1-1 0,1-1 1,-1 0 1,-1 0 1,0 0 2,-2-1 2,0 1 0,0 0-1,0 0 0,0-1-1,-1 1-1,1 0-1,0 0-2,0-1-3,0 0 0,0 0-1,0-2-2,-1 0 0,1-2-1,0 1 0,0 0 0,0 0-1,0 0 1,-1 0 1,1 0 3,0-1 1,0 1 2,0 2 0,0 0 1,-1 2 0,1-2 0,0 1 1,0-2-2,0 0 1,0-1-2,1-1-1,2 1-2,0 0-1,1 0-1,0 0-1,-1 0 0,1-1 0,-1 1 0,-1 0 1,0 0 2,-2 0 2,0 0 0,0-1 0,0 1-1,0 0-1,-1 0 0,1 0-2,0 0-1,0-1-2,0 1-1,0-2 0,-1-1-1,1 0 0,0-1 0,0 0 1,0 0 0,0 0 2,-1 0 1,1 1 1,0 2 3,0 0 1,0 1 2,0 0 3,0 0 1,-1-1 1,1 1 1,0 0-2,0 0-1,0 0-3,-1 0-1,-1-1 1,0 1 0,-2 0 1,1 0-2,0 0-1,1 0-2,2-1-2,0 1-1,-1-2 2,1-1 0,0 0 0,0-1 2,0 0-1,0 0 1,-1 0 0,1 0 1,0 3 0,0 2 2,0 2 1,0 0 0,-1-1-1,1 0-1,0-2-1,-1-1-1,0 0 0,-2-2 0,0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47"/>
    </inkml:context>
    <inkml:brush xml:id="br0">
      <inkml:brushProperty name="width" value="0.03577" units="cm"/>
      <inkml:brushProperty name="height" value="0.03577" units="cm"/>
      <inkml:brushProperty name="color" value="#00BFF3"/>
    </inkml:brush>
  </inkml:definitions>
  <inkml:trace contextRef="#ctx0" brushRef="#br0">47637 51742 615,'-6'-10'31,"6"-2"-9,4-3-8,6-3-10,4-5-4,7-5 0,5-6 2,7-6 1,1-2-1,-2 5-2,-1 4-1,-3 4-2,1 0 1,3-1 3,3-3 2,3-1 4,1-1 0,0 2 0,0 0-1,0 1 0,2 0 1,2-3 2,4-1 2,3-2 2,1-3 1,3-2-2,2-4 0,2-2-2,1-1-1,0 0 1,0 2 0,-1 0 0,-4 6-1,-10 8-1,-10 9-1,-9 9-2,-2 2-1,7-2 0,7-3 1,7-3 0,5-2 0,5-1 1,6-1 0,4-1 2,1 1-1,-1 1-3,-2 3-3,-2 1-2,-3 2-1,-1-1 0,-2 1 0,-2-1 0,-1 1 1,0 3-1,0 1-1,0 2 0,-1 2 2,0 1 1,-2 0 3,0 2 3,-2 1 1,-4 2 0,-2 3 0,-3 1 1,-4 0 0,-2-1 0,-3 0 1,-3-1 0,-2-1-1,-3 2-5,-1 0-2,-2 2-5,-3 1-8,-1 2-14,-2 2-13,-2 2-14,-4 0-6,-2-1 1,-6-1 1,-2 0 0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48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47550 55241 645,'1'-14'4,"2"4"9,2 4 11,2 4 9,4 2 2,7-2-6,7 0-6,7-1-6,3-2-3,1-2-1,-1-2-1,0-2 0,0 0-3,1 3-5,-1 1-3,0 2-6,1 1-1,1 0 3,0 0 1,2 0 3,0 1 0,-2 1-1,0 0 0,-1 2-1,-1 0 0,1 0 2,-1 0 2,0 0 1,0 0 0,-1 0-1,-1 0 0,-1 0-1,-1 0-1,0 0 1,1 0-1,-1 0 0,0 0 1,1 2 0,-1 0 2,1 1-1,-2 1 2,0-2-1,-1 0 2,-1-2-1,0 0 1,3 0-2,1 0-1,3 0-1,0 0-1,2 0 1,1 0 0,1 0 2,-1 1-1,-2 0-1,-2 2-1,-1 0 0,-2 1 0,0 0 0,1 0 1,-1 0 0,1-1 1,1-1 1,1 0 0,0-1 0,2-1 1,-1 0-1,0 0-1,1 0 0,-1 0-1,2 0-1,1 0 0,1 0-1,0-1 0,0-1 0,0 0-1,0-1 1,1-2-1,-1 0 0,0-2 0,0 0 0,0 0 0,-2 2 0,0 3 1,-1 1-1,-1 0 0,-1-1 1,-2 0 0,0-1 1,-1-1 0,-3 2-1,-2 0 1,-1 2-1,-2 0 0,-1 0 0,-1 0 0,0 0 0,-2 0 1,1 0-2,-1 0 1,1 0 0,-2 0-1,-1 2-1,-2 0-2,-2 2-2,-2-1-2,1-1-4,0 0-3,0-1-4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49"/>
    </inkml:context>
    <inkml:brush xml:id="br0">
      <inkml:brushProperty name="width" value="0.02225" units="cm"/>
      <inkml:brushProperty name="height" value="0.02225" units="cm"/>
      <inkml:brushProperty name="color" value="#00BFF3"/>
    </inkml:brush>
  </inkml:definitions>
  <inkml:trace contextRef="#ctx0" brushRef="#br0">41050 55127 988,'72'7'-81,"-13"-2"29,-12-2 31,-13-2 28,-9-1 14,-3 0-4,-5 0-4,-3 0-4,2 0-2,7 0-5,9 0-2,7 0-4,3-1-3,0 0-2,-1-2-3,-2 0-2,-2-1 0,-3 0 2,-5 0 2,-3 1 1,-2 0 2,3 3 1,1 4 1,3 2 0,-2 2 2,-4 2 1,-3 0 2,-4 1 2,-2 1 2,1 0 2,1 0 1,1-1 3,0 0 1,-3 0 2,-1-2 1,-2 0 1,-1-2 0,3-1-3,2-1-3,2 0-3,1-1 1,1 0 1,1 0 3,1 0 1,0-1 1,1 1-3,-1 0-2,1 0-1,-1 0-3,1 0-1,-1 0-2,1 0-1,-1 0-1,1 0 0,-1 0 1,1 0-1,0-1 0,1-1-1,1 0 0,1-2-1,0 1-1,-1 0 0,-1 2-1,-1 0 0,-1 0-1,-1 0 0,-1-2-1,-1 0 0,0-1 0,1 0 1,1 0 1,1 0 2,1 0 1,1 2 0,1 0 1,1 2 0,0-1 1,1 0-1,-1-2 0,1 0-1,-1-1 1,1 0-1,-1 0 0,1 0-1,-2 0-1,0 0-4,-1 0-2,0 0-3,-3-1-2,0 0-2,-1-2 0,0 0 0,-3-1 0,-1 2 4,-2 0 4,-3 2 3,-1 0 3,0 0 1,-2 0 0,0 0 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2"/>
    </inkml:context>
    <inkml:brush xml:id="br0">
      <inkml:brushProperty name="width" value="0.03648" units="cm"/>
      <inkml:brushProperty name="height" value="0.03648" units="cm"/>
      <inkml:brushProperty name="color" value="#F2395B"/>
    </inkml:brush>
  </inkml:definitions>
  <inkml:trace contextRef="#ctx0" brushRef="#br0">71800 4941 603,'8'-16'22,"2"2"2,0 1 3,1 1 3,1 2 1,0 2-1,-1 4 0,1 3 1,1 1-2,2 0-2,1 0-2,3 0-2,1 0-2,1 0-4,1 0-4,1 0-2,0 0-6,-1 0-4,-1 0-7,-1 0-5,-1 0-6,-1 0-8,0 0-7,-2 0-8,-2-2-5,-1-2-3,-2-4-3,-2-2-3,-2-1 3,-2 1 9,-3 0 8,0 2 9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50"/>
    </inkml:context>
    <inkml:brush xml:id="br0">
      <inkml:brushProperty name="width" value="0.02821" units="cm"/>
      <inkml:brushProperty name="height" value="0.02821" units="cm"/>
      <inkml:brushProperty name="color" value="#00BFF3"/>
    </inkml:brush>
  </inkml:definitions>
  <inkml:trace contextRef="#ctx0" brushRef="#br0">49400 55676 779,'34'-1'-40,"-7"-1"9,-10 0 11,-9-1 10,-2-1 9,4 2 5,3 0 6,5 2 7,2 0 1,1 0-4,1 0-2,2 0-3,-1 0-1,1 0-1,-1 0 0,1 0-1,0 0 1,2 0-2,3 0 1,1 0-1,1 0-1,-1 0-2,-1 0 0,-1 0-2,-1-1-2,1 0 1,-1-2-2,1 0 0,-1 0 0,1 0 0,-1 2 1,0 0 1,1 1 0,-1 0 3,1 0 0,-1 0 3,0 0 1,1 0 3,-1 0 3,1 0 3,0 0 0,1 0-3,0 0-2,3 0-3,-2 0-1,0 0-1,-1 0-1,-1 0-1,0 0 1,3-2-1,1 0 1,3-2 0,0 1 0,0 0-1,0 2 0,1 1 0,-2 0 1,0 0 0,-1 0 3,-1 0 0,-1 0 1,1 0-2,-1 0-2,0 0-1,1-1-1,1-1 1,1 0 0,1-1 1,0-1-2,0 2-2,0 0-3,1 2-4,0-1 0,0 0 1,2-2 3,1 0 1,-4 0 0,-8 0 1,-7 1 1,-8 2-1,-3 0 1,1 0-1,3 0 1,2 0 0,2 0 0,3 0 1,3 0-1,3 0 0,1 0 0,1-2 0,-1-1 0,1 0 0,-1 0 0,1 0 0,-1 2 0,1 0 0,-1 1 0,0-2 1,1 0-1,-1-1 1,0-1 0,-1 2-1,-1 0 1,-1 2 0,-2-1-1,-1 0 1,-2-2-1,-2 0 1,-2-1-1,-1 2-1,-1 0-2,-1 2-2,-1 0 1,0 0 0,-2 0 1,0 0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7:51"/>
    </inkml:context>
    <inkml:brush xml:id="br0">
      <inkml:brushProperty name="width" value="0.02936" units="cm"/>
      <inkml:brushProperty name="height" value="0.02936" units="cm"/>
      <inkml:brushProperty name="color" value="#00BFF3"/>
    </inkml:brush>
  </inkml:definitions>
  <inkml:trace contextRef="#ctx0" brushRef="#br0">47550 54348 749,'8'8'68,"2"0"-19,0 0-20,1 0-20,-1-3-14,-4-3-12,-4-4-11,-4-3-11,-2-3 1,0 2 12,0 1 12,0 0 12,0 1 9,0 0 2,0 0 5,1 0 3,0 4 0,6 6-3,2 7-2,5 8-4,1 1-1,0-3-1,-2-3-2,-1-3 0,-2-3-1,-6-2 0,-4-4 0,-5-2 1,-3-5 0,2-2-2,1-5 0,0-4-1,2-3-1,2-1-1,3-3 0,1-1 0,1-1-2,2 1-2,0 1-4,2 1-2,0 2 1,1 4 3,2 4 4,0 5 3,0 2 3,0 4 1,-2 2 1,0 4 1,-2 1 3,-1 1 5,0 1 3,-2 2 4,0-1 2,-2-1-4,0-1-3,-1 0-3,-2-4-9,2-6-16,-1-6-16,0-6-16,2-7-7,4-9 2,4-9 1,4-8 3,1-3 4,1 6 10,0 4 8,0 5 10,-2 6 5,-1 7 2,-2 7 1,-2 7 3,-2 5 6,-2 4 14,-2 4 12,-2 4 14,-2 3 3,0 5-4,-1 3-4,-2 5-4,1 3-6,-1 2-5,0 4-7,0 3-5,1 0-3,0-3-2,2-4 0,1-2-1,-1-2-3,2-1-7,-1-1-5,0-1-7,0-2-2,0-3 2,0-3 1,0-2 2,0-6-1,0-8 0,0-8-1,1-8-2,-1-6 0,2-7 1,0-5 1,2-6 1,0-3 0,2 3 3,0 2 1,2 2 2,-1 4 1,-1 7 0,0 7 0,-2 7 1,1 4 6,0 4 13,2 2 11,0 4 13,1 4 2,0 5-8,0 7-8,0 6-9,-1 5-1,0 6 3,-2 6 3,0 6 4,-2 0 0,0-7-5,-2-8-4,0-6-5,-1-10-7,2-12-11,0-13-10,2-13-11,1-10-5,2-5 2,2-6 1,2-6 1,0-2 3,-1 4 4,0 2 4,-2 3 4,-1 3 2,0 0 4,-2 1 2,0 2 3,-1 3 3,2 9 2,0 7 3,2 8 3,-1 6 8,0 4 14,-2 4 15,0 4 13,0 5 2,1 7-11,4 7-12,0 7-11,1 6-10,-2 6-8,-2 6-9,-2 6-9,-1-4-2,0-13 1,0-12 4,0-13 1,0-6-6,0 0-17,0 0-17,0-1-16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02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27088 11000 471,'2'21'84,"4"-5"-25,3-5-23,5-4-24,3-4-14,1 0-3,3-2-4,2 0-2,-1-3-2,0 0 1,-1-3-1,0-2 1,-3-1 1,-3 2-1,-3 1 0,-2 1 0,-5 4 3,-5 7 4,-4 9 6,-5 8 5,-6 4 1,-4 4 1,-5 3-1,-4 3-1,-3-1-1,3-2 1,1-3-2,3-3 0,2-3 0,3-3 0,3-3 1,2-3 0,5-3 0,6-2 0,6-4-1,6-3-1,5-3 0,4-6-1,3-4 0,5-5 0,0-2-1,0 0 0,-1 2 0,0 1-1,-4 1 0,-3 2 0,-5 2 0,-3 3 1,-3 1-1,-2 3 0,-2 4-2,-2 3 1,-3 2-1,-4 3 0,-4 3 1,-3 3 0,-4 1 1,0-1 0,-1 0 1,-1-2 0,0 0 1,1-1 0,1 1 2,1 0 0,0-1 1,0-1 0,1-1 1,-1-1 0,6-3 0,12-6-1,12-6-2,11-6 0,6-2-1,-1-1-3,-1 0-2,-1 0-2,-3 1 0,-1 3 0,-4 1 1,-3 2 0,-3 2 0,-1 0 1,-2 2-2,-2 0 1,-3 2-1,-2 2 1,-4 2 0,-2 2-1,-5 2 1,-4 3 1,-5 4-1,-5 2 0,-4 2 0,-3 1-1,-3 1-2,-3 1-1,-1 0 0,0-1 2,-1-1 1,1-1 2,0 0 2,0-1 2,-1 1 1,1 0 2,2-2 2,1-1 2,5-3 1,2-1 1,3-2 2,5-2 1,3-2 2,4-2 1,7-4 2,10-2 2,10-5 3,9-4 1,7-2 0,2 0-3,4 1-3,3-1-4,2 0-2,2 0-3,2 0-2,2 1-2,0-1-4,0 0-3,-2 0-3,0 1-3,-4 1-4,-6 2-1,-6 4-3,-5 2-3,-5 2 1,-3-2 0,-3 0 2,-2-1 1,-4-3-3,-3 0-5,-3-3-6,-2-2-6,-4-1 1,-4-2 6,-4 0 8,-3-1 7,-3 0 4,0-1 5,1 0 3,-1 1 3,0-1 4,-2 0 2,0 1 3,-1-1 2,1 1 4,1 4 4,2 3 5,3 3 4,1 2 4,0 4 3,2 2 2,1 4 2,1 2-1,2 5-6,2 4-5,2 3-5,1 4-4,0 3-1,0 3-2,0 3-2,0 1-3,2 0-2,0 0-4,2 1-2,0 1-6,1 2-5,2 4-6,0 2-6,0 3-2,-4 0 4,-3 2 4,-2 0 3,-3-2 1,0-8-1,-1-6-3,-1-7-1,-3-5-2,-2-5 0,-3-3-1,-3-4 0,-3-3 1,-1-1 1,-3 0 2,-1-2 1,-1-1 2,1-4 2,1-2 2,1-3 2,2-4 3,3-4 2,3-4 3,2-3 3,5-5 1,5-3 0,4-4 2,6-4 0,4-3-1,5-1 0,5-1-1,5 0-1,3 1-2,1 6 0,1 3-2,1 7 0,0 2-4,2 1-3,1 1-5,1 1-4,-1 1-5,0 4-3,-1 3-4,-1 3-4,-2 1-3,-3 0-1,-3 0-2,-3 0-1,-3 1 1,-3-1 3,-3 0 5,-2 0 3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02"/>
    </inkml:context>
    <inkml:brush xml:id="br0">
      <inkml:brushProperty name="width" value="0.04435" units="cm"/>
      <inkml:brushProperty name="height" value="0.04435" units="cm"/>
      <inkml:brushProperty name="color" value="#00BFF3"/>
    </inkml:brush>
  </inkml:definitions>
  <inkml:trace contextRef="#ctx0" brushRef="#br0">29700 12724 496,'1'-11'12,"2"10"24,2 10 24,2 10 24,-1 6 4,0 6-17,-4 5-17,0 5-17,-2 2-12,0 0-6,0 0-7,0 0-6,-1-1-8,-1-2-7,0-2-8,-1-1-7,-1-5-7,0-6-8,0-5-8,0-6-8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03"/>
    </inkml:context>
    <inkml:brush xml:id="br0">
      <inkml:brushProperty name="width" value="0.05292" units="cm"/>
      <inkml:brushProperty name="height" value="0.05292" units="cm"/>
      <inkml:brushProperty name="color" value="#00BFF3"/>
    </inkml:brush>
  </inkml:definitions>
  <inkml:trace contextRef="#ctx0" brushRef="#br0">30000 11968 415,'16'-8'3,"1"1"4,2-1 4,0 0 6,2 1 5,5 2 6,3 2 6,5 2 7,1 1 0,0-2-5,1-1-5,-1 0-4,-1 0-5,-3 2-4,-3 2-5,-3 2-3,-4 2-4,-3 2-3,-4 2-2,-4 2-3,-4 1-2,-3 1-2,-2 1-2,-4 2-3,-3 0-1,-5 1-2,-5 1-2,-5 1-1,-5 1-2,-3 1 2,-5 1 2,-3 1 0,-2-1 1,1-3 0,1-3-1,2-2 0,1-4 2,5-3 1,3-2 2,5-4 2,4-5 2,8-7 3,6-9 2,8-7 2,5-3 2,6 3 1,4 3 0,5 3 0,2 2 3,1 2 3,-1 3 3,1 1 4,-3 2 1,-3 2-2,-5 2 1,-3 3-2,-3 2-1,-2 4-2,-2 3-2,-2 5-1,-4 4-2,-4 4-2,-6 3-1,-4 5-2,-4 1-1,-1 1-3,-3-1-1,-1 0-2,-2 1-2,2-1-2,1 1 0,1-1-2,1-1-1,1-5 2,1-3 1,1-4 0,3-6 3,6-5 3,6-6 3,6-5 3,4-5 1,3-2 0,4-2-2,2-1 0,1-1-1,-1 1-1,-1 0 0,-1 2-1,0 2-2,-2 1-1,-1 2-2,-1 2-2,-1 1-1,-2-2-4,-2 0-1,-2-1-3,-1-1-1,0-2 1,0 0 1,0-1 1,-2-2 0,-1-3-3,-2-3-1,-1-3-2,-4-2 1,-2-1 2,-4-1 2,-2 0 2,0-2 3,1 1 4,2-1 2,2 1 4,1 2 3,0 3 4,1 5 4,-1 3 5,0 3 1,2 2 1,1 3 2,0 1 0,2 4 7,0 6 13,2 6 13,0 6 14,1 6 1,0 9-9,0 7-10,0 8-9,0 5-8,0 2-3,0 2-5,0 2-4,0 1-3,-2 1-2,0 2-3,-1 0-2,-1-1-1,2-2-2,0-4-2,2-2-1,0-5-2,0-4 0,0-5-2,0-5-1,1-5 0,1-3 0,3-5 1,2-3 0,3-5-3,6-6-8,4-6-6,5-6-8,1-5-5,-1-5 0,-2-5-1,-3-5-2,0-4-1,1-1-1,1-2-2,2-2 0,-3 1 1,-3 5 7,-5 5 6,-2 5 5,-4 3 1,1 1-7,0 1-6,0 1-6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04"/>
    </inkml:context>
    <inkml:brush xml:id="br0">
      <inkml:brushProperty name="width" value="0.05733" units="cm"/>
      <inkml:brushProperty name="height" value="0.05733" units="cm"/>
      <inkml:brushProperty name="color" value="#00BFF3"/>
    </inkml:brush>
  </inkml:definitions>
  <inkml:trace contextRef="#ctx0" brushRef="#br0">31887 11187 383,'9'-21'5,"1"3"11,3 4 10,2 5 10,1 1 4,-1 2-6,1 0-4,0 2-5,-1 1-4,-1 0-6,-1 2-4,-1 0-5,-1-1-12,-2-4-15,-2-4-17,-2-3-17,-3-4-2,-2-1 12,-4-3 11,-2-1 11,-2-1 9,0 2 7,0 3 5,1 1 7,-2 3 5,0 3 5,-2 2 4,0 4 4,-1 2 2,1 2-1,-1 2-2,0 2-2,0 3 0,1 6 1,-1 4 1,0 5 1,0 3 1,1 3 3,-1 1 2,0 3 4,1-1-2,3 0-3,1-1-5,2-1-3,2-2-4,0-1-4,1-3-3,2-1-4,1-2-1,2-3-1,2-1-1,2-2-1,2-3-2,1-1-5,3-2-6,2-2-4,0-1-5,-1 0-2,-1 0-4,0 0-4,-3 0 1,-1 3 3,-2 2 4,-2 2 3,-2 1 3,-2 2 4,-2 0 1,-2 1 4,-2 1 1,-2 1-1,-2 1 0,-1 1-1,-2-1 2,2-2 8,1-4 5,0-3 7,5-1 3,8-2 0,8-1 1,8 0-1,3-2-2,-1-1-3,-1 0-3,-1-1-4,-1-2-2,-3-1 1,-1 0 1,-2-1 0,-2 1-1,-1 4-1,-1 3 0,0 5-1,-3 2-2,-2 0-1,-4 0-1,-2-1-1,-5 2-1,-4 0 0,-5 1 0,-5 1 0,-3 1 0,-1 0 0,-1-1 0,-1 1 1,-1 1 1,-3 3 2,-1 3 2,-2 3 3,-2 0 2,1-1 1,0-3 2,0-1 1,2-2 1,5-3 3,5-1 0,5-2 3,5-2 2,6-1 6,6 0 6,6-2 4,5-1 0,5-2-7,5-3-5,6 0-7,2-2-4,4 0 0,3 0-1,3 0 0,3-2-2,4 0-2,4-3-3,4-2-2,4-1-4,3-2-6,5 0-7,4-1-6,0 0-7,-1 0-8,-3 2-8,-1 1-9,-7 0-6,-10 2-6,-11 1-5,-11 0-5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11"/>
    </inkml:context>
    <inkml:brush xml:id="br0">
      <inkml:brushProperty name="width" value="0.05535" units="cm"/>
      <inkml:brushProperty name="height" value="0.05535" units="cm"/>
      <inkml:brushProperty name="color" value="#00BFF3"/>
    </inkml:brush>
  </inkml:definitions>
  <inkml:trace contextRef="#ctx0" brushRef="#br0">41709 37581 397,'15'-7'37,"-2"1"-1,-3 0 1,-1 2-1,-1 0-1,2 2-4,0 0-3,1 2-3,2 0-2,2 2-2,1 0-2,3 2-1,0 0-3,-3 0-4,-1-1-3,-2 1-4,-2 2-2,-1 2-1,-1 3 0,0 4-2,-4 2-1,-2 3 0,-6 3-1,-2 3-1,-5 2-1,-2 1-1,-3 0-1,-3 2-1,-2 0-1,-1-1 1,-1-1 1,-1-1 0,0-3 0,3-5-1,1-5-1,3-5-1,0-5-3,2-6-5,1-6-4,1-5-6,2-5 1,4-2 3,4-1 5,4-3 4,1 1 5,0 1 6,-2 3 7,0 1 6,-1 2 8,0 2 8,0 3 10,0 1 9,0 3 4,2 6-2,0 4-2,2 6-2,0 3-4,0 3-6,-1 3-6,2 3-7,-2 5-3,-1 5-3,0 6-1,-2 6-2,0 5-3,-2 4-1,0 4-2,-1 4-2,-2 4-7,2 8-12,-1 7-10,0 7-11,0 2-8,2-2-4,0-2-2,2-1-5,0-9 4,0-15 9,0-15 9,0-14 10,0-9 1,2-3-4,0-3-6,2-2-5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17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59387 39681 405,'-6'-7'87,"6"2"-5,4 3-4,6 1-4,2 1-8,1 0-10,1 0-10,2 0-11,0 1-8,1 1-7,1 3-7,1 2-6,1 0-5,1 0-1,1-2-1,1 0-2,1-2 0,0-1 0,-1 0 1,1-1 1,-2-1-1,-2 1 1,-1 2 0,-2 0-1,0 1 1,3-2 1,3 0-1,3-2 1,1 0 0,-1 0-1,-1 0 0,-1 0-1,-1 0 1,-1-2 0,-1 0-1,-1-2 1,-1 1 0,-1 0-1,0 2 1,-2 1 0,0 0 0,-1 0 0,1 0 0,0 0-1,1 0 1,3 0 0,3 0 0,3 0 0,0-1 0,-3-1 0,-3 0-1,-3-1 0,-1-1 0,1 2-1,1 0 1,2 2 0,-2 0-1,1 0 1,-2 0 0,-1 0 0,0 0-1,0 0 1,-1 0 0,1 0 0,0 0 0,1 0 0,1 0 1,1 0 0,0 0 0,-1 0 0,0 0 0,-2 0 1,0 0-1,1 0 0,1 0 1,2 0-1,-2 0 0,1 0 0,-2 0 0,-1 0 0,0 0 0,1 0 0,2 0-1,0 0 1,-1 0-1,1 0 0,-2 0 0,-1 0 0,0 0-1,1 0 1,2 0 0,0 0 1,0 0-1,1 0 0,-1 0 0,1 0-1,1 0 1,1 0 0,3 0 0,1 0 0,2 0 0,1 0 0,1 0 1,1 0-1,0 0 0,-2 0 1,0 0-1,-1 0 1,-1 0 1,-1 0-1,-1 0 0,-1 0 0,-1 0 0,-1 2 0,-1 0 0,0 2 0,-1-1 0,3-1 2,1 0 0,3-1 1,-1-1 0,0 0-1,-1 0 1,0 0-1,-2-1-1,1-1 0,-1 0 0,1-1-2,-1-1 1,1 2 0,-1 0-1,1 2 1,-1-1-1,-1 0 1,-1-2-1,-1 0 1,-1 0-1,1 0 1,0 2-1,-1 0 0,1 1 0,0 0 1,-1 0 0,1 0-1,0 0 1,1 0 0,1 0 0,1 0-1,0 0 1,-1 0 1,-1 0 0,-1 0 2,0 0-1,-1 0 1,1 0-1,0 0 1,-1 0-1,1 0 0,-1 0 0,1 0 0,0 0-1,1 0 0,1 0 0,1 0-1,1 0 0,-1 0-1,1 0 0,-1 0-1,1 0-1,-1 0 0,1 0 1,-1 0-1,1 0 0,-1 0 1,1 0 0,-1 0 1,1 0-1,1 0 1,1 0 0,1 0 0,2 0 0,3 0 0,3 0 0,3 0 1,0 0-2,0-2 0,-1 0-2,-1-2 0,0 1-2,2 1 2,2 0 0,2 2 0,1-1 1,1-1 0,-1 0 1,0-1 0,-1-1 1,-2 2 0,-2 0 1,-1 2-1,-1 0 0,2 0 2,2 0 0,2 0 1,1 0 1,-2 0-1,0 0-1,-1 0 0,-1 0 0,0 0 0,1 0-1,-1 0 1,0 0-1,2 0-1,1 0 1,0 0-1,1 0-1,1 0 1,-1 0 1,0 0-1,0 0 1,0 0-1,0 0 0,0 0 0,1 0-1,0 0 1,2 0 0,1 0 0,0 0 0,0 0 1,0 0 1,0 0 1,0 0 0,2 0 0,0 0 1,2 0-1,-1 0-1,0 2-2,-2 0-1,0 2-1,-1 0-1,2 0-1,0-1 1,2 1 0,-1 0 1,0-2 0,-2 0 3,0-2 0,-1 1 2,2 0-1,0 2 0,2 0 0,-1 1 0,-2 2-1,-2 0 0,-2 2 0,-1-2 1,0-1 0,0-2 0,0-2 1,1 0-1,0 0-3,2 2-2,1 0-2,0 0-2,0 0 1,0-2 0,0 0 1,-1-1 0,0 0 1,-2 0 0,0 0 1,0 0 1,0 0 0,2 0 2,0 0 1,1 0-1,-2 2-1,0 0-2,-1 2-2,-2-1 1,0 1 1,-1 0 2,-2 0 1,2 0 2,2 0-1,4 0 2,3 0-1,1 0 1,1 0-1,2 0-1,0 0-1,1-1-1,-2-1-2,-1 0-3,0-2-1,-1 0-1,0 0 1,0 0 1,0 0 1,-1 0 0,0 0 1,-2 0-1,0 0-1,-1 0 2,0 0 1,0 0 2,0 0 2,0 0 1,2 0-1,0 0-1,2 0-2,0 1 0,0 0-2,0 2-1,0 0-2,0 1-1,2 0-1,0 0 0,1 0-1,2-1 0,0-1 0,1 0-1,2-1 1,-1-1 0,1 0-1,0 0 0,0 0 0,-4 0-1,-8 0-3,-8 0-1,-8 0-3,-5 0-2,-3 0-3,-3 0-3,-2 0-4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18"/>
    </inkml:context>
    <inkml:brush xml:id="br0">
      <inkml:brushProperty name="width" value="0.04739" units="cm"/>
      <inkml:brushProperty name="height" value="0.04739" units="cm"/>
      <inkml:brushProperty name="color" value="#00BFF3"/>
    </inkml:brush>
  </inkml:definitions>
  <inkml:trace contextRef="#ctx0" brushRef="#br0">43079 37700 464,'16'0'129,"0"0"-37,-1 0-36,1 0-38,-1 1-20,-2 4 0,-3 2-1,-1 4-1,-2 1 3,-4 3 7,-3 1 6,-2 3 7,-1 1 3,0 1 3,2 1 1,0 1 1,1 1 0,0 1-3,0 1-3,0 1-3,0 1-4,0 1-5,0 1-6,0 1-6,1-1-4,0-2-3,2-1-3,0-3-2,0-1-4,0-3-2,-2-1-2,0-2-4,-2-2-2,0 1-1,-2 0-3,0-1-2,-2 0 0,0-2 0,-1-3 2,-1-1 0,-2-2 1,0-2 1,-2-2 1,0-2 0,-1-1 4,-1 0 3,-2 0 5,0 0 3,-1 0 4,-1 0 2,-1 0 3,-1 0 2,0 0 1,0 0 0,2 0 1,1 0 1,1 0 7,3 2 15,1 0 15,2 2 14,5-1 8,8-1 1,8 0 2,7-1 0,5-1-5,0 0-13,-1 0-11,1 0-11,1 0-12,5 0-8,3 0-9,4 0-10,1 0-5,-1 0-4,-3 0-4,-2 0-4,-2 0-1,-5 0 0,-3 0 2,-4 0 1,-4 0 0,-1 0-1,-2 0 0,-2 0 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19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44937 37994 523,'-6'-9'33,"6"0"10,4-1 11,6-1 11,3-1 1,3 2-10,3 1-8,3 1-10,2 1-8,1 2-8,1 2-7,1 2-9,0 1-5,-3 0-7,-1 0-4,-3 0-5,-1 1-7,-2 2-7,-3 2-7,-1 2-7,-3 0-2,-2 1 6,-4 0 5,-2 0 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2"/>
    </inkml:context>
    <inkml:brush xml:id="br0">
      <inkml:brushProperty name="width" value="0.05128" units="cm"/>
      <inkml:brushProperty name="height" value="0.05128" units="cm"/>
      <inkml:brushProperty name="color" value="#F2395B"/>
    </inkml:brush>
  </inkml:definitions>
  <inkml:trace contextRef="#ctx0" brushRef="#br0">73298 3411 429,'1'-35'6,"0"9"14,2 9 14,0 9 15,1 8 6,0 8 0,0 7-1,0 9-1,-1 4-3,0 1-6,-2 0-8,0 2-6,-1 2-5,0 1-5,0 2-4,0 2-4,-1 3-4,0 5-4,-2 2-5,0 5-3,-2 3-2,0 4 0,-1 2 2,-2 3 1,1-2-10,1-8-18,0-8-20,2-8-20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08:19"/>
    </inkml:context>
    <inkml:brush xml:id="br0">
      <inkml:brushProperty name="width" value="0.04498" units="cm"/>
      <inkml:brushProperty name="height" value="0.04498" units="cm"/>
      <inkml:brushProperty name="color" value="#00BFF3"/>
    </inkml:brush>
  </inkml:definitions>
  <inkml:trace contextRef="#ctx0" brushRef="#br0">44858 38850 489,'-15'7'6,"0"-1"14,2 0 13,1-2 14,4 0 7,6-2 1,7 0 1,8-2 2,4 0-5,3 0-9,3 0-9,3 0-9,1 0-10,1 0-8,-1 0-11,1 0-8,-1 1-11,-1 0-12,-1 2-12,-1 0-11,-3 1-6,-3 0-2,-4 0 0,-4 0-1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64450 3100 333,'49'20'167,"16"14"-1,16 15 1,16 15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3"/>
    </inkml:context>
    <inkml:brush xml:id="br0">
      <inkml:brushProperty name="width" value="0.03821" units="cm"/>
      <inkml:brushProperty name="height" value="0.03821" units="cm"/>
      <inkml:brushProperty name="color" value="#F2395B"/>
    </inkml:brush>
  </inkml:definitions>
  <inkml:trace contextRef="#ctx0" brushRef="#br0">9348 10250 575,'-7'10'119,"2"4"-28,2 3-26,2 5-26,0 1-16,0 1-4,-2-1-4,0 1-5,-1 2-1,0 6 0,0 7 1,0 5 0,0 1-5,2-4-7,0-4-9,2-4-8,0-4-3,0-5 0,0-5 1,0-4 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4"/>
    </inkml:context>
    <inkml:brush xml:id="br0">
      <inkml:brushProperty name="width" value="0.03233" units="cm"/>
      <inkml:brushProperty name="height" value="0.03233" units="cm"/>
      <inkml:brushProperty name="color" value="#F2395B"/>
    </inkml:brush>
  </inkml:definitions>
  <inkml:trace contextRef="#ctx0" brushRef="#br0">9350 11013 680,'29'6'127,"-3"-3"-33,-5-2-33,-3-4-32,-3-1-20,-1 1-11,-1-1-8,0 0-10,-2-1-11,-1 0-10,0-1-13,-2-2-10,-1 0-1,-2 1 12,-3-1 11,0 0 12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4"/>
    </inkml:context>
    <inkml:brush xml:id="br0">
      <inkml:brushProperty name="width" value="0.04184" units="cm"/>
      <inkml:brushProperty name="height" value="0.04184" units="cm"/>
      <inkml:brushProperty name="color" value="#F2395B"/>
    </inkml:brush>
  </inkml:definitions>
  <inkml:trace contextRef="#ctx0" brushRef="#br0">9913 10391 525,'-8'-4'59,"2"8"1,1 8 1,0 7 0,2 5-4,0 1-10,2 1-10,0 1-10,1 2-7,-2 5-3,0 3-4,-1 4-4,-2 2-4,2 0-4,-1 0-3,0 1-4,0-4-5,2-4-5,0-5-6,2-5-5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4"/>
    </inkml:context>
    <inkml:brush xml:id="br0">
      <inkml:brushProperty name="width" value="0.03524" units="cm"/>
      <inkml:brushProperty name="height" value="0.03524" units="cm"/>
      <inkml:brushProperty name="color" value="#F2395B"/>
    </inkml:brush>
  </inkml:definitions>
  <inkml:trace contextRef="#ctx0" brushRef="#br0">10050 11256 624,'8'-30'4,"2"7"7,0 3 7,1 6 8,0 3 5,0 2 2,-2 3 2,0 1 1,-1 4 0,1 6-3,1 5-3,2 7-4,-2 3-4,-3 1-5,-2 1-6,-4 2-6,-1-2-3,0-1-3,0-3-1,0-1-2,2-4-5,4-6-9,4-6-10,4-6-9,2-6-1,3-6 4,2-5 6,1-7 5,1-2-1,-1 1-7,-1 2-7,0 0-7,-4 2 1,-3 4 8,-4 5 9,-4 3 9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4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11376 10390 467,'13'-26'13,"-6"9"24,-6 10 26,-6 10 24,-3 7 3,0 4-18,0 3-18,0 5-19,1 3-12,-1 5-3,0 3-6,0 4-4,-1 3-3,0 2-2,-2 2-3,0 2-2,0 0-4,3-3-8,1-4-7,2-2-8,1-5-5,2-5-1,0-7-3,2-5-1,0-7-6,2-6-8,0-8-10,2-6-8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4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11650 10641 466,'15'-28'34,"-1"7"8,-1 6 8,0 8 7,-2 5 1,-1 4-9,0 4-8,-2 4-8,0 3-5,0 5-2,0 4-3,-1 3-2,1 4-3,0 5-2,0 3-3,0 4-2,-1 2-3,-1-2-3,-1 0-4,0-1-4,-1-3-5,0-4-9,0-4-8,0-3-8,-1-4-3,-1-3 4,0-3 4,-1-2 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5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11295 11607 597,'-13'-9'17,"4"0"17,6-2 17,5 1 17,4-3 1,7 0-15,6-1-15,5-1-15,4 0-9,-1 4-2,1 3-3,-1 3-1,-1 0-17,-3-1-30,-3 0-30,-2-1-29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5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24732 10600 570,'-1'19'153,"-1"5"-37,0 6-36,-1 7-37,-1 1-22,0 0-8,0-1-10,0-1-7,0-2-10,2-2-11,0-1-11,2-3-11,0-3-4,0-5 3,0-5 4,0-4 2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3"/>
    </inkml:context>
    <inkml:brush xml:id="br0">
      <inkml:brushProperty name="width" value="0.04193" units="cm"/>
      <inkml:brushProperty name="height" value="0.04193" units="cm"/>
      <inkml:brushProperty name="color" value="#F2395B"/>
    </inkml:brush>
  </inkml:definitions>
  <inkml:trace contextRef="#ctx0" brushRef="#br0">74561 4032 524,'-13'7'10,"8"-2"19,7-3 20,6 0 19,6-4 4,3-2-11,5-4-12,3-2-12,5-3-9,5-3-4,4-3-4,6-3-6,2-2-4,0 3-5,0 0-6,0 1-4,-2 0-6,-4 2-6,-4 1-8,-3 1-6,-4 1-4,-1 2-1,-3 3 0,-1 1-2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6"/>
    </inkml:context>
    <inkml:brush xml:id="br0">
      <inkml:brushProperty name="width" value="0.03407" units="cm"/>
      <inkml:brushProperty name="height" value="0.03407" units="cm"/>
      <inkml:brushProperty name="color" value="#F2395B"/>
    </inkml:brush>
  </inkml:definitions>
  <inkml:trace contextRef="#ctx0" brushRef="#br0">24700 11229 645,'9'-9'37,"3"0"4,4-2 4,2 0 4,1 0-2,-1 3-10,-1 1-9,0 2-9,-2 1-6,1 2 1,0 0-2,0 2 0,-1 0-14,-1 2-31,-1 0-29,0 2-30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6"/>
    </inkml:context>
    <inkml:brush xml:id="br0">
      <inkml:brushProperty name="width" value="0.03842" units="cm"/>
      <inkml:brushProperty name="height" value="0.03842" units="cm"/>
      <inkml:brushProperty name="color" value="#F2395B"/>
    </inkml:brush>
  </inkml:definitions>
  <inkml:trace contextRef="#ctx0" brushRef="#br0">25479 10350 572,'-21'30'157,"6"-1"-38,6-3-40,6-1-38,2-1-23,-2 4-8,-2 3-6,-1 3-8,-1 0-6,2 0-6,2-1-5,2-1-5,1-3-7,0-5-9,0-5-9,0-5-8,1-4-1,2-2 7,2-4 7,2-2 7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6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25904 10300 508,'-15'9'120,"2"1"-24,2 3-23,3 2-24,-1 3-15,-2 5-5,-2 5-5,-1 5-5,-2 3-4,2 0-2,1 2-4,1 1-2,1-2-3,0-2-6,2-3-5,1-3-5,1-3-6,2-3-9,2-3-9,2-3-8,1-5-7,2-8-8,0-8-5,2-8-8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6"/>
    </inkml:context>
    <inkml:brush xml:id="br0">
      <inkml:brushProperty name="width" value="0.04528" units="cm"/>
      <inkml:brushProperty name="height" value="0.04528" units="cm"/>
      <inkml:brushProperty name="color" value="#F2395B"/>
    </inkml:brush>
  </inkml:definitions>
  <inkml:trace contextRef="#ctx0" brushRef="#br0">26300 10400 485,'1'30'138,"2"-1"-30,2-3-30,2-1-30,0-1-17,-1 2-4,-1 3-4,0 1-5,-2 2-3,0 3-3,-2 1-3,0 2-3,-1 0-5,2-4-4,0-2-6,2-3-5,-1-3-8,-1-5-12,0-3-11,-1-4-12,-2-3-6,-1-1-1,0-1 1,-1 0-2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6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25747 11456 627,'-14'-15'4,"2"4"5,4 3 7,3 2 6,1 2 3,2-2-2,0 0 0,2-1-2,1-2 1,4 0 4,2-1 4,4-1 3,2-1 1,3 2-5,3 0-4,3 2-4,2 1-12,1 0-19,1 2-21,1 1-19,-1 0-11,-5 0 0,-3 0-1,-4 0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7"/>
    </inkml:context>
    <inkml:brush xml:id="br0">
      <inkml:brushProperty name="width" value="0.03474" units="cm"/>
      <inkml:brushProperty name="height" value="0.03474" units="cm"/>
      <inkml:brushProperty name="color" value="#F2395B"/>
    </inkml:brush>
  </inkml:definitions>
  <inkml:trace contextRef="#ctx0" brushRef="#br0">27000 10149 633,'37'-7'159,"-3"2"-45,-5 2-44,-3 2-46,-5 0-36,-3 0-27,-4-2-26,-4 0-26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8"/>
    </inkml:context>
    <inkml:brush xml:id="br0">
      <inkml:brushProperty name="width" value="0.04859" units="cm"/>
      <inkml:brushProperty name="height" value="0.04859" units="cm"/>
      <inkml:brushProperty name="color" value="#F2395B"/>
    </inkml:brush>
  </inkml:definitions>
  <inkml:trace contextRef="#ctx0" brushRef="#br0">43109 9695 452,'5'-2'30,"-8"12"17,-6 11 16,-7 13 17,-4 5 2,1 0-14,-1 0-15,0 1-13,1 0-10,-1 4-7,1 2-7,-1 4-6,1-1-5,1-4-4,1-4-5,1-4-3,1-2-5,4-3-4,3-2-4,3-1-4,2-7-8,3-9-11,4-10-11,2-10-11,2-5-3,-2 1 5,-1-1 7,0 0 5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8"/>
    </inkml:context>
    <inkml:brush xml:id="br0">
      <inkml:brushProperty name="width" value="0.05558" units="cm"/>
      <inkml:brushProperty name="height" value="0.05558" units="cm"/>
      <inkml:brushProperty name="color" value="#F2395B"/>
    </inkml:brush>
  </inkml:definitions>
  <inkml:trace contextRef="#ctx0" brushRef="#br0">43201 9882 395,'8'-19'13,"-1"9"26,1 8 26,0 10 26,0 5 4,0 3-18,0 3-19,-1 3-17,1 3-12,-2 3-5,-1 3-6,0 3-5,-2 2-3,-1 4 0,0 2-1,-1 4 0,-1 0-5,0-2-10,0-2-8,0-1-10,0-4-4,0-4 0,0-4-1,0-3 0,-2-5-6,-2-5-12,-4-5-13,-2-4-12,-3-6-1,-3-6 12,-3-6 11,-3-6 12,-2-3 8,1-3 7,-1-1 5,1-3 7,-1 1 4,3 1 2,0 3 3,1 1 3,1 3 2,4 3 5,3 3 4,3 2 4,2 3 2,2-1-1,2 0-1,2 0 1,2 0 1,4 0 7,2 1 6,4-1 7,2 0 0,5 0-4,3 0-4,5 0-5,1 1-4,1 1-7,-1 0-5,1 2-6,-1 0-8,0 0-7,1 0-9,-1 0-7,-2 0-7,-5 0-6,-5 0-5,-4 1-6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8"/>
    </inkml:context>
    <inkml:brush xml:id="br0">
      <inkml:brushProperty name="width" value="0.04072" units="cm"/>
      <inkml:brushProperty name="height" value="0.04072" units="cm"/>
      <inkml:brushProperty name="color" value="#F2395B"/>
    </inkml:brush>
  </inkml:definitions>
  <inkml:trace contextRef="#ctx0" brushRef="#br0">44832 9529 540,'16'-22'92,"-1"6"-15,1 5-14,0 5-13,-2 5-10,-1 7-5,-2 7-4,-2 8-6,-4 3-4,-5 1-6,-4 1-7,-5 1-6,-4 0-3,-2-1-3,-1-1-2,-3-1-2,0-2-1,3-3-1,1-3 0,3-3-1,4-2 3,10-2 6,8-2 6,9-2 6,4-3 3,-1-4-2,-1-4-1,-1-4-1,-1-1-3,-1 2-6,0 2-5,-2 3-5,-1-1-15,-1 0-24,-1-2-24,0 0-23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48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45650 9782 498,'31'-8'157,"-1"2"-37,-2 0-37,1 2-36,-2 0-20,1 2-4,-1 0-3,0 2-4,-1 0-8,-3 0-12,-3 0-12,-2 0-13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5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77594 2718 468,'-8'9'126,"0"2"-27,1 2-29,-1 1-28,0 2-15,0 1-2,0 2-2,0 0-2,1-1-2,1-1-4,0-2-2,2-3-3,0 0-2,2 0-2,0-1-1,2 1-1,0 1-2,0 0 1,0 1 0,0 1 0,0 1 0,0 1-1,0 2-1,0 0 0,0 0-1,0 1 0,0-1-1,0 1-1,3-1-3,6-1-4,5-1-4,7-1-5,1-2-2,-3-4 1,-3-5 1,-2-2 1,-2-4 0,3-1 1,2 0-1,2-1 1,0-2 0,1-2 3,-1-2 1,1-1 1,-1-3 2,1 0 1,0-1 1,-1-1 2,0-2 0,0 0 0,-2-1 0,-1-1 1,0-1 0,0-3 2,-1-1 1,1-3 1,-2-1 0,-1-3 0,-2-1-1,-2-2 0,-2 0 0,-2 1 0,-3 3 0,0 2 0,-3 2 2,-1 3 4,0 3 4,-1 3 3,-2 2 2,-2 2-2,-2 2-1,-2 3-2,-1 0 0,-3 0-1,-2 0 0,-1 0 0,-3 2-2,-2 2-2,-1 4-2,-3 3-3,1 1-2,3 1-2,3 1-4,3 2-2,1 0-4,1 2-3,-1 0-3,0 1-3,1 1-3,-1 2-4,0 0-2,1 1-3,0 1 0,4-1 5,3 1 5,2 0 4,3-2 3,0-1 1,2-3 1,0 0 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2:59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64355 30179 478,'-13'0'23,"6"0"8,6 0 8,6 0 9,4 1 1,3 2-6,4 2-7,2 2-7,1 1-5,1 0-5,0 0-5,-1-1-4,1 1-3,-1-2-2,1-1-1,0 0-1,0-1-1,3 2 0,1 0 0,3 1-1,0 0 1,1-2-1,-1-2-1,1-2 0,-1-1 0,2 0 0,1 0-1,1 0 2,1-1-1,1 0 0,1-2 1,0 0 0,1-1 1,-3 0 0,-2 0 2,-1 1-1,-3-1 1,-1 2 0,-3 0-2,-1 2 0,-2 0-1,1 0 0,0 0-1,-1 0-1,0 0 0,-1 0 0,0 0 0,-2 0 1,0 0 1,1 0 0,1 0 0,1 0 2,1 0-1,0 2 0,-1 0 0,1 2-1,-1-1 0,-1 1 0,-1 0 0,-1 0 0,1 0 0,2 0 1,1 0-1,3 0 1,2-1 0,5-2-2,3-2 1,4-2-2,3-4 0,2-4-1,3-5-1,1-5-1,0-2-1,0 1 0,-2 1-1,0 1 0,-1 2 0,0 2 2,0 4 2,0 3 2,0 1 1,1 2-1,-1 1 0,0 0 0,-1 3-1,-2 2 2,-2 4 0,-1 2 0,-3 2 2,-2 2 1,-1 0 0,-3 1 2,-1 0 1,1 0-2,-1-2 0,1 0-2,-1-2 1,1 1-1,-1 0-1,1 0 0,0 0 0,0 2 0,2 0 1,1 1 0,1 0-1,1-2-1,1-2-1,1-2-1,0-2-1,2-1 0,1 0 1,1-2 0,0 0 0,0 0 1,0 0-1,0 0 0,1 0 1,-1-2-1,0 0 1,0-1 0,0-1 1,1 2 1,-1 0 1,0 2 1,0 0 0,2 0 0,1 0-2,1 0 0,0-2-1,2-2 0,0-4-2,2-2-1,0-2 0,0 1-1,0-1-1,0 0 0,-2 1-1,-4 2 1,-4 2-1,-3 3 0,-3 0-2,-2 2-3,0 0-3,-1 2-4,-1 0 4,-3 0 8,-1 0 8,-2 0 9,-1 1 4,1 2-1,1 2-1,1 2-1,1 0-1,1-1 1,1-1 1,1 0 0,0-1-2,1 0-5,-1 0-6,0 0-4,2-2-3,1-2-4,2-4-2,3-2-2,-1-2-1,-2-2 2,-1 0 1,-3-1 2,-1 0 3,-1 0 3,-1 2 2,-1 1 3,0 0 2,1 2-1,1 0 0,1 2 0,1 0 0,1 0 2,1 0 1,1 0 2,-1 0-2,0 1-3,-1-2-3,-1 2-4,-1 0-2,-1 2 1,-1 2 0,-1 2-1,0 0 2,1 2 2,1-2 0,1 1 3,0 1 1,1 0 1,-1 1 1,1 2 2,0-2 1,1 0-1,0-4 1,3 0 0,0-2 0,2 0-3,2 0-1,3 0-2,1 0-1,2 0 0,2 0-1,2 0-1,0 0 0,-2 1 0,-2 2-1,-1 0 1,-2 1-1,2-2 0,1 0 1,0-2-1,1 0 0,0-2 2,0 0 0,1-2 2,-2 0 0,-2 1 0,-2-1 1,-2 0-1,-1 0 1,-1 2-1,-1 0 1,-1 2-1,-1 1 1,-2 4 0,0 2 1,-1 3 0,-1 1 0,-1 0 1,-1-2 1,-1 0 0,1-2 0,1-1-2,3-1 0,1 0-2,1-2-1,1 0-1,-1-2-1,0 0 0,1-3-1,-1-2 0,1-3 0,-1-4 0,1 0 2,1 3 2,0 1 2,2 2 4,0 1-1,1 0 0,-1 0-2,0 0-1,1 1 0,1 0 3,0 2 2,2 1 2,0 0 1,-2 0-2,0 0-1,-1 0-3,1 0-1,2 0-2,4 0-2,3 0-2,0-2-2,0 0-1,-2-4-2,0 0-1,-1-2 0,0 0 4,0 0 3,1 1 3,-2 0 2,0 2 0,-2 2 0,0 2 1,-1 2 0,-2 4-1,0 2 2,-1 3-1,-1 1 0,1 0 1,-1-2-1,0 0 0,0-2 0,-1 1-1,-1 0-1,-1 0-1,-1-1-2,0-1-2,1 0-4,-1-2-2,1 0-1,1-2 5,1 0 2,0-2 4,1 0 2,1 0-1,-1 0 0,0 0-1,1 0 0,-1 0 0,0 0-1,1 0 0,-1 0 0,2-2 0,1 0 0,1-2 0,0 0 0,2 1-1,1-1-1,0 0 0,1-1 0,0-2 0,0-2 0,1-2 1,-1 0 0,2-1-1,0 0 1,2 0-1,-1 1 1,0 1-1,-2 0 1,0 2 1,-1 1-1,1 0 1,-2 2 0,2 1-1,-2 0 1,-2 2-1,-2 0 1,-1 2 0,-2 0 0,2 0 1,1 0-1,1 0 1,0-1 0,0 0-3,0-2-1,0 0-2,1-2-1,2 0-1,3-1-2,1-2-1,1-1 1,0-1 1,0-3 1,0-2 2,-2 1 2,-2 3 1,-3 3 1,-3 2 2,-3 3 0,0 0-1,-1 2 1,-1 0-2,-1 1-3,1-2-9,-1 0-8,0-1-9,-2-2-8,-7-1-10,-5 0-9,-6-1-9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3:00"/>
    </inkml:context>
    <inkml:brush xml:id="br0">
      <inkml:brushProperty name="width" value="0.0496" units="cm"/>
      <inkml:brushProperty name="height" value="0.0496" units="cm"/>
      <inkml:brushProperty name="color" value="#F2395B"/>
    </inkml:brush>
  </inkml:definitions>
  <inkml:trace contextRef="#ctx0" brushRef="#br0">58650 34985 443,'37'8'135,"-3"0"-31,-5 0-32,-4 0-31,-1-1-17,-1-1-3,1 0-4,0-2-2,2 1-2,6 0-1,6 1 0,7 2-1,1-1-2,0-1-3,-2 0-3,0-2-3,0-1-2,4-4 0,2-2 1,4-3 0,1-4 1,0-4-1,0-4 2,-1-3 0,-1-2-2,-6 3-3,-4 1-3,-5 2-4,-2 3 0,4 1 0,3 2 2,2 2 1,0 3 3,-3 4 4,-5 4 3,-4 4 5,-3 2 2,-1 2 0,-3 0 0,-1 2 0,-2-1 0,1 1 0,0 0 0,-1 0-1,0-1 1,-1-1 0,-1-1-1,-1 0 1,0-3-2,1-1-2,1-2-2,2-1-3,-1-2 0,1 0 0,-1 0 2,1 0 0,1-1-2,4-1-4,5 0-5,3-1-4,1-1-1,-2 0 1,-1 0 3,-3 0 3,0 1 1,1 0 3,1 1 1,0 2 2,2 0 0,-1 0 1,0 0 0,1 0 1,-1 0-1,0 2 0,0 1 1,1 0-1,-1 1 1,0 0-1,0 0-1,1 0-1,-2-1 0,0 2 0,-1-2 0,-1 1-1,-1 0 0,1 0 1,-1 0-1,0 0 1,2-2-1,1-2-2,2-3-1,3-4-3,0-2 0,0-3-2,0-4 1,0-2-1,0-1 0,-1 3 3,-2 1 3,0 3 2,-1 1 1,1 4 2,-1 2 0,0 4 1,0 2 2,-1 2 1,-1 2 2,-1 2 1,-1 1 1,0 1 0,1 2 0,-1 0 0,1 0-2,-1-3-2,0-1-2,1-2-3,0-2-1,2-2 0,2-2-1,3-2 0,0-3-1,0-3-3,0-5-3,1-4-2,-3 0 0,0 5 2,-3 3 3,-1 4 1,-2 2 2,2 0 1,1 0 1,1 0 1,1 1 1,0 0 3,2 2 0,1 1 3,0-1 0,2-1-2,1 0 0,1-1-2,-1-2-3,2-2-1,-1-2-4,0-2-2,-1 0-1,-2 3 2,-2 1 1,-1 2 1,-2 1 1,0 2 1,0 0 2,1 2 1,-2 1 1,0 4 4,-1 2 2,-1 4 3,1 0 1,1 1 0,2 0-1,2 0 0,2-2-1,2-1-4,3-2-2,1-2-3,1-4-2,0-4-4,0-5-2,0-5-3,0-4-2,0 0-2,0-1-1,0-1-2,-1 1 2,-4 5 4,-2 3 4,-3 4 5,-4 2 5,-2 2 2,-3 0 5,-3 2 2,-1 0 3,-1 2-2,1 0-1,-1 2-1,0 0 1,-3 2-1,-1 0 1,-2 1 0,-1 0-2,1-2-4,1-2-4,1-2-4,1-1-3,0 0-3,-1 0-1,1 0-2,-1 0 0,1 0 1,-1 0 3,1 0 2,0 0 2,1 2 2,1 0 4,1 2 2,2 1 1,1 2 0,3 1-1,1 3-1,2 0-1,-1 0-1,0-2-2,1 0-2,-1-3-2,0-1 0,1-2-1,-1-2 0,1-1-1,3-2 0,1 0 0,2-2 2,1 0-2,-2-2 0,0 0 0,-1-1-2,-1 0 1,1 2 3,-1 2 3,0 2 3,0 1 2,1 0 0,-1 0 1,0 0-1,0 0 2,1 2 2,-1 1 2,0 0 2,0 1 0,-3 0-3,-2 0-2,-1 0-3,-1-1-2,3-1 0,1 0-1,2-1-1,1-3-1,-1-1-1,-1-2-1,-1-1 0,-2-1-1,0 2 1,-1 2 0,-1 2 1,-1 1 1,-3 0-1,-1 0 1,-3 0 0,0 1 0,-1 2 0,1 2 0,0 2 1,-2 0 0,-1-1 1,-2 0-1,-3-2 0,0 0 0,0 0-2,0 0-2,-1 0-2,1-1-2,0 0-3,0-2-4,-1 0-2,0-3-11,0-4-19,-2-4-20,0-3-18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3:45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94050 997 600,'3'-15'46,"6"4"6,5 3 7,7 3 5,3 1-2,1 2-14,1 0-12,1 2-13,0 0-14,-1 2-11,-1 0-14,-1 2-12,-2 0-13,-1 0-12,-2-1-14,-2 1-13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3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64478 13163 999,'-7'-21'0,"3"8"0,4 7 0,3 7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6:53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11578 36312 434,'-14'-7'0,"3"-1"0,3 0 0,2 0 0,2-3 2,-2-5 4,0-7 4,-1-5 3,0-1 2,2 7 0,2 5-1,2 6 0,1 3 1,0-1 3,0-2 3,0 0 2,0 0 0,2 1-1,0 0 0,2 2-3,1 2 3,3 4 2,4 4 5,2 4 3,0 6-1,-1 7-4,-2 9-4,-2 7-5,-1 6-4,2 4-1,0 4-2,1 4-3,1 0-2,0-2-3,-1-4-4,1-2-3,1-1-1,0 4 1,1 2 0,1 4 1,0-3-1,-1-8-1,0-8-2,-2-8-1,1-5 0,3-2 2,3-4 1,4-3 2,2-5 4,5-6 7,3-8 6,4-6 6,5-8 1,4-9-4,6-9-4,4-8-4,4-8-3,3-6-1,4-5-2,2-7-1,3-1-4,3 1-10,3 3-8,3 1-9,0 2-6,-2-1-3,-1 0-5,-3 1-3,-5 4 2,-10 10 7,-11 10 6,-8 10 6,-8 5 0,-3 3-8,-5 1-8,-3 3-8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7:10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102500 34616 700,'44'-7'135,"-6"2"-40,-6 2-40,-5 2-40,-5 1-25,-3 0-7,-3 0-8,-2 0-8,-4 0-7,1 0-5,-2 0-7,0 0-5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7:52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45950 42150 579,'16'8'4,"-1"2"5,1 0 7,0 1 7,0 2 8,1 1 12,1 3 12,1 2 10,2 1-1,1 1-15,3 1-15,2 1-15,1 0-11,2-1-7,3-1-8,1-1-7,-1-2-6,-7-5-4,-5-3-5,-7-4-5,-3-2-6,0 0-10,-2 0-9,0 0-8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8:30"/>
    </inkml:context>
    <inkml:brush xml:id="br0">
      <inkml:brushProperty name="width" value="0.03286" units="cm"/>
      <inkml:brushProperty name="height" value="0.03286" units="cm"/>
      <inkml:brushProperty name="color" value="#FED406"/>
    </inkml:brush>
  </inkml:definitions>
  <inkml:trace contextRef="#ctx0" brushRef="#br0">85300 55150 669,'1'14'3,"2"-3"6,2-2 6,2-4 6,1-1 5,1 0 3,2 0 3,0 0 3,0 1 0,0 3-3,-2 4-2,-1 2-4,0 1-6,-2-1-7,-1-1-9,0 0-7,-1-2-11,2 1-12,0 0-13,2 0-13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25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38200 20573 508,'-26'-22'9,"10"6"18,12 5 18,11 5 18,5 2 4,1 2-12,1 0-12,1 2-11,4-1-7,7 0-3,7-2-3,7 0-2,5-2-2,2 0-2,3-1-2,4-2-3,1 1-1,0 1-1,0 0-2,0 2-2,0 0-1,1 2-1,2 0-1,0 2-2,2 0 0,3 0-1,3 0-1,4 0 0,0 0-3,-1 0-5,-1 0-6,-1 0-6,0-1-3,-1-4-2,1-2-1,0-3-3,-2-1-1,-1 4-1,-2 2-2,-2 4-1,-6 1 1,-9 2 5,-8 0 5,-9 2 4,-5 0 3,-3 0 1,-1-1 1,-2 2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26"/>
    </inkml:context>
    <inkml:brush xml:id="br0">
      <inkml:brushProperty name="width" value="0.05513" units="cm"/>
      <inkml:brushProperty name="height" value="0.05513" units="cm"/>
      <inkml:brushProperty name="color" value="#F2395B"/>
    </inkml:brush>
  </inkml:definitions>
  <inkml:trace contextRef="#ctx0" brushRef="#br0">46683 19200 399,'-33'40'200,"-1"4"-48,-3 3-47,0 2-47,-4 4-28,-3 2-6,-3 3-8,-2 3-7,-1 1-5,0-2-1,2-3-4,0 0-1,2-2-5,2 3-6,2 2-7,2 2-7,3-4-6,5-7-7,5-8-6,5-7-6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9"/>
    </inkml:context>
    <inkml:brush xml:id="br0">
      <inkml:brushProperty name="width" value="0.03087" units="cm"/>
      <inkml:brushProperty name="height" value="0.03087" units="cm"/>
      <inkml:brushProperty name="color" value="#F2395B"/>
    </inkml:brush>
  </inkml:definitions>
  <inkml:trace contextRef="#ctx0" brushRef="#br0">77700 1500 712,'15'0'94,"-1"0"-22,-1 0-22,0 0-22,-2 0-12,-1 2-4,0 0-3,-2 2-3,0 0-6,2 2-7,0 0-8,1 1-9,0 1-8,0 0-12,-2 0-11,0 0-12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26"/>
    </inkml:context>
    <inkml:brush xml:id="br0">
      <inkml:brushProperty name="width" value="0.06054" units="cm"/>
      <inkml:brushProperty name="height" value="0.06054" units="cm"/>
      <inkml:brushProperty name="color" value="#F2395B"/>
    </inkml:brush>
  </inkml:definitions>
  <inkml:trace contextRef="#ctx0" brushRef="#br0">45999 19882 363,'-18'-19'49,"12"9"17,12 8 17,12 10 17,4 4-1,0 1-21,-1 1-20,0 1-20,-1 2-14,3 3-5,1 3-6,3 3-5,2 3-7,3 3-5,2 3-8,4 3-5,2 2-9,1 2-8,0 2-9,2 2-10,-3-2-7,-7-6-7,-7-6-7,-7-5-7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29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77120 11632 396,'-1'-22'16,"0"5"1,-2 3 1,0 4 2,-2 1 1,-4-1 0,-2-3 2,-3-2 0,-2 1-1,-2 1-3,0 2-3,-1 2-4,-1 1-2,-1 1-2,-1-1-1,-1 0-2,-2 0-2,-1-2 0,-3 0-2,-1-1 0,-2 0-1,-2 2-1,-3 2 1,-1 2-1,0 1 0,2 1 1,1-1 0,3 0 1,0 0 1,-1 2 0,-1 0 0,0 2 1,-1 1 0,1 2 0,1 2 1,2 2-1,-1 1 0,-1 1 0,-1 2-2,-1 0-1,-1 1 0,-1 1 0,0 1-1,-2 2 0,0 0 0,0 1 0,0 1 0,-1 1 0,2 1 1,2-1 1,2 1 0,1-1 1,2 2 2,0 0 0,-1 0 0,1 3 1,0-2 1,3 0 0,2-1 0,1 0 1,2-2 0,3 1-1,1-1-1,3 1-1,0 0 0,0 3 0,1 1 0,-1 3 1,1 1-1,0 1 0,2 1-1,1 1 0,1 0-1,0 2 0,2 1-2,1 1 0,-1-1 0,0 0 0,-1-1 0,-1-1 0,0-1-1,2-2 1,2 0-1,2-1 1,1-2 0,0-3-1,0-3 1,1-3 0,-1-1 0,2 0 1,0-1 0,2 1 2,0 0-1,2-1-1,0 1 0,2 0-1,0 0 0,3 1 0,2 1 0,2 1 0,0 1 0,-1-1 1,0 1-1,-2 0 0,1-1 1,2 1-1,1-1 0,3 1 0,0-1 1,-1 1-1,0 0 0,-2-1 1,1 0-1,1-1 1,3-1 0,2 0 0,0-3 0,-1-1 1,-1-2-1,-1-2 0,0-1-1,2-1 2,0 1-1,1 0 1,0-1-1,-1 0 1,-1-2 0,0 0 0,-1-1 1,1 1-1,1 2 0,1 0 0,1 1 0,-1 0-1,1 0 1,-1-1-1,1 1 0,0 0 0,-1 0-1,1 0 1,-1 0-1,1-1 2,0 1 1,-1 0 1,1-1 0,1 0-1,1-2 0,2 0 0,-1-2-1,1 1 1,-1 0-1,1 0 1,-1 0-1,1 0 1,-1 0-1,1 0 1,-1 0-1,-1 0 0,-1-1 1,-1 2-1,-1-2 0,1 1-3,0 0-1,-1 0-3,1-1-1,0 0 2,-1-2 1,1 0 1,-1-1 0,1 2 0,-1 0 1,1 2 0,0-1 0,-1-1 1,1 0 1,0-1 1,-1-1-1,1 0 1,-1 0-1,1 0 0,-1 0-1,-1 0 1,-1 0 0,0 0-1,-1 0 0,1 0 0,1 0 0,1 0-1,1-2 0,1 0-1,1-3 0,1-2-1,1-2 0,-1-2 0,1-2 0,0-1-1,-1-2 0,1-1 1,-1-2 0,1 1 1,-2-3-1,0-2 1,-1-1 1,0-2 0,-2-1 1,1 1-1,0 1 1,-1 1 0,0 1 0,-1 1 0,0 1 0,-2 1 0,0 0 0,-1 0 0,1 1 0,0-1 0,-1 1 0,-1 1 0,-1 1-1,-1 1 0,-1 0-1,0 0 1,-2 1 0,0-1-1,-2-1 1,1-1 0,0-3 0,0-1-1,-1-2 2,-2-1-1,-3-1 1,0-1 0,-2 0 0,0 1 0,0 1 1,0 1 0,0-1 0,0-1 2,0-2 0,0-2 2,-1-2 1,-1 1 0,0 0 2,-1-1 0,-1 1 1,2 0-1,0-1 1,2 1-1,-1 0 1,0 3 0,-2 2 1,0 1 2,-1 2-2,0-1-1,0 1-1,0-1-2,0 1-1,-2 1 0,0 1 0,-1 1 0,-2 1 0,-2 1-1,-2 1-1,-1 1-1,-2 0 0,-2 0-1,0 1 0,-1-1 0,0 1-1,-1 1 0,0 0-1,1 2-1,-2 0-1,-1 1 1,-3-1 1,-1 0-1,-2 0 1,-1 1 0,-1-1 0,-1 0 1,-1 0-1,-1 1 0,-1-1-1,0 0-1,-2 1 0,-1 2 1,0 3 1,-2 1 0,-1 1 1,-1 0 0,0 0 0,-2 0 0,0 1 0,0 2 0,0 2 1,0 2-1,-1 2 1,-1 2-1,0 2-1,-2 1 0,0 2 0,0 0 1,0 0-1,0-1 0,1 2 0,2 2 0,2 1 0,2 3 0,0 1 0,-1-1-1,-1 1 1,0-1 0,-1 2 0,2-1 0,0 2 0,1 2-1,3-1 0,2 1-2,3-1 0,3 1-1,1 1-1,-3 4-1,-1 5 0,-2 3-2,-1 4-2,3 6-4,1 4-4,3 6-4,3 0-5,5-3-5,5-2-5,5-4-5,3-5-5,2-8-3,2-7-5,2-9-3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5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58031 1204 524,'15'-14'88,"-2"6"-13,-3 5-14,-1 4-15,-2 4-9,-2 2-7,-2 2-5,-2 1-6,-2 6-2,0 5-1,-2 8 0,0 7 0,-1 4-3,-2 2-3,0 3-5,-1 1-3,-1 0-5,2-1-1,1 0-2,0-1-3,1-2-2,0-2-1,0-2-2,1-2-1,-2-7-9,2-15-16,-1-13-15,0-13-15,0-12-2,2-9 13,0-9 13,2-8 13,0-4 8,0 2 3,0 2 2,0 2 3,0 3 3,2 6 3,0 4 4,2 5 2,1 3 3,1 0 4,3-1 3,2 1 2,2-1 4,2 1 2,1-1 2,3 1 2,0 1 3,-1 3 4,-1 3 2,0 3 4,-3 3 1,-1 2-1,-3 4-2,0 3-1,-3 1-2,1 2-2,0 0-3,0 2-2,-1 1-2,-1 2 0,0 2 0,-2 2-1,1 0-1,0 1 0,1 0-2,2 0 0,-1 0-1,-2 2-1,-3 0 1,0 1-1,-2 1-1,0 0 0,0-1 0,0 1-1,-1 1-1,-1 3-3,0 3-2,-1 4-1,-3 1-3,-4 2-2,-4 3-2,-3 1-2,-3 0-2,1-1-3,-1-3-2,0-1-3,1-3 0,1-1 1,1-3 2,1-1 1,0-2 2,0-2 1,1-3 0,-1-1 1,3-3 2,4-4 1,6-4 1,5-4 2,2-2 1,1 1 0,2-1 1,0 0 0,1 0 0,2 2 3,0 1 1,1 0 1,3 0 1,4-1-1,3-3 1,5-2-1,-1 1 1,-1 2 1,-4 4 1,-3 3 2,-3 2 0,-3 3 2,-2 4 1,-4 2 1,-1 3 0,0 3 1,0 3 0,0 4 1,-2 0-2,-2 2-1,-4 1-1,-2 1-2,-2 1-1,-2-1-2,0 0 0,-1 1-2,-1-2-1,0-1 0,0-3 0,1-1-1,-2-2-1,-2-1-4,-1-1-4,-3 0-3,0-3-14,3-3-22,1-3-23,2-2-22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5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59341 2688 475,'14'-22'21,"-4"4"1,-5 5 2,-2 3 1,-4 2-1,-1 0-3,0 1-4,-1-1-3,-3 0-1,-2 2 3,-3 1 3,-3 0 2,-2 3 1,0 4-1,1 4-3,-1 4 0,0 4-2,-2 5 0,0 5-1,0 5-1,-2 3-1,0 2 0,1 3-1,-1 1 1,1-1-2,3-2-2,1-3-2,3-3-1,1-3-3,2-3-1,2-3-1,2-3-2,3-3-2,4-1-1,4-2-3,4-2-1,2-3-3,1-4-4,1-4-5,2-4-3,0-4-3,1-6-1,1-4-1,1-4-2,0-5 2,-1 1 4,-1-2 3,0-1 4,-3 1 2,-1 3 3,-2 3 1,-2 3 2,-3 6 11,-1 7 18,-2 8 19,-2 8 20,-1 4 3,0 1-10,0 1-11,0 2-10,1 0-7,0 3-4,2 1-2,0 3-4,1-1-4,0-1-5,0-3-4,0-1-6,0-1-2,0-1-1,-1 1-2,2 0 0,-1-2-7,3-1-9,2-2-10,2-2-10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6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60910 1516 516,'-36'-7'81,"9"2"-15,7 2-17,8 2-17,4 3-9,-1 4-2,-2 4-1,0 3-1,-1 4-2,-2 3-1,0 3-1,-1 3-1,1 0-2,1-5 0,2-3-2,2-4-2,1-3 0,0 1 0,1 0-1,-1 0 2,0 1-2,2 3 1,1 3-1,0 3-1,4 2-1,4 1-2,5 1-2,6 1-3,2-2-3,1-7-4,1-5-4,1-6-4,0-4-3,-1-1 2,0 0 0,-2-1 0,-2 1 2,-2 5 2,-4 6 2,-3 4 2,-3 2 3,-4 1 3,-4-1 4,-3 1 3,-5 1 2,-2 3-2,-3 3-2,-3 3 0,-2-1-3,1-3 0,-1-5-3,1-3-1,0-4 0,2-1 0,3-2 1,1-2 1,3-4-10,3-2-18,2-6-19,4-2-19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6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61878 1772 454,'8'-14'4,"-2"3"5,-1 2 7,0 4 7,-2 4 7,-2 4 9,-2 5 8,-2 6 8,-2 2 1,0 3-9,-1 1-9,-2 3-8,0 2-6,-1 5-1,-2 3-3,0 4-1,0 1-3,2-1-3,3-3-4,1-2-2,1-2-2,2-1 0,0-3 0,2-1 0,4-6-6,8-9-13,7-8-14,9-10-12,2-7-6,0-9 4,-1-7 4,-1-8 3,-2-4 3,-3 0 4,-3-1 4,-2 1 3,-4 1 3,-3 0 3,-3 1 4,-2 2 4,-3 2 2,-1 5 4,0 5 2,-1 5 3,-3 4 4,-2 3 5,-4 3 6,-2 3 4,-2 2 3,1 2-2,-1 2-1,0 2 0,0 2-4,1 2-6,-1 2-5,0 2-6,1 1-8,0 3-9,2 2-11,1 2-10,1-1-5,2-1 0,2-2 2,2-2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6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63002 2000 455,'13'8'5,"-3"2"10,-4 0 9,-4 1 11,-2 1 4,-2 2 0,0 0 0,-2 1-1,-1 2-1,-3 1-3,-4 3-2,-2 1-2,-1 3-3,-1 1-3,0 3-3,1 1-3,-1 1-3,0 1-1,0-1-2,1 0-2,0-1-2,4-3 1,3-3-1,3-3-1,3-3-2,5-3-7,6-2-6,4-4-6,4-4-3,3-4 1,3-6 1,3-4 0,2-2 1,-1 1-2,1 0-1,-1 2 0,0 1-4,-1 2-6,-1 2-6,-1 2-5,-2 2-2,-3 2 3,-3 2 3,-2 2 4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6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63629 2666 510,'-14'-12'13,"4"8"25,4 8 25,4 8 25,2 11 4,-2 14-19,-1 16-18,0 14-18,-1 5-16,-2-3-12,0-4-11,-1-5-11,0 0-7,2 2 2,2 1 0,2 3 0,1-6-9,0-12-20,0-14-21,0-11-20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7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64872 2800 508,'-19'0'9,"7"0"17,8 0 19,8 0 17,5 0 6,3 0-5,4 0-6,2 0-5,3 0-8,3 0-12,3 0-10,3 0-11,2 0-11,2 0-8,2 0-11,3 0-8,-2 0-9,-4 0-7,-4 0-6,-3 0-7,-5 0 2,-3 0 10,-4 0 11,-4 0 9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7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65643 1993 482,'-15'-8'5,"2"2"11,2 1 11,3 1 11,1 1 7,2 3 7,2 4 4,2 2 7,0 5-4,0 6-10,-2 5-12,0 7-11,-1 4-8,0 6-4,0 5-6,0 4-3,0 4-14,1 3-19,-2 4-20,2 2-20,-1-4-8,0-12 3,0-12 3,0-11 3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5:59"/>
    </inkml:context>
    <inkml:brush xml:id="br0">
      <inkml:brushProperty name="width" value="0.03014" units="cm"/>
      <inkml:brushProperty name="height" value="0.03014" units="cm"/>
      <inkml:brushProperty name="color" value="#F2395B"/>
    </inkml:brush>
  </inkml:definitions>
  <inkml:trace contextRef="#ctx0" brushRef="#br0">77505 2050 729,'-13'7'-12,"6"0"20,6-2 20,6 0 21,3-2 5,0 1-9,0 0-10,-1 0-9,2 0-8,2 0-6,2 0-5,2 0-6,-1 0-8,-1 0-7,-2 0-7,-2 0-9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8"/>
    </inkml:context>
    <inkml:brush xml:id="br0">
      <inkml:brushProperty name="width" value="0.0502" units="cm"/>
      <inkml:brushProperty name="height" value="0.0502" units="cm"/>
      <inkml:brushProperty name="color" value="#F2395B"/>
    </inkml:brush>
  </inkml:definitions>
  <inkml:trace contextRef="#ctx0" brushRef="#br0">67782 1955 438,'-22'-13'97,"1"6"-10,2 6-11,3 6-10,-1 5-10,0 3-11,-1 5-10,-1 4-10,0 1-7,1 2-3,1 1-3,1 1-2,-1 1-3,0-1-2,-1 0-1,-1 1-1,1-2-3,2-1-1,4-3-3,3-1-2,3-2-3,6-1-3,4-1-2,6-1-4,3-2-2,3-6-4,3-5-4,3-4-2,3-5-3,1-2-1,3-3-1,1-3-1,1-3 1,-1 0 4,-1-1 4,-1-1 3,-2 1 4,-3 3 3,-3 3 4,-3 2 3,-3 5 14,-2 6 26,-4 6 25,-2 6 25,-3 4 5,-1 1-14,0 3-16,-2 1-14,2 0-16,2-3-14,4-3-16,2-2-14,2-6-8,1-8 3,1-8 2,2-8 2,-1-5 2,-1-5 2,-1-3 3,0-4 2,-2-2 1,-1 3 3,0 2 1,-2 1 1,-1 4 2,-2 3 1,-3 5 1,0 3 2,-5 3 1,-2 0 3,-5 2 2,-4 1 2,-2 2-3,-1 4-7,-1 4-7,-1 4-8,0 2-4,0 1-2,2 2-3,1 0-1,2 0-2,2-1-4,4 0-2,3-2-4,2-1 1,4 0 2,2-2 4,4 0 2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8"/>
    </inkml:context>
    <inkml:brush xml:id="br0">
      <inkml:brushProperty name="width" value="0.04337" units="cm"/>
      <inkml:brushProperty name="height" value="0.04337" units="cm"/>
      <inkml:brushProperty name="color" value="#F2395B"/>
    </inkml:brush>
  </inkml:definitions>
  <inkml:trace contextRef="#ctx0" brushRef="#br0">69233 2500 507,'22'0'2,"-1"0"3,-3 0 3,-1 0 5,-2 0 1,-1 0 0,0 0 1,-2 0 0,-1 1 5,0 4 7,-2 2 9,-1 4 8,-1 2 1,-2 3-6,-2 3-7,-2 3-5,-2 3-6,-2 5-4,-2 3-3,-2 4-4,0 1-3,-1-3-1,0-4-2,0-1 0,1-5-1,2-3 2,2-5 0,2-3 1,4-4-4,6-1-8,6-2-9,5-2-9,2-1-1,-2 0 5,-4 0 5,-3 0 5,-1 0 4,0 2 0,-1 0 0,1 1 2,-2 3 1,-2 4 3,-4 3 4,-2 5 3,-4 2 2,0-1 2,-3 1 2,-2-1 3,-2 1 0,-2 3 1,-2 1 0,-1 3 0,-2-2-1,-2-2-3,0-3-4,-1-2-3,0-4-5,-1-1-6,0-3-7,1-1-6,0-3-8,1-2-9,0-4-10,2-2-8,2-4-5,2 0-1,4-3-1,3-2-1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8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70400 744 528,'8'-8'6,"2"2"13,0 1 11,1 0 13,1 3 6,0 4-2,-1 4-2,1 4-1,-2 3-3,-2 5-5,-4 3-6,-2 5-6,-3 2-5,0 1-7,-2 1-5,0 1-7,-2-2-2,0-2 4,-1-3 3,-1-3 4,-1-2-3,0-3-10,0-1-8,0-2-9,2-2-3,6-1 1,5 0 2,4-2 1,4-1 2,3-2 1,3-3 1,4 0 1,0-4-2,1 0-7,-1-3-7,1-2-6,-3 0-4,-3 0-1,-4 2 0,-4 1-2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9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71261 1232 573,'-13'-14'130,"8"4"-28,7 4-26,6 4-26,5 2-19,3 0-9,3 0-9,3 0-10,2 0-8,1 2-5,1 0-5,1 2-6,-2 0-11,-5 0-18,-5 0-17,-4 0-18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39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72600 2700 485,'46'0'152,"-2"0"-34,-2 0-34,-1 0-33,-4 0-20,-2 0-5,-3 0-5,-3 0-5,-4 0-5,-3 2-7,-4 0-4,-5 2-7,2 0-7,6 0-9,5-1-9,7 1-8,1 0-7,-2 0-2,-1 0-3,-3 0-4,-3 0 1,-5 0 5,-5 0 4,-4 0 4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0"/>
    </inkml:context>
    <inkml:brush xml:id="br0">
      <inkml:brushProperty name="width" value="0.03765" units="cm"/>
      <inkml:brushProperty name="height" value="0.03765" units="cm"/>
      <inkml:brushProperty name="color" value="#F2395B"/>
    </inkml:brush>
  </inkml:definitions>
  <inkml:trace contextRef="#ctx0" brushRef="#br0">74150 2050 584,'37'14'159,"-3"-1"-39,-5-2-40,-3-2-41,-3 0-25,1 1-11,-1 3-11,1 2-11,-2 0-7,-1-1-2,-3-1-2,-1 0-2,-2-2-1,-4-1 1,-3-1-1,-2 0 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0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72022 3866 571,'-19'0'7,"7"0"16,8 0 14,8 0 16,7-1 4,7 0-7,7-2-6,7 0-6,5-1-5,3 2-5,2 0-5,4 2-5,1 0-5,0 0-8,0 0-8,0 0-7,-1 0-8,-2 0-6,-2 0-6,-1 0-8,-4 0-4,-6 2-4,-4 0-5,-4 2-3,-6 0 1,-3 0 8,-4 0 6,-4 0 8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0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72079 4300 603,'-9'0'86,"12"2"-9,13 0-8,14 2-9,6 0-11,2 2-15,2 0-16,3 1-14,-1 1-17,-2-2-15,-2-1-15,-1 0-16,-5-1-6,-6 0 4,-5 0 2,-6 0 4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0"/>
    </inkml:context>
    <inkml:brush xml:id="br0">
      <inkml:brushProperty name="width" value="0.04738" units="cm"/>
      <inkml:brushProperty name="height" value="0.04738" units="cm"/>
      <inkml:brushProperty name="color" value="#F2395B"/>
    </inkml:brush>
  </inkml:definitions>
  <inkml:trace contextRef="#ctx0" brushRef="#br0">76407 1950 464,'-8'45'158,"2"-6"-36,1-4-35,0-5-36,0 0-19,0 4-5,-1 6-5,-1 5-4,-2 2-5,0 2-8,-2 0-5,1 2-8,-2-3-7,2-4-8,0-6-10,2-4-8,1-5-7,-1-7-4,0-5-6,0-6-5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1"/>
    </inkml:context>
    <inkml:brush xml:id="br0">
      <inkml:brushProperty name="width" value="0.04432" units="cm"/>
      <inkml:brushProperty name="height" value="0.04432" units="cm"/>
      <inkml:brushProperty name="color" value="#F2395B"/>
    </inkml:brush>
  </inkml:definitions>
  <inkml:trace contextRef="#ctx0" brushRef="#br0">76900 1453 496,'10'-17'5,"4"-2"10,3-1 10,5-3 10,-1 2 5,-3 5 1,-5 5 0,-2 5 0,-4 3-1,1 3-5,0 4-4,0 2-4,-2 5-4,-2 6-4,-4 5-2,-2 7-4,-4 1-1,-2 0 0,-3-1 1,-3-1-1,-2-1-6,2-3-11,1-1-13,1-3-12,4-3-10,10-6-8,8-6-9,9-6-9,3-3 4,-1 0 16,-2 0 15,-2 0 15,-3 2 11,-3 4 8,-3 4 6,-2 4 7,-3 3 3,-1 3 1,0 3 0,-1 3 0,-3 3 3,-2 3 3,-4 3 4,-2 3 4,-2 1 0,-2 0-6,0 1-5,-1-1-6,0-1-3,1-3-1,1-4-2,0-1-2,3-4-5,2-3-12,4-3-10,3-3-11,3-3-8,4-4-6,3-4-7,5-4-7,1-3 0,-3-2 4,-1-2 4,-2-2 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0"/>
    </inkml:context>
    <inkml:brush xml:id="br0">
      <inkml:brushProperty name="width" value="0.02804" units="cm"/>
      <inkml:brushProperty name="height" value="0.02804" units="cm"/>
      <inkml:brushProperty name="color" value="#F2395B"/>
    </inkml:brush>
  </inkml:definitions>
  <inkml:trace contextRef="#ctx0" brushRef="#br0">76424 1158 784,'-16'6'2,"0"-3"3,0-2 3,1-4 4,-1-2 1,2-3 0,1-4-2,1-2 0,-1-1 0,-2-1 0,-1 0 0,-3 1 0,-1-1 1,1 0-1,-1 1 0,1-1 0,0 0-1,0-2-3,2 0-2,1-1-2,1-1-2,1-1 0,0-1-2,2-1-1,1 0 0,2-1 1,3 1 0,1-1 2,1 2-1,2 1-1,0 3-2,2 1-2,2-1-1,4-3 1,4-5 0,3-3-1,3-1 2,2 3-1,0 3 1,1 3 0,1 2 1,1 1 1,1 1 1,1 1 2,2 1 0,3 2 1,3 2 1,3 3 0,2 0 0,2 0 0,2 0-1,3 0 1,-1 2-1,-2 2 2,-2 4 0,-1 3 0,-4 3 1,-4 5-1,-3 5 0,-5 5 0,-2 4 0,-2 1-1,-3 3 0,-1 1 1,-3 1-1,-2 1 1,-4-1 0,-2 0 1,-3 0-2,-1-1-4,0-1-3,-1-1-4,-2-2-3,-2 0-5,-2 0-3,-2-2-4,0-3 0,1-3 3,0-5 3,2-3 4,0-2-3,1 0-9,-1 0-8,0 0-8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1"/>
    </inkml:context>
    <inkml:brush xml:id="br0">
      <inkml:brushProperty name="width" value="0.0517" units="cm"/>
      <inkml:brushProperty name="height" value="0.0517" units="cm"/>
      <inkml:brushProperty name="color" value="#F2395B"/>
    </inkml:brush>
  </inkml:definitions>
  <inkml:trace contextRef="#ctx0" brushRef="#br0">77781 2559 425,'7'-8'0,"-1"0"0,-1 0 0,0 0 0,-4 2 8,-4 2 16,-5 4 17,-5 3 16,-4 3 4,0 5-6,-1 5-6,-1 5-7,0 4-7,1 1-5,0 3-6,2 1-7,0 2-3,-1 0-2,-2 2 0,1 1-2,0-2 0,4-6-2,4-3 0,5-6-1,3-4-8,5-3-14,6-3-15,4-2-15,4-6-6,3-8 4,3-8 2,3-7 3,1-5 4,-1-1 2,-1-1 2,-1-1 4,-2 2 2,-2 6 5,-4 3 5,-3 6 3,-2 3 9,-2 3 14,-3 1 13,-1 2 13,-2 4 11,-2 6 5,-2 5 8,-2 7 5,0 3-1,1 1-9,0 1-8,2 1-10,0 0-6,2-1-7,0-1-6,1 0-7,2-3-4,2-1-7,2-3-5,2-1-5,1-3-8,1-2-9,1-4-10,2-2-9,0-4-5,-1 0-2,1-3 0,0-2-2,-2-1 2,-1 0 6,-2 1 4,-2-1 5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2"/>
    </inkml:context>
    <inkml:brush xml:id="br0">
      <inkml:brushProperty name="width" value="0.04985" units="cm"/>
      <inkml:brushProperty name="height" value="0.04985" units="cm"/>
      <inkml:brushProperty name="color" value="#F2395B"/>
    </inkml:brush>
  </inkml:definitions>
  <inkml:trace contextRef="#ctx0" brushRef="#br0">79523 2109 441,'-8'-14'48,"-1"3"4,-2 3 3,0 2 3,-2 4-2,-1 4-7,-3 4-7,-2 4-8,-2 4-6,-5 7-5,-3 5-5,-4 7-6,-2 3-2,3 2 0,1 2-1,3 3-1,3-1 0,3-2 1,4-2 0,5-2 1,5-3-6,8-7-13,8-5-11,8-7-12,5-7-7,5-8-2,3-9-2,4-9-1,2-5 0,-1 1 3,-1-1 3,-1 1 3,-4 1 5,-4 2 6,-5 4 7,-4 3 7,-4 3 6,-1 2 6,0 4 7,-2 3 5,-1 3 8,-2 4 6,-3 3 8,0 5 8,-2 3 1,0 1-5,0 3-3,0 1-4,0 1-4,0-3-3,0-1-3,0-2-2,0-2-3,2-1-2,0-1-2,2 0-3,1-3-4,3-3-4,3-2-7,4-4-4,1-3-8,3-6-7,2-4-7,1-5-8,2-5-3,-1-3 0,1-5 1,-1-3 2,-1-1 2,-5 3 6,-3 3 4,-4 4 7,-4 1 6,-4 4 10,-4 3 9,-4 3 9,-3 2 2,-2 2-3,-2 3-3,-1 1-4,-2 2 3,1 4 10,-1 2 11,0 4 9,2 1 3,2 1-4,4 2-4,3 0-4,2 0-10,4 1-15,2 0-14,4 0-14,2-1-8,1-3 0,3-1 1,2-2-1,0 0 2,-1 0 1,-1 1 1,0 2 2,-3 0 4,-1 1 6,-2 2 7,-2 0 7,0 1 4,0 3 5,1 2 4,2 2 3,-1-1 4,-1 1 2,-1-2 2,0-1 4,-2 0-1,0-1-2,-2 1-3,0 0-2,-1-1-4,2 1-4,0 0-3,2-1-5,-1 2-1,-1 2 2,0 1 2,-1 3 2,-4 0-4,-2-1-10,-5-1-10,-4-1-9,-3 0-6,-1 1-3,-3 1-1,-1 1-2,-2-1-3,1-1 1,-1-2-2,1-2-1,1-3 0,5-3 1,3-3 1,4-2-1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3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83400 2982 526,'35'-1'102,"-7"-1"-24,-9 0-24,-7-1-24,2-1-10,13 2 5,13 0 4,12 2 5,6-1-1,0 0-6,-2-2-6,0 0-6,-4-1-10,-5 2-10,-4 0-13,-5 2-11,-6 0-8,-4 2-6,-4 0-6,-6 2-5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3"/>
    </inkml:context>
    <inkml:brush xml:id="br0">
      <inkml:brushProperty name="width" value="0.04209" units="cm"/>
      <inkml:brushProperty name="height" value="0.04209" units="cm"/>
      <inkml:brushProperty name="color" value="#F2395B"/>
    </inkml:brush>
  </inkml:definitions>
  <inkml:trace contextRef="#ctx0" brushRef="#br0">84679 2050 522,'-21'1'18,"6"2"17,6 2 17,6 2 16,3 2 4,-2 5-11,0 4-12,-1 3-11,-1 6-9,2 7-8,0 7-7,2 6-8,-1 5-4,0 2 1,-2 2 1,0 2 2,-1-4-7,2-9-13,0-8-13,2-9-12,0-5-12,0-3-9,0-1-12,0-2-9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4"/>
    </inkml:context>
    <inkml:brush xml:id="br0">
      <inkml:brushProperty name="width" value="0.04757" units="cm"/>
      <inkml:brushProperty name="height" value="0.04757" units="cm"/>
      <inkml:brushProperty name="color" value="#F2395B"/>
    </inkml:brush>
  </inkml:definitions>
  <inkml:trace contextRef="#ctx0" brushRef="#br0">87882 1795 462,'-30'-13'0,"5"4"0,3 6 0,5 5 0,0 3 8,-2 5 18,-2 4 16,-1 4 16,-1 1 7,1 1-7,1-1-5,1 1-7,2 0-5,2 1-5,4 1-7,3 1-6,2-1-4,2-1-5,2-2-4,2-2-3,3-2-5,6 1-2,4 0-4,5-1-3,3 0-3,0-3-2,-1-1-1,1-2-3,-1-1-1,-1 0-1,-1 0-3,0 0 0,-4 1 1,-5 3 5,-5 3 5,-4 3 5,-6 2 3,-6 0 1,-5-1 2,-7 1 2,-2-1-1,-1-1-1,1-1-2,-1-1-1,1-1-3,0 0-3,-1-2-4,1-1-2,3-3-10,10-4-16,9-6-14,8-4-16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4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89095 1810 424,'-22'2'110,"3"5"-19,3 6-21,2 4-19,2 4-12,1 5-4,-1 3-3,0 5-3,0 2-3,1 4-4,-1 2-3,0 4-3,1 0-3,1-2-3,0-2-2,2-2-3,4-5-8,8-9-11,8-9-13,7-8-11,6-12-4,1-12 4,3-13 4,1-13 4,1-7 2,-1-3-1,-1-4-2,-1-2-1,-3 1 0,-3 4 4,-5 5 3,-3 6 2,-4 4 5,-2 4 6,-4 3 5,-2 5 6,-5 3 4,-2 6 3,-5 5 1,-4 5 3,-1 2 2,-1 2 6,0 0 4,1 2 5,-1 2 0,2 4-3,1 4-5,1 3-3,1 2-7,2-1-8,2 0-10,2-2-7,3 0-8,2 0-6,4-1-5,2 1-5,3-1 0,4-2 2,2-2 5,3-2 3,1-2 5,-3-1 5,-1 0 5,-2-2 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5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90216 2250 449,'16'0'-2,"1"0"-2,1 0-4,1 0-3,-1 0 5,-2 2 10,-4 0 12,-3 2 11,-2 1 6,-4 1 1,-3 3 2,-2 2 1,-4 2 0,-2 1-1,-3 3 0,-3 2-2,-2 0-1,2-1-3,1-1-3,1-1-3,1 1-2,0 3-1,2 4-3,1 2-1,1-1-2,2-1-2,2-4-2,2-3-2,2-2-2,4-1-4,2-1-2,4 0-2,2-2-5,5-1-6,3 0-7,5-2-5,2-1-4,3-2-2,1-3-3,3 0-1,-1-5-1,0-4 0,-1-6 2,-1-4 1,-3-2-1,-5 1 0,-5 1-2,-5 1 0,-3 1 0,-2 2 3,-2 3 3,-2 1 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5"/>
    </inkml:context>
    <inkml:brush xml:id="br0">
      <inkml:brushProperty name="width" value="0.04933" units="cm"/>
      <inkml:brushProperty name="height" value="0.04933" units="cm"/>
      <inkml:brushProperty name="color" value="#F2395B"/>
    </inkml:brush>
  </inkml:definitions>
  <inkml:trace contextRef="#ctx0" brushRef="#br0">90901 2416 446,'-36'-7'35,"9"2"11,7 2 10,9 2 10,3 5 1,0 8-6,0 7-8,0 9-6,1 1-7,1-2-9,0-3-8,2-3-9,0 1-5,2 5-4,0 5-5,2 5-2,-1 4-5,-2 6-3,-2 4-3,-2 6-4,-2 4-2,-1 5-3,-3 5-2,-2 5-2,2-3-5,3-9-8,4-10-9,4-10-8,2-9 0,0-8 11,0-7 9,0-8 10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5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92550 828 517,'10'-15'10,"4"1"17,3 1 18,5 1 19,0 1 3,-3 4-12,-3 2-12,-3 4-12,0 1-6,0 0-1,1 0-1,1 0 0,0 1-4,-1 4-6,0 2-4,-2 4-7,-2 2-1,-2 3-1,-4 3 1,-2 3-1,-5 2-1,-4-1-6,-6 1-5,-3-1-5,-4 0-3,0-1 0,1-1-1,-1-1 0,2-1 2,5-1 5,3-1 3,4 0 4,5-3 3,6-3-1,5-3 0,7-2 0,4-3-4,3-1-6,3 0-7,3-1-6,1-3-4,-1 0 3,-1-3 0,-1-2 2,-3-1-1,-5 2-2,-5 1-1,-4 1-3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5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94050 997 600,'3'-15'46,"6"4"6,5 3 7,7 3 5,3 1-2,1 2-14,1 0-12,1 2-13,0 0-14,-1 2-11,-1 0-14,-1 2-12,-2 0-13,-1 0-12,-2-1-14,-2 1-13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1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79750 1716 671,'14'-7'28,"-1"2"2,-2 2 1,-2 2 3,-1 1-2,2 0-3,0 0-3,1 0-4,1 0-1,0 0 1,-1 0-1,1 0 1,0 1-11,0 2-25,-1 2-23,1 2-24,-2 0-8,-4 1 6,-4 0 6,-4 0 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48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64478 13163 999,'-7'-21'0,"3"8"0,4 7 0,3 7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54332 9106 999,'-1'-15'-35,"-1"4"9,0 2 9,-1 4 8,-2 2 2,0 2-6,-2 2-7,0 2-6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1"/>
    </inkml:context>
    <inkml:brush xml:id="br0">
      <inkml:brushProperty name="width" value="0.04522" units="cm"/>
      <inkml:brushProperty name="height" value="0.04522" units="cm"/>
      <inkml:brushProperty name="color" value="#00BFF3"/>
    </inkml:brush>
  </inkml:definitions>
  <inkml:trace contextRef="#ctx0" brushRef="#br0">53790 7829 486,'7'-8'4,"-2"-2"7,-2 0 7,-2-1 8,-1-1 2,0 0-1,0 1-1,0-1-3,0 0-1,0 0-2,0 1-2,0-1-3,-1 0 0,0 0-1,-2 1 0,0-1 0,-2-1-1,-2-2-1,-2-1 0,-1-3-2,-2 1 0,0 3-4,0 2-1,1 4-3,-2 2-1,0 1 1,-1 0 0,-1 2 1,-2 0 1,0 2 1,-1 0-1,-1 2 2,-2 1-1,-3 2 0,-3 2-2,-3 2 0,-1 2-1,1 3 1,1 3 0,1 4 1,1 2-1,1 5 0,1 3-1,2 4-1,-1 3 0,2 3 0,1 1 0,1 2 1,2 1 0,3 0 2,2 0 1,4 0 1,2 0 1,1-2-2,0 0-1,2-1-1,0-2-1,2-2 1,0-1-1,2-3 1,0-2-1,2-1 0,0-3 1,2-1-1,1-2 0,6-1 0,2-1 0,5-1 0,3-2 0,3-3 0,3-2 0,3-4 0,2-2 0,2-1 0,3 0 0,1-2 0,1-1-3,0-4-9,1-2-9,-1-3-8,-1-4-3,0-2 3,-1-3 1,-1-3 3,-4 0-1,-4 2-1,-4 4-2,-6 3-1,-3 1-6,-1 0-7,-1 0-8,0 1-8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2"/>
    </inkml:context>
    <inkml:brush xml:id="br0">
      <inkml:brushProperty name="width" value="0.04889" units="cm"/>
      <inkml:brushProperty name="height" value="0.04889" units="cm"/>
      <inkml:brushProperty name="color" value="#00BFF3"/>
    </inkml:brush>
  </inkml:definitions>
  <inkml:trace contextRef="#ctx0" brushRef="#br0">55687 9630 450,'-2'-27'54,"-4"9"-4,-4 8-6,-3 10-5,-4 6-5,0 4-5,-1 3-5,-1 5-5,-1 2-3,1 3 1,-1 1-1,1 3 1,0 0-1,0 1-2,2-1-1,1 1-1,1-2-1,2 0-2,3-1-1,1-1-1,4-2-1,6-4 0,6-5-1,6-3 0,4-5-2,3-6-3,3-6-3,3-6-3,1-3-6,1-3-7,-1-2-7,1-1-8,-2 0-1,-1 1 3,-3 2 3,-1 3 4,-3 1 5,-3 4 5,-3 3 5,-2 3 7,-4 3 8,-2 7 15,-4 6 13,-2 6 14,-2 2 3,2 1-8,0 0-8,2-1-7,0 1-5,0-1-3,0 1-2,0 0-2,2-4-4,4-5-8,3-6-8,5-6-6,2-7-6,1-6-1,2-7-2,0-7-2,-1-3-2,-1 2-1,-2 0-1,-2 1-2,-3 2 2,-1 3 6,-2 3 5,-2 3 5,-5 3 5,-6 4 3,-7 4 3,-7 4 3,-2 4 2,4 2 2,5 4 1,3 2 1,4 1-2,6-1-8,4 0-6,6-2-8,1-1-2,1-2 3,0-2 3,0-2 3,-2 0 3,-1 2 1,-2 2 2,-2 1 2,-2 3 2,0 2 3,-2 2 4,0 1 2,-1 3 3,0 2 2,0 1 1,0 3 2,2-1 1,6-3 0,4-3 0,5-3 0,3-3-4,-1-2-9,1-4-10,0-2-9,-2-1-4,-1 2 0,-2 2 0,-3 1 1,-1 4 1,-2 6 1,-2 4 2,-2 5 1,-3 3 2,-4 2 4,-4 3 3,-4 1 3,-2 0 3,-2-1 3,0-3 2,-1-1 3,0-4-3,-1-2-5,0-3-8,0-2-6,1-4-4,-1-3-1,0-3-3,1-2-1,-1-3-3,0-1-5,1 0-4,-1-1-5,1-3-4,2 0-4,3-3-3,1-2-4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3"/>
    </inkml:context>
    <inkml:brush xml:id="br0">
      <inkml:brushProperty name="width" value="0.04031" units="cm"/>
      <inkml:brushProperty name="height" value="0.04031" units="cm"/>
      <inkml:brushProperty name="color" value="#00BFF3"/>
    </inkml:brush>
  </inkml:definitions>
  <inkml:trace contextRef="#ctx0" brushRef="#br0">57700 8678 545,'9'-15'3,"3"1"5,4 1 6,2 1 6,1 1 7,-1 4 8,-1 2 9,-1 4 9,-1 3 0,-2 4-6,-3 4-8,-1 3-7,-2 5-6,-2 4-6,-2 3-5,-2 4-5,-3 3-4,-2-1-4,-3 0-1,-3 1-4,-2-3-2,0-2-1,0-3-2,1-2-1,0-4 0,2-1-2,2-3-1,2-1 0,5-3-2,10-2-3,8-4-2,9-2-2,3-4-2,-1-2-1,-3-4-1,-1-2 0,-4-1-2,-3 1 0,-5 0-2,-3 2 0,-2 1-2,0 2 0,0 2-2,0 2-1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3"/>
    </inkml:context>
    <inkml:brush xml:id="br0">
      <inkml:brushProperty name="width" value="0.03909" units="cm"/>
      <inkml:brushProperty name="height" value="0.03909" units="cm"/>
      <inkml:brushProperty name="color" value="#00BFF3"/>
    </inkml:brush>
  </inkml:definitions>
  <inkml:trace contextRef="#ctx0" brushRef="#br0">58583 9297 562,'-6'-15'38,"4"4"0,4 3 1,4 3 0,2 1 1,1 2-1,2 0-1,0 2-1,2 0-3,2 0-8,1 0-7,3 0-7,1 0-3,-1 0 0,1 0 1,0 0 1,-2 1-17,-3 2-32,-3 2-32,-2 2-33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4"/>
    </inkml:context>
    <inkml:brush xml:id="br0">
      <inkml:brushProperty name="width" value="0.04752" units="cm"/>
      <inkml:brushProperty name="height" value="0.04752" units="cm"/>
      <inkml:brushProperty name="color" value="#00BFF3"/>
    </inkml:brush>
  </inkml:definitions>
  <inkml:trace contextRef="#ctx0" brushRef="#br0">60996 8338 462,'8'-19'4,"0"-4"8,0-5 7,-1-4 7,0-1 3,-2 7-3,-2 5-4,-2 7-3,-1 1-1,0 0-2,0-1 0,0-1-2,-1 0 0,0 1 1,-2 0-1,0 2 1,-2 1-1,-4 1-2,-2 0 0,-3 2-1,-2 0-1,-2 2 0,0 1 1,-1 1 0,-1 1-1,-1 3-2,-1 4-1,-1 2-2,-1 3-1,-1 4-1,-1 2-1,-1 3-1,0 3 0,-1 5 0,1 3 2,-1 5-1,2 2 2,1 2 0,3 2 1,1 2 0,2 2 1,1 1 0,1 0 1,1 2-1,1-1 0,2-1 0,2 0 0,3-1 0,1-2 0,2-2 0,2-2 2,2-2 0,3-2-1,4-3-1,4-3-2,3-3-2,6-4 0,5-5-1,7-5 1,5-4-1,4-5 0,0-4-4,2-4-3,1-4-2,-1-2-5,0 1-9,-1-1-7,-1 0-8,-3 0-7,-2-2-5,-3 0-5,-3-1-5,-4 1 2,-3 3 10,-4 2 8,-5 4 11,-2 0 4,-2 0 1,-2-1 0,-2-1 2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4"/>
    </inkml:context>
    <inkml:brush xml:id="br0">
      <inkml:brushProperty name="width" value="0.04732" units="cm"/>
      <inkml:brushProperty name="height" value="0.04732" units="cm"/>
      <inkml:brushProperty name="color" value="#00BFF3"/>
    </inkml:brush>
  </inkml:definitions>
  <inkml:trace contextRef="#ctx0" brushRef="#br0">62845 9900 464,'-7'9'78,"2"1"-9,2 3-10,2 2-10,0 1-6,0 1-4,-2 1-3,0 2-4,-1 0-5,0 3-4,0 1-5,0 3-6,0 1-1,-2 2-1,0 3 1,-1 1 1,0-1-5,2-3-11,2-5-9,2-3-10,0-9-15,0-10-20,-2-13-19,0-12-20,-1-3 0,2 3 21,0 4 20,2 5 21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4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62850 9959 570,'9'-17'0,"3"-3"0,4-3 0,2-3 0,1 0 3,1 3 6,0 3 6,-1 3 6,0 2 5,-3 2 3,-1 2 3,-2 3 4,-3 3 1,-2 8 1,-4 6 0,-2 7 0,-4 4-3,-2 1-7,-4 1-8,-2 1-7,-1-1-5,0-5-5,2-3-3,1-4-3,3-3-9,6-2-12,6-3-12,5 0-13,5-4-1,2 0 7,1-3 8,3-2 9,-1-1 6,-3 2 7,-3 1 5,-3 0 7,-2 3 3,-2 2 2,-2 4 2,-2 2 2,-3 4 4,-4 4 5,-4 3 5,-4 5 6,-2 2 2,-2 3 0,0 1-2,-1 3 0,1-2-3,1-2-5,2-3-5,2-3-6,6-6-15,8-8-27,9-10-26,9-8-26,2-4-5,-5 3 17,-4 1 17,-6 2 18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5"/>
    </inkml:context>
    <inkml:brush xml:id="br0">
      <inkml:brushProperty name="width" value="0.04996" units="cm"/>
      <inkml:brushProperty name="height" value="0.04996" units="cm"/>
      <inkml:brushProperty name="color" value="#00BFF3"/>
    </inkml:brush>
  </inkml:definitions>
  <inkml:trace contextRef="#ctx0" brushRef="#br0">64219 10197 440,'15'-14'2,"-4"2"4,-3 4 4,-2 3 4,-4 1 3,-4 2 4,-4 0 3,-4 2 3,-2 1 2,0 2-2,1 2 0,-1 2-2,-1 1 1,0 3 0,-1 2 0,-1 2 1,-1 2 0,1 3-1,-1 3 0,0 3 0,2 1-1,3-1-3,3-1-2,2-1-3,2-2-2,0-1-5,0-3-2,1-1-4,2-4-9,7-6-13,7-6-14,8-6-13,2-5-4,-1-6 5,-1-4 6,-1-5 5,-1-1 3,-1 1-1,-1 3 1,-1 1 0,-1 7 13,-4 9 28,-3 10 28,-2 9 26,-3 5 8,2-1-13,-2 0-14,1-2-12,1-2-13,2-1-11,2-2-11,2-2-11,0-1-14,1 0-16,0-1-17,0 1-16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1"/>
    </inkml:context>
    <inkml:brush xml:id="br0">
      <inkml:brushProperty name="width" value="0.02845" units="cm"/>
      <inkml:brushProperty name="height" value="0.02845" units="cm"/>
      <inkml:brushProperty name="color" value="#F2395B"/>
    </inkml:brush>
  </inkml:definitions>
  <inkml:trace contextRef="#ctx0" brushRef="#br0">79877 2150 773,'-6'14'5,"2"-3"10,4-2 10,3-4 10,1-2 3,3 0-4,2-1-6,2-2-5,0 0-6,-1 0-11,0 0-9,-2 0-9,0 1-9,0 0-4,0 2-6,0 0-5,-1 1-2,-2 2 2,-3 0 3,0 2 1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5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65237 8656 613,'1'-29'4,"4"7"7,2 5 9,3 6 6,1 5 6,0 2 1,-2 4 2,0 3 1,-2 3-1,-1 5-5,-1 5-4,0 5-5,-3 4-4,-2 1-3,-3 3-3,-4 1-4,-1 1-1,-2-1 0,0-1 0,-1-1 1,0-3-4,1-3-6,0-5-6,2-3-8,2-4-1,6-2 3,4-4 4,6-2 4,2-3 0,1-1-4,1 0-5,2-1-3,-1-1-4,-1 0-6,-1 0-5,0 0-5,-3 0-2,1 0 1,-2 0 0,0 0 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5"/>
    </inkml:context>
    <inkml:brush xml:id="br0">
      <inkml:brushProperty name="width" value="0.02884" units="cm"/>
      <inkml:brushProperty name="height" value="0.02884" units="cm"/>
      <inkml:brushProperty name="color" value="#00BFF3"/>
    </inkml:brush>
  </inkml:definitions>
  <inkml:trace contextRef="#ctx0" brushRef="#br0">65550 9194 762,'17'-10'0,"3"-2"0,3-3 0,3-3 0,0 1 6,-5 5 12,-3 4 11,-4 6 12,-2 2 3,3 0-8,2 0-6,2 0-8,-1 0-10,-3 0-15,-3 0-14,-2 0-13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5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66132 8300 635,'-14'14'20,"4"-1"-5,4-2-5,4-2-5,2 1 4,0 3 14,0 5 14,0 4 14,0 3 2,2 4-7,0 5-7,2 3-9,0 1-10,0 0-14,0-1-12,0-1-15,0-4-13,0-6-16,0-5-15,0-6-15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3:59"/>
    </inkml:context>
    <inkml:brush xml:id="br0">
      <inkml:brushProperty name="width" value="0.05012" units="cm"/>
      <inkml:brushProperty name="height" value="0.05012" units="cm"/>
      <inkml:brushProperty name="color" value="#00BFF3"/>
    </inkml:brush>
  </inkml:definitions>
  <inkml:trace contextRef="#ctx0" brushRef="#br0">82602 7647 438,'-29'-21'50,"7"7"-11,5 5-9,7 6-11,0 3-5,-2 2-1,-3 0-2,-3 2-1,-3 2 0,0 5 0,-1 5 2,0 6 0,-3 3 1,0 5-1,-1 3 1,0 4 0,-3 3 0,1 2-1,-2 2-1,-1 2 0,1 1-2,1 0 0,3 0-2,1 0-1,2-1-1,1-4 0,1-2 0,1-3-1,2-3 0,5-2-2,3-1-1,4-3-1,4-2-1,4-3 0,4-3 0,4-3-1,4-3 1,5-4 1,5-5 0,5-2 2,5-6-1,4-2 1,6-5-1,5-4 0,2-3-1,1-3-2,2-3-1,0-3-3,0-2-2,0-3-1,-2-1-2,0-2-2,-3-3-1,-4-3 1,-4-2 1,-4-4 1,-4 0 1,-5 2 0,-5 2 0,-5 2 1,-4 1 0,-3 0 0,-2 0 0,-4-1 0,-3 2 2,-2 4 4,-3 2 2,-4 3 4,-1 4 2,-1 5-1,-2 5 2,0 5-1,-2 3 0,-1 2-1,-3 2-1,-1 2 0,-3 2-1,0 4 0,-1 2 1,-1 4 1,-1 3-1,-3 5 1,-1 5 0,-2 5 0,-1 3 0,1 4 3,1 3 2,1 3 2,2-1 1,5 0 0,3-3 0,5-2 1,2-2-1,2-1 1,2-3 0,2-1 1,4-3-1,6-2 1,6-1 0,6-2 0,4-3 0,5-1 0,3-3 0,4-1-1,3-1 0,-1 2-1,0 0-2,1 1-1,-1 0-2,0-1-2,0-1-3,1 0-4,-2-2-1,-2 1-2,-2 0-2,-1 0-2,-3-1-2,-1-1-6,-3 0-4,-1-2-5,-3-1-7,-1-1-12,-2 0-10,-2-1-12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0"/>
    </inkml:context>
    <inkml:brush xml:id="br0">
      <inkml:brushProperty name="width" value="0.05233" units="cm"/>
      <inkml:brushProperty name="height" value="0.05233" units="cm"/>
      <inkml:brushProperty name="color" value="#00BFF3"/>
    </inkml:brush>
  </inkml:definitions>
  <inkml:trace contextRef="#ctx0" brushRef="#br0">86750 8050 420,'37'16'143,"-3"-1"-30,-5 1-31,-3 0-31,-1-1-18,6-1-2,5-1-5,5-1-3,2 1-4,0 0-4,0 1-4,1 1-4,-3 1-2,-2 0-2,-3-1-1,-3 1-1,-4-1-1,-3-1 1,-5-1 0,-3 0-1,-5-1 0,-5 1-2,-4 1-2,-6 2-1,-4 0 0,-7 1 3,-6 1 2,-5 1 4,-5 0 2,-1-1-1,-3-1 1,-1 0 0,-3-1-3,-4 5-3,-5 2-4,-3 3-4,0-1-6,2-1-8,3-4-8,4-3-9,4-2-2,5-1 0,7-1 1,5 0 2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0"/>
    </inkml:context>
    <inkml:brush xml:id="br0">
      <inkml:brushProperty name="width" value="0.05632" units="cm"/>
      <inkml:brushProperty name="height" value="0.05632" units="cm"/>
      <inkml:brushProperty name="color" value="#00BFF3"/>
    </inkml:brush>
  </inkml:definitions>
  <inkml:trace contextRef="#ctx0" brushRef="#br0">90394 7067 390,'0'-14'1,"0"1"2,0 2 3,0 2 1,-1 2 7,-1-1 11,0 0 10,-1 0 10,-1 3 7,0 6 2,0 6 1,0 6 2,-1 4-3,0 5-9,-1 3-9,-1 5-9,-1 3-5,0 4-3,0 4-4,0 4-2,-1 6-3,-2 6-2,-1 7-4,-3 7-1,-1 4-4,1-1-4,-1 1-2,0-1-4,2-3-5,3-7-6,2-6-6,4-8-7,2-6-3,2-6-1,2-5-2,2-7-2,1-4 1,2-4-1,0-5 1,2-3 0,-1-5 1,-1-4 4,-1-6 4,0-4 2,-1-3 5,0 1 4,0-1 5,0 0 4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0"/>
    </inkml:context>
    <inkml:brush xml:id="br0">
      <inkml:brushProperty name="width" value="0.05113" units="cm"/>
      <inkml:brushProperty name="height" value="0.05113" units="cm"/>
      <inkml:brushProperty name="color" value="#00BFF3"/>
    </inkml:brush>
  </inkml:definitions>
  <inkml:trace contextRef="#ctx0" brushRef="#br0">91034 7820 430,'5'-11'51,"-8"8"9,-6 9 9,-7 10 8,-5 4-3,-2 3-14,-1 1-14,-2 3-15,-2 1-8,1 2-4,-1 2-4,1 3-3,-1-1-4,-1-2-1,-1-1-1,-1-3-2,2-2 0,5-1-2,5-3-1,5-1 0,6-1-3,6-1-1,7 1-2,8-1-3,4-1-2,3-4-2,3-5-1,3-3-3,0-2-3,-1 0-4,-2 0-4,-3 0-3,0 1-6,-1 2-4,1 1-5,0 3-5,-2 0 1,-3-2 8,-3-2 8,-2-2 8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1"/>
    </inkml:context>
    <inkml:brush xml:id="br0">
      <inkml:brushProperty name="width" value="0.05544" units="cm"/>
      <inkml:brushProperty name="height" value="0.05544" units="cm"/>
      <inkml:brushProperty name="color" value="#00BFF3"/>
    </inkml:brush>
  </inkml:definitions>
  <inkml:trace contextRef="#ctx0" brushRef="#br0">92446 8463 396,'-2'-28'42,"-4"9"5,-4 7 7,-3 8 6,-3 7-1,0 6-11,1 5-10,-1 7-10,1 2-7,1-1-2,0-1-3,2-1-3,1-1-2,2-3-1,3-1-1,1-2-2,2-2-2,2 1-1,2 0-2,2 0-2,2-1-2,6-3-1,2-1-3,5-2-1,2-2-2,3 0-1,1-2-2,3 0 0,-2-1-1,-3 2-1,-4 0 1,-5 2-1,-2 1 1,-4 2 0,-3 1 2,-2 3 1,-5 2 0,-6 3 1,-6 4 0,-5 2 0,-4 1 2,-1 1 3,-1-1 5,-1 1 3,0-2 3,3-1 2,1-3 2,3-1 2,1-3 2,2-2 0,3-4 2,1-3 1,5-2 0,6-2-2,7-2-1,8-2-3,4-2-3,3-3-7,3-4-6,3-2-6,2-2-4,1-1-3,1-2-1,1 1-2,0-3 0,1 0 0,-1-1 0,0-1 1,-1 0 1,-3-1 0,-3 1 1,-3-1 1,-2 1 1,-2 1 3,-3 1 2,-1 1 3,-3 1 4,-2 3 4,-4 1 7,-2 3 4,-2 4 10,0 10 12,0 8 12,0 9 13,-1 5 0,-1 1-10,0 1-11,-1 1-10,-1 0-8,0-1-5,0-1-3,0-1-4,-1 6-4,-2 14-3,-2 14-2,-1 14-3,-3 9-5,-2 6-8,-1 6-7,-3 6-7,0 1-6,1-4-4,0-4-3,2-4-4,2-5 1,1-5 6,2-7 6,2-5 6,2-10-1,1-13-4,0-11-6,2-14-5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1"/>
    </inkml:context>
    <inkml:brush xml:id="br0">
      <inkml:brushProperty name="width" value="0.04843" units="cm"/>
      <inkml:brushProperty name="height" value="0.04843" units="cm"/>
      <inkml:brushProperty name="color" value="#00BFF3"/>
    </inkml:brush>
  </inkml:definitions>
  <inkml:trace contextRef="#ctx0" brushRef="#br0">93658 8644 454,'16'-35'8,"0"9"15,0 9 17,-1 9 15,1 4 4,2 2-9,0 0-7,1 2-9,0 1-5,1 4-3,0 2-3,-1 4-3,0 2-3,-2 3-1,-3 3-1,-1 3-2,-3 2-1,-2-1 0,-4 1 0,-2-1 0,-4 2-2,-2 1-2,-4 2-2,-2 3-4,-5 0-2,-7 0-1,-7 1-3,-7-1-1,-4 0-7,-2 1-10,-3-1-10,-1 0-11,2-2-10,8-5-10,6-5-10,7-4-10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7"/>
    </inkml:context>
    <inkml:brush xml:id="br0">
      <inkml:brushProperty name="width" value="0.0423" units="cm"/>
      <inkml:brushProperty name="height" value="0.0423" units="cm"/>
      <inkml:brushProperty name="color" value="#00BFF3"/>
    </inkml:brush>
  </inkml:definitions>
  <inkml:trace contextRef="#ctx0" brushRef="#br0">85146 12689 520,'-9'-5'101,"0"6"-19,-2 6-21,1 6-20,-3 3-12,-2 1-4,-2 1-4,-1 1-3,-3 3-2,-1 3-1,-3 4-1,-1 5 0,-3 3-1,-1 2-2,-2 4-2,-3 3-2,1 1-4,0 2-9,1 0-8,1 2-8,3-4-5,3-6-5,5-7-3,3-7-5,4-5-2,2-3 0,4-3-1,3-3 0,1-4 1,2-4 2,0-6 2,2-4 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4:21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79630 1781 455,'15'-13'6,"-1"3"13,-1 4 12,0 4 12,-2 4 7,-1 4 0,0 4-1,-2 3 1,-1 4-4,-2 1-6,-3 3-5,0 2-6,-5 3-6,-2 6-4,-5 6-4,-4 7-5,-4 4-2,-3 3-1,-5 5 0,-3 4 0,-3-1-6,-1-5-11,-1-4-11,0-6-10,0-5-8,5-9-4,3-8-4,5-7-5,2-6 1,4-4 4,3-4 4,3-4 6,2-3 1,2-2 2,2-2 0,2-2 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1"/>
    </inkml:context>
    <inkml:brush xml:id="br0">
      <inkml:brushProperty name="width" value="0.02907" units="cm"/>
      <inkml:brushProperty name="height" value="0.02907" units="cm"/>
      <inkml:brushProperty name="color" value="#F2395B"/>
    </inkml:brush>
  </inkml:definitions>
  <inkml:trace contextRef="#ctx0" brushRef="#br0">79199 1221 756,'-9'7'0,"-1"-2"0,-3-3 0,-2 0 0,0-3 1,1-1 0,1 0 1,0-1 0,2-2 4,3-2 5,1-2 5,2-1 6,2-4 1,2-4-1,2-3-3,2-5-2,1-2-3,2-1-3,0-1-2,2 0-4,0-2-3,3-1-2,2-1-3,2-1-2,2 1-2,3 0-2,3 1-1,3 1-3,3 1 1,4-1 2,4 1 3,5 0 2,0 2 1,0 5 0,-1 5 0,-2 5 0,2 3 3,1 4 2,2 2 4,2 4 3,0 2 2,-2 4 1,-2 2 1,-2 4 1,-3 1-1,-5 3-1,-6 1-2,-3 3-2,-6 1-2,-3 1 0,-4 1-1,-4 1-1,-5 1 0,-6 1 1,-6 1 1,-6 1 1,-5 0-1,-7-1-1,-5-1-1,-6-1-1,-4 0-1,0 1 1,-2 1 1,0 1 1,-3 1-3,-2 1-6,-4 1-6,-2 1-5,3-3-6,10-4-4,10-5-5,10-4-4,5-4-4,2-1 0,2 0 0,3-2-2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08"/>
    </inkml:context>
    <inkml:brush xml:id="br0">
      <inkml:brushProperty name="width" value="0.04573" units="cm"/>
      <inkml:brushProperty name="height" value="0.04573" units="cm"/>
      <inkml:brushProperty name="color" value="#00BFF3"/>
    </inkml:brush>
  </inkml:definitions>
  <inkml:trace contextRef="#ctx0" brushRef="#br0">84631 12794 481,'-7'-8'1,"1"-2"3,0 0 2,2-1 2,0 0 3,2 0 2,0 2 3,2 1 2,1 1 6,4 2 10,2 2 10,4 2 10,2 3 2,3 6-8,3 4-6,3 5-8,3 4-5,1 1-5,2 3-4,3 1-4,1 3-5,4 5-6,3 3-5,3 4-6,2 3-2,2 0 4,2 2 3,2 0 3,-3-2-8,-8-6-23,-8-5-20,-7-7-22,-6-3-8,-1-3 6,-2-1 5,-2-2 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2"/>
    </inkml:context>
    <inkml:brush xml:id="br0">
      <inkml:brushProperty name="width" value="0.05263" units="cm"/>
      <inkml:brushProperty name="height" value="0.05263" units="cm"/>
      <inkml:brushProperty name="color" value="#00BFF3"/>
    </inkml:brush>
  </inkml:definitions>
  <inkml:trace contextRef="#ctx0" brushRef="#br0">77518 28800 417,'14'0'0,"-1"2"0,-2 0 0,-2 2 0,3-1 0,9-1 0,9 0 0,9-1 0,2-2 9,-2-1 15,-3 0 16,-3-1 16,-4-1 1,-4 2-12,-3 0-15,-4 2-13,-4 2-15,-3 4-17,-3 4-18,-2 3-17,-5 1-4,-6-2 9,-6-4 8,-6-2 8,-2-3 8,-1-1 3,1 0 5,-1-2 5,0 0 3,-1-2 3,-1 0 3,-1-1 3,0-1 5,1 2 6,1 0 5,1 2 7,1 0 3,2 0 2,3 0 0,1 0 2,2 0-2,0 2-3,2 0-3,1 2-3,0 1-2,2 5 1,1 4 0,0 4 0,1 2 2,1 2 0,-1 3 1,0 2 2,-1 2-2,0 6-3,-2 5-4,0 4-3,-1 5-3,1 4-2,-1 4-1,0 4-3,0 3 0,0 3-2,0 3-1,1 3-1,-1-1-7,2-7-11,0-5-11,2-6-11,1-7-8,2-6-2,2-7-4,2-7-4,2-7 3,2-5 8,1-6 6,3-6 8,0-5 6,-2 0 5,-2-3 5,-2-2 4,-1-1 1,1-2-6,2 0-5,0-1-4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3"/>
    </inkml:context>
    <inkml:brush xml:id="br0">
      <inkml:brushProperty name="width" value="0.05459" units="cm"/>
      <inkml:brushProperty name="height" value="0.05459" units="cm"/>
      <inkml:brushProperty name="color" value="#00BFF3"/>
    </inkml:brush>
  </inkml:definitions>
  <inkml:trace contextRef="#ctx0" brushRef="#br0">77749 30238 402,'-8'-8'1,"2"-2"2,0 0 1,2-1 1,6 0 12,12 1 22,11 0 20,12 2 22,6 0 3,1-2-17,-1 0-17,0-1-15,-2 0-15,-2 0-11,-3 2-12,-3 1-11,-2 0-5,-2 0 0,0 0 1,-1 0 1,-2 1-2,-5 1-3,-3 0-3,-4 2-5,-4-1 0,-5 0 1,-3-1 2,-4-2 0,-3-1 3,-1-1 4,-3-3 3,-2-2 3,-1 0 4,-2 1 3,0 1 5,-1 1 3,0 1 4,1 2 6,1 2 5,0 2 5,0 3 7,-5 4 7,-4 4 9,-3 4 7,-2 4 2,3 7-8,1 5-7,3 7-6,2 1-4,5-2-3,3-1-2,4-3-3,2-2-3,2-3-4,0-3-6,2-3-3,3 0-6,8 3-3,6 4-5,7 2-3,5-2-6,2-4-6,4-4-6,3-6-6,0-3-2,-3-2 0,-4-3 2,-2 0 0,-3-3-3,-3-1-7,-3 0-7,-2-1-9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4"/>
    </inkml:context>
    <inkml:brush xml:id="br0">
      <inkml:brushProperty name="width" value="0.04637" units="cm"/>
      <inkml:brushProperty name="height" value="0.04637" units="cm"/>
      <inkml:brushProperty name="color" value="#00BFF3"/>
    </inkml:brush>
  </inkml:definitions>
  <inkml:trace contextRef="#ctx0" brushRef="#br0">80821 30313 474,'-8'7'0,"0"-2"0,1-3 0,-1 0 0,3-4 11,8 0 22,6-3 23,7-2 22,5-1 4,1 0-14,3 0-14,1 0-13,2 1-10,1 1-6,1 0-5,1 2-6,0 0-5,-2 2-5,0 0-6,-1 2-6,-2 1-6,-3 2-9,-3 2-8,-2 2-9,-4 1-5,-1-1-1,-2 1-1,-2 0-1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4"/>
    </inkml:context>
    <inkml:brush xml:id="br0">
      <inkml:brushProperty name="width" value="0.04406" units="cm"/>
      <inkml:brushProperty name="height" value="0.04406" units="cm"/>
      <inkml:brushProperty name="color" value="#00BFF3"/>
    </inkml:brush>
  </inkml:definitions>
  <inkml:trace contextRef="#ctx0" brushRef="#br0">81376 29494 499,'-15'-8'3,"2"2"6,2 1 7,3 0 6,1 3 9,2 4 13,2 4 11,2 4 12,0 4 0,-2 5-12,-2 5-12,-2 5-13,0 4-8,0 6-5,2 5-5,1 4-5,-1 3-6,2 0-8,-1 0-8,0 0-7,0-3-7,2-4-9,0-5-7,2-6-8,0-4-4,0-7-1,0-5-1,0-6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5"/>
    </inkml:context>
    <inkml:brush xml:id="br0">
      <inkml:brushProperty name="width" value="0.05248" units="cm"/>
      <inkml:brushProperty name="height" value="0.05248" units="cm"/>
      <inkml:brushProperty name="color" value="#00BFF3"/>
    </inkml:brush>
  </inkml:definitions>
  <inkml:trace contextRef="#ctx0" brushRef="#br0">84263 28478 419,'44'-28'117,"-4"7"-24,-5 7-27,-5 7-25,-4 3-16,0 2-4,-1 0-5,0 2-5,-3 1-3,0 2 1,-1 2-1,0 2 0,-3 1-9,-3 1-16,-3 2-17,-2 0-17,-4 0-8,-3 1 4,-2 0 2,-4 0 3,-2-1 5,-5-1 7,-4 0 8,-4-2 6,-2-1 6,-3-2 4,-1-3 3,-3 0 3,0-2 5,1 0 3,1 0 4,1 0 4,2 0 5,1 0 6,3 0 6,1 0 5,2 0 3,3 2 0,1 0 0,2 1-1,2 4 1,2 6 4,2 5 3,2 7 3,1 4 0,-2 3-3,0 2-2,-1 4-4,-2 4-3,0 4-4,-2 6-3,0 4-5,-1 3-4,0-1-5,1 1-5,-1 0-6,1-3-6,2-6-7,2-6-6,2-6-7,1-6-6,0-4-5,0-4-4,0-6-5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6"/>
    </inkml:context>
    <inkml:brush xml:id="br0">
      <inkml:brushProperty name="width" value="0.05121" units="cm"/>
      <inkml:brushProperty name="height" value="0.05121" units="cm"/>
      <inkml:brushProperty name="color" value="#00BFF3"/>
    </inkml:brush>
  </inkml:definitions>
  <inkml:trace contextRef="#ctx0" brushRef="#br0">84350 29823 429,'0'-15'2,"2"1"2,0 1 4,2 0 3,1 2 5,1 1 8,3 0 6,2 2 9,2 0 2,2 1-3,1-1-1,3 0-3,1 0-3,1 2-5,1 1-5,1 0-5,3 1-4,5-2-3,5 0-2,5-1-2,0-2-4,-4 0-5,-4-1-3,-3-1-5,-4-1-4,-1 0-3,-3 0-4,-1 1-4,-4-1-1,-3 2 2,-4 1 1,-4 0 2,-3 0 1,-1-1 1,0-3 0,-1-2 0,-4 1 2,-2 1 4,-5 2 2,-4 2 4,-2 2 3,-1 1 2,-1 0 3,-1 2 2,-1 0 3,1 2 4,-1 0 4,0 2 5,0 2 5,-1 6 5,-1 4 8,-1 5 5,0 4 3,3 1 0,1 3 0,3 1-1,1 2-3,4-1-5,3 0-7,2 1-4,3-1-5,2 1-3,2-1-3,2 1-3,4-2-3,6-1-5,5-3-6,7-1-4,3-4-1,3-3 2,1-4 2,3-4 1,-2-3-8,-2-1-22,-3 0-21,-3-1-21,-3-1-6,-5 0 7,-3 0 9,-4 0 8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6"/>
    </inkml:context>
    <inkml:brush xml:id="br0">
      <inkml:brushProperty name="width" value="0.03796" units="cm"/>
      <inkml:brushProperty name="height" value="0.03796" units="cm"/>
      <inkml:brushProperty name="color" value="#00BFF3"/>
    </inkml:brush>
  </inkml:definitions>
  <inkml:trace contextRef="#ctx0" brushRef="#br0">86628 27725 579,'15'-42'7,"0"10"15,-2 9 14,-1 11 15,-1 5 3,0 2-4,-2 2-7,-1 2-5,0 3-6,-2 6-6,-1 4-6,0 5-5,-3 4-5,-2 1-2,-4 3-3,-2 1-2,-2 0-2,0-3-2,1-3-2,-1-3-1,0-2 0,2-1-2,1 0 1,0-2-1,4-1 0,4-1-1,5 0 1,6-2-1,0 0 1,-1 0 0,-2 0 1,-2 0 1,-4 0 0,-2 3 0,-6 2 2,-2 2 0,-3-1 0,0-1 1,0-2 0,0-2 1,-2-1-2,-3 1-3,-5 2-4,-3 0-2,-1 0-2,2-1 1,4 0 1,3-2 1,2-1-8,1-2-17,0-3-15,2 0-17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6"/>
    </inkml:context>
    <inkml:brush xml:id="br0">
      <inkml:brushProperty name="width" value="0.03611" units="cm"/>
      <inkml:brushProperty name="height" value="0.03611" units="cm"/>
      <inkml:brushProperty name="color" value="#00BFF3"/>
    </inkml:brush>
  </inkml:definitions>
  <inkml:trace contextRef="#ctx0" brushRef="#br0">87400 28076 609,'9'-9'6,"3"-2"12,4-2 12,2-1 12,2-1 5,1 2-3,1 2-2,1 2-3,1 2-4,-1 1-6,1 0-5,-1 2-6,0 0-6,-3 2-7,-1 0-9,-2 2-6,-3 0-9,-1 2-9,-2 0-9,-2 2-8,-2 0-3,-2 2 5,-3 0 5,0 1 5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6"/>
    </inkml:context>
    <inkml:brush xml:id="br0">
      <inkml:brushProperty name="width" value="0.04691" units="cm"/>
      <inkml:brushProperty name="height" value="0.04691" units="cm"/>
      <inkml:brushProperty name="color" value="#00BFF3"/>
    </inkml:brush>
  </inkml:definitions>
  <inkml:trace contextRef="#ctx0" brushRef="#br0">88045 27300 469,'-29'1'75,"8"2"-1,7 2-1,7 2-3,3 4-6,0 7-11,0 7-11,0 7-10,0 4-9,2 2-8,0 2-7,2 2-7,0 1-10,0 1-15,0-2-15,0 2-14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2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80050 3950 464,'22'8'127,"-3"0"-26,-3 0-27,-2-1-27,-1 1-15,3 0-3,3 0-5,3 0-4,2 0-3,1-1-3,1 1-2,1 0-4,1 0-1,1 2-1,1 0 0,1 1 0,0 0-2,-2 0-2,0-2-4,0-1-3,-3 0-2,0 0-1,-1 0-1,0 0-1,-2 0-1,-2-1-2,1 1 0,-2 0-1,-2-1-3,-1 0-5,-2-2-7,-2 0-5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7"/>
    </inkml:context>
    <inkml:brush xml:id="br0">
      <inkml:brushProperty name="width" value="0.03797" units="cm"/>
      <inkml:brushProperty name="height" value="0.03797" units="cm"/>
      <inkml:brushProperty name="color" value="#00BFF3"/>
    </inkml:brush>
  </inkml:definitions>
  <inkml:trace contextRef="#ctx0" brushRef="#br0">88300 29587 579,'39'-22'108,"0"6"-18,1 5-18,-1 5-18,0 2-15,2 0-10,1 0-10,0 0-10,0 1-8,-3 2-8,-3 2-6,-4 2-8,-3 1-8,-7 2-12,-5 0-12,-6 2-11,-6-1-2,-2 1 8,-6 0 7,-2 0 9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7"/>
    </inkml:context>
    <inkml:brush xml:id="br0">
      <inkml:brushProperty name="width" value="0.03595" units="cm"/>
      <inkml:brushProperty name="height" value="0.03595" units="cm"/>
      <inkml:brushProperty name="color" value="#00BFF3"/>
    </inkml:brush>
  </inkml:definitions>
  <inkml:trace contextRef="#ctx0" brushRef="#br0">88307 30216 611,'-21'0'4,"3"0"6,4 0 8,5 0 6,6 0 8,11 0 10,11 0 8,11 0 8,8 0-2,5 0-15,4 0-16,6 0-14,1 0-8,-1 0 1,0 0 1,-1 0 1,-2-1-10,-2-1-18,-2 0-19,-2-1-19,-5-1-7,-8 2 3,-7 0 4,-8 2 4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8"/>
    </inkml:context>
    <inkml:brush xml:id="br0">
      <inkml:brushProperty name="width" value="0.05345" units="cm"/>
      <inkml:brushProperty name="height" value="0.05345" units="cm"/>
      <inkml:brushProperty name="color" value="#00BFF3"/>
    </inkml:brush>
  </inkml:definitions>
  <inkml:trace contextRef="#ctx0" brushRef="#br0">91681 28681 411,'10'-7'5,"6"1"8,4 0 10,5 2 9,2 0 4,1 2 0,-1 0 1,1 2 0,-2 1-3,-3 4-5,-3 2-6,-3 3-6,-3 3-4,-4 0-3,-5 1-2,-2 1-3,-6 2-2,-6 3-1,-6 3-1,-5 3-1,-5 1-1,-2-3 0,-1-1-2,-2-3 0,-1-1 0,1-1 0,1 0 1,1-2 0,1-1 2,3-1 1,1-1 2,3 0 1,4-3 5,8-1 6,8-2 8,8-2 6,5-2-1,3 0-6,3-2-6,4 0-8,-1 0-3,-3 3-2,-3 4-1,-3 2-1,-1 2 0,0 0-1,0-1-1,-1 1 1,0 1-1,0 0 1,-2 1 0,0 1-1,-5 2 2,-5 3 2,-5 3 1,-7 3 3,-4 1 0,-1-3 1,-3-1 0,-1-3 1,-3 0-1,-2-1-1,-1 1-1,-2 0-1,-1-2-3,1 1-2,1-2-3,1-1-3,6-4-10,10-8-16,12-8-18,10-8-15,5-3-9,0 1 0,-2 0 0,-1 2 1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9"/>
    </inkml:context>
    <inkml:brush xml:id="br0">
      <inkml:brushProperty name="width" value="0.05609" units="cm"/>
      <inkml:brushProperty name="height" value="0.05609" units="cm"/>
      <inkml:brushProperty name="color" value="#00BFF3"/>
    </inkml:brush>
  </inkml:definitions>
  <inkml:trace contextRef="#ctx0" brushRef="#br0">93838 28331 392,'10'-13'49,"4"3"-3,4 4-1,3 4-3,5 2-3,3 0-7,4 0-7,5 0-5,0 0-7,-4 0-6,-2 0-5,-3 0-7,-4 1-3,-5 2-3,-4 2-2,-6 2-1,-5 1-5,-6 1-5,-6 2-7,-6 0-5,-5 0-1,-3 1 5,-5 0 5,-3 0 4,-2-1 4,1-3 5,1-1 2,1-2 5,1-1 3,1 0 5,1 0 3,1 0 6,2 0 4,1 2 5,2 0 6,3 1 5,1 2 4,2 0 3,2 1 3,3 2 3,0 0-1,2 3-1,0 1-1,2 3-3,1 5-3,0 7-4,2 8-6,0 8-4,0 8-3,-2 8 0,-2 7 0,-1 9-1,-4 3-2,0 0-4,-3 0-4,-2 1-5,2-6-5,3-11-8,4-11-7,4-10-8,3-8-7,2-2-6,2-3-6,2-3-7,-1-4-1,-1-3 5,-2-5 3,-2-3 4,0-5 3,0-4-1,2-6 1,0-4-1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9"/>
    </inkml:context>
    <inkml:brush xml:id="br0">
      <inkml:brushProperty name="width" value="0.05648" units="cm"/>
      <inkml:brushProperty name="height" value="0.05648" units="cm"/>
      <inkml:brushProperty name="color" value="#00BFF3"/>
    </inkml:brush>
  </inkml:definitions>
  <inkml:trace contextRef="#ctx0" brushRef="#br0">93650 29916 389,'9'-38'4,"3"3"10,4 4 8,2 2 10,0 5 1,-3 7-6,-3 6-6,-2 8-5,1 2-2,7-4 1,7-2 2,7-3 2,5-2-1,2 2-3,4 1-3,3 0-2,0 2-2,-1-1 0,0 0 0,-1 0 0,-3 0-3,-4 0-6,-4 1-6,-3-1-6,-6-1-5,-7 0-7,-7-1-4,-6-1-7,-7-1 2,-4 0 7,-5 0 9,-5 1 8,-4-1 7,0 2 6,-1 0 7,-1 2 7,-1 2 5,-1 2 3,-1 4 3,-1 3 4,1 2 3,1 3 1,3 3 2,1 4 2,3 2-2,1 3-4,2 3-5,3 3-4,1 2-3,2 3-4,2 1-2,2 2-4,3 1-2,4 1-2,4-1-3,4 0-3,4-2-3,5-5-8,5-5-7,5-5-6,4-4-8,1-2-9,2-4-8,2-3-10,2-3 0,2-6 7,3-4 6,1-5 8,-4-2 5,-10 2 2,-9 3 3,-10 1 3,-5 1 0,1 2-2,1 1-1,2 0-2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19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96768 27460 482,'2'-23'7,"4"2"15,4 3 14,4 1 15,1 4 4,1 3-4,0 4-6,-1 4-5,1 4-3,2 4-3,0 4-1,1 3-2,-1 5-4,-5 5-6,-3 5-6,-4 5-6,-5 2-5,-6 1-7,-6-1-5,-5 0-6,-5-1-3,-2-1-1,-1-3-1,-2-1-1,-1-4-1,1-3 2,1-5 0,1-3 1,6-3 7,14-2 13,12-3 13,14-1 14,7-3-2,6-6-15,5-4-15,5-5-15,-1-2-10,-2 0-2,-5 2-5,-4 1-2,-4 1-4,-5 2-3,-5 2-3,-4 3-4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20"/>
    </inkml:context>
    <inkml:brush xml:id="br0">
      <inkml:brushProperty name="width" value="0.03616" units="cm"/>
      <inkml:brushProperty name="height" value="0.03616" units="cm"/>
      <inkml:brushProperty name="color" value="#00BFF3"/>
    </inkml:brush>
  </inkml:definitions>
  <inkml:trace contextRef="#ctx0" brushRef="#br0">97750 28179 608,'2'-29'52,"6"8"3,4 7 3,5 7 4,4 3-4,1 2-13,3 0-13,2 2-12,0 0-11,0 2-8,1 0-10,-1 2-7,0 0-7,-3 0-5,-1 0-3,-2 0-5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20"/>
    </inkml:context>
    <inkml:brush xml:id="br0">
      <inkml:brushProperty name="width" value="0.04009" units="cm"/>
      <inkml:brushProperty name="height" value="0.04009" units="cm"/>
      <inkml:brushProperty name="color" value="#00BFF3"/>
    </inkml:brush>
  </inkml:definitions>
  <inkml:trace contextRef="#ctx0" brushRef="#br0">98312 27152 548,'-8'-9'4,"0"0"6,0-1 6,0-1 8,1 5 10,0 14 14,2 12 14,1 12 15,0 11-4,2 6-19,0 8-20,2 6-20,-1 3-12,-1-1-8,0-1-6,-1-1-6,-1-6-13,0-10-20,0-11-21,0-11-19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4:21"/>
    </inkml:context>
    <inkml:brush xml:id="br0">
      <inkml:brushProperty name="width" value="0.06268" units="cm"/>
      <inkml:brushProperty name="height" value="0.06268" units="cm"/>
      <inkml:brushProperty name="color" value="#00BFF3"/>
    </inkml:brush>
  </inkml:definitions>
  <inkml:trace contextRef="#ctx0" brushRef="#br0">75142 29547 350,'-17'-2'8,"13"-2"14,12-3 14,13-4 15,7 1 4,1 3-7,1 2-7,1 4-7,-2 2-3,-2 4 0,-3 2-2,-2 3 1,-5 5-2,-1 4-3,-4 4-2,-3 7-4,-4 3-2,-6 6-6,-6 5-4,-5 4-5,-6 2-2,-3 0 3,-5-2 1,-3 0 2,-3-3-1,-1-2-6,-1-4-4,-1-2-6,2-4-3,2-3-2,3-5-1,3-3-3,2-3 4,1-1 6,1-1 6,1-1 8,4-2 4,10-4 1,9-5 2,8-2 2,11-6 2,13-4 3,12-6 2,13-3 3,10-4 0,7 0-3,7 1-3,7-1-2,1 1-14,-4 3-23,-4 1-24,-3 3-24,-10 1-12,-15 4-2,-14 2 0,-15 4-2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6:51"/>
    </inkml:context>
    <inkml:brush xml:id="br0">
      <inkml:brushProperty name="width" value="0.02312" units="cm"/>
      <inkml:brushProperty name="height" value="0.02312" units="cm"/>
      <inkml:brushProperty name="color" value="#F2395B"/>
    </inkml:brush>
  </inkml:definitions>
  <inkml:trace contextRef="#ctx0" brushRef="#br0">67450 10388 951,'21'-83'40,"-3"25"-31,-4 23-31,-4 23-31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03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83493 4127 436,'-8'-14'57,"1"2"-11,-1 4-10,0 3-10,0 2-5,-2 0-1,0 1-1,-1 2-1,-1 0 0,0 2-2,0 1 0,1 0-2,0 2 1,0 2 0,2 1 0,1 3 2,0 2-1,0 0-2,0 1-3,0 1-1,1 1-2,0-1 0,2 1-1,1 0-1,0 0 0,0 1-3,0 1-2,0 1-1,1 0-1,2-3 1,2-1 0,2-2 2,2-1-1,4 1-5,2 1-4,3 2-5,3-3-2,3-3-1,3-4-2,3-4 0,3-4 0,3-4 0,3-4 1,3-3 0,1-4 1,2-2 0,1-1-1,0-2 2,1-3-2,-2-2-1,0-1-2,-1-2 0,-3-1-1,-4 1 1,-4 1 1,-3 1 2,-5 2 3,-5 1 2,-5 3 3,-4 1 2,-4 3 4,0 1 1,-2 2 1,0 3 2,-1 6 15,0 14 25,0 12 27,0 12 27,0 5 2,0-7-22,0-6-22,0-5-21,-1 0-13,0 7-5,-2 7-4,0 7-4,0 0-5,0-4-4,1-5-4,2-5-6,0-3-1,0-1-1,0-1 1,0-1 0,0-1-3,2 1-3,1 0-5,0-1-4,1 1-1,0 0 0,0-1 0,0 1 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6:53"/>
    </inkml:context>
    <inkml:brush xml:id="br0">
      <inkml:brushProperty name="width" value="0.0506" units="cm"/>
      <inkml:brushProperty name="height" value="0.0506" units="cm"/>
      <inkml:brushProperty name="color" value="#F2395B"/>
    </inkml:brush>
  </inkml:definitions>
  <inkml:trace contextRef="#ctx0" brushRef="#br0">11578 36312 434,'-14'-7'0,"3"-1"0,3 0 0,2 0 0,2-3 2,-2-5 4,0-7 4,-1-5 3,0-1 2,2 7 0,2 5-1,2 6 0,1 3 1,0-1 3,0-2 3,0 0 2,0 0 0,2 1-1,0 0 0,2 2-3,1 2 3,3 4 2,4 4 5,2 4 3,0 6-1,-1 7-4,-2 9-4,-2 7-5,-1 6-4,2 4-1,0 4-2,1 4-3,1 0-2,0-2-3,-1-4-4,1-2-3,1-1-1,0 4 1,1 2 0,1 4 1,0-3-1,-1-8-1,0-8-2,-2-8-1,1-5 0,3-2 2,3-4 1,4-3 2,2-5 4,5-6 7,3-8 6,4-6 6,5-8 1,4-9-4,6-9-4,4-8-4,4-8-3,3-6-1,4-5-2,2-7-1,3-1-4,3 1-10,3 3-8,3 1-9,0 2-6,-2-1-3,-1 0-5,-3 1-3,-5 4 2,-10 10 7,-11 10 6,-8 10 6,-8 5 0,-3 3-8,-5 1-8,-3 3-8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6:58"/>
    </inkml:context>
    <inkml:brush xml:id="br0">
      <inkml:brushProperty name="width" value="0.04614" units="cm"/>
      <inkml:brushProperty name="height" value="0.04614" units="cm"/>
      <inkml:brushProperty name="color" value="#F2395B"/>
    </inkml:brush>
  </inkml:definitions>
  <inkml:trace contextRef="#ctx0" brushRef="#br0">60766 38340 476,'-7'-15'0,"2"2"-1,2 2-1,2 3-1,1-2 0,0-2 0,0-3 1,0-3 0,0 0 2,0 2 4,0 4 3,0 3 4,1 3 5,4 4 9,2 4 9,4 4 9,0 2 0,1 1-6,0 2-7,0 0-6,-1 0-5,-1-1-1,-1 0-3,0-2-1,-1 0-2,1 0-2,2 0 0,0 0-1,2 0-1,1 1 0,3 2 1,2 0 1,1 0-2,1-1 0,1 0-2,1-2-1,1-1-1,1-2-1,1-2-1,1-2-1,1-2 0,1 0-2,0-2 0,2 0 0,0-2-2,-1-2-1,-1-2-1,-1-1-1,-2-1 0,-1 4 0,-3 2 1,-1 4 1,-2 1 1,-3 2 0,-1 0 3,-2 2 0,-2 0 1,-1 2 2,0 0 0,-2 1 2,0 1 1,0 0 1,0 0 0,-1 0 2,1 0 0,0-1 2,0 1 1,0 0 1,1-1-1,3 0-1,3-2-3,4 0-3,1-2-1,1-1-2,1 0-1,1-1-2,1-1-2,1 0-1,1 0-3,1 0-1,-1 0-1,0 0 0,0 0 0,-2 0 1,-1 0-1,-1 1 1,-1 2 0,-1 0 1,-1 1 0,-1 0 2,-1 0 1,-1 0 1,0-1 1,0 0 0,0-2 0,-1 0 0,1-2 0,0 0 1,-1-2 1,1 0 0,0 0 2,-1 0 1,1 2 3,0 0 1,0 2 1,1 0 1,1 2 0,1 0 1,0 1 0,-3 2-1,-1 0 0,-2 2 0,-1-2 0,-1-1-1,1-2-1,0-2-1,0 0-2,1 0-6,1 2-4,2 0-5,-1 0-1,-1 0 3,-1-2 3,0 0 2,1-1 3,7 2 0,5 0 2,7 2 0,1-1 1,0-1 1,-1 0 2,-1-1 1,-1-1 0,1 0 0,-1 0 0,1 0-1,-3 0-5,-2 0-6,-3 0-8,-3 0-7,-1-2-5,0 0 1,-1-3-1,1-2 0,-1 0 3,-1 2 9,-1 2 8,-1 2 8,0 1 4,2-2 0,0 0 0,1-2-1,2 0 0,3 1-3,3-1-1,3 0-3,1 0 0,1 2 0,-1 0 0,0 2 1,2 0 0,1 2-1,2 0 1,2 2-1,0-1 0,-1-1-1,-3 0 0,-1-1-1,-3-3 0,0 0 0,-1-3 1,-1-2 0,-2-1 0,-1 0 1,-2 0 1,-3 1 0,-1-1 2,-1 0 3,-1 0 1,0 0 3,-2 1 1,-1 2-1,-1 2 1,0 2-1,-2 2-7,1 0-13,0 2-15,0 0-13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0"/>
    </inkml:context>
    <inkml:brush xml:id="br0">
      <inkml:brushProperty name="width" value="0.04259" units="cm"/>
      <inkml:brushProperty name="height" value="0.04259" units="cm"/>
      <inkml:brushProperty name="color" value="#F2395B"/>
    </inkml:brush>
  </inkml:definitions>
  <inkml:trace contextRef="#ctx0" brushRef="#br0">66100 41147 516,'0'-15'-1,"2"2"14,0 3 13,2 1 13,1 1 4,1 2-5,3 1-5,2 0-5,1 2-4,0 1-3,-1 0-1,1 2-3,0 1-1,0 1-2,-1 3-1,1 2-2,1 2-2,0 2-3,1 2-2,1 1-1,0 2-3,-1 0 0,0-1-1,-2 1-1,0 0 0,0-1-1,-1 1 0,1 0-1,-1-1 1,-1-1 0,0-1 1,-2 0 0,0-3 1,0 1 0,0-2 0,0 0 0,0-1 1,3-1 3,2 1 3,2 0 3,2-3 2,3-4 2,3-6 2,3-4 3,5-6-1,6-7-2,8-7-3,7-7-2,7-6-5,11-8-3,9-6-6,11-7-5,2-5-8,0 0-12,-3-1-12,-2 0-12,-10 5-1,-17 16 8,-18 14 10,-17 15 8,-9 7 2,1 1-7,2-1-6,0 0-7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5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91520 34308 532,'7'-14'12,"-1"1"3,-1 2 1,0 2 3,-4 2 0,-4 0 0,-5 2 1,-5 1-1,-3 1-2,2 4-2,1 2-3,1 4-2,-1 1-2,0 1 1,-1 1 0,-1 2 1,0 0 0,2 1 1,3 1 0,1 2 0,1 0 0,0 1 0,0 1 0,0 1-2,1 1 0,1-1-1,0 1-2,2 0-2,0-1 0,2-1-1,0-1 0,2-1-1,1-1-1,4-1 0,2 0-1,4-2-1,1-2 0,3-2-2,1-4 0,3-2-2,1-3 0,1-1-2,1 0 0,2-1-2,-2-3-2,0-2-2,-1-3-5,0-3-2,-2-3-2,-1 0-1,-1-1 1,-1-1-1,0-1 1,-2-1 1,-1-1 1,-1-1 1,-1-1 1,0 1 2,-2-1 3,0 1 1,-3-1 2,-1 1 2,-2-1 3,-2 1 2,0 1 1,0 4-1,2 5 0,0 3-1,0 4 10,0 4 19,-2 4 21,0 4 20,-1 3 4,0 1-12,0 3-12,0 2-12,0 2-8,0 3-3,0 3-3,0 3-4,-1 1-2,0-1-3,-2-1-1,0-1-3,-2 0-3,0 1-1,-1 1-4,-1 1-2,-1-1-4,2-1-4,0-3-6,2-1-4,0-5-11,0-8-15,0-8-15,0-8-15,1-6 0,0-2 15,2-3 15,1-3 17,0-1 8,1 1 4,2 1 3,0 1 4,2 1 5,2 3 8,2 1 8,2 2 8,0 2 6,1 1 3,0 0 3,0 2 5,0 1 1,1 0-1,1 2 0,2 1 0,-1-1-3,-1 2-6,-1-1-6,0 0-6,-2 0-3,1 2-1,0 0-2,0 2-1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5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93344 33816 498,'1'-15'0,"0"-1"0,2 0 0,0 1 0,1-1 1,0 2 3,0 1 2,0 1 3,-1 3 8,-1 6 16,0 6 14,-1 6 16,-1 4 2,0 5-10,0 4-9,0 3-10,-2 3-7,0 3-4,-3 1-3,-2 3-4,-2 1-5,0 4-4,-1 2-6,-1 4-4,0 1-6,2 2-7,2 0-8,2 2-6,1-1-5,0-2-3,0-2-2,1-2-3,-2-5 2,2-8 7,-1-7 8,0-8 7,0-6-2,2 1-9,0-2-10,2 0-9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6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94050 34566 541,'51'-1'160,"-6"-1"-38,-7 0-38,-7-1-38,-5-1-24,-1 2-6,-3 0-8,-1 2-7,-3 0-6,-1 0-3,-2 0-4,-2 0-3,-2 0-8,1 2-14,0 0-15,0 2-13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6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93670 35297 545,'-11'-1'11,"8"0"20,9-2 20,10 0 22,5-1 3,2 0-13,4 0-14,4 0-12,0 0-11,0 1-7,1-1-6,-1 0-8,0 0-7,1 2-10,-1 0-9,0 2-10,-1 1-4,-5 2 4,-3 2 2,-5 2 3,-2 0 0,-4 1-1,-3 0-2,-2 0-3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7"/>
    </inkml:context>
    <inkml:brush xml:id="br0">
      <inkml:brushProperty name="width" value="0.03654" units="cm"/>
      <inkml:brushProperty name="height" value="0.03654" units="cm"/>
      <inkml:brushProperty name="color" value="#F2395B"/>
    </inkml:brush>
  </inkml:definitions>
  <inkml:trace contextRef="#ctx0" brushRef="#br0">93250 35913 602,'14'-15'48,"-1"4"-9,-2 3-8,-2 2-9,-1 2-4,2 1-2,0-1 1,1 0-2,0 0 1,0 2 0,-2 0 0,0 2 2,-1 0-1,3 2 1,2 0 1,2 2-1,-2 1-1,-3 1-3,-4 3-4,-4 2-3,-2 1-3,2 0-3,0-1-1,2 1-2,-3 0-3,-4 1-1,-5 1-2,-6 2-1,-1-2-3,-1-1-1,0-2-3,1-2-1,-1-1 0,2-1 4,1 1 4,1 0 4,6-1 1,12-2 1,11-3 1,13 0-1,6-4-5,2 0-11,2-3-13,3-2-11,-5 0-4,-8 2 1,-9 2 3,-8 2 2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8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96281 34252 498,'15'-2'-1,"1"-4"-1,0-4-3,-1-4-1,-1 0 3,-4 1 9,-4 2 7,-4 2 9,-2 2 4,0-1 0,0 0 0,0 0 1,-1 1-2,-2 0-2,-2 2-4,-2 1-2,-1 1-3,0 2-2,1 2-1,-1 2-2,-2 2 0,-2 3 1,-3 3 1,-3 4 1,-1 1 0,1 3 0,0 2 0,2 1-1,1 1 0,1-1-1,1-1 0,0-1-2,2 0 0,3-1-1,1 1-2,2-1-2,2 0 0,2-2-1,2-3-2,2-1 0,2-3-2,4-2-3,2-4-3,3-2-4,3-4-2,1 0-2,3-3-3,2-2-2,0-2-2,-1-4-1,-1-2-3,-1-3-1,-1-2-1,-1 1 2,-1-1 1,0 1 2,-3-1 2,-1-1 2,-3-1 4,0-1 2,-2 0 3,1 1 3,1 1 2,2 1 2,-2 1 4,-1 2 5,-2 3 5,-2 1 5,0 5 8,0 6 13,1 7 11,2 8 13,-2 4 1,-3 3-10,-2 3-10,-3 3-10,-3 1-6,-1 1-5,0-1-3,-1 1-5,-1-1-1,0 0-2,0 1 0,1-1-2,-1-1-5,0-1-10,0-3-12,0-1-10,1-2-8,0-3-2,2-1-3,1-2-3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8"/>
    </inkml:context>
    <inkml:brush xml:id="br0">
      <inkml:brushProperty name="width" value="0.03177" units="cm"/>
      <inkml:brushProperty name="height" value="0.03177" units="cm"/>
      <inkml:brushProperty name="color" value="#F2395B"/>
    </inkml:brush>
  </inkml:definitions>
  <inkml:trace contextRef="#ctx0" brushRef="#br0">97200 34929 692,'8'-15'0,"2"2"0,0 2 0,1 2 0,0 2 6,0 1 11,-2 0 12,-1 2 11,1 0 4,0 2-5,1 0-4,2 2-4,-1 0-6,1 0-5,0 0-7,0 0-5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17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57650 18098 580,'22'8'104,"-3"2"-25,-3 0-24,-2 1-24,-3 2-14,1 0-2,0 1-3,0 1-1,-1 1-2,-1 1-1,-1 2 0,0 0-1,-1 0-1,0-1-1,-1-1 0,1-1-2,0-1 1,0-1-2,0 0 1,0-2-1,2-3 1,5-6 1,5-6 2,5-6 2,4-8-1,5-11-3,3-11-3,4-10-2,4-7-6,5-4-8,2-2-6,5-3-8,4-2-4,4 1 1,3-1-1,5 1 0,-4 3-3,-9 10-7,-10 9-5,-9 8-7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8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97843 33886 482,'0'-15'8,"0"2"14,0 3 16,0 1 14,0 4 6,0 6-6,0 6-4,0 6-5,-1 4-5,-1 5-4,0 3-5,-1 5-3,-2 2-5,0 2-6,-1 2-5,-2 3-4,0 2-3,1 6 1,-1 4 1,0 5 1,0 2-9,0-2-16,0-2-18,1-2-18,-1-5-10,2-8-4,0-8-4,2-7-4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9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98305 34816 606,'-13'0'7,"6"0"15,6 0 14,6 0 14,6-1 4,5-1-7,7 0-8,5-1-7,4-1-5,1 2-3,1 0-2,1 2-3,-2 0-6,-2 0-12,-3 0-10,-3 0-10,-3 0-12,-3 0-10,-3 0-11,-2 0-11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09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99949 34277 586,'-22'1'70,"3"2"-13,3 2-14,3 2-14,0 1-7,0 2-2,-1 0-1,-1 1-2,0 1-1,2 2 0,2 0-1,3 1 0,0 1-1,0 1-1,0 1-2,0 1-1,1 0-1,0-1-2,2 0-1,1-2-1,2-1-6,5-1-9,6-1-10,4 0-8,3-3-4,0-3 2,-1-2 1,1-4 2,0-1 0,1-2-2,1 0-2,2-2-2,-3-1 1,-1-2 3,-4-1 3,-3-3 4,-1-1 1,0 1 2,0-1 1,0 0 1,0-1 1,0-1 3,-1-3 1,1-2 3,-1 0 2,0 1 1,-2 1 1,0 1 3,-1 1 2,0 1 3,-1 0 3,1 2 3,0 1 2,0 1 3,0 0 2,0 2 1,0 0 4,0 2 1,0 1 3,0 1 2,-1 1 4,-1 3 4,0 4 4,-1 2 4,-1 3-2,0 2-11,0 2-10,0 1-11,0 1-4,0-1-1,0 0 0,0-2-1,-1 0 0,-1 1 0,0 2-1,-1 0-2,-1 1 0,0-1-4,0 1-2,0 0-2,-1 0-4,0 1-6,-1 1-5,-1 1-5,-1 0-2,2-3 1,0-1 1,2-2 1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0"/>
    </inkml:context>
    <inkml:brush xml:id="br0">
      <inkml:brushProperty name="width" value="0.03107" units="cm"/>
      <inkml:brushProperty name="height" value="0.03107" units="cm"/>
      <inkml:brushProperty name="color" value="#F2395B"/>
    </inkml:brush>
  </inkml:definitions>
  <inkml:trace contextRef="#ctx0" brushRef="#br0">100600 34756 708,'1'-30'1,"2"5"3,2 3 4,2 4 2,1 4 4,-1 3 5,1 2 4,0 4 6,0 1 0,2 0-2,0 0-3,1 0-2,1 0-2,0 1-3,-1-2-2,1 2-3,0-1-2,2 2-4,0 0-5,1 2-2,0 0-7,-1 0-7,-1 0-8,0 0-7,-2 0-6,-1 0-3,0 0-3,-2 0-4,-1-1 2,0 0 4,-2-2 7,0 0 4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0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101147 34004 556,'-7'-22'4,"2"5"9,2 3 9,2 4 9,0 6 5,-2 8 4,-2 8 3,-1 7 3,-2 5-1,0 1-7,0 1-5,0 1-6,-1 2-5,-2 1-5,-1 2-4,-3 3-4,-1-1-5,1 0-4,-1-1-3,0-1-5,2-3-5,1-3-6,2-5-5,2-3-6,3-6-6,2-6-7,4-8-7,3-6-6,2-6 0,5-2 6,4-3 7,4-3 7,0-1 6,1 1 6,-2 1 6,-1 1 6,-1 2 6,-1 5 6,-1 3 6,0 4 6,-2 4 9,-3 2 13,-1 3 12,-2 4 12,-1 1 0,-2 2-11,0 0-10,-2 1-13,0 1-7,0 0-4,0-1-4,0 1-5,1-1-4,2 0-4,2-2-3,2-1-3,1 0-4,0-2-6,-1-1-3,1 0-6,0-2-1,2-2 2,0-2 3,1-2 1,0-1 0,0 0-1,-2 0-2,0 0-1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0"/>
    </inkml:context>
    <inkml:brush xml:id="br0">
      <inkml:brushProperty name="width" value="0.03142" units="cm"/>
      <inkml:brushProperty name="height" value="0.03142" units="cm"/>
      <inkml:brushProperty name="color" value="#F2395B"/>
    </inkml:brush>
  </inkml:definitions>
  <inkml:trace contextRef="#ctx0" brushRef="#br0">102500 34616 700,'44'-7'135,"-6"2"-40,-6 2-40,-5 2-40,-5 1-25,-3 0-7,-3 0-8,-2 0-8,-4 0-7,1 0-5,-2 0-7,0 0-5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1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103425 34075 531,'13'-14'-8,"-8"3"20,-7 3 21,-6 2 19,-4 4 5,1 4-10,-1 4-9,0 4-10,0 2-6,1 1-3,-1 1-1,0 2-4,1 0-1,2 1-3,3 1-3,1 1-3,1 1-1,2-1-1,0 1-1,2 0-1,1-2-3,2-1-4,2-3-4,2-1-4,1-2-3,1-2-2,2-2-1,0-2-3,0-3-1,-1-1-2,0-2 0,-2-1-1,0-3 0,0 0 3,0-2 1,-1 0 3,2-4 2,0-5 2,1-7 2,2-5 3,-1-3 0,1 1 1,0 1 0,0 1 1,0 2 0,1 1 0,1 3 0,2 1 0,-2 2 5,-1 3 12,-3 1 11,0 3 11,-3 1 7,1 4 3,0 2 4,0 4 4,-1 2-2,-2 4-4,-3 2-6,0 4-6,-3 2-2,-1 5-2,0 3 0,-1 5-2,-1 1-1,0 1-2,0-1-1,0 1-3,1-1-2,0 2-6,2 1-4,0 1-4,1-1-3,0-3-1,0-3-1,0-3-1,0-8-10,0-10-20,0-13-20,0-12-19,1-4-3,2 3 16,2 3 14,2 3 15,1 1 11,2 1 5,0-1 5,1 0 7,1 2 4,0 1 3,-1 2 4,1 2 4,0 3 4,0 1 4,-1 2 6,1 2 4,-1 1-1,0 0-4,-2 0-6,-1 0-6,0-1-5,0 0-7,0-2-5,0 0-7,0-1-5,-1 2-4,1 0-4,0 2-5,0-1-1,0-2 3,0-2 1,-1-2 3,1 0 3,-2-1 5,-1 0 5,0 0 5,-1 0 2,0 0 2,0 1 0,0-1 2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1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105106 33506 508,'0'-22'1,"2"5"4,0 3 3,2 4 3,-1 7 8,-2 10 15,-2 9 15,-2 11 14,-2 5 2,0 1-11,-1 0-9,-2 2-11,0 2-7,-2 2-5,0 4-5,-1 3-5,-2 3-3,0 4-2,-1 3-1,-1 5-3,0 1-2,2-1-7,2-1-4,3 0-6,1-4-2,2-7 1,2-5 0,2-5 2,0-7-6,0-6-9,-2-5-10,0-6-11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1"/>
    </inkml:context>
    <inkml:brush xml:id="br0">
      <inkml:brushProperty name="width" value="0.03025" units="cm"/>
      <inkml:brushProperty name="height" value="0.03025" units="cm"/>
      <inkml:brushProperty name="color" value="#F2395B"/>
    </inkml:brush>
  </inkml:definitions>
  <inkml:trace contextRef="#ctx0" brushRef="#br0">104663 34694 727,'14'-8'3,"-3"2"7,-2 1 6,-4 0 7,-2 3 3,0 4 1,-2 4-1,0 4 1,-2 2-2,0 3-2,-2 2-4,0 2-4,0-1-2,0 1-4,2-2-2,0-1-4,3-1-2,4-1-5,4-1-3,4 0-3,2-1-3,1 1 0,1 1-2,1 2-1,0 0 0,-3 1 0,-1 1 2,-2 1 0,-4 3 3,-6 3 5,-6 4 5,-6 5 5,-8 3 4,-11 2 3,-11 4 3,-10 2 3,-9 4-2,-4 2-7,-5 4-7,-5 2-6,1-1-7,7-6-6,6-6-5,8-6-7,5-5-3,6-3-4,4-5-3,5-3-2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5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79563 39750 639,'-2'54'132,"0"-2"-32,-3-3-33,-2 0-33,-1-1-19,0 5-6,1 4-6,-1 4-5,1-1-8,2-5-10,2-4-9,2-6-9,1-5-4,0-7 0,0-7 2,0-7 2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4"/>
    </inkml:context>
    <inkml:brush xml:id="br0">
      <inkml:brushProperty name="width" value="0.03703" units="cm"/>
      <inkml:brushProperty name="height" value="0.03703" units="cm"/>
      <inkml:brushProperty name="color" value="#F2395B"/>
    </inkml:brush>
  </inkml:definitions>
  <inkml:trace contextRef="#ctx0" brushRef="#br0">77751 25600 594,'-18'8'143,"-2"0"-47,-3 0-47,-2-1-47,-1 1-24,6-2-2,5-1-2,5 0-1,3-1 5,2 2 13,2 0 11,2 1 13,1 3 7,0 6-1,0 4 0,0 5-1,-1 4 1,-2 4-1,-2 4 1,-1 5-1,-2 0-1,0 0-4,0-1-4,0-2-3,1-1-4,1-1-1,0-3-1,2-2-1,0-1-2,2-1-1,0-1 0,2-1 0,0-3-2,0-3-1,0-5-1,0-3-1,1-3-3,2-1-3,2 0-4,2-2-3,1-3-5,1-8-5,2-6-5,0-7-5,-1-2-4,-1 2-1,-2 4-2,-2 3-1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6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79977 40729 514,'-21'-1'-5,"5"-1"20,5 0 20,4-1 22,6-2 8,6 0-2,6-2-3,6 0-3,3 0-7,3 0-12,1 2-11,3 1-12,2 0-8,2 0-6,4 0-4,3 0-5,-1 0-2,-3 2 2,-5 0 1,-3 2 2,-3 0-5,1 2-13,-1 0-13,1 2-12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6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82050 39613 614,'10'-7'88,"5"2"-18,6 2-18,4 2-17,4 0-10,4 0 1,4-2-1,5 0 0,1-1-4,0 0-8,0 0-8,1 1-7,-4-2-10,-4 2-13,-5-1-13,-5 0-13,-5 0-3,-3 2 6,-4 0 7,-4 2 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7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82302 39900 491,'-29'14'43,"5"-3"-4,5-2-4,4-4-4,4 1-3,3 6 1,1 4-1,2 5 0,2 4-1,0 3-3,2 3-1,0 2-2,1 4-3,0 3-1,0 2-2,0 4-2,0 0-1,0 0-1,0-2-2,0 0-1,0-4-1,-2-4 2,0-5 0,-2-5 0,-1-4 0,-3-5-4,-4-3-3,-2-4-4,-3-5-1,-1-2-2,-3-6-2,-1-2 0,-2-5-4,-1-2-3,-1-3-5,-1-3-5,0-4-1,1-5-1,1-5-1,1-4 0,3-3-2,7 3-6,5 2-4,6 2-5,3 3 1,2 7 6,0 5 7,2 6 6,0 3 3,0-2 0,-1 0 0,2-1-1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7"/>
    </inkml:context>
    <inkml:brush xml:id="br0">
      <inkml:brushProperty name="width" value="0.04444" units="cm"/>
      <inkml:brushProperty name="height" value="0.04444" units="cm"/>
      <inkml:brushProperty name="color" value="#F2395B"/>
    </inkml:brush>
  </inkml:definitions>
  <inkml:trace contextRef="#ctx0" brushRef="#br0">83700 39855 495,'15'-7'1,"-1"0"5,-1 2 3,0 1 5,-2 2 7,-3 4 14,-1 3 13,-2 5 12,-2 3 3,0 2-12,-2 1-11,0 3-11,-1 0-7,0-1-4,0-1-5,0 0-3,2-2-5,6-1-3,4-1-4,5-1-4,4-2-5,1-2-6,3-4-5,1-2-7,2-3-2,-1-2 2,1-2 3,-1-2 2,0-1 0,-1-2 1,-1 0-1,-1-1 1,-3-1-2,-5 1 1,-5-1-2,-4 0 0,-4 0 2,-2 1 3,-2-1 3,-2 0 3,-3 0 3,-2-2 3,-3 0 3,-3-1 2,-1 1 6,2 3 7,2 2 6,3 4 8,-1 2 8,0 2 9,-2 2 9,0 2 9,-1 3 1,-1 6-9,-1 4-6,-1 5-9,-1 3-5,0 3-2,1 1-4,-1 3-3,-1 1-4,-2 4-5,-1 3-4,-3 2-4,1 1-7,1-3-7,3-4-7,1-2-8,3-4-5,2-5-4,4-5-4,3-5-5,2-6-4,4-8-4,2-8-4,4-7-5,1-4 6,-1 2 15,1 3 16,0 1 14,1 3 7,2 2 0,1 4-1,3 3 0,1 1 6,-1 2 13,1 0 12,0 1 13,0 2 4,3 2-5,2 2-5,1 2-4,1 0-7,-3 1-4,-1 0-7,-2 0-5,-2-1-4,-1-1-2,-1 0-2,0-2-1,-2-1-5,-1-1-9,-1 0-8,0-2-9,-1-1-6,-1-4-3,1-2-2,0-3-3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8"/>
    </inkml:context>
    <inkml:brush xml:id="br0">
      <inkml:brushProperty name="width" value="0.04569" units="cm"/>
      <inkml:brushProperty name="height" value="0.04569" units="cm"/>
      <inkml:brushProperty name="color" value="#F2395B"/>
    </inkml:brush>
  </inkml:definitions>
  <inkml:trace contextRef="#ctx0" brushRef="#br0">85458 39346 481,'7'-15'0,"-1"2"0,0 2 0,-2 3 0,0 0 3,0 2 7,0 0 6,0 2 7,-2 4 6,-4 8 6,-4 8 7,-4 7 6,-3 6-1,-5 3-9,-4 2-9,-3 4-10,-2 0-8,1-3-9,1-4-9,1-1-8,1-6-6,3-4-5,1-4-4,3-6-5,0-3 0,0-2 0,1-2 3,-1-2 1,0-3 3,2-4 4,1-4 3,1-4 4,1-1 2,0-1 3,2 0 2,1 1 2,1-1 5,2 2 7,2 1 8,2 1 8,1 1 3,0 0 0,0 2-1,0 1 0,3 0 3,6 2 10,5 1 9,7 0 9,5 1 0,7 0-7,5 0-8,6 0-8,3 2-5,-2 2-3,0 4-3,-1 2-2,-3 3-3,-2 2-3,-3 2-3,-3 1-3,-3 2-5,-3 0-5,-4-1-7,-1 1-6,-5-1-5,-3-1-5,-4-1-5,-4 0-4,-4-1-4,-4-1-1,-4 1-2,-4 0-1,-4-1 1,-3-3 5,-5-1 3,-3-2 5,-4 0 4,1 0 1,-2 1 4,-1 2 1,1-1 5,1-1 6,3 0 7,1-2 6,2 1 5,1 0 3,1 1 4,1 2 4,1 0 2,1 0 2,0-1 1,2 1 1,2-1 1,1 0 0,2-2 1,2 0 0,6-3 1,10-4 1,10-4 1,9-4 0,4-2-1,-3 1-7,-3-1-4,-3 0-7,-1 0-3,1-2-4,1 0-2,2-1-4,-2 1-4,-1 2-5,-3 4-4,-1 3-6,-2 1-1,-1 0-1,-1 0 1,0 0 1,-2 1 0,-1 0-1,0 2-1,-2 0 0,-2 0 0,-4-2-2,-4-2 0,-4-1-1,-2-2 3,0 2 8,1 1 9,-1 0 7,0 1 10,0-2 10,0 0 11,0-1 11,1 1-9,1 4-29,0 4-27,2 4-30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19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85375 40127 452,'8'-6'4,"-2"2"6,-1 4 8,0 3 7,-3 1 2,-2 3-2,-4 2-1,-2 2-2,-4 2-3,-3 3-3,-5 3-2,-4 3-4,-3 4-1,-5 3-1,-3 4-1,-4 5-1,-2 0-2,1 0-5,2-1-4,0-1-4,2-3-4,5-2-4,3-3-3,5-3-4,3-4-3,2-3-1,4-4 0,3-4-2,4-5 1,6-2 3,6-6 2,6-2 4,4-5 3,3-2 4,3-3 3,3-3 5,0-1 1,-1 1 2,-3 0 0,-1 2 1,-3 3 1,-3 3 3,-2 4 2,-4 4 2,-2 2 2,0 2-1,-2 0 0,0 2 0,-2 1 5,-1 3 10,0 4 12,-2 2 10,0 2 3,-2 1-8,0 1-6,-1 2-8,-2-1-5,0 1-8,-2-1-6,0 1-6,-1-1-4,0-1-1,0-1-2,1-1-1,1-4-5,4-8-10,4-8-8,4-8-10,3-5-2,5-3 8,4-3 6,3-3 7,5-2 6,5-1 7,5-1 6,5 0 6,0 0 5,-2 5 3,-3 3 4,-3 5 3,-3 2 1,-2 4 1,-1 3-2,-2 3 1,-3 1-1,-3 2-2,-3 0 0,-3 2-2,-4 3 0,-4 7 1,-6 7-1,-4 8 0,-4 2 0,-2 0-3,-2 1-2,-1-1-3,-3 0-1,-1-3-1,-3-1-1,-1-3-1,-2-1-1,0-3-4,1-1-2,-1-2-3,2-3-4,3-3-2,3-2-4,3-4-3,2-3-2,2-3 1,2-5 0,2-4 0,2-5-2,0-5-2,2-7-4,1-5-2,0-3 2,1 0 5,2 0 7,0 0 7,1 2 6,-2 7 8,0 6 7,-2 5 9,0 4 5,0 2 5,0 3 5,0 1 4,0 3 5,0 6 5,0 4 3,0 6 5,0 8-2,-2 13-8,0 12-9,-2 14-8,0 5-7,-2-1-6,0-1-6,-1 0-5,-2 4-9,0 13-7,-1 11-10,-1 12-8,-1 9-7,2 7-5,1 6-5,0 8-5,2 4-1,-1 1 3,0 0 3,0 2 2,1-13 4,0-25 1,2-26 3,1-24 2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3"/>
    </inkml:context>
    <inkml:brush xml:id="br0">
      <inkml:brushProperty name="width" value="0.04308" units="cm"/>
      <inkml:brushProperty name="height" value="0.04308" units="cm"/>
      <inkml:brushProperty name="color" value="#00BFF3"/>
    </inkml:brush>
  </inkml:definitions>
  <inkml:trace contextRef="#ctx0" brushRef="#br0">30352 40016 510,'9'-7'92,"2"2"-19,2 2-18,1 2-19,3 1-8,2 0-1,1 0 1,3 0 0,0 0-2,1 0-3,-1 0-5,1 0-4,-2 1-4,-3 2-2,-3 2-3,-2 2-3,-3 1-2,-1 1-2,-1 2 0,0 0-1,-3 1-1,-3 3 1,-2 2 1,-3 2 1,-4 1 0,-2 3 0,-3 1 1,-4 3 0,-2 2 0,-1 2 0,-3 4 1,-1 3 1,-2 1-2,-1-2-1,-1 0-3,-1-1-1,-1-3-1,1-1 1,-1-5 1,1-1 2,1-4 0,3-2 2,3-1 0,3-2 2,6-4 2,10-5 2,10-4 4,10-6 2,4-2 0,1-2-3,-1 0-4,1-1-3,1-1-4,5 0-1,3 0-2,4 1-2,2 0-8,1 2-11,-1 2-12,0 2-11,-2 1-7,-6 0 0,-4 0 0,-4 0 0,-5 0 3,-1 0 10,-2 0 8,-3 0 9,-1 0 6,0 0 4,-2 0 2,0 0 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4"/>
    </inkml:context>
    <inkml:brush xml:id="br0">
      <inkml:brushProperty name="width" value="0.03669" units="cm"/>
      <inkml:brushProperty name="height" value="0.03669" units="cm"/>
      <inkml:brushProperty name="color" value="#00BFF3"/>
    </inkml:brush>
  </inkml:definitions>
  <inkml:trace contextRef="#ctx0" brushRef="#br0">32513 39566 599,'9'-7'3,"3"2"7,4 2 5,2 2 7,2 1 2,1 0-5,1 0-3,1 0-4,1 0-1,1 0 0,1 0 2,1 0 1,-2 1-9,-5 2-17,-5 2-19,-4 2-18,-6 2-4,-2 3 8,-6 3 9,-2 4 10,-5-1 5,-4-1 5,-4-3 5,-3-1 4,-3-2 3,1 0 1,-1-2 1,1-1 1,0 0 0,2 0 0,3 0 1,1 0-1,1 0 1,-1 1 0,-2 2 0,1 0 0,-1 0 4,4-1 7,3 0 8,3-2 7,2 0 6,2 2 5,2 0 4,2 1 5,1 4 0,0 5-5,0 7-4,0 5-5,0 6-3,0 6 0,0 6-1,0 6-1,0 1-3,0-2-6,0-4-6,0-2-6,0-4-7,0-2-11,0-4-11,0-2-10,0-5-10,0-7-10,0-7-10,0-6-9,0-6 2,2-3 15,0-2 14,2-4 16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5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32600 40638 573,'24'-23'8,"1"2"3,1 3 1,1 1 3,1 2-1,1 1-2,1 1-3,1 1-3,-1 1-1,-1 2-2,-3 2 0,-1 2-1,-3 3-1,-3 2-1,-3 3 1,-3 4-1,-2 1 2,-2 2 4,-2 0 3,-2 1 4,-2 2 3,-1 1 1,0 3 0,-1 2 1,-3 1 1,0 1 2,-3 1 0,-2 1 2,-1 2-1,0 3-2,0 3-3,1 3-1,-1 0-3,0 0-2,0-1-3,0-1-2,0-3-3,0-3-2,1-5-3,-1-3-3,-2-5-7,-2-5-13,-3-4-13,-3-6-12,-1-7-7,0-11 1,2-11 1,1-10 1,1-9 5,1-5 9,0-4 10,2-5 10,1 0 6,1 7 3,0 5 3,2 6 3,0 7 4,2 9 6,1 9 4,0 9 5,2 6 11,0 6 15,2 4 16,1 6 16,-1 5 2,-1 7-12,0 7-12,-1 7-13,-1 3-8,0 0-2,0 0-5,0 0-2,1-2-7,0-5-11,1-5-9,2-5-10,3-9-14,6-14-15,5-14-16,7-13-17,2-9 0,-1-1 14,-1-2 14,0-2 13,-3 1 11,1 7 6,-2 6 7,-1 5 5,-2 6 8,-2 3 6,-4 4 8,-2 4 8,-3 4 4,-1 4 3,0 4 2,-2 4 3,-1 3 2,-4 3 3,-2 3 2,-3 4 4,-3 2-3,0 5-6,-1 3-7,-1 4-6,0 1-5,2-4-2,3-2-3,1-3-2,4-7-15,6-10-25,6-12-27,5-10-27,3-6-3,-2-2 16,-3 0 17,0-1 17,-3 0 11,1 1 7,0 1 4,0 1 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5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34170 39477 505,'16'-6'-27,"0"2"20,-1 4 19,1 3 19,-1 1 6,-1 1-8,-1 1-8,0 2-9,-2 0-8,-3 2-6,-1 0-6,-2 1-7,-2 1-5,0 2-1,-2 0-2,0 1-3,-3 1 2,-2-1 2,-3 1 4,-3 0 3,-3-1 3,-2 1 2,-2 0 4,-1-1 2,-2 0 1,1 0 1,-1-2 1,1-1 0,0-1 1,2 0 1,2-2 1,3-1 0,3 0 7,6-2 11,6-1 11,6 0 11,3-3 2,3-4-6,2-4-8,2-4-5,-1-1-7,1 1-4,-2 0-6,-1 2-5,-2 3-3,-4 8 0,-5 6-1,-3 8-1,-4 3 0,-3 1 2,-5 1 0,-4 1 2,-1 0 2,1-1 0,0-1 2,2-1 2,1-1 0,1-3 1,0-1 1,2-2 1,1-2 0,4-1 0,3-1 0,2 0 0,3-2-1,2-1-1,2 0-1,2-2-2,0 0 0,1 0 2,0 0 0,0 0 2,-1 1 1,-1 2 1,-1 1 0,0 3 1,-3 2 0,-1 2 0,-2 1 0,-2 3-1,0 1 0,0-1 0,2 1 0,0-1-1,0 0-2,0-2-3,-2-3-5,0-1-2,-3-1-7,-6 0-5,-4-1-8,-5 1-6,-3-2-4,-1-2 1,-1-4-1,-1-2 0,0-3 2,1-1 2,1 0 2,1-1 2,2-2 4,4 0 6,4-1 6,5-2 6,3 0 7,5-2 8,6 0 10,4-1 9,4-1 1,1 1-3,3-1-6,1 0-4,2 0-5,1-2-8,1 0-7,1-1-7,0 0-3,-3 1 1,-1 1 1,-3 0 0,-1 2-8,-1 1-18,-1 0-19,0 2-19,-3 1-2,-1 0 14,-2 2 14,-2 1 13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4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78586 25821 479,'7'-8'0,"0"0"0,-2 1 0,0-1 0,-3 3 11,-4 8 22,-4 6 21,-4 7 23,-2 4 4,-2-1-15,0 1-15,-1-1-15,0 2-10,-1 1-5,0 3-7,0 1-4,-1 4-4,-1 3 2,-3 4 1,-1 4 1,-1 2-3,1 0-7,1 0-6,1 0-8,1-1-5,2-5-3,2-4-2,3-4-2,3-7-8,6-12-13,6-13-12,6-10-12,2-6-1,-1 1 12,0 1 11,-2 1 11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7"/>
    </inkml:context>
    <inkml:brush xml:id="br0">
      <inkml:brushProperty name="width" value="0.04265" units="cm"/>
      <inkml:brushProperty name="height" value="0.04265" units="cm"/>
      <inkml:brushProperty name="color" value="#00BFF3"/>
    </inkml:brush>
  </inkml:definitions>
  <inkml:trace contextRef="#ctx0" brushRef="#br0">35846 39900 515,'-18'0'25,"10"0"13,12 0 13,10 0 13,6 0 0,1 0-14,1 0-13,1 0-13,1 0-9,0 0-7,-1 0-6,1 0-6,-2 0-3,-3 2 0,-3 0 0,-3 2 0,-3 2 1,-2 5 4,-4 5 4,-2 6 3,-6 2 2,-6 2 2,-7 3 0,-7 1 2,-5 4 1,-1 3 0,-2 4 1,-3 4 1,-1 2 0,0 0-3,-2 0-1,-1 0-3,2-2-2,4-4-1,3-4-3,5-3-1,2-5-5,3-3-6,1-5-8,2-3-6,8-9-11,12-14-14,13-14-15,14-13-15,2-5 0,-4 3 14,-5 5 16,-4 4 14,-5 2 10,-1 4 6,-2 3 6,-2 3 5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7"/>
    </inkml:context>
    <inkml:brush xml:id="br0">
      <inkml:brushProperty name="width" value="0.04246" units="cm"/>
      <inkml:brushProperty name="height" value="0.04246" units="cm"/>
      <inkml:brushProperty name="color" value="#00BFF3"/>
    </inkml:brush>
  </inkml:definitions>
  <inkml:trace contextRef="#ctx0" brushRef="#br0">36400 41240 518,'22'-19'17,"-3"10"13,-3 10 11,-2 10 12,-3 6 3,1 1-6,0 3-5,0 1-6,-1 2-5,1 1-5,0 1-4,0 1-5,-2 3-4,-1 5-3,-2 4-5,-2 6-2,-2 3-8,-2 2-9,-2 2-9,-2 1-10,-1-1-6,0-6-2,0-6-3,0-5-2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8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36950 41300 599,'2'-36'33,"4"7"5,4 7 5,3 7 6,4 4-1,1 2-4,3 2-4,2 2-5,1 2-6,1 2-8,1 2-7,1 2-8,-1 2-8,-1 2-12,-3 2-10,-1 2-12,-3-1-1,-3-1 5,-3-2 5,-2-2 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9"/>
    </inkml:context>
    <inkml:brush xml:id="br0">
      <inkml:brushProperty name="width" value="0.05419" units="cm"/>
      <inkml:brushProperty name="height" value="0.05419" units="cm"/>
      <inkml:brushProperty name="color" value="#00BFF3"/>
    </inkml:brush>
  </inkml:definitions>
  <inkml:trace contextRef="#ctx0" brushRef="#br0">38414 39353 405,'13'-18'28,"-5"14"9,-5 12 9,-4 13 10,-5 8-2,-6 3-11,-4 3-11,-5 3-13,-2 0-6,1 0-3,1-2-4,1 1-2,2-4-3,2-4-1,4-3 0,3-5-3,5-5-4,8-8-12,8-8-9,7-8-11,6-6-3,1-3 4,3-5 4,1-3 3,0-1 5,-1 5 4,-3 3 3,-1 4 3,-3 3 6,-3 2 7,-3 3 7,-2 1 6,-4 3 5,-1 4 2,-2 3 2,-2 6 2,-1-1-7,0 1-18,0-2-17,0 0-17,-1-1-4,-2-1 8,-2 1 10,-2 0 9,-3 1 6,-4 3 3,-4 4 4,-3 2 3,-4 1 1,0-1-2,-1-1-2,-1-1-1,0 0 3,1 2 8,1 0 9,1 1 8,2-1 4,5-3 0,3-3 0,4-2-1,2-2 1,0-1 1,0 1-1,0 0 1,1 0-1,0 2-2,2 0-1,1 1-2,0 2-3,0 2-2,0 1-2,0 3-3,-1 1-2,-1 1-2,0 1-1,-1 1-2,-1-1-2,2-1-3,0-2-3,2-2-3,2-5-7,6-7-12,4-6-11,5-8-12,2-5-2,-3-5 6,-1-5 7,-2-5 6,-2 0 5,-1 3 3,0 5 3,-2 3 2,-1 6 10,-2 6 20,-3 8 17,0 6 20,-4 7 5,-2 5-8,-4 7-7,-2 5-7,-2 2-6,1-3-3,-1-3-5,0-3-4,1-3-6,2-1-10,2-3-9,3-1-10,2-6-11,4-10-10,3-10-12,5-9-10,4-10-2,4-7 10,3-8 8,5-8 9,1-3 7,1 4 6,-1 2 5,1 4 5,-1 3 4,1 4 3,-1 3 4,1 5 2,-2 4 6,-2 5 8,-1 4 8,-2 6 9,-3 3 4,-1 1 0,-2 0 0,-3 2 1,-1 1-2,-2 4-6,-2 2-5,-2 4-6,-2 2-4,-1 1-5,0 3-3,-1 2-4,-4 1-1,-2 3 1,-5 2 1,-4 1 2,-3 3-3,-3 1-8,-3 2-7,-3 3-7,-2 0-3,-1 0 5,-1 1 3,-1-1 5,1-1 5,1-3 6,3-3 8,2-3 7,2-2 5,6-1 3,5-1 4,5 0 3,7-5 1,9-7-3,11-6-3,9-8-4,5-4-5,-1-5-7,-1-4-8,-1-3-8,-2-2-5,-3 1-1,-4 1-3,-1 1-1,-4 2-1,-3 3 0,-3 3 1,-2 3 0,-4 1 0,-1 0-1,-2 0-1,-2 1-2,-1-2 1,-2 0 3,0-1 1,-2-1 3,-1-2 1,-1-4 3,-3-2 1,-2-2 1,-1-2 3,1 2 1,-1 3 2,0 2 1,1 1 4,2 2 5,2 2 4,3 3 6,-1 2 7,0 6 14,-2 4 11,0 6 14,0 4 0,0 5-9,2 5-11,1 6-9,0 3-7,2 4-4,0 4-3,2 5-3,1 1-4,1 0 0,4 0-2,0 0-1,3-2-3,0-2-1,1-3-3,2-3-1,-1-3-4,1-3-2,0-4-3,0-1-2,-1-3-3,-1 1 0,-1-1-1,0 1 0,-2-1-3,-2 1-4,-3 0-4,0-1-4,-6 2-2,-4 1-1,-7 3 0,-5 1-1,-5 2 0,0-1 1,-1 1 0,0-1 1,-1-2 2,1-5 0,0-5 2,3-4 2,1-5-1,4-3-3,5-2-1,3-4-2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49"/>
    </inkml:context>
    <inkml:brush xml:id="br0">
      <inkml:brushProperty name="width" value="0.05177" units="cm"/>
      <inkml:brushProperty name="height" value="0.05177" units="cm"/>
      <inkml:brushProperty name="color" value="#00BFF3"/>
    </inkml:brush>
  </inkml:definitions>
  <inkml:trace contextRef="#ctx0" brushRef="#br0">40843 40043 424,'7'-15'0,"0"2"0,-2 3 0,0 1 0,-1 1 7,1 2 12,2 1 14,0 0 12,1 4 7,-2 6 2,-1 6 0,0 6 2,-2 4-3,-2 2-10,-2 4-8,-2 3-10,-3 3-6,-2 1-6,-3 2-6,-3 2-6,-1 0-6,2-3-7,2-4-8,2-1-6,3-8-9,2-9-13,4-11-10,3-8-13,1-5 5,1 2 18,2 2 20,0 3 18,0 1 11,0 3 0,-2 4 0,0 2 1,-2 4 8,-1 6 15,0 4 16,-1 5 16,-1 3 5,0 1-6,0 0-6,0 2-6,0 0-5,0-1-7,0-1-7,0-1-6,-1-2-5,-1 1-7,0-2-6,-1-1-7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0"/>
    </inkml:context>
    <inkml:brush xml:id="br0">
      <inkml:brushProperty name="width" value="0.05482" units="cm"/>
      <inkml:brushProperty name="height" value="0.05482" units="cm"/>
      <inkml:brushProperty name="color" value="#00BFF3"/>
    </inkml:brush>
  </inkml:definitions>
  <inkml:trace contextRef="#ctx0" brushRef="#br0">41174 39696 401,'28'-22'0,"-5"5"0,-6 3 0,-6 4 0,1 0 6,11-6 11,9-4 12,11-4 11,-1-1 3,-10 6-7,-9 7-7,-11 5-6,-2 3-4,6 0 3,4 0 3,5 0 1,1 1-3,-3 2-10,-3 2-9,-3 2-10,-3 3-8,-4 4-5,-4 3-7,-4 5-5,-4 1-3,-4-1-1,-4 0 0,-4-2 0,-3-1 0,-3-1 2,-3-1 1,-3 0 2,-2-3 4,1-1 5,-1-2 7,1-2 5,0-1 4,-1 0 1,1 0 2,-1 0 1,3 0 2,5 1 1,5 2 2,5 0 0,2 1 7,2 0 10,0 0 11,2 0 10,1 0 4,2 1-2,2 1-3,2 2-3,1 0-2,0 3-4,0 2-3,0 1-3,-1 2-3,-1 0-3,0-1-3,-1 1-4,-1-2-2,0-1-4,0-2-2,0-2-4,4-8-7,9-13-14,9-12-12,9-12-14,5-8-2,1-1 6,0-1 7,2 0 6,-1 2 6,-1 5 5,-3 7 3,-1 6 6,-4 4 6,-6 2 7,-3 4 9,-6 3 8,-3 3 3,-2 6 1,-3 4 1,-1 6-1,-3 3 0,-6 5-2,-4 3-1,-5 5-2,-4 2-2,-2 1-3,-1 1-4,-3 1-2,-1 0-1,-1 0-1,-1 1 1,-1-1 0,1-1-2,3-1-2,3-3-3,3-1-3,2-3-1,2-3 0,3-3-1,1-3 0,5-6-1,8-10-3,8-10-3,7-9-3,5-7-2,-1-3-3,1-3-2,0-2-3,-3-1-1,-1 3-1,-4 3-1,-3 3 0,-3 2-1,-4 0-1,-4-1-1,-4 1-2,-4 0 2,-4 1 4,-4 1 5,-3 1 5,-4 1 4,0 1 4,-1 1 4,-1 1 4,1 1 3,1 2 0,3 2 2,1 3 0,2 1 3,0 2 8,2 2 6,1 3 6,3 2 9,6 5 12,6 6 11,6 4 11,3 4 0,0 3-11,-1 3-11,1 3-12,-1 6-7,-2 7-3,-3 8-4,-1 8-2,-2 4-5,-2 3-4,-2 2-5,-2 2-4,-2-3-4,-1-3-2,-3-6 0,-2-4-2,-2-6-4,-2-4-7,-1-5-5,-3-5-8,-1-5-5,-1-3-5,-1-5-4,-1-3-5,-1-4-2,1-4 1,-1-4 3,1-4 1,0-3 4,4 0 8,3-1 6,3-2 7,1 0 4,1 1-2,-1-1-1,0 0-1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0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40583 41826 493,'-6'-21'17,"4"5"11,4 5 9,4 5 10,5 4 4,5 5-2,7 6-4,5 4-2,6 3-2,5 1-4,4 1-3,6 2-3,3 1-6,4 2-9,2 4-10,3 3-10,1 2-3,0 1 3,-2 1 4,-1 1 3,-4-3-7,-10-6-18,-8-5-19,-9-6-18,-6-5-10,-3 1 0,-3-2 0,-2 0-2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1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43918 39600 459,'-2'31'70,"-2"-1"-19,-4-2-19,-2 1-18,-2-3-13,1 0-6,-1-1-6,0-1-7,1-2-4,3-4 0,1-5-2,2-3 0,2-2 1,2 0 2,2 0 3,2 0 2,2 0 6,2 1 7,1 1 9,3 2 7,-1 2 8,-2 5 9,-4 5 7,-2 5 8,-2 4 5,0 4-1,0 5 1,0 3-1,-2 1-3,-2 0-5,-4-2-7,-2 0-5,0-3-5,3-4-2,2-3-3,4-5-4,1-2-5,0 1-11,0-1-10,0 1-10,1-6-11,2-9-13,2-10-12,2-10-14,0-5-3,-1 1 7,-1-1 5,0 0 7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2"/>
    </inkml:context>
    <inkml:brush xml:id="br0">
      <inkml:brushProperty name="width" value="0.05166" units="cm"/>
      <inkml:brushProperty name="height" value="0.05166" units="cm"/>
      <inkml:brushProperty name="color" value="#00BFF3"/>
    </inkml:brush>
  </inkml:definitions>
  <inkml:trace contextRef="#ctx0" brushRef="#br0">44736 38711 425,'-9'-13'68,"0"8"-11,-1 7-12,-1 6-12,-1 4-7,2 0-3,0-1-4,2 1-3,1 0-4,1 0-4,0-1-4,2 1-4,0 0-4,2-1-4,0 1-3,2 0-3,-1 1-2,0 1 0,-2 3 1,0 2 0,-1 0 5,0 1 6,0-1 9,0 1 7,1-1 5,1-1 1,0-1 2,2-1 1,-1 0 1,-1 0-1,0-1-1,-1 1-1,-1-1-1,2-1-1,0-1-2,2 0-1,0-1-2,0 3-3,0 2-2,0 2-2,-1-1-4,0 1-4,-2-2-3,0-1-4,0-1-4,0-1-1,2-1-3,0 0-1,1-5-5,0-6-6,0-8-8,0-6-6,1-5-1,2-3 4,2-3 4,2-3 4,1-2 4,2-1 4,0-1 5,1-1 3,1 1 2,0 3 2,-1 4 0,1 2 1,0 1 1,2 2 1,0 1 2,1 1 2,1 1 8,-1 3 16,1 1 15,0 2 16,-2 2 7,-1 2-6,-2 2-3,-2 2-5,-2 4-5,-1 6-7,0 6-6,-2 5-6,-1 4-5,-4 1-1,-2 1-2,-3 1-2,-3 0-2,0-1-3,-2-1-3,0-1-4,0-2-3,1-3-4,0-3-5,2-2-4,1-6-4,0-7-6,2-6-5,1-7-5,1-5 0,6 0 5,2-1 5,5-1 5,2 0 4,0 3 3,-1 1 4,1 3 4,-1 1 4,0 4 4,-2 2 5,0 4 4,-3 2 4,-1 4-1,-2 2 1,-2 4 0,-2 2 1,-4 5 2,-2 3 2,-3 5 1,-3 3 0,-2 2-3,-2 4-2,-1 3-3,-3 2-2,-1 0-2,-3 2-2,-1 0-2,-3 1-1,-1-2 3,-2 0 1,-3-1 3,1-3-1,0-6 1,1-4-1,1-5-1,3-4 2,3-2 5,5-4 5,3-3 4,8-3 4,12-4 4,12-4 5,11-4 4,8-4-1,3-5-7,3-5-7,2-5-8,4-3-5,2 1-6,4-1-6,2 1-5,-1 1-4,-6 5-2,-6 3-2,-5 5-3,-6 2-4,-3 2-5,-5 2-6,-3 2-6,-8 2-6,-12 1-6,-12 0-6,-11 2-7,-6-2 4,1 0 13,1-3 14,1-2 12,2-1 10,3 0 7,3 0 8,3 1 6,3 1 14,4 6 21,4 4 21,4 5 22,3 5 2,0 4-15,2 3-15,0 5-16,-1 2-10,-4 2-6,-4 3-7,-3 1-6,-4 1-4,-2 1 0,-2-1-1,-1 0 0,-3-1-6,-1-2-11,-3-1-11,-1-3-9,-1-2-10,3-5-6,1-3-6,3-4-8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2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45950 42150 579,'16'8'4,"-1"2"5,1 0 7,0 1 7,0 2 8,1 1 12,1 3 12,1 2 10,2 1-1,1 1-15,3 1-15,2 1-15,1 0-11,2-1-7,3-1-8,1-1-7,-1-2-6,-7-5-4,-5-3-5,-7-4-5,-3-2-6,0 0-10,-2 0-9,0 0-8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5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79191 25689 483,'6'-5'51,"-1"6"1,-2 6 1,-2 6 0,0 4-3,0 5-7,2 3-6,0 5-7,1 1-5,0-2-4,0 0-3,0-1-4,-1 0-2,0 1 0,-2 1 1,0 1-1,-1 0-1,2-2-5,0 0-2,2 0-5,-1-3-4,-1 0-4,0-1-4,-2-1-5,0-2 0,-2-2 2,0-4 2,-1-3 3,-3-2-6,-2-3-15,-3-1-15,-4-2-15,-2-4-4,-1-8 6,-3-6 5,-1-7 5,-1-3 8,1 1 11,1 1 11,1 1 10,2 2 5,2 2 0,4 4-1,3 3 1,3 1 10,6-2 20,4 0 20,6-1 20,3-1 4,5 0-13,3 0-14,5 1-13,2-2-7,1 0-2,1-1-3,1-1-1,-1 1-11,0 2-20,-1 4-19,-1 3-20,-2 1-6,-3 2 5,-3 0 6,-2 2 5,-4-1 8,-3 0 7,-3-2 9,-2 0 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2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46350 40500 677,'34'21'135,"-8"-3"-37,-8-5-35,-10-3-36,-3-2-33,0 0-26,1 0-28,2 0-27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3"/>
    </inkml:context>
    <inkml:brush xml:id="br0">
      <inkml:brushProperty name="width" value="0.0468" units="cm"/>
      <inkml:brushProperty name="height" value="0.0468" units="cm"/>
      <inkml:brushProperty name="color" value="#00BFF3"/>
    </inkml:brush>
  </inkml:definitions>
  <inkml:trace contextRef="#ctx0" brushRef="#br0">47218 39700 470,'-15'1'-8,"4"2"15,3 2 16,2 2 14,3 1 7,0 3-3,2 2-2,1 2-2,0 1-3,0 3-2,0 2-3,0 1-2,0 3-2,1 3-1,2 3-3,0 3-2,1 4-1,-2 6-1,0 6-1,-2 6-2,1 2-2,0-1-3,2 0-2,0-2-2,0-3-5,0-6-3,-2-6-5,0-5-4,-1-5-4,0-2-1,0-1-3,0-3-2,-1-2-4,-2-5-4,-2-3-4,-2-4-5,-2-5 0,-2-6 4,-1-6 5,-3-6 4,-2-6 3,-3-5 1,-3-6 2,-3-6 0,-1-4 2,3-1 1,1-1 0,3 0 1,2-2 4,2 0 5,4-2 5,3 0 7,2 2 4,2 7 6,2 7 5,2 7 5,1 5 2,0 3-1,0 3 0,0 3-2,1 1-1,2 2-3,2 0-3,2 2-3,1 0-4,0 0-4,-1 0-4,1 0-5,-2 5-1,-2 8 0,-4 9 1,-2 9 1,-3 4 1,0-1 3,-1-1 1,-1-1 3,-2-2 0,0-1-1,-2-3-2,0-1-1,0-3-1,1-3 1,0-3 0,2-2 0,4-4-10,8-3-21,8-2-20,7-3-22,8-6-1,7-8 15,7-7 17,6-9 16,3-3 9,-2 2 4,-1 0 3,-3 1 3,-3 2 2,-2 5 1,-3 3 1,-3 5 0,-4 2 1,-6 4 4,-3 3 3,-6 3 3,-6 3 9,-6 6 14,-8 4 14,-6 5 15,-3 3 0,1 0-10,1-1-13,0 1-11,2 0-7,1-1-3,0 1-2,2 0-4,1-1-1,2 1-1,2 0-1,2-1 0,3 1-2,2 2-2,4 0-1,2 1-2,3-1-2,3-3-5,3-3-3,4-2-5,1-2-5,2-1-11,3 1-8,1 0-10,-1-1-3,-5-2 5,-5-2 4,-4-2 4,-4-2 4,1 0 4,0-2 5,0 0 4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4"/>
    </inkml:context>
    <inkml:brush xml:id="br0">
      <inkml:brushProperty name="width" value="0.0472" units="cm"/>
      <inkml:brushProperty name="height" value="0.0472" units="cm"/>
      <inkml:brushProperty name="color" value="#00BFF3"/>
    </inkml:brush>
  </inkml:definitions>
  <inkml:trace contextRef="#ctx0" brushRef="#br0">50374 39338 466,'9'-22'3,"3"5"8,4 3 8,2 4 6,2 2 2,1 0-3,1 1-4,1-1-4,1 0-2,3 2-2,1 1-1,3 0-1,-1 3-2,-4 4-1,-2 4-1,-2 4-2,-5 3-3,-5 3-4,-5 3-6,-4 3-6,-6 3-1,-6 1 1,-6 3 0,-5 1 1,-5 1 1,-1-1 1,-3-2 0,-1 1 1,-1-4 1,1-3 1,1-5 0,1-3 2,2-3 1,3-3 0,3-1 0,3-2 1,3-3-2,3-4-1,2-4-2,4-3-2,2-5-1,2-2 0,2-3 1,2-3 1,2-1 0,2 1 2,1 1 1,3 1 1,0 2 3,-2 2 3,-2 4 3,-2 3 3,-2 3 8,-2 6 10,-2 5 13,-2 4 10,-2 4 5,0 5-4,-2 4-2,0 3-4,0 3-3,0 1-2,2 1-5,1 1-2,0 0-3,2 2-2,0 1-3,2 1-2,0 1-2,0 0-3,0 2-1,0 1-3,0-1 0,2-4 1,0-2-1,2-3 2,0-4-7,3-7-14,2-5-12,2-6-13,2-5-9,3-4-4,3-4-5,4-4-3,0-6 0,1-7 8,-1-8 6,1-9 8,-1-3 3,1-2 0,-1 0 0,1-2 0,-2 3 4,-3 6 8,-3 5 9,-3 7 8,-4 6 12,-6 7 15,-6 6 14,-6 8 14,-4 5 5,-3 4-7,-3 3-7,-3 5-8,-1 1-4,1 1-5,1 0-3,1-1-4,1 0-4,2-3-1,2-1-3,3-2-3,1-1-1,2 0 1,2-1 1,2 1-1,4-1-1,6-1-5,6 0-4,6-2-5,5 0-3,5 2-3,4 0-2,6 1-2,4 0-5,1-2-5,2-2-7,2-2-5,-2-1-4,-4 0 1,-5-1 0,-5 1 0,-5 0 1,-3 0 3,-5 0 1,-3 0 3,-4 0 4,-4 0 5,-4 0 6,-4 0 5,-3 0 4,0 0 2,-1-1 1,-2 1 2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4"/>
    </inkml:context>
    <inkml:brush xml:id="br0">
      <inkml:brushProperty name="width" value="0.04169" units="cm"/>
      <inkml:brushProperty name="height" value="0.04169" units="cm"/>
      <inkml:brushProperty name="color" value="#00BFF3"/>
    </inkml:brush>
  </inkml:definitions>
  <inkml:trace contextRef="#ctx0" brushRef="#br0">50123 40831 527,'-63'-13'0,"16"3"0,15 4-1,17 4 1,8 5 9,2 6 22,2 5 20,2 7 22,2 4 3,4 5-13,2 3-14,4 5-13,2 1-8,3 0-6,3 0-5,3 0-4,4-2-8,3-3-8,4-5-10,5-3-9,2-5-9,4-5-10,2-5-10,4-4-10,-1-5 0,-4-4 10,-4-4 8,-3-4 10,-6-1 4,-6 0 1,-5 2 1,-6 1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5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52095 39363 529,'29'-28'2,"-3"9"4,-5 7 4,-3 8 4,-2 4 4,0 2 2,-1 0 4,1 2 3,0 1-2,-1 3-5,1 4-5,0 2-6,-3 3-7,-3 1-11,-4 3-10,-4 1-11,-4 2-2,-2 1 4,-3 1 5,-3 1 4,-4 0 2,-4 1-3,-3-1-2,-5 1-2,-3-1 1,-3-1 5,-3-1 5,-2-1 5,-2-1 4,3-1 0,2-1 2,2-1 0,3-2 1,6-3 0,7-3 1,5-2 0,7-4 7,8-3 16,8-2 15,7-3 15,8-5 3,5-6-7,6-6-9,7-5-9,2-4-7,0 1-7,0 0-7,0-1-8,-2 3-3,-4 3-1,-4 4 0,-3 5-2,-5 3 0,-5 2-1,-5 4 0,-5 2 0,-4 4-1,-4 4 1,-4 4-1,-4 4 2,-5 3 3,-6 5 7,-5 3 8,-7 5 7,-2 0 7,1 0 4,1-1 5,1-1 5,1-1-3,3-1-7,1-1-10,3-1-7,1-2-8,2-1-5,2-2-4,3-3-6,1-7-15,2-14-26,2-13-26,2-15-26,1-5-1,0 2 23,0 2 22,0 1 23,0 4 14,0 5 4,0 5 4,0 5 6,0 6 10,0 6 19,0 8 19,0 6 18,0 5 5,0 1-9,0 3-8,0 1-9,0 4-7,0 5-4,0 5-6,0 5-5,0 0-5,0-4-5,0-4-7,0-3-5,-1-4-8,-2-2-12,-2-1-11,-2-2-11,-1-4-5,0-3 2,1-4 3,-1-4 1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7:55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52150 40036 412,'0'-13'1,"0"6"13,0 6 12,0 6 13,0 4 3,0 2-4,0 1-4,0 3-5,0 4-3,2 7-1,0 7-2,2 7-2,-1 1-2,-2-2-2,-2-3-2,-2-3-2,-1-3-2,2-2-1,0-1-2,2-3-2,0-2-2,2-3 0,0-3-1,2-2-1,1-4-1,3-1-2,4-2-3,2-2-1,4-1-1,3 0 0,5 0 0,3 0 1,4-1-2,1-1-2,2 0-3,2-1-3,1-1-1,-1 0 3,-2 0 1,0 0 2,1-1 2,3-1 3,2 0 2,4-1 4,-1-1 2,-6 0 2,-4 0 3,-5 0 2,-3-1 2,-3-2 2,-1-2 4,-3-1 1,-1-2 2,-1 0 0,0 0 0,-2 1-1,0-4 0,-1-4-1,1-5-2,0-4-2,-2-8-1,-1-7-1,-2-8-1,-2-7 0,-1-8-7,-1-6-12,1-5-11,0-6-11,-1 4-8,-2 15-5,-2 14-3,-2 16-4,-1 5-5,2 0-5,0 0-5,2-2-5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1"/>
    </inkml:context>
    <inkml:brush xml:id="br0">
      <inkml:brushProperty name="width" value="0.04961" units="cm"/>
      <inkml:brushProperty name="height" value="0.04961" units="cm"/>
      <inkml:brushProperty name="color" value="#FED406"/>
    </inkml:brush>
  </inkml:definitions>
  <inkml:trace contextRef="#ctx0" brushRef="#br0">60426 49544 443,'-21'-1'-6,"5"-1"11,5 0 11,5-1 12,4-2 6,5 0 4,6-2 4,4 0 3,5-1-1,3 1-5,5-1-5,3 0-5,3 0-5,-1 2-3,0 1-5,1 0-3,-1 2-2,0 0 0,1 2 0,-1 1 0,-1 0-1,-3 0-3,-3 0-4,-3 0-3,-2 0-6,1 0-11,0 0-9,-1 0-11,-3-3-7,-6-2-6,-8-5-5,-6-4-6,-5-3 3,-2-3 12,-2-3 12,-1-3 13,-2-2 8,0-3 8,1-1 7,-1-2 6,2 2 3,2 7-2,4 7-2,3 7-2,0 1-1,-2 0 1,-2-3 0,-1-1 0,-2-1 5,0 4 12,0 3 12,1 2 10,0 6 5,2 8-6,2 8-3,2 7-5,2 7-3,0 5-3,2 4-4,0 6-2,1 2-4,0 0-2,0 0-2,0 0-3,0 2-3,0 2-1,0 3-2,0 4-2,0 1-3,0 3-4,0 2-4,0 1-5,0-1-3,0-6-3,0-6-3,0-6-3,0-7-3,0-6-2,0-7-3,0-7-1,-3-5-2,-6-6 3,-5-5 1,-7-4 2,0-3 3,3 2 6,4 0 4,5 2 6,1-1 4,0 0 3,0-2 2,0 0 4,-1-2 2,-2 0-2,-1-1 1,-3-1-1,-1-1 0,1 0 0,-1 0 2,0 0-1,3 0 7,5-2 11,4 0 11,6-1 11,6-4 0,9-7-10,9-7-12,9-7-11,7-6-10,4-8-9,6-6-10,4-7-10,2-4-5,-2 1-1,-2-1 0,-2 0-1,-2 1 1,-2 1 5,-2 1 4,-2 1 5,-4 3 2,-6 8 2,-5 7 2,-7 6 1,-5 6 2,-5 7 5,-4 5 4,-6 7 4,-1 6 15,2 6 28,2 7 26,2 8 28,1 3 3,2 1-19,0 1-22,1 1-19,0 2-17,-2 3-16,-2 3-14,-2 3-14,-3 2-9,-4-1-2,-4 0-2,-4 1-2,-3-2 0,-2-2-1,-1-2 1,-3-1 0,-1-3 1,-1-5 3,-1-3 3,-1-4 2,0-4 4,-1 0 2,1-4 5,-1 0 2,1-2 4,1 0 4,1 0 3,1 0 4,2 0 4,2 1 4,4 2 4,3 0 5,1 3 3,2 2 3,1 3 2,0 4 3,2 1 1,0 3-2,2 1-1,1 3 0,0 0-4,0 1-3,0-1-3,0 1-5,0 0-1,0 1-1,0 1 0,0 1 0,-1-2-3,-1-3-5,0-5-6,-1-3-5,1-9-9,7-14-11,6-14-12,6-13-11,4-7-2,3-2 8,3 0 7,3-2 7,2 2 7,1 4 3,0 4 5,2 4 4,-1 4 6,-1 8 11,-3 7 8,-1 7 10,-5 5 5,-3 4 0,-6 4-2,-5 4 1,-4 3-2,-4 5-2,-4 3-1,-4 5-2,-4 2-2,-3 3-2,-5 1-1,-3 2-2,-4 1-3,0-1-4,-1-1-3,0-1-4,-3-2-3,-1 0-2,-3-1-2,-1-1-3,-1-2 0,0-1 2,-1-3 0,1-1 2,1-3 1,1-3 3,3-2 1,2-4 2,2-2 3,5-2 4,3-3 3,4 0 4,9-5 3,12-4 2,13-6 2,13-4 1,8-4-3,4-3-7,4-3-8,4-2-9,2-2-4,0 3-3,0 1-3,0 3-2,-3 2-2,-2 5-2,-5 3-2,-4 4-2,-5 3 0,-7 2 1,-8 3 2,-5 1 0,-8 0-4,-8-1-10,-8 0-11,-8-1-11,-4-3 1,1-2 11,-1-3 10,1-3 12,0-3 8,0 0 3,2-1 5,1-1 3,1 1 4,3 3 5,1 2 4,2 4 5,1 6 11,0 8 17,1 9 18,-1 9 18,-3 7 2,-4 5-13,-5 4-14,-5 6-14,-5 4-9,-7 6-6,-5 4-6,-6 5-5,-2 1-6,0-4-6,2-4-5,0-4-6,5-7-6,6-9-10,7-8-7,7-8-10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2"/>
    </inkml:context>
    <inkml:brush xml:id="br0">
      <inkml:brushProperty name="width" value="0.04061" units="cm"/>
      <inkml:brushProperty name="height" value="0.04061" units="cm"/>
      <inkml:brushProperty name="color" value="#FED406"/>
    </inkml:brush>
  </inkml:definitions>
  <inkml:trace contextRef="#ctx0" brushRef="#br0">62550 52427 541,'44'-6'9,"-8"2"17,-6 4 18,-7 3 17,-2 2 6,3 5-9,3 4-7,3 4-7,2 2-8,-1 1-8,1 1-7,-1 1-8,1-1-13,2-1-18,3-3-19,1-1-18,-3-3-6,-7-4 9,-9-4 8,-7-4 8,-4-2 3,0 2-3,0 0-4,0 2-3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2"/>
    </inkml:context>
    <inkml:brush xml:id="br0">
      <inkml:brushProperty name="width" value="0.05393" units="cm"/>
      <inkml:brushProperty name="height" value="0.05393" units="cm"/>
      <inkml:brushProperty name="color" value="#FED406"/>
    </inkml:brush>
  </inkml:definitions>
  <inkml:trace contextRef="#ctx0" brushRef="#br0">64721 49751 407,'24'-14'57,"4"1"-5,3 2-5,3 2-3,2 1-6,1-2-6,0 0-8,2-1-7,-2 0-5,-5 2-4,-5 3-3,-5 1-5,-7 3-1,-9 4-3,-8 3-1,-9 6-1,-7 2 1,-2 3 7,-3 3 5,-3 3 6,-2 2 4,-1 1 1,0 1 1,-2 1 2,-1 1 0,1 2-1,0 3 0,-1 1-2,2 0-1,1-1-2,3-3-2,2-1-3,1-4-2,4-2-3,3-3-2,3-2-2,5-6-6,6-5-7,7-6-7,8-6-9,5-6-2,7-5-1,5-7 1,7-5 1,2-2 2,0 1 3,0 3 5,0 1 3,-2 4 4,-7 5 5,-6 5 4,-5 5 4,-6 4 5,-4 7 4,-6 6 4,-4 6 4,-7 5 2,-6 7 0,-7 5 1,-7 6 1,-4 2 0,-1 0 3,-1-1 1,0-1 3,0-3-2,3-2-5,3-3-5,3-3-4,3-4-6,3-5-5,3-5-7,3-5-6,5-10-8,8-18-12,8-15-12,7-17-10,4-13-5,-1-6 3,0-7 3,-2-6 3,0-2 4,-1 5 4,1 5 5,0 5 4,-1 4 5,-1 5 6,-1 3 4,0 4 5,-2 4 4,-1 4 5,-1 4 4,0 4 4,-2 5 6,-1 7 11,0 7 8,-2 7 10,2 4 4,2 2 0,3 2-1,4 2-1,1 5-1,3 8-4,1 7-3,3 9-4,1 5-1,1 6-3,1 5 0,1 4-3,0 7-1,1 8-4,-1 7-2,1 9-4,-2 9-5,0 13-7,-1 13-6,0 13-7,-2 1-5,1-11-2,-1-11-2,1-10-2,-1-10-7,1-8-9,-1-7-10,1-8-10,-3-11-3,-5-13 3,-5-12 3,-4-12 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2"/>
    </inkml:context>
    <inkml:brush xml:id="br0">
      <inkml:brushProperty name="width" value="0.04652" units="cm"/>
      <inkml:brushProperty name="height" value="0.04652" units="cm"/>
      <inkml:brushProperty name="color" value="#FED406"/>
    </inkml:brush>
  </inkml:definitions>
  <inkml:trace contextRef="#ctx0" brushRef="#br0">66608 50943 472,'-10'-3'6,"-4"10"9,-4 9 12,-3 11 9,-3 8 9,1 8 5,-1 8 5,1 8 5,-2 5-2,-3 3-7,-3 3-8,-3 3-9,-1-1-8,-1-7-10,1-5-11,0-6-8,0-7-10,3-6-7,1-7-7,3-7-7,2-8-5,3-7-2,3-8 0,3-8-2,2-7 2,4-8 5,3-6 5,3-6 5,1-2 1,0 7-5,0 5-3,0 7-5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5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80500 26344 480,'0'-22'17,"2"5"-1,0 3-1,2 4-1,1 3 2,1 1 4,3 0 3,2 2 5,1 0 0,2 2 1,0 0-1,1 2 0,0 1 0,-1 4-1,-1 2 1,0 4 1,-2 1-3,-1 3-2,0 1-4,-2 3-3,-1 2-3,-2 1-2,-2 3-2,-2 1-3,-3 2-1,-2 1-1,-4 1-2,-2 1-2,-2-1-1,1-2-2,-1-1-2,0-3-2,0-2-2,1-5 0,-1-3-1,0-4-1,2-5 0,2-6 2,4-6 2,3-6 0,3-5 1,5-5-3,6-5-1,4-5-3,2 0 1,1 2 1,0 3 2,-1 3 1,1 1-3,1-1-7,1-1-7,2-1-8,-1 0-5,1 1-3,-1 1-4,1 1-2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3"/>
    </inkml:context>
    <inkml:brush xml:id="br0">
      <inkml:brushProperty name="width" value="0.04834" units="cm"/>
      <inkml:brushProperty name="height" value="0.04834" units="cm"/>
      <inkml:brushProperty name="color" value="#FED406"/>
    </inkml:brush>
  </inkml:definitions>
  <inkml:trace contextRef="#ctx0" brushRef="#br0">66650 48823 455,'2'-24'7,"4"1"17,4-1 15,3 1 17,3 1 4,2 6-6,0 5-5,1 5-6,1 5-6,1 7-5,1 7-6,1 8-6,0 5-3,-1 6-1,-1 7-1,0 5-2,-4 0-1,-3-8-2,-4-6-2,-4-7-2,-2-3-17,0-1-36,0 1-34,0 0-35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3"/>
    </inkml:context>
    <inkml:brush xml:id="br0">
      <inkml:brushProperty name="width" value="0.04616" units="cm"/>
      <inkml:brushProperty name="height" value="0.04616" units="cm"/>
      <inkml:brushProperty name="color" value="#FED406"/>
    </inkml:brush>
  </inkml:definitions>
  <inkml:trace contextRef="#ctx0" brushRef="#br0">70653 50316 476,'0'-15'11,"0"17"23,0 16 23,0 17 21,-1 9 7,-1 3-14,0 4-11,-1 2-13,-2 8-11,-2 13-10,-2 13-12,-1 13-10,-3 0-7,0-11-4,-1-10-4,-1-11-5,0-7-5,4-6-10,3-5-10,3-4-8,2-9-7,3-14-5,4-11-3,2-14-4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4"/>
    </inkml:context>
    <inkml:brush xml:id="br0">
      <inkml:brushProperty name="width" value="0.04649" units="cm"/>
      <inkml:brushProperty name="height" value="0.04649" units="cm"/>
      <inkml:brushProperty name="color" value="#FED406"/>
    </inkml:brush>
  </inkml:definitions>
  <inkml:trace contextRef="#ctx0" brushRef="#br0">71459 50478 473,'8'-21'8,"-2"5"15,-1 5 16,0 5 16,-4 5 5,-4 7-7,-5 7-6,-6 8-7,-3 4-4,-3 5-6,-3 3-4,-3 4-4,-3 3-4,-3 2-1,-2 2-2,-4 2-1,0 0-3,1-2-3,3-2-4,2-1-4,2-5-2,5-6-3,3-6-3,5-5-2,4-4 0,6-3 4,6-1 3,6-2 4,6-2 1,7 0-1,7-2 0,7 0-2,5-1-2,2 1-3,4 2-4,3 0-3,-1 1-1,-2 0 1,-3 0 1,-3-1 0,-4 1-4,-2-2-10,-3-1-11,-3 0-11,-3-2-5,-3-1-1,-3 0-2,-2-1-1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5"/>
    </inkml:context>
    <inkml:brush xml:id="br0">
      <inkml:brushProperty name="width" value="0.06127" units="cm"/>
      <inkml:brushProperty name="height" value="0.06127" units="cm"/>
      <inkml:brushProperty name="color" value="#FED406"/>
    </inkml:brush>
  </inkml:definitions>
  <inkml:trace contextRef="#ctx0" brushRef="#br0">72743 50625 359,'-22'-18'49,"6"13"3,5 10 2,5 13 1,1 7-2,-2 5-7,-2 3-7,-2 4-7,-1 5-6,-3 4-5,-2 6-3,-1 4-5,-4 3-4,-1 1-2,-4 1-3,-3 2-4,-1-5-3,3-7-4,2-8-5,1-7-5,6-12-6,9-11-8,8-14-9,10-12-8,6-12-1,5-11 8,5-10 7,5-11 6,2-5 5,2 2 0,1 3 0,1 1 1,-2 5 1,-3 8 3,-5 8 1,-3 7 3,-5 9 12,-3 7 22,-4 8 20,-4 8 23,-3 6 6,0 5-8,-2 5-7,0 5-9,-1 2-5,0-1-5,0-1-5,0-1-4,0 1-4,0 3-3,0 3-2,0 3-2,3-4-9,9-10-15,8-9-13,7-10-16,4-10-3,-3-9 4,-2-11 5,-1-9 5,-1-4 2,-1 2-3,1 2-1,-1 2-1,-2 4 1,-5 7 6,-4 7 5,-6 7 7,-3 7 8,-2 8 14,-2 7 13,-2 9 13,-1 3 4,0 1-2,0-1-3,0 1-4,1-1-4,1 1-4,0-1-4,2 1-5,2-2-4,5-3-6,6-3-6,4-3-6,1-5-6,-1-6-10,-2-7-7,-2-8-9,-1-3-3,1-1 2,1-1 2,1-1 3,0 1 6,-2 5 8,-3 3 10,-1 4 9,-2 4 7,-2 6 4,-2 4 5,-2 6 5,-1 2 4,0 1 2,0 1 4,0 1 2,0 0-2,0 1-5,0 0-6,0-1-5,1-2-8,4-5-7,2-4-8,4-6-7,0-5-5,1-5-2,0-7-2,0-6-2,0-3-1,1-1 2,1-1 2,2 0 1,-1-2 2,-1 1 3,-1-1 3,-1 1 2,0 0 2,0 1 0,0 1 1,0 1-1,-2 2 3,-1 3 4,-2 3 4,-2 3 5,-2 5 15,0 8 25,-2 8 24,0 7 25,-3 5 4,0 1-19,-3 1-17,-2 2-18,0 0-11,0 4-5,2 3-6,1 3-4,0 0-5,2-2-3,0-1-5,2-3-4,1-2-2,1-3-3,3-3-2,2-3-1,2-2-4,4-4-1,2-3-3,3-2-2,2-5-2,1-2-2,1-5-1,1-4-3,1-4 0,0-6 0,-1-3 1,1-6 0,-2-5 1,-1-3 4,-3-4 2,-1-4 3,-3-1 1,-1 0 2,-2 2 0,-2 0 1,-2 3 2,-2 6 3,-3 4 3,0 5 3,-4 4 4,-2 3 3,-4 3 4,-2 3 5,-2 2 2,-2 2 0,0 2 2,-1 2 1,-1 3-1,-1 4-3,-1 4-2,-1 4-2,-1 1-4,1 1-3,-1 0-5,0 0-4,3 0-6,5 1-7,4 1-9,6 2-8,3-2-5,4-3-2,2-3-2,4-2-2,2-3 2,3-1 6,3 0 5,3-1 5,0-2 5,-3-1 1,-3 0 2,-2-1 2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5"/>
    </inkml:context>
    <inkml:brush xml:id="br0">
      <inkml:brushProperty name="width" value="0.05511" units="cm"/>
      <inkml:brushProperty name="height" value="0.05511" units="cm"/>
      <inkml:brushProperty name="color" value="#FED406"/>
    </inkml:brush>
  </inkml:definitions>
  <inkml:trace contextRef="#ctx0" brushRef="#br0">77194 50950 399,'27'1'18,"-7"2"8,-8 2 7,-8 2 7,-5 1 4,0 1-1,-2 2 0,0 0-1,-2 1-2,0 3-1,-1 2-3,-2 2-1,-1 2-3,-3 2-4,-4 4-5,-1 3-4,-2 0-3,4-3-2,3-3-3,3-3-2,2-2-2,2-1-5,2-1-2,2 0-4,3-3-3,6-3-1,4-3-3,5-2-2,3-3-1,1-1 1,1 0-1,1-1 1,0-1-1,-1 0-3,-1 0-1,0 0-3,-2-1-5,-1-1-9,-1 0-8,-1-1-9,-2-2-2,-2-2 7,-4-2 5,-3-1 6,0-3 3,0-2 4,1-2 1,2-1 3,-1-1 3,-2 2 5,-3 3 4,0 1 4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15"/>
    </inkml:context>
    <inkml:brush xml:id="br0">
      <inkml:brushProperty name="width" value="0.05712" units="cm"/>
      <inkml:brushProperty name="height" value="0.05712" units="cm"/>
      <inkml:brushProperty name="color" value="#FED406"/>
    </inkml:brush>
  </inkml:definitions>
  <inkml:trace contextRef="#ctx0" brushRef="#br0">77740 51000 385,'-15'55'211,"2"0"-49,2-1-49,3 1-48,-1 2-31,-2 6-13,-2 4-12,-1 5-14,-1 0-12,2-1-12,2-4-10,3-3-12,0-8-9,2-12-10,0-13-8,2-13-9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28"/>
    </inkml:context>
    <inkml:brush xml:id="br0">
      <inkml:brushProperty name="width" value="0.055" units="cm"/>
      <inkml:brushProperty name="height" value="0.055" units="cm"/>
      <inkml:brushProperty name="color" value="#FED406"/>
    </inkml:brush>
  </inkml:definitions>
  <inkml:trace contextRef="#ctx0" brushRef="#br0">84356 48733 399,'-22'-18'0,"3"-3"0,3-5 0,3-3 0,3 0 0,4 3 0,4 5 0,4 3 0,8-3 8,13-9 13,13-10 14,13-10 15,3-2 4,-2 8-7,-5 6-6,-4 8-6,0 3-5,6 1-3,5 1-3,4 1-4,1 1-3,-2 2-2,-4 3-1,-2 1-3,-4 3-2,-2 3 0,-4 3-1,-2 2 0,-3 4-2,-3 4 0,-3 4-1,-3 4-1,-3 3 0,-3 5 0,-3 4 1,-3 3-1,-2 3 1,-2 3 1,-2 1 0,-2 3 0,-2 1 1,-1 2-1,0 2 1,-1 2-1,-2 0 0,-1 0-1,0-1 0,-1-1-1,-2-2 0,0 0-1,-1-2-1,-2 1-1,0-2-1,-2 0 0,0 0-3,-1 1 0,-1-2-1,-2 0-2,0-1-2,-1-1-1,-3-1-1,-5 2-1,-5 1-1,-5 1-2,-2 1-3,0 0-7,-1 2-6,1 1-7,1-2-4,3-4-1,3-4-1,4-3-2,2-4 3,4-3 4,5-3 6,3-2 4,2-4 3,2 1-2,1-2-1,0 0-1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28"/>
    </inkml:context>
    <inkml:brush xml:id="br0">
      <inkml:brushProperty name="width" value="0.05817" units="cm"/>
      <inkml:brushProperty name="height" value="0.05817" units="cm"/>
      <inkml:brushProperty name="color" value="#FED406"/>
    </inkml:brush>
  </inkml:definitions>
  <inkml:trace contextRef="#ctx0" brushRef="#br0">85461 54300 378,'-13'2'55,"8"4"-1,7 4 1,6 3-1,4 3-2,0 2-5,-1 0-4,1 1-6,0 1-4,0 3-4,-1 1-4,1 3-5,0 0-1,0-1-1,-1-1 0,1-1 1,-1-1-3,-1-1-3,0-1-4,-2-1-4,0-6-19,0-10-38,0-12-36,0-10-38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29"/>
    </inkml:context>
    <inkml:brush xml:id="br0">
      <inkml:brushProperty name="width" value="0.05241" units="cm"/>
      <inkml:brushProperty name="height" value="0.05241" units="cm"/>
      <inkml:brushProperty name="color" value="#FED406"/>
    </inkml:brush>
  </inkml:definitions>
  <inkml:trace contextRef="#ctx0" brushRef="#br0">84500 48317 419,'-29'-1'0,"5"0"0,5-2 0,5 0 0,1-2 4,0 0 7,-1-1 7,-1-1 8,0-2 3,4-2-2,3-2-2,3-1-1,2-3 0,3-2-1,4-1 0,2-3 1,4 0-1,6-1 0,4 1-1,5-1 0,5 0 0,5-1-1,4-1 0,6 0 0,2-1-1,0 2-3,0 3-2,0 2-2,-1 1-2,-4 4 0,-2 3-3,-3 3 0,-2 2-1,0 2 1,1 2 0,-1 2 1,0 1-2,-2 2-3,0 0-2,-1 2-4,-1 1-1,-1 6 0,-1 2 2,-1 5 1,-1 1-2,-1 1 0,-1-1-3,-1 1-2,-2 1 0,-3 1 0,-3 3 1,-3 1 0,-2 2 1,-2 3 2,-2 1 0,-2 3 1,-2 0 1,-1 2 0,0 0 0,-1 2 1,-3 0 0,-2-2 0,-4 0 0,-2-1 0,-3-1 0,-3-2 0,-3 0 0,-3-1 0,-3 0 0,0-1 0,-1 0 0,0 1 0,-4-1-1,-1 2-2,-4 1-3,-3 1-3,-1-1-2,2 0-4,0-1-4,1-1-3,3-2-5,5-3-3,5-3-6,5-3-4,4-3 2,3-1 5,2-2 7,4-2 6,2-3-1,2 1-8,2-2-8,2 0-8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29"/>
    </inkml:context>
    <inkml:brush xml:id="br0">
      <inkml:brushProperty name="width" value="0.04293" units="cm"/>
      <inkml:brushProperty name="height" value="0.04293" units="cm"/>
      <inkml:brushProperty name="color" value="#FED406"/>
    </inkml:brush>
  </inkml:definitions>
  <inkml:trace contextRef="#ctx0" brushRef="#br0">85466 54050 512,'-12'12'10,"8"9"18,8 9 20,8 9 18,2 2 5,-1-4-11,-2-3-12,-2-5-10,-1 0-8,0 3-3,-1 3-5,1 2-3,-1 0-5,-2-3-8,-2-5-6,-2-3-7,0-7-17,2-9-26,2-8-27,2-10-26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5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81570 25231 424,'-5'-7'47,"8"1"0,6 0-1,7 2-2,4 0-4,0 2-8,-1 0-9,1 2-8,-2 0-6,-1 2-5,-2 0-4,-2 2-4,-2 0-2,-1 2-1,0 0 0,-2 1-1,-1 1 1,-2 2 1,-3 0 3,0 2 1,-2 0 4,0 3 3,0 1 5,0 3 3,-1 1 4,-1-1 3,0 1 1,-1 0 4,-1-1 0,0 1-2,0-1-2,0 1-2,0-1 0,0 1-1,0-1-1,0 1-1,1 0-1,0 1-4,2 1-2,1 1-4,0 0-2,0-1 0,0-1-2,0 0-1,0-1 0,0 1-1,0 1-1,0 1-1,-1 0 0,-1 1 0,0-1 0,-1 1 1,-2-1-1,-2-1-1,-2-1-1,-2-1-1,-1-2-1,-1-1-3,-2-2-2,0-2-2,-3-2-3,-3 1 0,-5 0-1,-3 0-1,-2-2-3,1-1-4,1-2-5,1-2-5,2-2-5,3-2-8,3-2-7,3-2-9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30"/>
    </inkml:context>
    <inkml:brush xml:id="br0">
      <inkml:brushProperty name="width" value="0.04274" units="cm"/>
      <inkml:brushProperty name="height" value="0.04274" units="cm"/>
      <inkml:brushProperty name="color" value="#FED406"/>
    </inkml:brush>
  </inkml:definitions>
  <inkml:trace contextRef="#ctx0" brushRef="#br0">84363 48207 514,'-28'-23'28,"9"1"2,7 1 2,8 1 3,6 0-2,4 1-3,4-1-4,3 1-4,6-3-2,5-3 2,7-5 0,5-3 1,5-2-1,4 1-2,4 1-1,4 2-2,3 0-2,0 3-1,1 1-2,2 3-1,-3 2-2,-5 5-1,-4 3-2,-5 4-1,-2 4-2,2 2-2,2 4 0,2 3-3,-2 3 0,-5 5 1,-7 5 0,-6 5 0,-3 3-1,-1-1 0,-1 1-1,0-1-2,-2 2 1,-1 3 1,-1 3 1,-1 3 1,-2 0 1,-4-2 0,-5-1 1,-2-3 0,-5 1 0,0 5 0,-3 3 0,-2 4-1,-3 3 0,-6 0-1,-4 2 0,-5 0-1,-3 1-1,-3-2-3,-1 0-2,-2-1-3,-1-2-3,1-2-6,1-2-5,2-2-4,-1 0-3,1 1 2,0 0 1,-1 2 1,2 0 2,3 1 3,3-1 3,3 0 2,3-3-2,3-8-7,2-6-7,4-6-8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30"/>
    </inkml:context>
    <inkml:brush xml:id="br0">
      <inkml:brushProperty name="width" value="0.03286" units="cm"/>
      <inkml:brushProperty name="height" value="0.03286" units="cm"/>
      <inkml:brushProperty name="color" value="#FED406"/>
    </inkml:brush>
  </inkml:definitions>
  <inkml:trace contextRef="#ctx0" brushRef="#br0">85300 55150 669,'1'14'3,"2"-3"6,2-2 6,2-4 6,1-1 5,1 0 3,2 0 3,0 0 3,0 1 0,0 3-3,-2 4-2,-1 2-4,0 1-6,-2-1-7,-1-1-9,0 0-7,-1-2-11,2 1-12,0 0-13,2 0-13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47"/>
    </inkml:context>
    <inkml:brush xml:id="br0">
      <inkml:brushProperty name="width" value="0.05717" units="cm"/>
      <inkml:brushProperty name="height" value="0.05717" units="cm"/>
      <inkml:brushProperty name="color" value="#F2395B"/>
    </inkml:brush>
  </inkml:definitions>
  <inkml:trace contextRef="#ctx0" brushRef="#br0">24550 48925 384,'16'-21'38,"-1"3"-5,1 4-5,0 5-4,1 1-3,3 0-3,3 0-1,3 0-2,3 1-2,2 2-4,4 3-2,3 1-4,1 0 0,-2-1 1,0 0 0,-1-1 2,-2-1-1,-2 2-2,-1 0-2,-3 2-2,-1 0-2,-3 2 0,-1 0 0,-3 2 0,-2 0 1,-2 2 5,-4 0 2,-3 1 5,-1 2 2,-2 4 2,-1 2 2,0 3 2,-2 3 1,-1 1-1,0 3 0,-1 1-1,-3 3 1,-2 5 0,-4 3 1,-2 4 0,-1 2 1,1 1-2,0-1 0,2 0-2,0-1-1,-2 0-1,0-1-3,-1-2-1,0 1-2,2 1 0,2 0-2,2 2-1,1-1-1,1 0-2,-1-1-3,0-1-2,0-4-1,2-4 0,0-5 0,2-5 1,-3-9-8,-6-12-16,-6-14-16,-5-11-15,-3-8-4,1 1 9,1 0 10,1-1 8,-3-3 4,-5-6 1,-7-8 0,-5-6 0,0 0 1,4 8 0,5 8 1,5 8 0,4 5 2,3 5 4,3 3 3,3 4 4,1 3 3,2 1 2,1 0 3,0 2 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47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23973 49097 475,'-8'-7'2,"2"0"4,1 2 4,0 1 5,2 3 5,0 7 9,2 7 9,0 8 9,1 4 1,0 2-5,0 4-5,0 3-5,0 2-3,0 1-1,0 0-1,0 2 0,-1 0-4,-2-2-4,-2 0-5,-1-1-4,-2 0-4,0 2-4,0 2-3,0 3-2,0 1-2,-2 3 1,0 4 2,-1 3 0,0-1-6,0-1-15,2-2-14,1-2-15,1-6-8,2-8 1,2-9-1,2-8 1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48"/>
    </inkml:context>
    <inkml:brush xml:id="br0">
      <inkml:brushProperty name="width" value="0.04893" units="cm"/>
      <inkml:brushProperty name="height" value="0.04893" units="cm"/>
      <inkml:brushProperty name="color" value="#F2395B"/>
    </inkml:brush>
  </inkml:definitions>
  <inkml:trace contextRef="#ctx0" brushRef="#br0">24481 49448 449,'0'-29'61,"2"7"-9,0 5-9,2 7-9,1 1-5,3 0 0,3-2-2,4 0-1,3 0 0,5 3 0,5 1 0,5 2 0,2 2-2,0 0-6,0 2-6,1 0-5,-2 1-3,-2 0-1,-1 0-1,-3 0-2,-2 1-4,-3 0-7,-3 2-8,-3 0-8,-4 2-5,-6 4-2,-6 2-4,-6 3-2,-5 3 0,-6 1 5,-4 3 4,-5 2 5,-4-1 4,-2-2 2,-4-1 4,-3-2 3,-2-1 2,-2 1 3,-2 1 1,-2 1 2,0 1 4,3 0 6,4-1 5,2 1 6,4-2 5,4-1 7,3-2 7,5-3 6,8-1 3,16-2 0,14-2 0,15-2 0,7-3-4,2-2-8,1-4-8,0-2-8,0-2-5,-2 0-1,-1 0-2,-3 1 0,-2 0-6,-3 2-7,-3 2-9,-3 2-8,-5-2-12,-7-4-18,-7-5-17,-6-5-17,-5-4-1,0 0 16,-2-1 16,0 0 16,-1-4 11,1-3 6,-1-5 7,0-3 6,0-3 4,0 0 2,0-2 2,1 0 2,0 1 4,2 5 4,2 5 4,2 6 4,0 2 4,-2 4 2,-2 3 1,-2 3 3,-1 8 8,1 14 15,-1 13 16,0 15 16,0 8-1,0 7-15,0 6-15,1 6-16,-2 5-12,0 7-8,-2 5-10,0 6-7,-1 4-11,1 0-10,-1 2-12,0 1-9,1-6-6,3-12 3,1-11 1,2-12 3,2-9-1,0-6-2,1-6-4,2-5-3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49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29149 49416 493,'0'-12'10,"0"8"20,0 8 21,0 8 19,0 7 5,2 9-9,0 7-11,2 8-10,-1 3-9,-1-4-8,0-2-7,-1-3-7,-3-3-8,0 0-9,-4-1-8,0-1-8,-2-2-8,2-1-7,0-3-7,2-1-7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49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29150 50460 556,'14'-15'46,"-1"4"0,-2 3-2,-2 3 0,0 0-2,2 2-2,1-1-4,3 0-2,2 0-5,1 0-4,3 0-5,2 0-6,-1 0-3,-1 0-4,-3 0-3,-1 1-2,-2-1-14,-1 2-23,0 0-22,-2 2-23,-2-2-5,-4 0 12,-4-3 12,-4-2 13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0"/>
    </inkml:context>
    <inkml:brush xml:id="br0">
      <inkml:brushProperty name="width" value="0.05851" units="cm"/>
      <inkml:brushProperty name="height" value="0.05851" units="cm"/>
      <inkml:brushProperty name="color" value="#F2395B"/>
    </inkml:brush>
  </inkml:definitions>
  <inkml:trace contextRef="#ctx0" brushRef="#br0">30087 48899 376,'0'-18'55,"0"12"4,0 12 2,0 12 2,0 5-3,0 2-10,0 1-9,0 1-11,-1 2-5,-2 5-5,-2 3-2,-2 4-4,0 3-3,-1 0-1,0 2-3,0 0-1,0 1-2,0-2-2,1 0-1,-1-1-1,0-2-1,2 2 0,1-1 1,0 0 0,1-3-5,0-4-11,0-5-11,1-5-10,0-10-12,3-16-10,4-16-11,2-15-11,3-8 3,4 3 17,2 2 18,3 2 16,2 1 11,-1 3 3,1 2 2,0 1 3,-1 3 7,1 1 10,-1 2 11,1 3 11,-1 1 6,-3 2 2,-1 3 0,-2 1 2,-1 4-2,-1 6-4,1 6-4,0 5-5,-2 5-3,-4 3-4,-4 4-2,-4 2-3,-2-1-3,0-2-3,0-3-3,0-2-4,4-5-2,8-3-5,7-4-3,9-4-3,4-5-4,3-8-2,1-6-2,3-7-2,-1-3 0,0-1 2,-1 1 1,-1 0 3,-2 1 2,-1 2 4,-3 4 3,-1 3 3,-5 5 13,-7 7 20,-7 6 19,-6 8 21,-4 4 4,0 5-14,0 3-13,0 5-13,1 0-9,0-3-3,2-3-5,0-3-4,1-1-3,0 1-2,0 1-3,0 2-1,2 0-5,2 1-2,4 1-5,2 1-4,2-3-1,1-5-2,1-6 0,2-6 0,1-5-1,3-4 2,3-4 0,3-4 1,2-3 0,1-5-3,1-3-1,1-5-3,-1-1 1,-2 2 4,-1 0 2,-2 1 4,-4 2 2,-5 3 3,-5 3 3,-5 3 3,-3 1 1,-4 0 0,-2 1 2,-3-1-1,-5 1 1,-6 3 0,-6 1-1,-5 2-1,-5 3-4,-3 2-8,-2 4-7,-4 2-8,0 4-5,2 2-2,1 3-2,3 3-2,4 1-1,5-2 0,7-3 0,5-1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0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28813 49291 704,'-9'-4'7,"0"8"15,-2 8 14,1 7 14,-1 7 3,4 5-9,2 5-9,4 5-9,1 3-10,0 3-9,0 4-10,0 2-9,0 0-8,0-4-8,0-4-6,0-4-8,0-4-4,0-5 0,0-6 0,0-3-1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1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28600 49096 547,'0'-15'0,"2"2"0,0 2 0,2 3 0,0 0 3,0 2 4,0 0 6,0 2 4,0 4 9,0 10 13,-1 8 12,2 9 13,-2 7 1,2 6-13,-2 6-12,1 6-12,-1 4-8,-4 4-6,-2 2-5,-3 3-4,-1 2-10,1 3-12,4 1-12,1 3-12,1-6-6,0-11 1,0-12 0,0-11 1,0-8 1,0 0-1,0 0 1,0-2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8:26:26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83559 25131 489,'15'-13'39,"-1"3"0,-1 4 1,-1 4 1,1 2-2,2 2-4,1 0-4,3 2-3,0 1-5,-3 3-3,-1 4-3,-2 2-4,-3 3-3,-2 1-2,-4 3-2,-2 1-2,-5 2-2,-2 1-1,-5 1 0,-4 1-2,-3 0 0,-1-3 0,-3-1-1,-1-3-1,-1-1 0,1-3-2,0-1 0,2-2-2,4-2 1,7-1 4,6 0 3,8-2 4,4-1 2,3 0-1,4-2-1,2 0 0,1-2-1,-1 2 2,-1-2 1,-1 1 1,-1 1 1,-2 2-1,-3 2 1,0 2 0,-4 0-1,-1 1 1,-2 0-2,-2 0 1,-1 0-1,-2 1-1,0 1 0,-2 2-1,-2 0-1,-3 1-4,-5 1-1,-4 1-4,-2 1-1,-3-1 0,-2 1 0,-1-1 0,-1 0-2,3-2-7,1-3-4,3-1-7,1-3-5,2-2-6,3-4-5,1-2-7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2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29492 53900 456,'-29'24'92,"5"1"-20,5 1-19,5 1-18,1 4-12,0 6-1,-1 8-3,-1 6-2,-1 4-2,1 0-3,-1 0-2,0 0-3,-1 0-2,-1 1-5,-3 2-3,-1 0-5,-1-1-3,3-3-4,1-2-5,2-4-4,4-5-1,3-7 0,4-9 0,4-7 2,4-14-3,6-18-5,4-19-4,5-19-6,4-9 2,1-3 5,3-2 6,1-1 6,1 0 5,-3 2 3,-1 4 5,-3 3 3,-1 4 3,-2 8 1,-3 6 2,-1 7 2,-2 7 4,-1 5 8,0 6 8,-2 7 8,1 5 7,2 6 6,2 5 6,1 7 6,1 5-1,-4 5-8,-3 5-8,-2 5-8,-3 2-6,1 2-3,0 1-4,0 0-3,-1 1-4,-2 0-4,-2 0-2,-2 0-4,-1-2-2,-2-5 0,0-5-1,-1-5-1,-2-5-6,-2-3-11,-2-5-11,-1-3-12,-3-6-2,-2-8 7,-1-8 6,-3-7 6,1-5 5,3-1 2,3-1 3,3-1 2,2 1 5,2 3 4,2 3 7,2 3 5,3 3 5,4 2 5,4 4 6,4 3 5,3 1 1,1 2-3,3 0-4,2 2-3,1 0-3,3 0-4,1 0-4,3 0-4,1-1-5,3-2-5,1-2-7,2-2-5,1-2-2,-3-1 3,-2-3 2,-1-2 3,-3 0-1,-3-1-4,-3 0-3,-3 1-5,-3 0 3,-2 2 6,-4 2 6,-3 3 8,-2-1 6,-4 0 5,-2-2 7,-4 0 6,-2 1 4,-1 3 1,-3 2 2,-2 4 1,-1 2 0,-1 4-1,-1 2-2,-1 3-2,0 5-1,1 4-1,0 5-1,2 5-1,2 1-2,3-2-1,2-1-1,4-3-3,2-1-1,0-3-3,2-1-3,0-2-3,2-2-1,0-1 1,2-1 0,0-1 0,2-1-5,4-2-11,2-2-12,3-2-11,2-3-4,0-2 1,-1-4 3,1-2 2,-1-3 4,-1-4 4,-1-2 5,0-3 5,-2-1 2,-3 1 3,-1 1 1,-2 1 1,-2 1 5,0 2 5,-2 2 6,0 3 6,-2 4 9,0 8 13,-2 7 13,0 9 13,-1 5 1,0 5-11,0 3-11,1 4-11,-1 1-8,0-1-5,0-3-6,0-2-5,0 4-3,0 9-2,0 8 0,0 9-1,0 4-1,-2-1-1,0-1 0,-1 0-2,-2-4 0,0-3-1,-2-4-1,0-4 0,0-5-1,-1-4-3,0-5-1,0-5-2,1-5-1,1-3 1,0-5 2,2-3 0,-1-4 0,-2-4-1,-1-4-1,-3-4-2,-1-4 0,-1-4 2,-2-4 2,1-3 1,-1-5 1,2-3 0,2-5-1,3-3 0,1-2 1,2 2 2,2 0 2,2 1 3,4 0 1,4-1 3,6-1 2,4 0 1,5-3 1,3-1 0,5-2-1,3-2 0,5-3-2,5-2-5,4-3-3,6-4-5,0 2-4,-4 6-4,-4 6-4,-4 6-4,-3 5-1,-3 5 3,-3 5 2,-3 5 1,-4 3 2,-3 0-2,-4 2-1,-4 1-1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3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32140 55142 455,'7'-3'21,"-2"8"9,-2 9 10,-2 9 8,-3 5 2,-4 3-9,-4 1-7,-3 2-9,-4 2-5,-2-1-4,-1 0-3,-3 0-4,0-1-2,-1-5-1,1-4-2,-1-3 0,3-4-2,3-3-1,4-3-1,5-2-2,4-8-7,8-12-10,6-12-12,7-11-11,6-6-3,3 2 3,4 0 4,5 1 3,0 3 5,-2 4 7,-1 3 8,-3 5 6,-2 4 6,-3 4 5,-3 6 5,-3 5 5,-2 3 3,-4 3-2,-3 4 1,-2 2-2,-3 3 5,-1 3 9,0 3 9,-1 4 8,-3 0 1,-1 1-6,-2-1-6,-1 1-6,-2-2-5,2 0-2,1-1-1,0 0-2,3-3-8,4-3-13,4-3-13,4-2-14,3-6-6,3-7 1,3-6 0,4-7 0,1-5 2,2-3 3,3-3 2,1-3 4,0 1 3,-3 3 6,-3 5 4,-3 3 6,-3 4 6,-3 3 10,-2 2 8,-4 4 9,-3 3 4,-4 4-1,-4 4-3,-4 4 0,-2 2 1,2 3 5,1 2 6,0 1 4,1 2 0,1 1-8,-1 1-8,0 2-6,0-2-6,2 0-1,0-1-2,2 0-2,0-3-2,0 1-2,0-2-2,0-1-2,3-4-5,7-6-4,8-8-7,6-6-5,2-7-1,-1-7 2,-3-7 3,-1-7 2,-2-3 2,1 0-3,-1 0-2,1 0-2,-2-1 0,-3 1 4,-2 0 3,-4 0 3,-2 2 3,-2 5 3,-3 5 1,0 6 3,-5 3 2,-2 4 1,-5 4 3,-4 5 0,-3 3 0,-1 5-5,-3 6-5,-1 4-4,-1 4-7,3 3-9,1 3-10,3 3-8,1 0-4,2-3 3,2-3 3,3-3 2,1-2 4,2-2 5,2-3 4,2-1 4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4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34676 55944 506,'36'-8'0,"-4"2"0,-5 1 0,-5 0 0,-3 3 5,-1 4 10,0 4 11,-2 4 9,-2 1 2,-4-1-7,-5 0-8,-3-2-8,-2 2-2,-2 5 2,0 5 3,-1 6 1,-3 1 1,-2 0-1,-4 1-2,-2-1-1,0 0-3,1-3-5,2-1-5,2-3-6,2-1-1,2-1-1,2-1 1,3 0 1,1-3 0,3-1 3,4-2 3,2-2 2,3-2 1,1-1-1,3 0 0,2-2-2,0 2 3,1 2 5,0 3 6,-1 3 4,-1 3 3,-4 3-3,-4 4-2,-5 2-2,-2 3-2,-4 4-3,-2 4-3,-3 5-3,-5 1-4,-4 0-3,-5 0-3,-5 0-5,-4 0-4,-1 0-5,-2 0-7,-3 0-5,-1-1-6,0-3-7,-2-4-7,-1-2-6,4-4-1,7-7 5,9-5 5,7-6 6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8:55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28844 49088 579,'-8'-25'2,"2"-3"4,1-3 5,0-2 4,3 1 5,4 11 7,4 7 5,4 10 6,1 7 1,-1 7-4,0 8-4,-2 6-5,-1 5-3,0 2-2,-2 4-3,0 3-2,-2 1-1,-1 0-2,0 1-2,-1-1 0,-3 0-4,-2 2-4,-4 1-3,-2 0-6,-1 4-4,0 4-8,2 5-6,1 6-8,1-1-1,2-5 4,2-5 4,2-4 3,1-6-3,2-7-11,0-7-12,2-7-11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9:06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58993 44300 437,'-16'45'128,"0"-6"-24,1-4-24,-1-5-25,-1-2-15,-3 3-5,-4 1-5,-1 2-6,-4 3-5,-3 3-3,-3 2-4,-3 4-3,-1 2-3,0 4-2,0 2-4,0 4-1,2-3-4,9-5-5,6-6-4,7-5-5,4-6-5,2-4-3,2-3-4,2-5-4,3-4-5,4-6-7,4-6-7,4-6-6,1-4 1,-1 0 6,0-2 7,-2 0 8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01:19:06"/>
    </inkml:context>
    <inkml:brush xml:id="br0">
      <inkml:brushProperty name="width" value="0.05685" units="cm"/>
      <inkml:brushProperty name="height" value="0.05685" units="cm"/>
      <inkml:brushProperty name="color" value="#F2395B"/>
    </inkml:brush>
  </inkml:definitions>
  <inkml:trace contextRef="#ctx0" brushRef="#br0">58675 44662 386,'-8'-16'2,"0"-1"3,1-1 3,-1-1 3,0 1 2,2 2 0,1 4 0,0 3 1,3 3 7,4 6 16,4 4 16,4 6 16,1 2 2,1 3-11,0 2-10,0 1-10,-1 3-9,1 1-3,0 3-4,0 1-5,0 3-4,3 3-5,2 3-5,2 3-4,1 3-6,1 4-9,1 4-8,1 3-9,-1 3-6,-3 0-5,-3 0-4,-3 0-4,-2-5-5,-2-10-4,-2-10-5,-2-9-5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9:53"/>
    </inkml:context>
    <inkml:brush xml:id="br0">
      <inkml:brushProperty name="width" value="0.05658" units="cm"/>
      <inkml:brushProperty name="height" value="0.05658" units="cm"/>
      <inkml:brushProperty name="color" value="#F2395B"/>
    </inkml:brush>
  </inkml:definitions>
  <inkml:trace contextRef="#ctx0" brushRef="#br0">10405 36194 388,'-39'-25'76,"17"13"-2,17 12 0,16 13-1,9 9-7,-1 5-14,1 5-13,0 5-14,-2 2-8,1 2-2,-2 1-2,-1 0-2,-1-1-3,-1-5-4,0-5-3,-2-5-4,0-2-2,0 2 0,-1 3-1,1 1-1,-1-1 1,-1-3-1,0-5 1,-2-3 0,2-4 1,4-4 0,3-5 1,5-2 1,6-11 1,9-14 5,8-14 4,10-16 4,3-7 3,1-2 1,0 0 1,0-1 1,-1 1 0,1 3-4,0 2-3,0 4-3,1 0-3,3-2-5,3-2-3,4-1-5,-1-2-3,-3 2-5,-3 1-4,-3 1-4,-5 3-4,-10 7-3,-8 8-4,-9 6-3,-9 8-6,-9 7-11,-8 8-9,-10 8-10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9:56"/>
    </inkml:context>
    <inkml:brush xml:id="br0">
      <inkml:brushProperty name="width" value="0.04617" units="cm"/>
      <inkml:brushProperty name="height" value="0.04617" units="cm"/>
      <inkml:brushProperty name="color" value="#F2395B"/>
    </inkml:brush>
  </inkml:definitions>
  <inkml:trace contextRef="#ctx0" brushRef="#br0">10064 46407 476,'-18'0'0,"-2"0"0,-3 0 0,-3 0 0,1 0 2,3 0 2,4 0 5,5 0 2,4 2 9,6 2 14,6 3 14,6 4 15,4 2 1,3 5-12,3 3-12,3 5-11,2 3-8,1 5-4,1 3-4,1 4-3,0 4-4,-3 4-1,-1 4-1,-3 4-1,0 2-1,0 1 0,-1 1 0,1 2 0,-1-5-1,-1-7-1,-1-8-1,-1-7-2,0-8 0,2-6 1,0-5-1,1-6 1,2-6 0,3-2 1,3-6 2,3-2 0,3-8 2,4-10 1,4-9 2,5-10 0,3-8 2,4-8 1,3-6 1,5-7 0,3-4 0,1-1-4,3 0-3,2-2-4,1 1-6,1 3-10,1 3-8,1 3-10,-2 2-4,-1 1-1,-4 1 0,-3 1 0,-7 6-3,-10 12-6,-11 11-6,-11 13-5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19:59"/>
    </inkml:context>
    <inkml:brush xml:id="br0">
      <inkml:brushProperty name="width" value="0.06465" units="cm"/>
      <inkml:brushProperty name="height" value="0.06465" units="cm"/>
      <inkml:brushProperty name="color" value="#FED406"/>
    </inkml:brush>
  </inkml:definitions>
  <inkml:trace contextRef="#ctx0" brushRef="#br0">55945 49160 340,'-2'8'94,"12"-1"-17,11 1-16,13 0-17,7-1-10,4-2-7,4-3-4,4 0-6,5-5-4,7-4 1,7-6-2,7-3 0,0-3-2,-9 4-2,-7 3-2,-8 3-2,-3 0-2,4 0-4,2-2-2,3 1-3,0-1-2,-4 4-1,-4 2 0,-4 4-1,-2 2 0,0 2 2,0 2 1,0 2 1,-1 2 1,-2 3 2,-2 3 2,-1 4 0,-4-1 3,-4 0 3,-4 0 3,-3-2 3,-2 0 2,1-1 0,1 1 0,1 0 1,0-2 0,1-3-2,-1-3 0,1-2-2,0-3-2,0-2-4,2-2-5,1-2-3,2-1-3,1 0 1,2 0 0,2 0 0,2 0 0,3 0 1,1 0 1,2 1 0,0-1 1,0 2 2,-2 0 2,0 2 1,-2 0 1,-2 2 1,-1 0 0,-3 2 1,-3 0 1,-1 1 0,-5 1 2,-1 2 0,-3-1 1,2-2-1,1-3 0,1 0-1,5-4-2,9 0-2,8-3-3,10-2-3,2-1-1,-3 0 1,-3 1 0,-2-1 1,-3 1 0,-2 2 2,-2 2 1,-2 2 2,-2 2 0,-2 2 0,-1 2-1,-3 2 1,-1 0 1,-2-1 1,0-1 3,-1 0 2,1-2 0,1 0-1,2-2-1,2 0-2,4-3-1,3-6-1,4-4-3,4-5 0,1-2-2,-1 1 0,0 0 0,-2 2 1,-1 2 0,-4 3 1,-2 3 0,-3 2 2,-4 4 1,-4 2 3,-4 3 1,-3 4 3,-3 1 0,-1 0 1,-1 0-1,-1-1 1,0 1-1,1 0-1,1 0-1,2 0-1,1-2 0,6-3-1,5-2 1,5-3 0,3-4-2,4-4-3,2-4-4,4-3-3,1-2-2,0 2-2,-1 2 0,1 3-2,-2 1 2,-6 4 3,-4 3 3,-5 2 3,-4 4 2,0 2 2,-1 3 0,-1 4 2,0 0 0,2 1-1,3 0 0,1 0 0,2-2-2,0-3 1,2-2-1,1-4-1,1-1-1,6-2-1,2 0-2,5-1-2,1-2-1,0-1 0,-2 0 1,0-1 0,-3 0 0,0 2 0,-4 2 0,0 2 1,-4 2 1,-4 0 2,-4 2 3,-4 0 2,-3 1 2,-3 0 0,-3 0-1,-3 0 0,-4-3-14,-6-4-27,-6-5-26,-6-6-28,-4 0-8,0 1 9,-2 2 8,0 2 10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6-01-20T10:20:02"/>
    </inkml:context>
    <inkml:brush xml:id="br0">
      <inkml:brushProperty name="width" value="0.05676" units="cm"/>
      <inkml:brushProperty name="height" value="0.05676" units="cm"/>
      <inkml:brushProperty name="color" value="#FED406"/>
    </inkml:brush>
  </inkml:definitions>
  <inkml:trace contextRef="#ctx0" brushRef="#br0">78337 44566 387,'22'-7'70,"-4"2"-16,-5 2-17,-3 2-16,1 1-7,7 0 2,7 0 2,7 0 2,4 1-1,3 2-4,1 2-4,2 2-3,-2 0-6,-5 1-5,-7 0-7,-5 0-6,-6 0-4,-3 2-4,-4 0-3,-4 1-3,-5 2-1,-6 1 1,-6 3 2,-6 2 0,-5 1 3,-5 1 2,-4 1 4,-6 1 2,-1-2 2,1-3 3,3-4 2,2-4 1,0-3 3,1-1 0,-1-1 3,1 0 1,1 0 2,1 0 3,3 1 4,1 2 3,5-1 7,7-1 10,6-1 10,8 0 11,6-1 1,7 0-7,7 0-7,8 0-7,3-1-6,2-1-3,3 0-5,1-1-3,0-1-3,-2 0-2,-2 0-3,-1 0-1,-3 0-1,-3 2 0,-3 0 1,-3 1 0,-3 2-3,-5 2-9,-3 2-8,-4 2-8,-6 2-3,-8 5 1,-7 3 1,-9 5 2,-5 1 2,-3-1 3,-3-1 3,-2-1 2,-4-1 4,-1 1 1,-2-1 2,-2 1 3,-3-1 1,-2 1 2,-4-1 3,-2 1 1,0-1 4,2-1 3,4-1 4,3-1 3,3-2 1,5-3-1,5-2-2,5-4-1,11-5 3,15-6 7,16-8 7,15-6 7,12-4 1,8-3-5,8-1-6,8-3-6,6 0-4,7 0-2,5-1-5,7 1-2,0 1-3,-4 3-3,-3 3-2,-5 3-3,-6 3-2,-10 4-1,-10 4 0,-10 4 0,-11 1-10,-11-4-18,-12-2-19,-12-3-18,-7-4-2,-2-2 15,-1-3 13,-3-3 15,0-3 8,-1-3 3,0-3 4,1-2 2,0-2 4,2 1 4,3 1 5,1 2 5,1 1 2,1 5 1,-1 3 1,0 5 1,0 2 2,0 4 5,1 3 4,-1 2 4,0 3 2,0 2 2,1 2 1,-1 2 1,1 4 0,0 6-3,2 5-2,1 7-3,0 4 0,0 3 1,0 2 3,0 4 1,1 4 1,2 6-1,3 6-2,1 6 0,1 4-3,0 3-3,0 3-3,0 3-3,0-1-2,0-5-1,0-5 1,0-4-2,0-6-1,1-5-3,2-4-4,0-5-2,1-4-4,-2 0-3,0-1-3,-2-1-3,-3-2-2,-6-3 0,-5-4-2,-7-1-1,-6-4 0,-9-1-2,-7-2-1,-8-3 0,-8-1-3,-7-2-3,-9-2-3,-7-2-3,-1-7-4,5-8-3,6-11-5,7-9-4,8-3 1,12 3 6,11 5 6,13 3 5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.xml"/><Relationship Id="rId21" Type="http://schemas.openxmlformats.org/officeDocument/2006/relationships/customXml" Target="../ink/ink17.xml"/><Relationship Id="rId42" Type="http://schemas.openxmlformats.org/officeDocument/2006/relationships/customXml" Target="../ink/ink38.xml"/><Relationship Id="rId47" Type="http://schemas.openxmlformats.org/officeDocument/2006/relationships/customXml" Target="../ink/ink43.xml"/><Relationship Id="rId63" Type="http://schemas.openxmlformats.org/officeDocument/2006/relationships/customXml" Target="../ink/ink59.xml"/><Relationship Id="rId68" Type="http://schemas.openxmlformats.org/officeDocument/2006/relationships/customXml" Target="../ink/ink64.xml"/><Relationship Id="rId16" Type="http://schemas.openxmlformats.org/officeDocument/2006/relationships/customXml" Target="../ink/ink12.xml"/><Relationship Id="rId11" Type="http://schemas.openxmlformats.org/officeDocument/2006/relationships/customXml" Target="../ink/ink7.xml"/><Relationship Id="rId32" Type="http://schemas.openxmlformats.org/officeDocument/2006/relationships/customXml" Target="../ink/ink28.xml"/><Relationship Id="rId37" Type="http://schemas.openxmlformats.org/officeDocument/2006/relationships/customXml" Target="../ink/ink33.xml"/><Relationship Id="rId53" Type="http://schemas.openxmlformats.org/officeDocument/2006/relationships/customXml" Target="../ink/ink49.xml"/><Relationship Id="rId58" Type="http://schemas.openxmlformats.org/officeDocument/2006/relationships/customXml" Target="../ink/ink54.xml"/><Relationship Id="rId74" Type="http://schemas.openxmlformats.org/officeDocument/2006/relationships/customXml" Target="../ink/ink70.xml"/><Relationship Id="rId79" Type="http://schemas.openxmlformats.org/officeDocument/2006/relationships/customXml" Target="../ink/ink75.xml"/><Relationship Id="rId5" Type="http://schemas.openxmlformats.org/officeDocument/2006/relationships/customXml" Target="../ink/ink1.xml"/><Relationship Id="rId61" Type="http://schemas.openxmlformats.org/officeDocument/2006/relationships/customXml" Target="../ink/ink57.xml"/><Relationship Id="rId19" Type="http://schemas.openxmlformats.org/officeDocument/2006/relationships/customXml" Target="../ink/ink15.xml"/><Relationship Id="rId14" Type="http://schemas.openxmlformats.org/officeDocument/2006/relationships/customXml" Target="../ink/ink10.xml"/><Relationship Id="rId22" Type="http://schemas.openxmlformats.org/officeDocument/2006/relationships/customXml" Target="../ink/ink18.xml"/><Relationship Id="rId27" Type="http://schemas.openxmlformats.org/officeDocument/2006/relationships/customXml" Target="../ink/ink23.xml"/><Relationship Id="rId30" Type="http://schemas.openxmlformats.org/officeDocument/2006/relationships/customXml" Target="../ink/ink26.xml"/><Relationship Id="rId35" Type="http://schemas.openxmlformats.org/officeDocument/2006/relationships/customXml" Target="../ink/ink31.xml"/><Relationship Id="rId43" Type="http://schemas.openxmlformats.org/officeDocument/2006/relationships/customXml" Target="../ink/ink39.xml"/><Relationship Id="rId48" Type="http://schemas.openxmlformats.org/officeDocument/2006/relationships/customXml" Target="../ink/ink44.xml"/><Relationship Id="rId56" Type="http://schemas.openxmlformats.org/officeDocument/2006/relationships/customXml" Target="../ink/ink52.xml"/><Relationship Id="rId64" Type="http://schemas.openxmlformats.org/officeDocument/2006/relationships/customXml" Target="../ink/ink60.xml"/><Relationship Id="rId69" Type="http://schemas.openxmlformats.org/officeDocument/2006/relationships/customXml" Target="../ink/ink65.xml"/><Relationship Id="rId77" Type="http://schemas.openxmlformats.org/officeDocument/2006/relationships/customXml" Target="../ink/ink73.xml"/><Relationship Id="rId8" Type="http://schemas.openxmlformats.org/officeDocument/2006/relationships/customXml" Target="../ink/ink4.xml"/><Relationship Id="rId51" Type="http://schemas.openxmlformats.org/officeDocument/2006/relationships/customXml" Target="../ink/ink47.xml"/><Relationship Id="rId72" Type="http://schemas.openxmlformats.org/officeDocument/2006/relationships/customXml" Target="../ink/ink68.xml"/><Relationship Id="rId80" Type="http://schemas.openxmlformats.org/officeDocument/2006/relationships/customXml" Target="../ink/ink76.xml"/><Relationship Id="rId3" Type="http://schemas.openxmlformats.org/officeDocument/2006/relationships/image" Target="../media/image1.png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21.xml"/><Relationship Id="rId33" Type="http://schemas.openxmlformats.org/officeDocument/2006/relationships/customXml" Target="../ink/ink29.xml"/><Relationship Id="rId38" Type="http://schemas.openxmlformats.org/officeDocument/2006/relationships/customXml" Target="../ink/ink34.xml"/><Relationship Id="rId46" Type="http://schemas.openxmlformats.org/officeDocument/2006/relationships/customXml" Target="../ink/ink42.xml"/><Relationship Id="rId59" Type="http://schemas.openxmlformats.org/officeDocument/2006/relationships/customXml" Target="../ink/ink55.xml"/><Relationship Id="rId67" Type="http://schemas.openxmlformats.org/officeDocument/2006/relationships/customXml" Target="../ink/ink63.xml"/><Relationship Id="rId20" Type="http://schemas.openxmlformats.org/officeDocument/2006/relationships/customXml" Target="../ink/ink16.xml"/><Relationship Id="rId41" Type="http://schemas.openxmlformats.org/officeDocument/2006/relationships/customXml" Target="../ink/ink37.xml"/><Relationship Id="rId54" Type="http://schemas.openxmlformats.org/officeDocument/2006/relationships/customXml" Target="../ink/ink50.xml"/><Relationship Id="rId62" Type="http://schemas.openxmlformats.org/officeDocument/2006/relationships/customXml" Target="../ink/ink58.xml"/><Relationship Id="rId70" Type="http://schemas.openxmlformats.org/officeDocument/2006/relationships/customXml" Target="../ink/ink66.xml"/><Relationship Id="rId75" Type="http://schemas.openxmlformats.org/officeDocument/2006/relationships/customXml" Target="../ink/ink71.xml"/><Relationship Id="rId1" Type="http://schemas.openxmlformats.org/officeDocument/2006/relationships/tags" Target="../tags/tag62.xml"/><Relationship Id="rId6" Type="http://schemas.openxmlformats.org/officeDocument/2006/relationships/customXml" Target="../ink/ink2.xml"/><Relationship Id="rId15" Type="http://schemas.openxmlformats.org/officeDocument/2006/relationships/customXml" Target="../ink/ink11.xml"/><Relationship Id="rId23" Type="http://schemas.openxmlformats.org/officeDocument/2006/relationships/customXml" Target="../ink/ink19.xml"/><Relationship Id="rId28" Type="http://schemas.openxmlformats.org/officeDocument/2006/relationships/customXml" Target="../ink/ink24.xml"/><Relationship Id="rId36" Type="http://schemas.openxmlformats.org/officeDocument/2006/relationships/customXml" Target="../ink/ink32.xml"/><Relationship Id="rId49" Type="http://schemas.openxmlformats.org/officeDocument/2006/relationships/customXml" Target="../ink/ink45.xml"/><Relationship Id="rId57" Type="http://schemas.openxmlformats.org/officeDocument/2006/relationships/customXml" Target="../ink/ink53.xml"/><Relationship Id="rId10" Type="http://schemas.openxmlformats.org/officeDocument/2006/relationships/customXml" Target="../ink/ink6.xml"/><Relationship Id="rId31" Type="http://schemas.openxmlformats.org/officeDocument/2006/relationships/customXml" Target="../ink/ink27.xml"/><Relationship Id="rId44" Type="http://schemas.openxmlformats.org/officeDocument/2006/relationships/customXml" Target="../ink/ink40.xml"/><Relationship Id="rId52" Type="http://schemas.openxmlformats.org/officeDocument/2006/relationships/customXml" Target="../ink/ink48.xml"/><Relationship Id="rId60" Type="http://schemas.openxmlformats.org/officeDocument/2006/relationships/customXml" Target="../ink/ink56.xml"/><Relationship Id="rId65" Type="http://schemas.openxmlformats.org/officeDocument/2006/relationships/customXml" Target="../ink/ink61.xml"/><Relationship Id="rId73" Type="http://schemas.openxmlformats.org/officeDocument/2006/relationships/customXml" Target="../ink/ink69.xml"/><Relationship Id="rId78" Type="http://schemas.openxmlformats.org/officeDocument/2006/relationships/customXml" Target="../ink/ink74.xml"/><Relationship Id="rId81" Type="http://schemas.openxmlformats.org/officeDocument/2006/relationships/customXml" Target="../ink/ink77.xml"/><Relationship Id="rId4" Type="http://schemas.openxmlformats.org/officeDocument/2006/relationships/image" Target="../media/image2.png"/><Relationship Id="rId9" Type="http://schemas.openxmlformats.org/officeDocument/2006/relationships/customXml" Target="../ink/ink5.xml"/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39" Type="http://schemas.openxmlformats.org/officeDocument/2006/relationships/customXml" Target="../ink/ink35.xml"/><Relationship Id="rId34" Type="http://schemas.openxmlformats.org/officeDocument/2006/relationships/customXml" Target="../ink/ink30.xml"/><Relationship Id="rId50" Type="http://schemas.openxmlformats.org/officeDocument/2006/relationships/customXml" Target="../ink/ink46.xml"/><Relationship Id="rId55" Type="http://schemas.openxmlformats.org/officeDocument/2006/relationships/customXml" Target="../ink/ink51.xml"/><Relationship Id="rId76" Type="http://schemas.openxmlformats.org/officeDocument/2006/relationships/customXml" Target="../ink/ink72.xml"/><Relationship Id="rId7" Type="http://schemas.openxmlformats.org/officeDocument/2006/relationships/customXml" Target="../ink/ink3.xml"/><Relationship Id="rId71" Type="http://schemas.openxmlformats.org/officeDocument/2006/relationships/customXml" Target="../ink/ink6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5.xml"/><Relationship Id="rId24" Type="http://schemas.openxmlformats.org/officeDocument/2006/relationships/customXml" Target="../ink/ink20.xml"/><Relationship Id="rId40" Type="http://schemas.openxmlformats.org/officeDocument/2006/relationships/customXml" Target="../ink/ink36.xml"/><Relationship Id="rId45" Type="http://schemas.openxmlformats.org/officeDocument/2006/relationships/customXml" Target="../ink/ink41.xml"/><Relationship Id="rId66" Type="http://schemas.openxmlformats.org/officeDocument/2006/relationships/customXml" Target="../ink/ink62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68.xml"/><Relationship Id="rId21" Type="http://schemas.openxmlformats.org/officeDocument/2006/relationships/customXml" Target="../ink/ink472.xml"/><Relationship Id="rId42" Type="http://schemas.openxmlformats.org/officeDocument/2006/relationships/customXml" Target="../ink/ink493.xml"/><Relationship Id="rId63" Type="http://schemas.openxmlformats.org/officeDocument/2006/relationships/customXml" Target="../ink/ink514.xml"/><Relationship Id="rId84" Type="http://schemas.openxmlformats.org/officeDocument/2006/relationships/customXml" Target="../ink/ink535.xml"/><Relationship Id="rId138" Type="http://schemas.openxmlformats.org/officeDocument/2006/relationships/customXml" Target="../ink/ink589.xml"/><Relationship Id="rId159" Type="http://schemas.openxmlformats.org/officeDocument/2006/relationships/customXml" Target="../ink/ink610.xml"/><Relationship Id="rId107" Type="http://schemas.openxmlformats.org/officeDocument/2006/relationships/customXml" Target="../ink/ink558.xml"/><Relationship Id="rId11" Type="http://schemas.openxmlformats.org/officeDocument/2006/relationships/customXml" Target="../ink/ink462.xml"/><Relationship Id="rId32" Type="http://schemas.openxmlformats.org/officeDocument/2006/relationships/customXml" Target="../ink/ink483.xml"/><Relationship Id="rId53" Type="http://schemas.openxmlformats.org/officeDocument/2006/relationships/customXml" Target="../ink/ink504.xml"/><Relationship Id="rId74" Type="http://schemas.openxmlformats.org/officeDocument/2006/relationships/customXml" Target="../ink/ink525.xml"/><Relationship Id="rId128" Type="http://schemas.openxmlformats.org/officeDocument/2006/relationships/customXml" Target="../ink/ink579.xml"/><Relationship Id="rId149" Type="http://schemas.openxmlformats.org/officeDocument/2006/relationships/customXml" Target="../ink/ink600.xml"/><Relationship Id="rId5" Type="http://schemas.openxmlformats.org/officeDocument/2006/relationships/customXml" Target="../ink/ink456.xml"/><Relationship Id="rId95" Type="http://schemas.openxmlformats.org/officeDocument/2006/relationships/customXml" Target="../ink/ink546.xml"/><Relationship Id="rId160" Type="http://schemas.openxmlformats.org/officeDocument/2006/relationships/customXml" Target="../ink/ink611.xml"/><Relationship Id="rId22" Type="http://schemas.openxmlformats.org/officeDocument/2006/relationships/customXml" Target="../ink/ink473.xml"/><Relationship Id="rId43" Type="http://schemas.openxmlformats.org/officeDocument/2006/relationships/customXml" Target="../ink/ink494.xml"/><Relationship Id="rId64" Type="http://schemas.openxmlformats.org/officeDocument/2006/relationships/customXml" Target="../ink/ink515.xml"/><Relationship Id="rId118" Type="http://schemas.openxmlformats.org/officeDocument/2006/relationships/customXml" Target="../ink/ink569.xml"/><Relationship Id="rId139" Type="http://schemas.openxmlformats.org/officeDocument/2006/relationships/customXml" Target="../ink/ink590.xml"/><Relationship Id="rId85" Type="http://schemas.openxmlformats.org/officeDocument/2006/relationships/customXml" Target="../ink/ink536.xml"/><Relationship Id="rId150" Type="http://schemas.openxmlformats.org/officeDocument/2006/relationships/customXml" Target="../ink/ink601.xml"/><Relationship Id="rId12" Type="http://schemas.openxmlformats.org/officeDocument/2006/relationships/customXml" Target="../ink/ink463.xml"/><Relationship Id="rId17" Type="http://schemas.openxmlformats.org/officeDocument/2006/relationships/customXml" Target="../ink/ink468.xml"/><Relationship Id="rId33" Type="http://schemas.openxmlformats.org/officeDocument/2006/relationships/customXml" Target="../ink/ink484.xml"/><Relationship Id="rId38" Type="http://schemas.openxmlformats.org/officeDocument/2006/relationships/customXml" Target="../ink/ink489.xml"/><Relationship Id="rId59" Type="http://schemas.openxmlformats.org/officeDocument/2006/relationships/customXml" Target="../ink/ink510.xml"/><Relationship Id="rId103" Type="http://schemas.openxmlformats.org/officeDocument/2006/relationships/customXml" Target="../ink/ink554.xml"/><Relationship Id="rId108" Type="http://schemas.openxmlformats.org/officeDocument/2006/relationships/customXml" Target="../ink/ink559.xml"/><Relationship Id="rId124" Type="http://schemas.openxmlformats.org/officeDocument/2006/relationships/customXml" Target="../ink/ink575.xml"/><Relationship Id="rId129" Type="http://schemas.openxmlformats.org/officeDocument/2006/relationships/customXml" Target="../ink/ink580.xml"/><Relationship Id="rId54" Type="http://schemas.openxmlformats.org/officeDocument/2006/relationships/customXml" Target="../ink/ink505.xml"/><Relationship Id="rId70" Type="http://schemas.openxmlformats.org/officeDocument/2006/relationships/customXml" Target="../ink/ink521.xml"/><Relationship Id="rId75" Type="http://schemas.openxmlformats.org/officeDocument/2006/relationships/customXml" Target="../ink/ink526.xml"/><Relationship Id="rId91" Type="http://schemas.openxmlformats.org/officeDocument/2006/relationships/customXml" Target="../ink/ink542.xml"/><Relationship Id="rId96" Type="http://schemas.openxmlformats.org/officeDocument/2006/relationships/customXml" Target="../ink/ink547.xml"/><Relationship Id="rId140" Type="http://schemas.openxmlformats.org/officeDocument/2006/relationships/customXml" Target="../ink/ink591.xml"/><Relationship Id="rId145" Type="http://schemas.openxmlformats.org/officeDocument/2006/relationships/customXml" Target="../ink/ink596.xml"/><Relationship Id="rId161" Type="http://schemas.openxmlformats.org/officeDocument/2006/relationships/customXml" Target="../ink/ink612.xml"/><Relationship Id="rId166" Type="http://schemas.openxmlformats.org/officeDocument/2006/relationships/customXml" Target="../ink/ink617.xml"/><Relationship Id="rId1" Type="http://schemas.openxmlformats.org/officeDocument/2006/relationships/tags" Target="../tags/tag73.xml"/><Relationship Id="rId6" Type="http://schemas.openxmlformats.org/officeDocument/2006/relationships/customXml" Target="../ink/ink457.xml"/><Relationship Id="rId23" Type="http://schemas.openxmlformats.org/officeDocument/2006/relationships/customXml" Target="../ink/ink474.xml"/><Relationship Id="rId28" Type="http://schemas.openxmlformats.org/officeDocument/2006/relationships/customXml" Target="../ink/ink479.xml"/><Relationship Id="rId49" Type="http://schemas.openxmlformats.org/officeDocument/2006/relationships/customXml" Target="../ink/ink500.xml"/><Relationship Id="rId114" Type="http://schemas.openxmlformats.org/officeDocument/2006/relationships/customXml" Target="../ink/ink565.xml"/><Relationship Id="rId119" Type="http://schemas.openxmlformats.org/officeDocument/2006/relationships/customXml" Target="../ink/ink570.xml"/><Relationship Id="rId44" Type="http://schemas.openxmlformats.org/officeDocument/2006/relationships/customXml" Target="../ink/ink495.xml"/><Relationship Id="rId60" Type="http://schemas.openxmlformats.org/officeDocument/2006/relationships/customXml" Target="../ink/ink511.xml"/><Relationship Id="rId65" Type="http://schemas.openxmlformats.org/officeDocument/2006/relationships/customXml" Target="../ink/ink516.xml"/><Relationship Id="rId81" Type="http://schemas.openxmlformats.org/officeDocument/2006/relationships/customXml" Target="../ink/ink532.xml"/><Relationship Id="rId86" Type="http://schemas.openxmlformats.org/officeDocument/2006/relationships/customXml" Target="../ink/ink537.xml"/><Relationship Id="rId130" Type="http://schemas.openxmlformats.org/officeDocument/2006/relationships/customXml" Target="../ink/ink581.xml"/><Relationship Id="rId135" Type="http://schemas.openxmlformats.org/officeDocument/2006/relationships/customXml" Target="../ink/ink586.xml"/><Relationship Id="rId151" Type="http://schemas.openxmlformats.org/officeDocument/2006/relationships/customXml" Target="../ink/ink602.xml"/><Relationship Id="rId156" Type="http://schemas.openxmlformats.org/officeDocument/2006/relationships/customXml" Target="../ink/ink607.xml"/><Relationship Id="rId13" Type="http://schemas.openxmlformats.org/officeDocument/2006/relationships/customXml" Target="../ink/ink464.xml"/><Relationship Id="rId18" Type="http://schemas.openxmlformats.org/officeDocument/2006/relationships/customXml" Target="../ink/ink469.xml"/><Relationship Id="rId39" Type="http://schemas.openxmlformats.org/officeDocument/2006/relationships/customXml" Target="../ink/ink490.xml"/><Relationship Id="rId109" Type="http://schemas.openxmlformats.org/officeDocument/2006/relationships/customXml" Target="../ink/ink560.xml"/><Relationship Id="rId34" Type="http://schemas.openxmlformats.org/officeDocument/2006/relationships/customXml" Target="../ink/ink485.xml"/><Relationship Id="rId50" Type="http://schemas.openxmlformats.org/officeDocument/2006/relationships/customXml" Target="../ink/ink501.xml"/><Relationship Id="rId55" Type="http://schemas.openxmlformats.org/officeDocument/2006/relationships/customXml" Target="../ink/ink506.xml"/><Relationship Id="rId76" Type="http://schemas.openxmlformats.org/officeDocument/2006/relationships/customXml" Target="../ink/ink527.xml"/><Relationship Id="rId97" Type="http://schemas.openxmlformats.org/officeDocument/2006/relationships/customXml" Target="../ink/ink548.xml"/><Relationship Id="rId104" Type="http://schemas.openxmlformats.org/officeDocument/2006/relationships/customXml" Target="../ink/ink555.xml"/><Relationship Id="rId120" Type="http://schemas.openxmlformats.org/officeDocument/2006/relationships/customXml" Target="../ink/ink571.xml"/><Relationship Id="rId125" Type="http://schemas.openxmlformats.org/officeDocument/2006/relationships/customXml" Target="../ink/ink576.xml"/><Relationship Id="rId141" Type="http://schemas.openxmlformats.org/officeDocument/2006/relationships/customXml" Target="../ink/ink592.xml"/><Relationship Id="rId146" Type="http://schemas.openxmlformats.org/officeDocument/2006/relationships/customXml" Target="../ink/ink597.xml"/><Relationship Id="rId167" Type="http://schemas.openxmlformats.org/officeDocument/2006/relationships/customXml" Target="../ink/ink618.xml"/><Relationship Id="rId7" Type="http://schemas.openxmlformats.org/officeDocument/2006/relationships/customXml" Target="../ink/ink458.xml"/><Relationship Id="rId71" Type="http://schemas.openxmlformats.org/officeDocument/2006/relationships/customXml" Target="../ink/ink522.xml"/><Relationship Id="rId92" Type="http://schemas.openxmlformats.org/officeDocument/2006/relationships/customXml" Target="../ink/ink543.xml"/><Relationship Id="rId162" Type="http://schemas.openxmlformats.org/officeDocument/2006/relationships/customXml" Target="../ink/ink61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80.xml"/><Relationship Id="rId24" Type="http://schemas.openxmlformats.org/officeDocument/2006/relationships/customXml" Target="../ink/ink475.xml"/><Relationship Id="rId40" Type="http://schemas.openxmlformats.org/officeDocument/2006/relationships/customXml" Target="../ink/ink491.xml"/><Relationship Id="rId45" Type="http://schemas.openxmlformats.org/officeDocument/2006/relationships/customXml" Target="../ink/ink496.xml"/><Relationship Id="rId66" Type="http://schemas.openxmlformats.org/officeDocument/2006/relationships/customXml" Target="../ink/ink517.xml"/><Relationship Id="rId87" Type="http://schemas.openxmlformats.org/officeDocument/2006/relationships/customXml" Target="../ink/ink538.xml"/><Relationship Id="rId110" Type="http://schemas.openxmlformats.org/officeDocument/2006/relationships/customXml" Target="../ink/ink561.xml"/><Relationship Id="rId115" Type="http://schemas.openxmlformats.org/officeDocument/2006/relationships/customXml" Target="../ink/ink566.xml"/><Relationship Id="rId131" Type="http://schemas.openxmlformats.org/officeDocument/2006/relationships/customXml" Target="../ink/ink582.xml"/><Relationship Id="rId136" Type="http://schemas.openxmlformats.org/officeDocument/2006/relationships/customXml" Target="../ink/ink587.xml"/><Relationship Id="rId157" Type="http://schemas.openxmlformats.org/officeDocument/2006/relationships/customXml" Target="../ink/ink608.xml"/><Relationship Id="rId61" Type="http://schemas.openxmlformats.org/officeDocument/2006/relationships/customXml" Target="../ink/ink512.xml"/><Relationship Id="rId82" Type="http://schemas.openxmlformats.org/officeDocument/2006/relationships/customXml" Target="../ink/ink533.xml"/><Relationship Id="rId152" Type="http://schemas.openxmlformats.org/officeDocument/2006/relationships/customXml" Target="../ink/ink603.xml"/><Relationship Id="rId19" Type="http://schemas.openxmlformats.org/officeDocument/2006/relationships/customXml" Target="../ink/ink470.xml"/><Relationship Id="rId14" Type="http://schemas.openxmlformats.org/officeDocument/2006/relationships/customXml" Target="../ink/ink465.xml"/><Relationship Id="rId30" Type="http://schemas.openxmlformats.org/officeDocument/2006/relationships/customXml" Target="../ink/ink481.xml"/><Relationship Id="rId35" Type="http://schemas.openxmlformats.org/officeDocument/2006/relationships/customXml" Target="../ink/ink486.xml"/><Relationship Id="rId56" Type="http://schemas.openxmlformats.org/officeDocument/2006/relationships/customXml" Target="../ink/ink507.xml"/><Relationship Id="rId77" Type="http://schemas.openxmlformats.org/officeDocument/2006/relationships/customXml" Target="../ink/ink528.xml"/><Relationship Id="rId100" Type="http://schemas.openxmlformats.org/officeDocument/2006/relationships/customXml" Target="../ink/ink551.xml"/><Relationship Id="rId105" Type="http://schemas.openxmlformats.org/officeDocument/2006/relationships/customXml" Target="../ink/ink556.xml"/><Relationship Id="rId126" Type="http://schemas.openxmlformats.org/officeDocument/2006/relationships/customXml" Target="../ink/ink577.xml"/><Relationship Id="rId147" Type="http://schemas.openxmlformats.org/officeDocument/2006/relationships/customXml" Target="../ink/ink598.xml"/><Relationship Id="rId168" Type="http://schemas.openxmlformats.org/officeDocument/2006/relationships/customXml" Target="../ink/ink619.xml"/><Relationship Id="rId8" Type="http://schemas.openxmlformats.org/officeDocument/2006/relationships/customXml" Target="../ink/ink459.xml"/><Relationship Id="rId51" Type="http://schemas.openxmlformats.org/officeDocument/2006/relationships/customXml" Target="../ink/ink502.xml"/><Relationship Id="rId72" Type="http://schemas.openxmlformats.org/officeDocument/2006/relationships/customXml" Target="../ink/ink523.xml"/><Relationship Id="rId93" Type="http://schemas.openxmlformats.org/officeDocument/2006/relationships/customXml" Target="../ink/ink544.xml"/><Relationship Id="rId98" Type="http://schemas.openxmlformats.org/officeDocument/2006/relationships/customXml" Target="../ink/ink549.xml"/><Relationship Id="rId121" Type="http://schemas.openxmlformats.org/officeDocument/2006/relationships/customXml" Target="../ink/ink572.xml"/><Relationship Id="rId142" Type="http://schemas.openxmlformats.org/officeDocument/2006/relationships/customXml" Target="../ink/ink593.xml"/><Relationship Id="rId163" Type="http://schemas.openxmlformats.org/officeDocument/2006/relationships/customXml" Target="../ink/ink614.xml"/><Relationship Id="rId3" Type="http://schemas.openxmlformats.org/officeDocument/2006/relationships/image" Target="../media/image9.png"/><Relationship Id="rId25" Type="http://schemas.openxmlformats.org/officeDocument/2006/relationships/customXml" Target="../ink/ink476.xml"/><Relationship Id="rId46" Type="http://schemas.openxmlformats.org/officeDocument/2006/relationships/customXml" Target="../ink/ink497.xml"/><Relationship Id="rId67" Type="http://schemas.openxmlformats.org/officeDocument/2006/relationships/customXml" Target="../ink/ink518.xml"/><Relationship Id="rId116" Type="http://schemas.openxmlformats.org/officeDocument/2006/relationships/customXml" Target="../ink/ink567.xml"/><Relationship Id="rId137" Type="http://schemas.openxmlformats.org/officeDocument/2006/relationships/customXml" Target="../ink/ink588.xml"/><Relationship Id="rId158" Type="http://schemas.openxmlformats.org/officeDocument/2006/relationships/customXml" Target="../ink/ink609.xml"/><Relationship Id="rId20" Type="http://schemas.openxmlformats.org/officeDocument/2006/relationships/customXml" Target="../ink/ink471.xml"/><Relationship Id="rId41" Type="http://schemas.openxmlformats.org/officeDocument/2006/relationships/customXml" Target="../ink/ink492.xml"/><Relationship Id="rId62" Type="http://schemas.openxmlformats.org/officeDocument/2006/relationships/customXml" Target="../ink/ink513.xml"/><Relationship Id="rId83" Type="http://schemas.openxmlformats.org/officeDocument/2006/relationships/customXml" Target="../ink/ink534.xml"/><Relationship Id="rId88" Type="http://schemas.openxmlformats.org/officeDocument/2006/relationships/customXml" Target="../ink/ink539.xml"/><Relationship Id="rId111" Type="http://schemas.openxmlformats.org/officeDocument/2006/relationships/customXml" Target="../ink/ink562.xml"/><Relationship Id="rId132" Type="http://schemas.openxmlformats.org/officeDocument/2006/relationships/customXml" Target="../ink/ink583.xml"/><Relationship Id="rId153" Type="http://schemas.openxmlformats.org/officeDocument/2006/relationships/customXml" Target="../ink/ink604.xml"/><Relationship Id="rId15" Type="http://schemas.openxmlformats.org/officeDocument/2006/relationships/customXml" Target="../ink/ink466.xml"/><Relationship Id="rId36" Type="http://schemas.openxmlformats.org/officeDocument/2006/relationships/customXml" Target="../ink/ink487.xml"/><Relationship Id="rId57" Type="http://schemas.openxmlformats.org/officeDocument/2006/relationships/customXml" Target="../ink/ink508.xml"/><Relationship Id="rId106" Type="http://schemas.openxmlformats.org/officeDocument/2006/relationships/customXml" Target="../ink/ink557.xml"/><Relationship Id="rId127" Type="http://schemas.openxmlformats.org/officeDocument/2006/relationships/customXml" Target="../ink/ink578.xml"/><Relationship Id="rId10" Type="http://schemas.openxmlformats.org/officeDocument/2006/relationships/customXml" Target="../ink/ink461.xml"/><Relationship Id="rId31" Type="http://schemas.openxmlformats.org/officeDocument/2006/relationships/customXml" Target="../ink/ink482.xml"/><Relationship Id="rId52" Type="http://schemas.openxmlformats.org/officeDocument/2006/relationships/customXml" Target="../ink/ink503.xml"/><Relationship Id="rId73" Type="http://schemas.openxmlformats.org/officeDocument/2006/relationships/customXml" Target="../ink/ink524.xml"/><Relationship Id="rId78" Type="http://schemas.openxmlformats.org/officeDocument/2006/relationships/customXml" Target="../ink/ink529.xml"/><Relationship Id="rId94" Type="http://schemas.openxmlformats.org/officeDocument/2006/relationships/customXml" Target="../ink/ink545.xml"/><Relationship Id="rId99" Type="http://schemas.openxmlformats.org/officeDocument/2006/relationships/customXml" Target="../ink/ink550.xml"/><Relationship Id="rId101" Type="http://schemas.openxmlformats.org/officeDocument/2006/relationships/customXml" Target="../ink/ink552.xml"/><Relationship Id="rId122" Type="http://schemas.openxmlformats.org/officeDocument/2006/relationships/customXml" Target="../ink/ink573.xml"/><Relationship Id="rId143" Type="http://schemas.openxmlformats.org/officeDocument/2006/relationships/customXml" Target="../ink/ink594.xml"/><Relationship Id="rId148" Type="http://schemas.openxmlformats.org/officeDocument/2006/relationships/customXml" Target="../ink/ink599.xml"/><Relationship Id="rId164" Type="http://schemas.openxmlformats.org/officeDocument/2006/relationships/customXml" Target="../ink/ink615.xml"/><Relationship Id="rId4" Type="http://schemas.openxmlformats.org/officeDocument/2006/relationships/customXml" Target="../ink/ink455.xml"/><Relationship Id="rId9" Type="http://schemas.openxmlformats.org/officeDocument/2006/relationships/customXml" Target="../ink/ink460.xml"/><Relationship Id="rId26" Type="http://schemas.openxmlformats.org/officeDocument/2006/relationships/customXml" Target="../ink/ink477.xml"/><Relationship Id="rId47" Type="http://schemas.openxmlformats.org/officeDocument/2006/relationships/customXml" Target="../ink/ink498.xml"/><Relationship Id="rId68" Type="http://schemas.openxmlformats.org/officeDocument/2006/relationships/customXml" Target="../ink/ink519.xml"/><Relationship Id="rId89" Type="http://schemas.openxmlformats.org/officeDocument/2006/relationships/customXml" Target="../ink/ink540.xml"/><Relationship Id="rId112" Type="http://schemas.openxmlformats.org/officeDocument/2006/relationships/customXml" Target="../ink/ink563.xml"/><Relationship Id="rId133" Type="http://schemas.openxmlformats.org/officeDocument/2006/relationships/customXml" Target="../ink/ink584.xml"/><Relationship Id="rId154" Type="http://schemas.openxmlformats.org/officeDocument/2006/relationships/customXml" Target="../ink/ink605.xml"/><Relationship Id="rId16" Type="http://schemas.openxmlformats.org/officeDocument/2006/relationships/customXml" Target="../ink/ink467.xml"/><Relationship Id="rId37" Type="http://schemas.openxmlformats.org/officeDocument/2006/relationships/customXml" Target="../ink/ink488.xml"/><Relationship Id="rId58" Type="http://schemas.openxmlformats.org/officeDocument/2006/relationships/customXml" Target="../ink/ink509.xml"/><Relationship Id="rId79" Type="http://schemas.openxmlformats.org/officeDocument/2006/relationships/customXml" Target="../ink/ink530.xml"/><Relationship Id="rId102" Type="http://schemas.openxmlformats.org/officeDocument/2006/relationships/customXml" Target="../ink/ink553.xml"/><Relationship Id="rId123" Type="http://schemas.openxmlformats.org/officeDocument/2006/relationships/customXml" Target="../ink/ink574.xml"/><Relationship Id="rId144" Type="http://schemas.openxmlformats.org/officeDocument/2006/relationships/customXml" Target="../ink/ink595.xml"/><Relationship Id="rId90" Type="http://schemas.openxmlformats.org/officeDocument/2006/relationships/customXml" Target="../ink/ink541.xml"/><Relationship Id="rId165" Type="http://schemas.openxmlformats.org/officeDocument/2006/relationships/customXml" Target="../ink/ink616.xml"/><Relationship Id="rId27" Type="http://schemas.openxmlformats.org/officeDocument/2006/relationships/customXml" Target="../ink/ink478.xml"/><Relationship Id="rId48" Type="http://schemas.openxmlformats.org/officeDocument/2006/relationships/customXml" Target="../ink/ink499.xml"/><Relationship Id="rId69" Type="http://schemas.openxmlformats.org/officeDocument/2006/relationships/customXml" Target="../ink/ink520.xml"/><Relationship Id="rId113" Type="http://schemas.openxmlformats.org/officeDocument/2006/relationships/customXml" Target="../ink/ink564.xml"/><Relationship Id="rId134" Type="http://schemas.openxmlformats.org/officeDocument/2006/relationships/customXml" Target="../ink/ink585.xml"/><Relationship Id="rId80" Type="http://schemas.openxmlformats.org/officeDocument/2006/relationships/customXml" Target="../ink/ink531.xml"/><Relationship Id="rId155" Type="http://schemas.openxmlformats.org/officeDocument/2006/relationships/customXml" Target="../ink/ink60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4.xml"/><Relationship Id="rId13" Type="http://schemas.openxmlformats.org/officeDocument/2006/relationships/customXml" Target="../ink/ink629.xml"/><Relationship Id="rId18" Type="http://schemas.openxmlformats.org/officeDocument/2006/relationships/customXml" Target="../ink/ink634.xml"/><Relationship Id="rId3" Type="http://schemas.openxmlformats.org/officeDocument/2006/relationships/image" Target="../media/image10.png"/><Relationship Id="rId21" Type="http://schemas.openxmlformats.org/officeDocument/2006/relationships/customXml" Target="../ink/ink637.xml"/><Relationship Id="rId7" Type="http://schemas.openxmlformats.org/officeDocument/2006/relationships/customXml" Target="../ink/ink623.xml"/><Relationship Id="rId12" Type="http://schemas.openxmlformats.org/officeDocument/2006/relationships/customXml" Target="../ink/ink628.xml"/><Relationship Id="rId17" Type="http://schemas.openxmlformats.org/officeDocument/2006/relationships/customXml" Target="../ink/ink633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632.xml"/><Relationship Id="rId20" Type="http://schemas.openxmlformats.org/officeDocument/2006/relationships/customXml" Target="../ink/ink636.xml"/><Relationship Id="rId1" Type="http://schemas.openxmlformats.org/officeDocument/2006/relationships/tags" Target="../tags/tag75.xml"/><Relationship Id="rId6" Type="http://schemas.openxmlformats.org/officeDocument/2006/relationships/customXml" Target="../ink/ink622.xml"/><Relationship Id="rId11" Type="http://schemas.openxmlformats.org/officeDocument/2006/relationships/customXml" Target="../ink/ink627.xml"/><Relationship Id="rId5" Type="http://schemas.openxmlformats.org/officeDocument/2006/relationships/customXml" Target="../ink/ink621.xml"/><Relationship Id="rId15" Type="http://schemas.openxmlformats.org/officeDocument/2006/relationships/customXml" Target="../ink/ink631.xml"/><Relationship Id="rId10" Type="http://schemas.openxmlformats.org/officeDocument/2006/relationships/customXml" Target="../ink/ink626.xml"/><Relationship Id="rId19" Type="http://schemas.openxmlformats.org/officeDocument/2006/relationships/customXml" Target="../ink/ink635.xml"/><Relationship Id="rId4" Type="http://schemas.openxmlformats.org/officeDocument/2006/relationships/customXml" Target="../ink/ink620.xml"/><Relationship Id="rId9" Type="http://schemas.openxmlformats.org/officeDocument/2006/relationships/customXml" Target="../ink/ink625.xml"/><Relationship Id="rId14" Type="http://schemas.openxmlformats.org/officeDocument/2006/relationships/customXml" Target="../ink/ink630.xml"/><Relationship Id="rId22" Type="http://schemas.openxmlformats.org/officeDocument/2006/relationships/customXml" Target="../ink/ink63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48.xml"/><Relationship Id="rId18" Type="http://schemas.openxmlformats.org/officeDocument/2006/relationships/customXml" Target="../ink/ink653.xml"/><Relationship Id="rId26" Type="http://schemas.openxmlformats.org/officeDocument/2006/relationships/customXml" Target="../ink/ink661.xml"/><Relationship Id="rId39" Type="http://schemas.openxmlformats.org/officeDocument/2006/relationships/customXml" Target="../ink/ink674.xml"/><Relationship Id="rId21" Type="http://schemas.openxmlformats.org/officeDocument/2006/relationships/customXml" Target="../ink/ink656.xml"/><Relationship Id="rId34" Type="http://schemas.openxmlformats.org/officeDocument/2006/relationships/customXml" Target="../ink/ink669.xml"/><Relationship Id="rId42" Type="http://schemas.openxmlformats.org/officeDocument/2006/relationships/customXml" Target="../ink/ink677.xml"/><Relationship Id="rId7" Type="http://schemas.openxmlformats.org/officeDocument/2006/relationships/customXml" Target="../ink/ink64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651.xml"/><Relationship Id="rId20" Type="http://schemas.openxmlformats.org/officeDocument/2006/relationships/customXml" Target="../ink/ink655.xml"/><Relationship Id="rId29" Type="http://schemas.openxmlformats.org/officeDocument/2006/relationships/customXml" Target="../ink/ink664.xml"/><Relationship Id="rId41" Type="http://schemas.openxmlformats.org/officeDocument/2006/relationships/customXml" Target="../ink/ink676.xml"/><Relationship Id="rId1" Type="http://schemas.openxmlformats.org/officeDocument/2006/relationships/tags" Target="../tags/tag76.xml"/><Relationship Id="rId6" Type="http://schemas.openxmlformats.org/officeDocument/2006/relationships/customXml" Target="../ink/ink641.xml"/><Relationship Id="rId11" Type="http://schemas.openxmlformats.org/officeDocument/2006/relationships/customXml" Target="../ink/ink646.xml"/><Relationship Id="rId24" Type="http://schemas.openxmlformats.org/officeDocument/2006/relationships/customXml" Target="../ink/ink659.xml"/><Relationship Id="rId32" Type="http://schemas.openxmlformats.org/officeDocument/2006/relationships/customXml" Target="../ink/ink667.xml"/><Relationship Id="rId37" Type="http://schemas.openxmlformats.org/officeDocument/2006/relationships/customXml" Target="../ink/ink672.xml"/><Relationship Id="rId40" Type="http://schemas.openxmlformats.org/officeDocument/2006/relationships/customXml" Target="../ink/ink675.xml"/><Relationship Id="rId5" Type="http://schemas.openxmlformats.org/officeDocument/2006/relationships/customXml" Target="../ink/ink640.xml"/><Relationship Id="rId15" Type="http://schemas.openxmlformats.org/officeDocument/2006/relationships/customXml" Target="../ink/ink650.xml"/><Relationship Id="rId23" Type="http://schemas.openxmlformats.org/officeDocument/2006/relationships/customXml" Target="../ink/ink658.xml"/><Relationship Id="rId28" Type="http://schemas.openxmlformats.org/officeDocument/2006/relationships/customXml" Target="../ink/ink663.xml"/><Relationship Id="rId36" Type="http://schemas.openxmlformats.org/officeDocument/2006/relationships/customXml" Target="../ink/ink671.xml"/><Relationship Id="rId10" Type="http://schemas.openxmlformats.org/officeDocument/2006/relationships/customXml" Target="../ink/ink645.xml"/><Relationship Id="rId19" Type="http://schemas.openxmlformats.org/officeDocument/2006/relationships/customXml" Target="../ink/ink654.xml"/><Relationship Id="rId31" Type="http://schemas.openxmlformats.org/officeDocument/2006/relationships/customXml" Target="../ink/ink666.xml"/><Relationship Id="rId4" Type="http://schemas.openxmlformats.org/officeDocument/2006/relationships/customXml" Target="../ink/ink639.xml"/><Relationship Id="rId9" Type="http://schemas.openxmlformats.org/officeDocument/2006/relationships/customXml" Target="../ink/ink644.xml"/><Relationship Id="rId14" Type="http://schemas.openxmlformats.org/officeDocument/2006/relationships/customXml" Target="../ink/ink649.xml"/><Relationship Id="rId22" Type="http://schemas.openxmlformats.org/officeDocument/2006/relationships/customXml" Target="../ink/ink657.xml"/><Relationship Id="rId27" Type="http://schemas.openxmlformats.org/officeDocument/2006/relationships/customXml" Target="../ink/ink662.xml"/><Relationship Id="rId30" Type="http://schemas.openxmlformats.org/officeDocument/2006/relationships/customXml" Target="../ink/ink665.xml"/><Relationship Id="rId35" Type="http://schemas.openxmlformats.org/officeDocument/2006/relationships/customXml" Target="../ink/ink670.xml"/><Relationship Id="rId8" Type="http://schemas.openxmlformats.org/officeDocument/2006/relationships/customXml" Target="../ink/ink643.xml"/><Relationship Id="rId3" Type="http://schemas.openxmlformats.org/officeDocument/2006/relationships/image" Target="../media/image11.png"/><Relationship Id="rId12" Type="http://schemas.openxmlformats.org/officeDocument/2006/relationships/customXml" Target="../ink/ink647.xml"/><Relationship Id="rId17" Type="http://schemas.openxmlformats.org/officeDocument/2006/relationships/customXml" Target="../ink/ink652.xml"/><Relationship Id="rId25" Type="http://schemas.openxmlformats.org/officeDocument/2006/relationships/customXml" Target="../ink/ink660.xml"/><Relationship Id="rId33" Type="http://schemas.openxmlformats.org/officeDocument/2006/relationships/customXml" Target="../ink/ink668.xml"/><Relationship Id="rId38" Type="http://schemas.openxmlformats.org/officeDocument/2006/relationships/customXml" Target="../ink/ink6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Relationship Id="rId6" Type="http://schemas.openxmlformats.org/officeDocument/2006/relationships/customXml" Target="../ink/ink680.xml"/><Relationship Id="rId5" Type="http://schemas.openxmlformats.org/officeDocument/2006/relationships/customXml" Target="../ink/ink679.xml"/><Relationship Id="rId4" Type="http://schemas.openxmlformats.org/officeDocument/2006/relationships/customXml" Target="../ink/ink678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03.xml"/><Relationship Id="rId21" Type="http://schemas.openxmlformats.org/officeDocument/2006/relationships/customXml" Target="../ink/ink698.xml"/><Relationship Id="rId42" Type="http://schemas.openxmlformats.org/officeDocument/2006/relationships/customXml" Target="../ink/ink719.xml"/><Relationship Id="rId47" Type="http://schemas.openxmlformats.org/officeDocument/2006/relationships/customXml" Target="../ink/ink724.xml"/><Relationship Id="rId63" Type="http://schemas.openxmlformats.org/officeDocument/2006/relationships/customXml" Target="../ink/ink740.xml"/><Relationship Id="rId68" Type="http://schemas.openxmlformats.org/officeDocument/2006/relationships/customXml" Target="../ink/ink745.xml"/><Relationship Id="rId84" Type="http://schemas.openxmlformats.org/officeDocument/2006/relationships/customXml" Target="../ink/ink761.xml"/><Relationship Id="rId16" Type="http://schemas.openxmlformats.org/officeDocument/2006/relationships/customXml" Target="../ink/ink693.xml"/><Relationship Id="rId11" Type="http://schemas.openxmlformats.org/officeDocument/2006/relationships/customXml" Target="../ink/ink688.xml"/><Relationship Id="rId32" Type="http://schemas.openxmlformats.org/officeDocument/2006/relationships/customXml" Target="../ink/ink709.xml"/><Relationship Id="rId37" Type="http://schemas.openxmlformats.org/officeDocument/2006/relationships/customXml" Target="../ink/ink714.xml"/><Relationship Id="rId53" Type="http://schemas.openxmlformats.org/officeDocument/2006/relationships/customXml" Target="../ink/ink730.xml"/><Relationship Id="rId58" Type="http://schemas.openxmlformats.org/officeDocument/2006/relationships/customXml" Target="../ink/ink735.xml"/><Relationship Id="rId74" Type="http://schemas.openxmlformats.org/officeDocument/2006/relationships/customXml" Target="../ink/ink751.xml"/><Relationship Id="rId79" Type="http://schemas.openxmlformats.org/officeDocument/2006/relationships/customXml" Target="../ink/ink756.xml"/><Relationship Id="rId5" Type="http://schemas.openxmlformats.org/officeDocument/2006/relationships/customXml" Target="../ink/ink682.xml"/><Relationship Id="rId19" Type="http://schemas.openxmlformats.org/officeDocument/2006/relationships/customXml" Target="../ink/ink696.xml"/><Relationship Id="rId14" Type="http://schemas.openxmlformats.org/officeDocument/2006/relationships/customXml" Target="../ink/ink691.xml"/><Relationship Id="rId22" Type="http://schemas.openxmlformats.org/officeDocument/2006/relationships/customXml" Target="../ink/ink699.xml"/><Relationship Id="rId27" Type="http://schemas.openxmlformats.org/officeDocument/2006/relationships/customXml" Target="../ink/ink704.xml"/><Relationship Id="rId30" Type="http://schemas.openxmlformats.org/officeDocument/2006/relationships/customXml" Target="../ink/ink707.xml"/><Relationship Id="rId35" Type="http://schemas.openxmlformats.org/officeDocument/2006/relationships/customXml" Target="../ink/ink712.xml"/><Relationship Id="rId43" Type="http://schemas.openxmlformats.org/officeDocument/2006/relationships/customXml" Target="../ink/ink720.xml"/><Relationship Id="rId48" Type="http://schemas.openxmlformats.org/officeDocument/2006/relationships/customXml" Target="../ink/ink725.xml"/><Relationship Id="rId56" Type="http://schemas.openxmlformats.org/officeDocument/2006/relationships/customXml" Target="../ink/ink733.xml"/><Relationship Id="rId64" Type="http://schemas.openxmlformats.org/officeDocument/2006/relationships/customXml" Target="../ink/ink741.xml"/><Relationship Id="rId69" Type="http://schemas.openxmlformats.org/officeDocument/2006/relationships/customXml" Target="../ink/ink746.xml"/><Relationship Id="rId77" Type="http://schemas.openxmlformats.org/officeDocument/2006/relationships/customXml" Target="../ink/ink754.xml"/><Relationship Id="rId8" Type="http://schemas.openxmlformats.org/officeDocument/2006/relationships/customXml" Target="../ink/ink685.xml"/><Relationship Id="rId51" Type="http://schemas.openxmlformats.org/officeDocument/2006/relationships/customXml" Target="../ink/ink728.xml"/><Relationship Id="rId72" Type="http://schemas.openxmlformats.org/officeDocument/2006/relationships/customXml" Target="../ink/ink749.xml"/><Relationship Id="rId80" Type="http://schemas.openxmlformats.org/officeDocument/2006/relationships/customXml" Target="../ink/ink757.xml"/><Relationship Id="rId85" Type="http://schemas.openxmlformats.org/officeDocument/2006/relationships/customXml" Target="../ink/ink762.xml"/><Relationship Id="rId3" Type="http://schemas.openxmlformats.org/officeDocument/2006/relationships/image" Target="../media/image12.png"/><Relationship Id="rId12" Type="http://schemas.openxmlformats.org/officeDocument/2006/relationships/customXml" Target="../ink/ink689.xml"/><Relationship Id="rId17" Type="http://schemas.openxmlformats.org/officeDocument/2006/relationships/customXml" Target="../ink/ink694.xml"/><Relationship Id="rId25" Type="http://schemas.openxmlformats.org/officeDocument/2006/relationships/customXml" Target="../ink/ink702.xml"/><Relationship Id="rId33" Type="http://schemas.openxmlformats.org/officeDocument/2006/relationships/customXml" Target="../ink/ink710.xml"/><Relationship Id="rId38" Type="http://schemas.openxmlformats.org/officeDocument/2006/relationships/customXml" Target="../ink/ink715.xml"/><Relationship Id="rId46" Type="http://schemas.openxmlformats.org/officeDocument/2006/relationships/customXml" Target="../ink/ink723.xml"/><Relationship Id="rId59" Type="http://schemas.openxmlformats.org/officeDocument/2006/relationships/customXml" Target="../ink/ink736.xml"/><Relationship Id="rId67" Type="http://schemas.openxmlformats.org/officeDocument/2006/relationships/customXml" Target="../ink/ink744.xml"/><Relationship Id="rId20" Type="http://schemas.openxmlformats.org/officeDocument/2006/relationships/customXml" Target="../ink/ink697.xml"/><Relationship Id="rId41" Type="http://schemas.openxmlformats.org/officeDocument/2006/relationships/customXml" Target="../ink/ink718.xml"/><Relationship Id="rId54" Type="http://schemas.openxmlformats.org/officeDocument/2006/relationships/customXml" Target="../ink/ink731.xml"/><Relationship Id="rId62" Type="http://schemas.openxmlformats.org/officeDocument/2006/relationships/customXml" Target="../ink/ink739.xml"/><Relationship Id="rId70" Type="http://schemas.openxmlformats.org/officeDocument/2006/relationships/customXml" Target="../ink/ink747.xml"/><Relationship Id="rId75" Type="http://schemas.openxmlformats.org/officeDocument/2006/relationships/customXml" Target="../ink/ink752.xml"/><Relationship Id="rId83" Type="http://schemas.openxmlformats.org/officeDocument/2006/relationships/customXml" Target="../ink/ink760.xml"/><Relationship Id="rId1" Type="http://schemas.openxmlformats.org/officeDocument/2006/relationships/tags" Target="../tags/tag78.xml"/><Relationship Id="rId6" Type="http://schemas.openxmlformats.org/officeDocument/2006/relationships/customXml" Target="../ink/ink683.xml"/><Relationship Id="rId15" Type="http://schemas.openxmlformats.org/officeDocument/2006/relationships/customXml" Target="../ink/ink692.xml"/><Relationship Id="rId23" Type="http://schemas.openxmlformats.org/officeDocument/2006/relationships/customXml" Target="../ink/ink700.xml"/><Relationship Id="rId28" Type="http://schemas.openxmlformats.org/officeDocument/2006/relationships/customXml" Target="../ink/ink705.xml"/><Relationship Id="rId36" Type="http://schemas.openxmlformats.org/officeDocument/2006/relationships/customXml" Target="../ink/ink713.xml"/><Relationship Id="rId49" Type="http://schemas.openxmlformats.org/officeDocument/2006/relationships/customXml" Target="../ink/ink726.xml"/><Relationship Id="rId57" Type="http://schemas.openxmlformats.org/officeDocument/2006/relationships/customXml" Target="../ink/ink734.xml"/><Relationship Id="rId10" Type="http://schemas.openxmlformats.org/officeDocument/2006/relationships/customXml" Target="../ink/ink687.xml"/><Relationship Id="rId31" Type="http://schemas.openxmlformats.org/officeDocument/2006/relationships/customXml" Target="../ink/ink708.xml"/><Relationship Id="rId44" Type="http://schemas.openxmlformats.org/officeDocument/2006/relationships/customXml" Target="../ink/ink721.xml"/><Relationship Id="rId52" Type="http://schemas.openxmlformats.org/officeDocument/2006/relationships/customXml" Target="../ink/ink729.xml"/><Relationship Id="rId60" Type="http://schemas.openxmlformats.org/officeDocument/2006/relationships/customXml" Target="../ink/ink737.xml"/><Relationship Id="rId65" Type="http://schemas.openxmlformats.org/officeDocument/2006/relationships/customXml" Target="../ink/ink742.xml"/><Relationship Id="rId73" Type="http://schemas.openxmlformats.org/officeDocument/2006/relationships/customXml" Target="../ink/ink750.xml"/><Relationship Id="rId78" Type="http://schemas.openxmlformats.org/officeDocument/2006/relationships/customXml" Target="../ink/ink755.xml"/><Relationship Id="rId81" Type="http://schemas.openxmlformats.org/officeDocument/2006/relationships/customXml" Target="../ink/ink758.xml"/><Relationship Id="rId4" Type="http://schemas.openxmlformats.org/officeDocument/2006/relationships/customXml" Target="../ink/ink681.xml"/><Relationship Id="rId9" Type="http://schemas.openxmlformats.org/officeDocument/2006/relationships/customXml" Target="../ink/ink686.xml"/><Relationship Id="rId13" Type="http://schemas.openxmlformats.org/officeDocument/2006/relationships/customXml" Target="../ink/ink690.xml"/><Relationship Id="rId18" Type="http://schemas.openxmlformats.org/officeDocument/2006/relationships/customXml" Target="../ink/ink695.xml"/><Relationship Id="rId39" Type="http://schemas.openxmlformats.org/officeDocument/2006/relationships/customXml" Target="../ink/ink716.xml"/><Relationship Id="rId34" Type="http://schemas.openxmlformats.org/officeDocument/2006/relationships/customXml" Target="../ink/ink711.xml"/><Relationship Id="rId50" Type="http://schemas.openxmlformats.org/officeDocument/2006/relationships/customXml" Target="../ink/ink727.xml"/><Relationship Id="rId55" Type="http://schemas.openxmlformats.org/officeDocument/2006/relationships/customXml" Target="../ink/ink732.xml"/><Relationship Id="rId76" Type="http://schemas.openxmlformats.org/officeDocument/2006/relationships/customXml" Target="../ink/ink753.xml"/><Relationship Id="rId7" Type="http://schemas.openxmlformats.org/officeDocument/2006/relationships/customXml" Target="../ink/ink684.xml"/><Relationship Id="rId71" Type="http://schemas.openxmlformats.org/officeDocument/2006/relationships/customXml" Target="../ink/ink74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06.xml"/><Relationship Id="rId24" Type="http://schemas.openxmlformats.org/officeDocument/2006/relationships/customXml" Target="../ink/ink701.xml"/><Relationship Id="rId40" Type="http://schemas.openxmlformats.org/officeDocument/2006/relationships/customXml" Target="../ink/ink717.xml"/><Relationship Id="rId45" Type="http://schemas.openxmlformats.org/officeDocument/2006/relationships/customXml" Target="../ink/ink722.xml"/><Relationship Id="rId66" Type="http://schemas.openxmlformats.org/officeDocument/2006/relationships/customXml" Target="../ink/ink743.xml"/><Relationship Id="rId61" Type="http://schemas.openxmlformats.org/officeDocument/2006/relationships/customXml" Target="../ink/ink738.xml"/><Relationship Id="rId82" Type="http://schemas.openxmlformats.org/officeDocument/2006/relationships/customXml" Target="../ink/ink7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7.xml"/><Relationship Id="rId13" Type="http://schemas.openxmlformats.org/officeDocument/2006/relationships/customXml" Target="../ink/ink772.xml"/><Relationship Id="rId3" Type="http://schemas.openxmlformats.org/officeDocument/2006/relationships/image" Target="../media/image13.png"/><Relationship Id="rId7" Type="http://schemas.openxmlformats.org/officeDocument/2006/relationships/customXml" Target="../ink/ink766.xml"/><Relationship Id="rId12" Type="http://schemas.openxmlformats.org/officeDocument/2006/relationships/customXml" Target="../ink/ink7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Relationship Id="rId6" Type="http://schemas.openxmlformats.org/officeDocument/2006/relationships/customXml" Target="../ink/ink765.xml"/><Relationship Id="rId11" Type="http://schemas.openxmlformats.org/officeDocument/2006/relationships/customXml" Target="../ink/ink770.xml"/><Relationship Id="rId5" Type="http://schemas.openxmlformats.org/officeDocument/2006/relationships/customXml" Target="../ink/ink764.xml"/><Relationship Id="rId15" Type="http://schemas.openxmlformats.org/officeDocument/2006/relationships/customXml" Target="../ink/ink774.xml"/><Relationship Id="rId10" Type="http://schemas.openxmlformats.org/officeDocument/2006/relationships/customXml" Target="../ink/ink769.xml"/><Relationship Id="rId4" Type="http://schemas.openxmlformats.org/officeDocument/2006/relationships/customXml" Target="../ink/ink763.xml"/><Relationship Id="rId9" Type="http://schemas.openxmlformats.org/officeDocument/2006/relationships/customXml" Target="../ink/ink768.xml"/><Relationship Id="rId14" Type="http://schemas.openxmlformats.org/officeDocument/2006/relationships/customXml" Target="../ink/ink773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96.xml"/><Relationship Id="rId21" Type="http://schemas.openxmlformats.org/officeDocument/2006/relationships/customXml" Target="../ink/ink791.xml"/><Relationship Id="rId42" Type="http://schemas.openxmlformats.org/officeDocument/2006/relationships/customXml" Target="../ink/ink812.xml"/><Relationship Id="rId47" Type="http://schemas.openxmlformats.org/officeDocument/2006/relationships/customXml" Target="../ink/ink817.xml"/><Relationship Id="rId63" Type="http://schemas.openxmlformats.org/officeDocument/2006/relationships/customXml" Target="../ink/ink833.xml"/><Relationship Id="rId68" Type="http://schemas.openxmlformats.org/officeDocument/2006/relationships/customXml" Target="../ink/ink838.xml"/><Relationship Id="rId7" Type="http://schemas.openxmlformats.org/officeDocument/2006/relationships/customXml" Target="../ink/ink777.xml"/><Relationship Id="rId71" Type="http://schemas.openxmlformats.org/officeDocument/2006/relationships/customXml" Target="../ink/ink841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786.xml"/><Relationship Id="rId29" Type="http://schemas.openxmlformats.org/officeDocument/2006/relationships/customXml" Target="../ink/ink799.xml"/><Relationship Id="rId11" Type="http://schemas.openxmlformats.org/officeDocument/2006/relationships/customXml" Target="../ink/ink781.xml"/><Relationship Id="rId24" Type="http://schemas.openxmlformats.org/officeDocument/2006/relationships/customXml" Target="../ink/ink794.xml"/><Relationship Id="rId32" Type="http://schemas.openxmlformats.org/officeDocument/2006/relationships/customXml" Target="../ink/ink802.xml"/><Relationship Id="rId37" Type="http://schemas.openxmlformats.org/officeDocument/2006/relationships/customXml" Target="../ink/ink807.xml"/><Relationship Id="rId40" Type="http://schemas.openxmlformats.org/officeDocument/2006/relationships/customXml" Target="../ink/ink810.xml"/><Relationship Id="rId45" Type="http://schemas.openxmlformats.org/officeDocument/2006/relationships/customXml" Target="../ink/ink815.xml"/><Relationship Id="rId53" Type="http://schemas.openxmlformats.org/officeDocument/2006/relationships/customXml" Target="../ink/ink823.xml"/><Relationship Id="rId58" Type="http://schemas.openxmlformats.org/officeDocument/2006/relationships/customXml" Target="../ink/ink828.xml"/><Relationship Id="rId66" Type="http://schemas.openxmlformats.org/officeDocument/2006/relationships/customXml" Target="../ink/ink836.xml"/><Relationship Id="rId5" Type="http://schemas.openxmlformats.org/officeDocument/2006/relationships/customXml" Target="../ink/ink775.xml"/><Relationship Id="rId61" Type="http://schemas.openxmlformats.org/officeDocument/2006/relationships/customXml" Target="../ink/ink831.xml"/><Relationship Id="rId19" Type="http://schemas.openxmlformats.org/officeDocument/2006/relationships/customXml" Target="../ink/ink789.xml"/><Relationship Id="rId14" Type="http://schemas.openxmlformats.org/officeDocument/2006/relationships/customXml" Target="../ink/ink784.xml"/><Relationship Id="rId22" Type="http://schemas.openxmlformats.org/officeDocument/2006/relationships/customXml" Target="../ink/ink792.xml"/><Relationship Id="rId27" Type="http://schemas.openxmlformats.org/officeDocument/2006/relationships/customXml" Target="../ink/ink797.xml"/><Relationship Id="rId30" Type="http://schemas.openxmlformats.org/officeDocument/2006/relationships/customXml" Target="../ink/ink800.xml"/><Relationship Id="rId35" Type="http://schemas.openxmlformats.org/officeDocument/2006/relationships/customXml" Target="../ink/ink805.xml"/><Relationship Id="rId43" Type="http://schemas.openxmlformats.org/officeDocument/2006/relationships/customXml" Target="../ink/ink813.xml"/><Relationship Id="rId48" Type="http://schemas.openxmlformats.org/officeDocument/2006/relationships/customXml" Target="../ink/ink818.xml"/><Relationship Id="rId56" Type="http://schemas.openxmlformats.org/officeDocument/2006/relationships/customXml" Target="../ink/ink826.xml"/><Relationship Id="rId64" Type="http://schemas.openxmlformats.org/officeDocument/2006/relationships/customXml" Target="../ink/ink834.xml"/><Relationship Id="rId69" Type="http://schemas.openxmlformats.org/officeDocument/2006/relationships/customXml" Target="../ink/ink839.xml"/><Relationship Id="rId8" Type="http://schemas.openxmlformats.org/officeDocument/2006/relationships/customXml" Target="../ink/ink778.xml"/><Relationship Id="rId51" Type="http://schemas.openxmlformats.org/officeDocument/2006/relationships/customXml" Target="../ink/ink821.xml"/><Relationship Id="rId3" Type="http://schemas.openxmlformats.org/officeDocument/2006/relationships/image" Target="../media/image14.png"/><Relationship Id="rId12" Type="http://schemas.openxmlformats.org/officeDocument/2006/relationships/customXml" Target="../ink/ink782.xml"/><Relationship Id="rId17" Type="http://schemas.openxmlformats.org/officeDocument/2006/relationships/customXml" Target="../ink/ink787.xml"/><Relationship Id="rId25" Type="http://schemas.openxmlformats.org/officeDocument/2006/relationships/customXml" Target="../ink/ink795.xml"/><Relationship Id="rId33" Type="http://schemas.openxmlformats.org/officeDocument/2006/relationships/customXml" Target="../ink/ink803.xml"/><Relationship Id="rId38" Type="http://schemas.openxmlformats.org/officeDocument/2006/relationships/customXml" Target="../ink/ink808.xml"/><Relationship Id="rId46" Type="http://schemas.openxmlformats.org/officeDocument/2006/relationships/customXml" Target="../ink/ink816.xml"/><Relationship Id="rId59" Type="http://schemas.openxmlformats.org/officeDocument/2006/relationships/customXml" Target="../ink/ink829.xml"/><Relationship Id="rId67" Type="http://schemas.openxmlformats.org/officeDocument/2006/relationships/customXml" Target="../ink/ink837.xml"/><Relationship Id="rId20" Type="http://schemas.openxmlformats.org/officeDocument/2006/relationships/customXml" Target="../ink/ink790.xml"/><Relationship Id="rId41" Type="http://schemas.openxmlformats.org/officeDocument/2006/relationships/customXml" Target="../ink/ink811.xml"/><Relationship Id="rId54" Type="http://schemas.openxmlformats.org/officeDocument/2006/relationships/customXml" Target="../ink/ink824.xml"/><Relationship Id="rId62" Type="http://schemas.openxmlformats.org/officeDocument/2006/relationships/customXml" Target="../ink/ink832.xml"/><Relationship Id="rId70" Type="http://schemas.openxmlformats.org/officeDocument/2006/relationships/customXml" Target="../ink/ink840.xml"/><Relationship Id="rId1" Type="http://schemas.openxmlformats.org/officeDocument/2006/relationships/tags" Target="../tags/tag80.xml"/><Relationship Id="rId6" Type="http://schemas.openxmlformats.org/officeDocument/2006/relationships/customXml" Target="../ink/ink776.xml"/><Relationship Id="rId15" Type="http://schemas.openxmlformats.org/officeDocument/2006/relationships/customXml" Target="../ink/ink785.xml"/><Relationship Id="rId23" Type="http://schemas.openxmlformats.org/officeDocument/2006/relationships/customXml" Target="../ink/ink793.xml"/><Relationship Id="rId28" Type="http://schemas.openxmlformats.org/officeDocument/2006/relationships/customXml" Target="../ink/ink798.xml"/><Relationship Id="rId36" Type="http://schemas.openxmlformats.org/officeDocument/2006/relationships/customXml" Target="../ink/ink806.xml"/><Relationship Id="rId49" Type="http://schemas.openxmlformats.org/officeDocument/2006/relationships/customXml" Target="../ink/ink819.xml"/><Relationship Id="rId57" Type="http://schemas.openxmlformats.org/officeDocument/2006/relationships/customXml" Target="../ink/ink827.xml"/><Relationship Id="rId10" Type="http://schemas.openxmlformats.org/officeDocument/2006/relationships/customXml" Target="../ink/ink780.xml"/><Relationship Id="rId31" Type="http://schemas.openxmlformats.org/officeDocument/2006/relationships/customXml" Target="../ink/ink801.xml"/><Relationship Id="rId44" Type="http://schemas.openxmlformats.org/officeDocument/2006/relationships/customXml" Target="../ink/ink814.xml"/><Relationship Id="rId52" Type="http://schemas.openxmlformats.org/officeDocument/2006/relationships/customXml" Target="../ink/ink822.xml"/><Relationship Id="rId60" Type="http://schemas.openxmlformats.org/officeDocument/2006/relationships/customXml" Target="../ink/ink830.xml"/><Relationship Id="rId65" Type="http://schemas.openxmlformats.org/officeDocument/2006/relationships/customXml" Target="../ink/ink835.xml"/><Relationship Id="rId4" Type="http://schemas.openxmlformats.org/officeDocument/2006/relationships/image" Target="../media/image15.png"/><Relationship Id="rId9" Type="http://schemas.openxmlformats.org/officeDocument/2006/relationships/customXml" Target="../ink/ink779.xml"/><Relationship Id="rId13" Type="http://schemas.openxmlformats.org/officeDocument/2006/relationships/customXml" Target="../ink/ink783.xml"/><Relationship Id="rId18" Type="http://schemas.openxmlformats.org/officeDocument/2006/relationships/customXml" Target="../ink/ink788.xml"/><Relationship Id="rId39" Type="http://schemas.openxmlformats.org/officeDocument/2006/relationships/customXml" Target="../ink/ink809.xml"/><Relationship Id="rId34" Type="http://schemas.openxmlformats.org/officeDocument/2006/relationships/customXml" Target="../ink/ink804.xml"/><Relationship Id="rId50" Type="http://schemas.openxmlformats.org/officeDocument/2006/relationships/customXml" Target="../ink/ink820.xml"/><Relationship Id="rId55" Type="http://schemas.openxmlformats.org/officeDocument/2006/relationships/customXml" Target="../ink/ink82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846.xml"/><Relationship Id="rId3" Type="http://schemas.openxmlformats.org/officeDocument/2006/relationships/image" Target="../media/image16.png"/><Relationship Id="rId7" Type="http://schemas.openxmlformats.org/officeDocument/2006/relationships/customXml" Target="../ink/ink8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Relationship Id="rId6" Type="http://schemas.openxmlformats.org/officeDocument/2006/relationships/customXml" Target="../ink/ink844.xml"/><Relationship Id="rId5" Type="http://schemas.openxmlformats.org/officeDocument/2006/relationships/customXml" Target="../ink/ink843.xml"/><Relationship Id="rId4" Type="http://schemas.openxmlformats.org/officeDocument/2006/relationships/customXml" Target="../ink/ink842.xml"/><Relationship Id="rId9" Type="http://schemas.openxmlformats.org/officeDocument/2006/relationships/customXml" Target="../ink/ink847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961.xml"/><Relationship Id="rId21" Type="http://schemas.openxmlformats.org/officeDocument/2006/relationships/customXml" Target="../ink/ink865.xml"/><Relationship Id="rId42" Type="http://schemas.openxmlformats.org/officeDocument/2006/relationships/customXml" Target="../ink/ink886.xml"/><Relationship Id="rId63" Type="http://schemas.openxmlformats.org/officeDocument/2006/relationships/customXml" Target="../ink/ink907.xml"/><Relationship Id="rId84" Type="http://schemas.openxmlformats.org/officeDocument/2006/relationships/customXml" Target="../ink/ink928.xml"/><Relationship Id="rId138" Type="http://schemas.openxmlformats.org/officeDocument/2006/relationships/customXml" Target="../ink/ink982.xml"/><Relationship Id="rId107" Type="http://schemas.openxmlformats.org/officeDocument/2006/relationships/customXml" Target="../ink/ink951.xml"/><Relationship Id="rId11" Type="http://schemas.openxmlformats.org/officeDocument/2006/relationships/customXml" Target="../ink/ink855.xml"/><Relationship Id="rId32" Type="http://schemas.openxmlformats.org/officeDocument/2006/relationships/customXml" Target="../ink/ink876.xml"/><Relationship Id="rId53" Type="http://schemas.openxmlformats.org/officeDocument/2006/relationships/customXml" Target="../ink/ink897.xml"/><Relationship Id="rId74" Type="http://schemas.openxmlformats.org/officeDocument/2006/relationships/customXml" Target="../ink/ink918.xml"/><Relationship Id="rId128" Type="http://schemas.openxmlformats.org/officeDocument/2006/relationships/customXml" Target="../ink/ink972.xml"/><Relationship Id="rId149" Type="http://schemas.openxmlformats.org/officeDocument/2006/relationships/customXml" Target="../ink/ink993.xml"/><Relationship Id="rId5" Type="http://schemas.openxmlformats.org/officeDocument/2006/relationships/customXml" Target="../ink/ink849.xml"/><Relationship Id="rId95" Type="http://schemas.openxmlformats.org/officeDocument/2006/relationships/customXml" Target="../ink/ink939.xml"/><Relationship Id="rId22" Type="http://schemas.openxmlformats.org/officeDocument/2006/relationships/customXml" Target="../ink/ink866.xml"/><Relationship Id="rId27" Type="http://schemas.openxmlformats.org/officeDocument/2006/relationships/customXml" Target="../ink/ink871.xml"/><Relationship Id="rId43" Type="http://schemas.openxmlformats.org/officeDocument/2006/relationships/customXml" Target="../ink/ink887.xml"/><Relationship Id="rId48" Type="http://schemas.openxmlformats.org/officeDocument/2006/relationships/customXml" Target="../ink/ink892.xml"/><Relationship Id="rId64" Type="http://schemas.openxmlformats.org/officeDocument/2006/relationships/customXml" Target="../ink/ink908.xml"/><Relationship Id="rId69" Type="http://schemas.openxmlformats.org/officeDocument/2006/relationships/customXml" Target="../ink/ink913.xml"/><Relationship Id="rId113" Type="http://schemas.openxmlformats.org/officeDocument/2006/relationships/customXml" Target="../ink/ink957.xml"/><Relationship Id="rId118" Type="http://schemas.openxmlformats.org/officeDocument/2006/relationships/customXml" Target="../ink/ink962.xml"/><Relationship Id="rId134" Type="http://schemas.openxmlformats.org/officeDocument/2006/relationships/customXml" Target="../ink/ink978.xml"/><Relationship Id="rId139" Type="http://schemas.openxmlformats.org/officeDocument/2006/relationships/customXml" Target="../ink/ink983.xml"/><Relationship Id="rId80" Type="http://schemas.openxmlformats.org/officeDocument/2006/relationships/customXml" Target="../ink/ink924.xml"/><Relationship Id="rId85" Type="http://schemas.openxmlformats.org/officeDocument/2006/relationships/customXml" Target="../ink/ink929.xml"/><Relationship Id="rId150" Type="http://schemas.openxmlformats.org/officeDocument/2006/relationships/customXml" Target="../ink/ink994.xml"/><Relationship Id="rId12" Type="http://schemas.openxmlformats.org/officeDocument/2006/relationships/customXml" Target="../ink/ink856.xml"/><Relationship Id="rId17" Type="http://schemas.openxmlformats.org/officeDocument/2006/relationships/customXml" Target="../ink/ink861.xml"/><Relationship Id="rId33" Type="http://schemas.openxmlformats.org/officeDocument/2006/relationships/customXml" Target="../ink/ink877.xml"/><Relationship Id="rId38" Type="http://schemas.openxmlformats.org/officeDocument/2006/relationships/customXml" Target="../ink/ink882.xml"/><Relationship Id="rId59" Type="http://schemas.openxmlformats.org/officeDocument/2006/relationships/customXml" Target="../ink/ink903.xml"/><Relationship Id="rId103" Type="http://schemas.openxmlformats.org/officeDocument/2006/relationships/customXml" Target="../ink/ink947.xml"/><Relationship Id="rId108" Type="http://schemas.openxmlformats.org/officeDocument/2006/relationships/customXml" Target="../ink/ink952.xml"/><Relationship Id="rId124" Type="http://schemas.openxmlformats.org/officeDocument/2006/relationships/customXml" Target="../ink/ink968.xml"/><Relationship Id="rId129" Type="http://schemas.openxmlformats.org/officeDocument/2006/relationships/customXml" Target="../ink/ink973.xml"/><Relationship Id="rId54" Type="http://schemas.openxmlformats.org/officeDocument/2006/relationships/customXml" Target="../ink/ink898.xml"/><Relationship Id="rId70" Type="http://schemas.openxmlformats.org/officeDocument/2006/relationships/customXml" Target="../ink/ink914.xml"/><Relationship Id="rId75" Type="http://schemas.openxmlformats.org/officeDocument/2006/relationships/customXml" Target="../ink/ink919.xml"/><Relationship Id="rId91" Type="http://schemas.openxmlformats.org/officeDocument/2006/relationships/customXml" Target="../ink/ink935.xml"/><Relationship Id="rId96" Type="http://schemas.openxmlformats.org/officeDocument/2006/relationships/customXml" Target="../ink/ink940.xml"/><Relationship Id="rId140" Type="http://schemas.openxmlformats.org/officeDocument/2006/relationships/customXml" Target="../ink/ink984.xml"/><Relationship Id="rId145" Type="http://schemas.openxmlformats.org/officeDocument/2006/relationships/customXml" Target="../ink/ink989.xml"/><Relationship Id="rId1" Type="http://schemas.openxmlformats.org/officeDocument/2006/relationships/tags" Target="../tags/tag82.xml"/><Relationship Id="rId6" Type="http://schemas.openxmlformats.org/officeDocument/2006/relationships/customXml" Target="../ink/ink850.xml"/><Relationship Id="rId23" Type="http://schemas.openxmlformats.org/officeDocument/2006/relationships/customXml" Target="../ink/ink867.xml"/><Relationship Id="rId28" Type="http://schemas.openxmlformats.org/officeDocument/2006/relationships/customXml" Target="../ink/ink872.xml"/><Relationship Id="rId49" Type="http://schemas.openxmlformats.org/officeDocument/2006/relationships/customXml" Target="../ink/ink893.xml"/><Relationship Id="rId114" Type="http://schemas.openxmlformats.org/officeDocument/2006/relationships/customXml" Target="../ink/ink958.xml"/><Relationship Id="rId119" Type="http://schemas.openxmlformats.org/officeDocument/2006/relationships/customXml" Target="../ink/ink963.xml"/><Relationship Id="rId44" Type="http://schemas.openxmlformats.org/officeDocument/2006/relationships/customXml" Target="../ink/ink888.xml"/><Relationship Id="rId60" Type="http://schemas.openxmlformats.org/officeDocument/2006/relationships/customXml" Target="../ink/ink904.xml"/><Relationship Id="rId65" Type="http://schemas.openxmlformats.org/officeDocument/2006/relationships/customXml" Target="../ink/ink909.xml"/><Relationship Id="rId81" Type="http://schemas.openxmlformats.org/officeDocument/2006/relationships/customXml" Target="../ink/ink925.xml"/><Relationship Id="rId86" Type="http://schemas.openxmlformats.org/officeDocument/2006/relationships/customXml" Target="../ink/ink930.xml"/><Relationship Id="rId130" Type="http://schemas.openxmlformats.org/officeDocument/2006/relationships/customXml" Target="../ink/ink974.xml"/><Relationship Id="rId135" Type="http://schemas.openxmlformats.org/officeDocument/2006/relationships/customXml" Target="../ink/ink979.xml"/><Relationship Id="rId151" Type="http://schemas.openxmlformats.org/officeDocument/2006/relationships/customXml" Target="../ink/ink995.xml"/><Relationship Id="rId13" Type="http://schemas.openxmlformats.org/officeDocument/2006/relationships/customXml" Target="../ink/ink857.xml"/><Relationship Id="rId18" Type="http://schemas.openxmlformats.org/officeDocument/2006/relationships/customXml" Target="../ink/ink862.xml"/><Relationship Id="rId39" Type="http://schemas.openxmlformats.org/officeDocument/2006/relationships/customXml" Target="../ink/ink883.xml"/><Relationship Id="rId109" Type="http://schemas.openxmlformats.org/officeDocument/2006/relationships/customXml" Target="../ink/ink953.xml"/><Relationship Id="rId34" Type="http://schemas.openxmlformats.org/officeDocument/2006/relationships/customXml" Target="../ink/ink878.xml"/><Relationship Id="rId50" Type="http://schemas.openxmlformats.org/officeDocument/2006/relationships/customXml" Target="../ink/ink894.xml"/><Relationship Id="rId55" Type="http://schemas.openxmlformats.org/officeDocument/2006/relationships/customXml" Target="../ink/ink899.xml"/><Relationship Id="rId76" Type="http://schemas.openxmlformats.org/officeDocument/2006/relationships/customXml" Target="../ink/ink920.xml"/><Relationship Id="rId97" Type="http://schemas.openxmlformats.org/officeDocument/2006/relationships/customXml" Target="../ink/ink941.xml"/><Relationship Id="rId104" Type="http://schemas.openxmlformats.org/officeDocument/2006/relationships/customXml" Target="../ink/ink948.xml"/><Relationship Id="rId120" Type="http://schemas.openxmlformats.org/officeDocument/2006/relationships/customXml" Target="../ink/ink964.xml"/><Relationship Id="rId125" Type="http://schemas.openxmlformats.org/officeDocument/2006/relationships/customXml" Target="../ink/ink969.xml"/><Relationship Id="rId141" Type="http://schemas.openxmlformats.org/officeDocument/2006/relationships/customXml" Target="../ink/ink985.xml"/><Relationship Id="rId146" Type="http://schemas.openxmlformats.org/officeDocument/2006/relationships/customXml" Target="../ink/ink990.xml"/><Relationship Id="rId7" Type="http://schemas.openxmlformats.org/officeDocument/2006/relationships/customXml" Target="../ink/ink851.xml"/><Relationship Id="rId71" Type="http://schemas.openxmlformats.org/officeDocument/2006/relationships/customXml" Target="../ink/ink915.xml"/><Relationship Id="rId92" Type="http://schemas.openxmlformats.org/officeDocument/2006/relationships/customXml" Target="../ink/ink93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873.xml"/><Relationship Id="rId24" Type="http://schemas.openxmlformats.org/officeDocument/2006/relationships/customXml" Target="../ink/ink868.xml"/><Relationship Id="rId40" Type="http://schemas.openxmlformats.org/officeDocument/2006/relationships/customXml" Target="../ink/ink884.xml"/><Relationship Id="rId45" Type="http://schemas.openxmlformats.org/officeDocument/2006/relationships/customXml" Target="../ink/ink889.xml"/><Relationship Id="rId66" Type="http://schemas.openxmlformats.org/officeDocument/2006/relationships/customXml" Target="../ink/ink910.xml"/><Relationship Id="rId87" Type="http://schemas.openxmlformats.org/officeDocument/2006/relationships/customXml" Target="../ink/ink931.xml"/><Relationship Id="rId110" Type="http://schemas.openxmlformats.org/officeDocument/2006/relationships/customXml" Target="../ink/ink954.xml"/><Relationship Id="rId115" Type="http://schemas.openxmlformats.org/officeDocument/2006/relationships/customXml" Target="../ink/ink959.xml"/><Relationship Id="rId131" Type="http://schemas.openxmlformats.org/officeDocument/2006/relationships/customXml" Target="../ink/ink975.xml"/><Relationship Id="rId136" Type="http://schemas.openxmlformats.org/officeDocument/2006/relationships/customXml" Target="../ink/ink980.xml"/><Relationship Id="rId61" Type="http://schemas.openxmlformats.org/officeDocument/2006/relationships/customXml" Target="../ink/ink905.xml"/><Relationship Id="rId82" Type="http://schemas.openxmlformats.org/officeDocument/2006/relationships/customXml" Target="../ink/ink926.xml"/><Relationship Id="rId19" Type="http://schemas.openxmlformats.org/officeDocument/2006/relationships/customXml" Target="../ink/ink863.xml"/><Relationship Id="rId14" Type="http://schemas.openxmlformats.org/officeDocument/2006/relationships/customXml" Target="../ink/ink858.xml"/><Relationship Id="rId30" Type="http://schemas.openxmlformats.org/officeDocument/2006/relationships/customXml" Target="../ink/ink874.xml"/><Relationship Id="rId35" Type="http://schemas.openxmlformats.org/officeDocument/2006/relationships/customXml" Target="../ink/ink879.xml"/><Relationship Id="rId56" Type="http://schemas.openxmlformats.org/officeDocument/2006/relationships/customXml" Target="../ink/ink900.xml"/><Relationship Id="rId77" Type="http://schemas.openxmlformats.org/officeDocument/2006/relationships/customXml" Target="../ink/ink921.xml"/><Relationship Id="rId100" Type="http://schemas.openxmlformats.org/officeDocument/2006/relationships/customXml" Target="../ink/ink944.xml"/><Relationship Id="rId105" Type="http://schemas.openxmlformats.org/officeDocument/2006/relationships/customXml" Target="../ink/ink949.xml"/><Relationship Id="rId126" Type="http://schemas.openxmlformats.org/officeDocument/2006/relationships/customXml" Target="../ink/ink970.xml"/><Relationship Id="rId147" Type="http://schemas.openxmlformats.org/officeDocument/2006/relationships/customXml" Target="../ink/ink991.xml"/><Relationship Id="rId8" Type="http://schemas.openxmlformats.org/officeDocument/2006/relationships/customXml" Target="../ink/ink852.xml"/><Relationship Id="rId51" Type="http://schemas.openxmlformats.org/officeDocument/2006/relationships/customXml" Target="../ink/ink895.xml"/><Relationship Id="rId72" Type="http://schemas.openxmlformats.org/officeDocument/2006/relationships/customXml" Target="../ink/ink916.xml"/><Relationship Id="rId93" Type="http://schemas.openxmlformats.org/officeDocument/2006/relationships/customXml" Target="../ink/ink937.xml"/><Relationship Id="rId98" Type="http://schemas.openxmlformats.org/officeDocument/2006/relationships/customXml" Target="../ink/ink942.xml"/><Relationship Id="rId121" Type="http://schemas.openxmlformats.org/officeDocument/2006/relationships/customXml" Target="../ink/ink965.xml"/><Relationship Id="rId142" Type="http://schemas.openxmlformats.org/officeDocument/2006/relationships/customXml" Target="../ink/ink986.xml"/><Relationship Id="rId3" Type="http://schemas.openxmlformats.org/officeDocument/2006/relationships/image" Target="../media/image16.png"/><Relationship Id="rId25" Type="http://schemas.openxmlformats.org/officeDocument/2006/relationships/customXml" Target="../ink/ink869.xml"/><Relationship Id="rId46" Type="http://schemas.openxmlformats.org/officeDocument/2006/relationships/customXml" Target="../ink/ink890.xml"/><Relationship Id="rId67" Type="http://schemas.openxmlformats.org/officeDocument/2006/relationships/customXml" Target="../ink/ink911.xml"/><Relationship Id="rId116" Type="http://schemas.openxmlformats.org/officeDocument/2006/relationships/customXml" Target="../ink/ink960.xml"/><Relationship Id="rId137" Type="http://schemas.openxmlformats.org/officeDocument/2006/relationships/customXml" Target="../ink/ink981.xml"/><Relationship Id="rId20" Type="http://schemas.openxmlformats.org/officeDocument/2006/relationships/customXml" Target="../ink/ink864.xml"/><Relationship Id="rId41" Type="http://schemas.openxmlformats.org/officeDocument/2006/relationships/customXml" Target="../ink/ink885.xml"/><Relationship Id="rId62" Type="http://schemas.openxmlformats.org/officeDocument/2006/relationships/customXml" Target="../ink/ink906.xml"/><Relationship Id="rId83" Type="http://schemas.openxmlformats.org/officeDocument/2006/relationships/customXml" Target="../ink/ink927.xml"/><Relationship Id="rId88" Type="http://schemas.openxmlformats.org/officeDocument/2006/relationships/customXml" Target="../ink/ink932.xml"/><Relationship Id="rId111" Type="http://schemas.openxmlformats.org/officeDocument/2006/relationships/customXml" Target="../ink/ink955.xml"/><Relationship Id="rId132" Type="http://schemas.openxmlformats.org/officeDocument/2006/relationships/customXml" Target="../ink/ink976.xml"/><Relationship Id="rId15" Type="http://schemas.openxmlformats.org/officeDocument/2006/relationships/customXml" Target="../ink/ink859.xml"/><Relationship Id="rId36" Type="http://schemas.openxmlformats.org/officeDocument/2006/relationships/customXml" Target="../ink/ink880.xml"/><Relationship Id="rId57" Type="http://schemas.openxmlformats.org/officeDocument/2006/relationships/customXml" Target="../ink/ink901.xml"/><Relationship Id="rId106" Type="http://schemas.openxmlformats.org/officeDocument/2006/relationships/customXml" Target="../ink/ink950.xml"/><Relationship Id="rId127" Type="http://schemas.openxmlformats.org/officeDocument/2006/relationships/customXml" Target="../ink/ink971.xml"/><Relationship Id="rId10" Type="http://schemas.openxmlformats.org/officeDocument/2006/relationships/customXml" Target="../ink/ink854.xml"/><Relationship Id="rId31" Type="http://schemas.openxmlformats.org/officeDocument/2006/relationships/customXml" Target="../ink/ink875.xml"/><Relationship Id="rId52" Type="http://schemas.openxmlformats.org/officeDocument/2006/relationships/customXml" Target="../ink/ink896.xml"/><Relationship Id="rId73" Type="http://schemas.openxmlformats.org/officeDocument/2006/relationships/customXml" Target="../ink/ink917.xml"/><Relationship Id="rId78" Type="http://schemas.openxmlformats.org/officeDocument/2006/relationships/customXml" Target="../ink/ink922.xml"/><Relationship Id="rId94" Type="http://schemas.openxmlformats.org/officeDocument/2006/relationships/customXml" Target="../ink/ink938.xml"/><Relationship Id="rId99" Type="http://schemas.openxmlformats.org/officeDocument/2006/relationships/customXml" Target="../ink/ink943.xml"/><Relationship Id="rId101" Type="http://schemas.openxmlformats.org/officeDocument/2006/relationships/customXml" Target="../ink/ink945.xml"/><Relationship Id="rId122" Type="http://schemas.openxmlformats.org/officeDocument/2006/relationships/customXml" Target="../ink/ink966.xml"/><Relationship Id="rId143" Type="http://schemas.openxmlformats.org/officeDocument/2006/relationships/customXml" Target="../ink/ink987.xml"/><Relationship Id="rId148" Type="http://schemas.openxmlformats.org/officeDocument/2006/relationships/customXml" Target="../ink/ink992.xml"/><Relationship Id="rId4" Type="http://schemas.openxmlformats.org/officeDocument/2006/relationships/customXml" Target="../ink/ink848.xml"/><Relationship Id="rId9" Type="http://schemas.openxmlformats.org/officeDocument/2006/relationships/customXml" Target="../ink/ink853.xml"/><Relationship Id="rId26" Type="http://schemas.openxmlformats.org/officeDocument/2006/relationships/customXml" Target="../ink/ink870.xml"/><Relationship Id="rId47" Type="http://schemas.openxmlformats.org/officeDocument/2006/relationships/customXml" Target="../ink/ink891.xml"/><Relationship Id="rId68" Type="http://schemas.openxmlformats.org/officeDocument/2006/relationships/customXml" Target="../ink/ink912.xml"/><Relationship Id="rId89" Type="http://schemas.openxmlformats.org/officeDocument/2006/relationships/customXml" Target="../ink/ink933.xml"/><Relationship Id="rId112" Type="http://schemas.openxmlformats.org/officeDocument/2006/relationships/customXml" Target="../ink/ink956.xml"/><Relationship Id="rId133" Type="http://schemas.openxmlformats.org/officeDocument/2006/relationships/customXml" Target="../ink/ink977.xml"/><Relationship Id="rId16" Type="http://schemas.openxmlformats.org/officeDocument/2006/relationships/customXml" Target="../ink/ink860.xml"/><Relationship Id="rId37" Type="http://schemas.openxmlformats.org/officeDocument/2006/relationships/customXml" Target="../ink/ink881.xml"/><Relationship Id="rId58" Type="http://schemas.openxmlformats.org/officeDocument/2006/relationships/customXml" Target="../ink/ink902.xml"/><Relationship Id="rId79" Type="http://schemas.openxmlformats.org/officeDocument/2006/relationships/customXml" Target="../ink/ink923.xml"/><Relationship Id="rId102" Type="http://schemas.openxmlformats.org/officeDocument/2006/relationships/customXml" Target="../ink/ink946.xml"/><Relationship Id="rId123" Type="http://schemas.openxmlformats.org/officeDocument/2006/relationships/customXml" Target="../ink/ink967.xml"/><Relationship Id="rId144" Type="http://schemas.openxmlformats.org/officeDocument/2006/relationships/customXml" Target="../ink/ink988.xml"/><Relationship Id="rId90" Type="http://schemas.openxmlformats.org/officeDocument/2006/relationships/customXml" Target="../ink/ink934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0.xml"/><Relationship Id="rId21" Type="http://schemas.openxmlformats.org/officeDocument/2006/relationships/customXml" Target="../ink/ink95.xml"/><Relationship Id="rId42" Type="http://schemas.openxmlformats.org/officeDocument/2006/relationships/customXml" Target="../ink/ink116.xml"/><Relationship Id="rId47" Type="http://schemas.openxmlformats.org/officeDocument/2006/relationships/customXml" Target="../ink/ink121.xml"/><Relationship Id="rId63" Type="http://schemas.openxmlformats.org/officeDocument/2006/relationships/customXml" Target="../ink/ink137.xml"/><Relationship Id="rId68" Type="http://schemas.openxmlformats.org/officeDocument/2006/relationships/customXml" Target="../ink/ink14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90.xml"/><Relationship Id="rId29" Type="http://schemas.openxmlformats.org/officeDocument/2006/relationships/customXml" Target="../ink/ink103.xml"/><Relationship Id="rId11" Type="http://schemas.openxmlformats.org/officeDocument/2006/relationships/customXml" Target="../ink/ink85.xml"/><Relationship Id="rId24" Type="http://schemas.openxmlformats.org/officeDocument/2006/relationships/customXml" Target="../ink/ink98.xml"/><Relationship Id="rId32" Type="http://schemas.openxmlformats.org/officeDocument/2006/relationships/customXml" Target="../ink/ink106.xml"/><Relationship Id="rId37" Type="http://schemas.openxmlformats.org/officeDocument/2006/relationships/customXml" Target="../ink/ink111.xml"/><Relationship Id="rId40" Type="http://schemas.openxmlformats.org/officeDocument/2006/relationships/customXml" Target="../ink/ink114.xml"/><Relationship Id="rId45" Type="http://schemas.openxmlformats.org/officeDocument/2006/relationships/customXml" Target="../ink/ink119.xml"/><Relationship Id="rId53" Type="http://schemas.openxmlformats.org/officeDocument/2006/relationships/customXml" Target="../ink/ink127.xml"/><Relationship Id="rId58" Type="http://schemas.openxmlformats.org/officeDocument/2006/relationships/customXml" Target="../ink/ink132.xml"/><Relationship Id="rId66" Type="http://schemas.openxmlformats.org/officeDocument/2006/relationships/customXml" Target="../ink/ink140.xml"/><Relationship Id="rId74" Type="http://schemas.openxmlformats.org/officeDocument/2006/relationships/customXml" Target="../ink/ink148.xml"/><Relationship Id="rId5" Type="http://schemas.openxmlformats.org/officeDocument/2006/relationships/customXml" Target="../ink/ink79.xml"/><Relationship Id="rId61" Type="http://schemas.openxmlformats.org/officeDocument/2006/relationships/customXml" Target="../ink/ink135.xml"/><Relationship Id="rId19" Type="http://schemas.openxmlformats.org/officeDocument/2006/relationships/customXml" Target="../ink/ink93.xml"/><Relationship Id="rId14" Type="http://schemas.openxmlformats.org/officeDocument/2006/relationships/customXml" Target="../ink/ink88.xml"/><Relationship Id="rId22" Type="http://schemas.openxmlformats.org/officeDocument/2006/relationships/customXml" Target="../ink/ink96.xml"/><Relationship Id="rId27" Type="http://schemas.openxmlformats.org/officeDocument/2006/relationships/customXml" Target="../ink/ink101.xml"/><Relationship Id="rId30" Type="http://schemas.openxmlformats.org/officeDocument/2006/relationships/customXml" Target="../ink/ink104.xml"/><Relationship Id="rId35" Type="http://schemas.openxmlformats.org/officeDocument/2006/relationships/customXml" Target="../ink/ink109.xml"/><Relationship Id="rId43" Type="http://schemas.openxmlformats.org/officeDocument/2006/relationships/customXml" Target="../ink/ink117.xml"/><Relationship Id="rId48" Type="http://schemas.openxmlformats.org/officeDocument/2006/relationships/customXml" Target="../ink/ink122.xml"/><Relationship Id="rId56" Type="http://schemas.openxmlformats.org/officeDocument/2006/relationships/customXml" Target="../ink/ink130.xml"/><Relationship Id="rId64" Type="http://schemas.openxmlformats.org/officeDocument/2006/relationships/customXml" Target="../ink/ink138.xml"/><Relationship Id="rId69" Type="http://schemas.openxmlformats.org/officeDocument/2006/relationships/customXml" Target="../ink/ink143.xml"/><Relationship Id="rId8" Type="http://schemas.openxmlformats.org/officeDocument/2006/relationships/customXml" Target="../ink/ink82.xml"/><Relationship Id="rId51" Type="http://schemas.openxmlformats.org/officeDocument/2006/relationships/customXml" Target="../ink/ink125.xml"/><Relationship Id="rId72" Type="http://schemas.openxmlformats.org/officeDocument/2006/relationships/customXml" Target="../ink/ink146.xml"/><Relationship Id="rId3" Type="http://schemas.openxmlformats.org/officeDocument/2006/relationships/image" Target="../media/image3.png"/><Relationship Id="rId12" Type="http://schemas.openxmlformats.org/officeDocument/2006/relationships/customXml" Target="../ink/ink86.xml"/><Relationship Id="rId17" Type="http://schemas.openxmlformats.org/officeDocument/2006/relationships/customXml" Target="../ink/ink91.xml"/><Relationship Id="rId25" Type="http://schemas.openxmlformats.org/officeDocument/2006/relationships/customXml" Target="../ink/ink99.xml"/><Relationship Id="rId33" Type="http://schemas.openxmlformats.org/officeDocument/2006/relationships/customXml" Target="../ink/ink107.xml"/><Relationship Id="rId38" Type="http://schemas.openxmlformats.org/officeDocument/2006/relationships/customXml" Target="../ink/ink112.xml"/><Relationship Id="rId46" Type="http://schemas.openxmlformats.org/officeDocument/2006/relationships/customXml" Target="../ink/ink120.xml"/><Relationship Id="rId59" Type="http://schemas.openxmlformats.org/officeDocument/2006/relationships/customXml" Target="../ink/ink133.xml"/><Relationship Id="rId67" Type="http://schemas.openxmlformats.org/officeDocument/2006/relationships/customXml" Target="../ink/ink141.xml"/><Relationship Id="rId20" Type="http://schemas.openxmlformats.org/officeDocument/2006/relationships/customXml" Target="../ink/ink94.xml"/><Relationship Id="rId41" Type="http://schemas.openxmlformats.org/officeDocument/2006/relationships/customXml" Target="../ink/ink115.xml"/><Relationship Id="rId54" Type="http://schemas.openxmlformats.org/officeDocument/2006/relationships/customXml" Target="../ink/ink128.xml"/><Relationship Id="rId62" Type="http://schemas.openxmlformats.org/officeDocument/2006/relationships/customXml" Target="../ink/ink136.xml"/><Relationship Id="rId70" Type="http://schemas.openxmlformats.org/officeDocument/2006/relationships/customXml" Target="../ink/ink144.xml"/><Relationship Id="rId75" Type="http://schemas.openxmlformats.org/officeDocument/2006/relationships/customXml" Target="../ink/ink149.xml"/><Relationship Id="rId1" Type="http://schemas.openxmlformats.org/officeDocument/2006/relationships/tags" Target="../tags/tag63.xml"/><Relationship Id="rId6" Type="http://schemas.openxmlformats.org/officeDocument/2006/relationships/customXml" Target="../ink/ink80.xml"/><Relationship Id="rId15" Type="http://schemas.openxmlformats.org/officeDocument/2006/relationships/customXml" Target="../ink/ink89.xml"/><Relationship Id="rId23" Type="http://schemas.openxmlformats.org/officeDocument/2006/relationships/customXml" Target="../ink/ink97.xml"/><Relationship Id="rId28" Type="http://schemas.openxmlformats.org/officeDocument/2006/relationships/customXml" Target="../ink/ink102.xml"/><Relationship Id="rId36" Type="http://schemas.openxmlformats.org/officeDocument/2006/relationships/customXml" Target="../ink/ink110.xml"/><Relationship Id="rId49" Type="http://schemas.openxmlformats.org/officeDocument/2006/relationships/customXml" Target="../ink/ink123.xml"/><Relationship Id="rId57" Type="http://schemas.openxmlformats.org/officeDocument/2006/relationships/customXml" Target="../ink/ink131.xml"/><Relationship Id="rId10" Type="http://schemas.openxmlformats.org/officeDocument/2006/relationships/customXml" Target="../ink/ink84.xml"/><Relationship Id="rId31" Type="http://schemas.openxmlformats.org/officeDocument/2006/relationships/customXml" Target="../ink/ink105.xml"/><Relationship Id="rId44" Type="http://schemas.openxmlformats.org/officeDocument/2006/relationships/customXml" Target="../ink/ink118.xml"/><Relationship Id="rId52" Type="http://schemas.openxmlformats.org/officeDocument/2006/relationships/customXml" Target="../ink/ink126.xml"/><Relationship Id="rId60" Type="http://schemas.openxmlformats.org/officeDocument/2006/relationships/customXml" Target="../ink/ink134.xml"/><Relationship Id="rId65" Type="http://schemas.openxmlformats.org/officeDocument/2006/relationships/customXml" Target="../ink/ink139.xml"/><Relationship Id="rId73" Type="http://schemas.openxmlformats.org/officeDocument/2006/relationships/customXml" Target="../ink/ink147.xml"/><Relationship Id="rId4" Type="http://schemas.openxmlformats.org/officeDocument/2006/relationships/customXml" Target="../ink/ink78.xml"/><Relationship Id="rId9" Type="http://schemas.openxmlformats.org/officeDocument/2006/relationships/customXml" Target="../ink/ink83.xml"/><Relationship Id="rId13" Type="http://schemas.openxmlformats.org/officeDocument/2006/relationships/customXml" Target="../ink/ink87.xml"/><Relationship Id="rId18" Type="http://schemas.openxmlformats.org/officeDocument/2006/relationships/customXml" Target="../ink/ink92.xml"/><Relationship Id="rId39" Type="http://schemas.openxmlformats.org/officeDocument/2006/relationships/customXml" Target="../ink/ink113.xml"/><Relationship Id="rId34" Type="http://schemas.openxmlformats.org/officeDocument/2006/relationships/customXml" Target="../ink/ink108.xml"/><Relationship Id="rId50" Type="http://schemas.openxmlformats.org/officeDocument/2006/relationships/customXml" Target="../ink/ink124.xml"/><Relationship Id="rId55" Type="http://schemas.openxmlformats.org/officeDocument/2006/relationships/customXml" Target="../ink/ink129.xml"/><Relationship Id="rId76" Type="http://schemas.openxmlformats.org/officeDocument/2006/relationships/customXml" Target="../ink/ink150.xml"/><Relationship Id="rId7" Type="http://schemas.openxmlformats.org/officeDocument/2006/relationships/customXml" Target="../ink/ink81.xml"/><Relationship Id="rId71" Type="http://schemas.openxmlformats.org/officeDocument/2006/relationships/customXml" Target="../ink/ink145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05.xml"/><Relationship Id="rId18" Type="http://schemas.openxmlformats.org/officeDocument/2006/relationships/customXml" Target="../ink/ink1010.xml"/><Relationship Id="rId26" Type="http://schemas.openxmlformats.org/officeDocument/2006/relationships/customXml" Target="../ink/ink1018.xml"/><Relationship Id="rId39" Type="http://schemas.openxmlformats.org/officeDocument/2006/relationships/customXml" Target="../ink/ink1031.xml"/><Relationship Id="rId21" Type="http://schemas.openxmlformats.org/officeDocument/2006/relationships/customXml" Target="../ink/ink1013.xml"/><Relationship Id="rId34" Type="http://schemas.openxmlformats.org/officeDocument/2006/relationships/customXml" Target="../ink/ink1026.xml"/><Relationship Id="rId42" Type="http://schemas.openxmlformats.org/officeDocument/2006/relationships/customXml" Target="../ink/ink1034.xml"/><Relationship Id="rId47" Type="http://schemas.openxmlformats.org/officeDocument/2006/relationships/customXml" Target="../ink/ink1039.xml"/><Relationship Id="rId50" Type="http://schemas.openxmlformats.org/officeDocument/2006/relationships/customXml" Target="../ink/ink1042.xml"/><Relationship Id="rId55" Type="http://schemas.openxmlformats.org/officeDocument/2006/relationships/customXml" Target="../ink/ink1047.xml"/><Relationship Id="rId7" Type="http://schemas.openxmlformats.org/officeDocument/2006/relationships/customXml" Target="../ink/ink999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008.xml"/><Relationship Id="rId29" Type="http://schemas.openxmlformats.org/officeDocument/2006/relationships/customXml" Target="../ink/ink1021.xml"/><Relationship Id="rId11" Type="http://schemas.openxmlformats.org/officeDocument/2006/relationships/customXml" Target="../ink/ink1003.xml"/><Relationship Id="rId24" Type="http://schemas.openxmlformats.org/officeDocument/2006/relationships/customXml" Target="../ink/ink1016.xml"/><Relationship Id="rId32" Type="http://schemas.openxmlformats.org/officeDocument/2006/relationships/customXml" Target="../ink/ink1024.xml"/><Relationship Id="rId37" Type="http://schemas.openxmlformats.org/officeDocument/2006/relationships/customXml" Target="../ink/ink1029.xml"/><Relationship Id="rId40" Type="http://schemas.openxmlformats.org/officeDocument/2006/relationships/customXml" Target="../ink/ink1032.xml"/><Relationship Id="rId45" Type="http://schemas.openxmlformats.org/officeDocument/2006/relationships/customXml" Target="../ink/ink1037.xml"/><Relationship Id="rId53" Type="http://schemas.openxmlformats.org/officeDocument/2006/relationships/customXml" Target="../ink/ink1045.xml"/><Relationship Id="rId5" Type="http://schemas.openxmlformats.org/officeDocument/2006/relationships/customXml" Target="../ink/ink997.xml"/><Relationship Id="rId19" Type="http://schemas.openxmlformats.org/officeDocument/2006/relationships/customXml" Target="../ink/ink1011.xml"/><Relationship Id="rId4" Type="http://schemas.openxmlformats.org/officeDocument/2006/relationships/customXml" Target="../ink/ink996.xml"/><Relationship Id="rId9" Type="http://schemas.openxmlformats.org/officeDocument/2006/relationships/customXml" Target="../ink/ink1001.xml"/><Relationship Id="rId14" Type="http://schemas.openxmlformats.org/officeDocument/2006/relationships/customXml" Target="../ink/ink1006.xml"/><Relationship Id="rId22" Type="http://schemas.openxmlformats.org/officeDocument/2006/relationships/customXml" Target="../ink/ink1014.xml"/><Relationship Id="rId27" Type="http://schemas.openxmlformats.org/officeDocument/2006/relationships/customXml" Target="../ink/ink1019.xml"/><Relationship Id="rId30" Type="http://schemas.openxmlformats.org/officeDocument/2006/relationships/customXml" Target="../ink/ink1022.xml"/><Relationship Id="rId35" Type="http://schemas.openxmlformats.org/officeDocument/2006/relationships/customXml" Target="../ink/ink1027.xml"/><Relationship Id="rId43" Type="http://schemas.openxmlformats.org/officeDocument/2006/relationships/customXml" Target="../ink/ink1035.xml"/><Relationship Id="rId48" Type="http://schemas.openxmlformats.org/officeDocument/2006/relationships/customXml" Target="../ink/ink1040.xml"/><Relationship Id="rId56" Type="http://schemas.openxmlformats.org/officeDocument/2006/relationships/customXml" Target="../ink/ink1048.xml"/><Relationship Id="rId8" Type="http://schemas.openxmlformats.org/officeDocument/2006/relationships/customXml" Target="../ink/ink1000.xml"/><Relationship Id="rId51" Type="http://schemas.openxmlformats.org/officeDocument/2006/relationships/customXml" Target="../ink/ink1043.xml"/><Relationship Id="rId3" Type="http://schemas.openxmlformats.org/officeDocument/2006/relationships/image" Target="../media/image17.png"/><Relationship Id="rId12" Type="http://schemas.openxmlformats.org/officeDocument/2006/relationships/customXml" Target="../ink/ink1004.xml"/><Relationship Id="rId17" Type="http://schemas.openxmlformats.org/officeDocument/2006/relationships/customXml" Target="../ink/ink1009.xml"/><Relationship Id="rId25" Type="http://schemas.openxmlformats.org/officeDocument/2006/relationships/customXml" Target="../ink/ink1017.xml"/><Relationship Id="rId33" Type="http://schemas.openxmlformats.org/officeDocument/2006/relationships/customXml" Target="../ink/ink1025.xml"/><Relationship Id="rId38" Type="http://schemas.openxmlformats.org/officeDocument/2006/relationships/customXml" Target="../ink/ink1030.xml"/><Relationship Id="rId46" Type="http://schemas.openxmlformats.org/officeDocument/2006/relationships/customXml" Target="../ink/ink1038.xml"/><Relationship Id="rId20" Type="http://schemas.openxmlformats.org/officeDocument/2006/relationships/customXml" Target="../ink/ink1012.xml"/><Relationship Id="rId41" Type="http://schemas.openxmlformats.org/officeDocument/2006/relationships/customXml" Target="../ink/ink1033.xml"/><Relationship Id="rId54" Type="http://schemas.openxmlformats.org/officeDocument/2006/relationships/customXml" Target="../ink/ink1046.xml"/><Relationship Id="rId1" Type="http://schemas.openxmlformats.org/officeDocument/2006/relationships/tags" Target="../tags/tag83.xml"/><Relationship Id="rId6" Type="http://schemas.openxmlformats.org/officeDocument/2006/relationships/customXml" Target="../ink/ink998.xml"/><Relationship Id="rId15" Type="http://schemas.openxmlformats.org/officeDocument/2006/relationships/customXml" Target="../ink/ink1007.xml"/><Relationship Id="rId23" Type="http://schemas.openxmlformats.org/officeDocument/2006/relationships/customXml" Target="../ink/ink1015.xml"/><Relationship Id="rId28" Type="http://schemas.openxmlformats.org/officeDocument/2006/relationships/customXml" Target="../ink/ink1020.xml"/><Relationship Id="rId36" Type="http://schemas.openxmlformats.org/officeDocument/2006/relationships/customXml" Target="../ink/ink1028.xml"/><Relationship Id="rId49" Type="http://schemas.openxmlformats.org/officeDocument/2006/relationships/customXml" Target="../ink/ink1041.xml"/><Relationship Id="rId57" Type="http://schemas.openxmlformats.org/officeDocument/2006/relationships/customXml" Target="../ink/ink1049.xml"/><Relationship Id="rId10" Type="http://schemas.openxmlformats.org/officeDocument/2006/relationships/customXml" Target="../ink/ink1002.xml"/><Relationship Id="rId31" Type="http://schemas.openxmlformats.org/officeDocument/2006/relationships/customXml" Target="../ink/ink1023.xml"/><Relationship Id="rId44" Type="http://schemas.openxmlformats.org/officeDocument/2006/relationships/customXml" Target="../ink/ink1036.xml"/><Relationship Id="rId52" Type="http://schemas.openxmlformats.org/officeDocument/2006/relationships/customXml" Target="../ink/ink10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Relationship Id="rId5" Type="http://schemas.openxmlformats.org/officeDocument/2006/relationships/customXml" Target="../ink/ink1051.xml"/><Relationship Id="rId4" Type="http://schemas.openxmlformats.org/officeDocument/2006/relationships/customXml" Target="../ink/ink1050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5.xml"/><Relationship Id="rId21" Type="http://schemas.openxmlformats.org/officeDocument/2006/relationships/customXml" Target="../ink/ink1069.xml"/><Relationship Id="rId42" Type="http://schemas.openxmlformats.org/officeDocument/2006/relationships/customXml" Target="../ink/ink1090.xml"/><Relationship Id="rId63" Type="http://schemas.openxmlformats.org/officeDocument/2006/relationships/customXml" Target="../ink/ink1111.xml"/><Relationship Id="rId84" Type="http://schemas.openxmlformats.org/officeDocument/2006/relationships/customXml" Target="../ink/ink1132.xml"/><Relationship Id="rId138" Type="http://schemas.openxmlformats.org/officeDocument/2006/relationships/customXml" Target="../ink/ink1186.xml"/><Relationship Id="rId159" Type="http://schemas.openxmlformats.org/officeDocument/2006/relationships/customXml" Target="../ink/ink1207.xml"/><Relationship Id="rId170" Type="http://schemas.openxmlformats.org/officeDocument/2006/relationships/customXml" Target="../ink/ink1218.xml"/><Relationship Id="rId191" Type="http://schemas.openxmlformats.org/officeDocument/2006/relationships/customXml" Target="../ink/ink1239.xml"/><Relationship Id="rId107" Type="http://schemas.openxmlformats.org/officeDocument/2006/relationships/customXml" Target="../ink/ink1155.xml"/><Relationship Id="rId11" Type="http://schemas.openxmlformats.org/officeDocument/2006/relationships/customXml" Target="../ink/ink1059.xml"/><Relationship Id="rId32" Type="http://schemas.openxmlformats.org/officeDocument/2006/relationships/customXml" Target="../ink/ink1080.xml"/><Relationship Id="rId53" Type="http://schemas.openxmlformats.org/officeDocument/2006/relationships/customXml" Target="../ink/ink1101.xml"/><Relationship Id="rId74" Type="http://schemas.openxmlformats.org/officeDocument/2006/relationships/customXml" Target="../ink/ink1122.xml"/><Relationship Id="rId128" Type="http://schemas.openxmlformats.org/officeDocument/2006/relationships/customXml" Target="../ink/ink1176.xml"/><Relationship Id="rId149" Type="http://schemas.openxmlformats.org/officeDocument/2006/relationships/customXml" Target="../ink/ink1197.xml"/><Relationship Id="rId5" Type="http://schemas.openxmlformats.org/officeDocument/2006/relationships/customXml" Target="../ink/ink1053.xml"/><Relationship Id="rId95" Type="http://schemas.openxmlformats.org/officeDocument/2006/relationships/customXml" Target="../ink/ink1143.xml"/><Relationship Id="rId160" Type="http://schemas.openxmlformats.org/officeDocument/2006/relationships/customXml" Target="../ink/ink1208.xml"/><Relationship Id="rId181" Type="http://schemas.openxmlformats.org/officeDocument/2006/relationships/customXml" Target="../ink/ink1229.xml"/><Relationship Id="rId22" Type="http://schemas.openxmlformats.org/officeDocument/2006/relationships/customXml" Target="../ink/ink1070.xml"/><Relationship Id="rId43" Type="http://schemas.openxmlformats.org/officeDocument/2006/relationships/customXml" Target="../ink/ink1091.xml"/><Relationship Id="rId64" Type="http://schemas.openxmlformats.org/officeDocument/2006/relationships/customXml" Target="../ink/ink1112.xml"/><Relationship Id="rId118" Type="http://schemas.openxmlformats.org/officeDocument/2006/relationships/customXml" Target="../ink/ink1166.xml"/><Relationship Id="rId139" Type="http://schemas.openxmlformats.org/officeDocument/2006/relationships/customXml" Target="../ink/ink1187.xml"/><Relationship Id="rId85" Type="http://schemas.openxmlformats.org/officeDocument/2006/relationships/customXml" Target="../ink/ink1133.xml"/><Relationship Id="rId150" Type="http://schemas.openxmlformats.org/officeDocument/2006/relationships/customXml" Target="../ink/ink1198.xml"/><Relationship Id="rId171" Type="http://schemas.openxmlformats.org/officeDocument/2006/relationships/customXml" Target="../ink/ink1219.xml"/><Relationship Id="rId192" Type="http://schemas.openxmlformats.org/officeDocument/2006/relationships/customXml" Target="../ink/ink1240.xml"/><Relationship Id="rId12" Type="http://schemas.openxmlformats.org/officeDocument/2006/relationships/customXml" Target="../ink/ink1060.xml"/><Relationship Id="rId33" Type="http://schemas.openxmlformats.org/officeDocument/2006/relationships/customXml" Target="../ink/ink1081.xml"/><Relationship Id="rId108" Type="http://schemas.openxmlformats.org/officeDocument/2006/relationships/customXml" Target="../ink/ink1156.xml"/><Relationship Id="rId129" Type="http://schemas.openxmlformats.org/officeDocument/2006/relationships/customXml" Target="../ink/ink1177.xml"/><Relationship Id="rId54" Type="http://schemas.openxmlformats.org/officeDocument/2006/relationships/customXml" Target="../ink/ink1102.xml"/><Relationship Id="rId75" Type="http://schemas.openxmlformats.org/officeDocument/2006/relationships/customXml" Target="../ink/ink1123.xml"/><Relationship Id="rId96" Type="http://schemas.openxmlformats.org/officeDocument/2006/relationships/customXml" Target="../ink/ink1144.xml"/><Relationship Id="rId140" Type="http://schemas.openxmlformats.org/officeDocument/2006/relationships/customXml" Target="../ink/ink1188.xml"/><Relationship Id="rId161" Type="http://schemas.openxmlformats.org/officeDocument/2006/relationships/customXml" Target="../ink/ink1209.xml"/><Relationship Id="rId182" Type="http://schemas.openxmlformats.org/officeDocument/2006/relationships/customXml" Target="../ink/ink1230.xml"/><Relationship Id="rId6" Type="http://schemas.openxmlformats.org/officeDocument/2006/relationships/customXml" Target="../ink/ink1054.xml"/><Relationship Id="rId23" Type="http://schemas.openxmlformats.org/officeDocument/2006/relationships/customXml" Target="../ink/ink1071.xml"/><Relationship Id="rId119" Type="http://schemas.openxmlformats.org/officeDocument/2006/relationships/customXml" Target="../ink/ink1167.xml"/><Relationship Id="rId44" Type="http://schemas.openxmlformats.org/officeDocument/2006/relationships/customXml" Target="../ink/ink1092.xml"/><Relationship Id="rId65" Type="http://schemas.openxmlformats.org/officeDocument/2006/relationships/customXml" Target="../ink/ink1113.xml"/><Relationship Id="rId86" Type="http://schemas.openxmlformats.org/officeDocument/2006/relationships/customXml" Target="../ink/ink1134.xml"/><Relationship Id="rId130" Type="http://schemas.openxmlformats.org/officeDocument/2006/relationships/customXml" Target="../ink/ink1178.xml"/><Relationship Id="rId151" Type="http://schemas.openxmlformats.org/officeDocument/2006/relationships/customXml" Target="../ink/ink1199.xml"/><Relationship Id="rId172" Type="http://schemas.openxmlformats.org/officeDocument/2006/relationships/customXml" Target="../ink/ink1220.xml"/><Relationship Id="rId13" Type="http://schemas.openxmlformats.org/officeDocument/2006/relationships/customXml" Target="../ink/ink1061.xml"/><Relationship Id="rId18" Type="http://schemas.openxmlformats.org/officeDocument/2006/relationships/customXml" Target="../ink/ink1066.xml"/><Relationship Id="rId39" Type="http://schemas.openxmlformats.org/officeDocument/2006/relationships/customXml" Target="../ink/ink1087.xml"/><Relationship Id="rId109" Type="http://schemas.openxmlformats.org/officeDocument/2006/relationships/customXml" Target="../ink/ink1157.xml"/><Relationship Id="rId34" Type="http://schemas.openxmlformats.org/officeDocument/2006/relationships/customXml" Target="../ink/ink1082.xml"/><Relationship Id="rId50" Type="http://schemas.openxmlformats.org/officeDocument/2006/relationships/customXml" Target="../ink/ink1098.xml"/><Relationship Id="rId55" Type="http://schemas.openxmlformats.org/officeDocument/2006/relationships/customXml" Target="../ink/ink1103.xml"/><Relationship Id="rId76" Type="http://schemas.openxmlformats.org/officeDocument/2006/relationships/customXml" Target="../ink/ink1124.xml"/><Relationship Id="rId97" Type="http://schemas.openxmlformats.org/officeDocument/2006/relationships/customXml" Target="../ink/ink1145.xml"/><Relationship Id="rId104" Type="http://schemas.openxmlformats.org/officeDocument/2006/relationships/customXml" Target="../ink/ink1152.xml"/><Relationship Id="rId120" Type="http://schemas.openxmlformats.org/officeDocument/2006/relationships/customXml" Target="../ink/ink1168.xml"/><Relationship Id="rId125" Type="http://schemas.openxmlformats.org/officeDocument/2006/relationships/customXml" Target="../ink/ink1173.xml"/><Relationship Id="rId141" Type="http://schemas.openxmlformats.org/officeDocument/2006/relationships/customXml" Target="../ink/ink1189.xml"/><Relationship Id="rId146" Type="http://schemas.openxmlformats.org/officeDocument/2006/relationships/customXml" Target="../ink/ink1194.xml"/><Relationship Id="rId167" Type="http://schemas.openxmlformats.org/officeDocument/2006/relationships/customXml" Target="../ink/ink1215.xml"/><Relationship Id="rId188" Type="http://schemas.openxmlformats.org/officeDocument/2006/relationships/customXml" Target="../ink/ink1236.xml"/><Relationship Id="rId7" Type="http://schemas.openxmlformats.org/officeDocument/2006/relationships/customXml" Target="../ink/ink1055.xml"/><Relationship Id="rId71" Type="http://schemas.openxmlformats.org/officeDocument/2006/relationships/customXml" Target="../ink/ink1119.xml"/><Relationship Id="rId92" Type="http://schemas.openxmlformats.org/officeDocument/2006/relationships/customXml" Target="../ink/ink1140.xml"/><Relationship Id="rId162" Type="http://schemas.openxmlformats.org/officeDocument/2006/relationships/customXml" Target="../ink/ink1210.xml"/><Relationship Id="rId183" Type="http://schemas.openxmlformats.org/officeDocument/2006/relationships/customXml" Target="../ink/ink1231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077.xml"/><Relationship Id="rId24" Type="http://schemas.openxmlformats.org/officeDocument/2006/relationships/customXml" Target="../ink/ink1072.xml"/><Relationship Id="rId40" Type="http://schemas.openxmlformats.org/officeDocument/2006/relationships/customXml" Target="../ink/ink1088.xml"/><Relationship Id="rId45" Type="http://schemas.openxmlformats.org/officeDocument/2006/relationships/customXml" Target="../ink/ink1093.xml"/><Relationship Id="rId66" Type="http://schemas.openxmlformats.org/officeDocument/2006/relationships/customXml" Target="../ink/ink1114.xml"/><Relationship Id="rId87" Type="http://schemas.openxmlformats.org/officeDocument/2006/relationships/customXml" Target="../ink/ink1135.xml"/><Relationship Id="rId110" Type="http://schemas.openxmlformats.org/officeDocument/2006/relationships/customXml" Target="../ink/ink1158.xml"/><Relationship Id="rId115" Type="http://schemas.openxmlformats.org/officeDocument/2006/relationships/customXml" Target="../ink/ink1163.xml"/><Relationship Id="rId131" Type="http://schemas.openxmlformats.org/officeDocument/2006/relationships/customXml" Target="../ink/ink1179.xml"/><Relationship Id="rId136" Type="http://schemas.openxmlformats.org/officeDocument/2006/relationships/customXml" Target="../ink/ink1184.xml"/><Relationship Id="rId157" Type="http://schemas.openxmlformats.org/officeDocument/2006/relationships/customXml" Target="../ink/ink1205.xml"/><Relationship Id="rId178" Type="http://schemas.openxmlformats.org/officeDocument/2006/relationships/customXml" Target="../ink/ink1226.xml"/><Relationship Id="rId61" Type="http://schemas.openxmlformats.org/officeDocument/2006/relationships/customXml" Target="../ink/ink1109.xml"/><Relationship Id="rId82" Type="http://schemas.openxmlformats.org/officeDocument/2006/relationships/customXml" Target="../ink/ink1130.xml"/><Relationship Id="rId152" Type="http://schemas.openxmlformats.org/officeDocument/2006/relationships/customXml" Target="../ink/ink1200.xml"/><Relationship Id="rId173" Type="http://schemas.openxmlformats.org/officeDocument/2006/relationships/customXml" Target="../ink/ink1221.xml"/><Relationship Id="rId19" Type="http://schemas.openxmlformats.org/officeDocument/2006/relationships/customXml" Target="../ink/ink1067.xml"/><Relationship Id="rId14" Type="http://schemas.openxmlformats.org/officeDocument/2006/relationships/customXml" Target="../ink/ink1062.xml"/><Relationship Id="rId30" Type="http://schemas.openxmlformats.org/officeDocument/2006/relationships/customXml" Target="../ink/ink1078.xml"/><Relationship Id="rId35" Type="http://schemas.openxmlformats.org/officeDocument/2006/relationships/customXml" Target="../ink/ink1083.xml"/><Relationship Id="rId56" Type="http://schemas.openxmlformats.org/officeDocument/2006/relationships/customXml" Target="../ink/ink1104.xml"/><Relationship Id="rId77" Type="http://schemas.openxmlformats.org/officeDocument/2006/relationships/customXml" Target="../ink/ink1125.xml"/><Relationship Id="rId100" Type="http://schemas.openxmlformats.org/officeDocument/2006/relationships/customXml" Target="../ink/ink1148.xml"/><Relationship Id="rId105" Type="http://schemas.openxmlformats.org/officeDocument/2006/relationships/customXml" Target="../ink/ink1153.xml"/><Relationship Id="rId126" Type="http://schemas.openxmlformats.org/officeDocument/2006/relationships/customXml" Target="../ink/ink1174.xml"/><Relationship Id="rId147" Type="http://schemas.openxmlformats.org/officeDocument/2006/relationships/customXml" Target="../ink/ink1195.xml"/><Relationship Id="rId168" Type="http://schemas.openxmlformats.org/officeDocument/2006/relationships/customXml" Target="../ink/ink1216.xml"/><Relationship Id="rId8" Type="http://schemas.openxmlformats.org/officeDocument/2006/relationships/customXml" Target="../ink/ink1056.xml"/><Relationship Id="rId51" Type="http://schemas.openxmlformats.org/officeDocument/2006/relationships/customXml" Target="../ink/ink1099.xml"/><Relationship Id="rId72" Type="http://schemas.openxmlformats.org/officeDocument/2006/relationships/customXml" Target="../ink/ink1120.xml"/><Relationship Id="rId93" Type="http://schemas.openxmlformats.org/officeDocument/2006/relationships/customXml" Target="../ink/ink1141.xml"/><Relationship Id="rId98" Type="http://schemas.openxmlformats.org/officeDocument/2006/relationships/customXml" Target="../ink/ink1146.xml"/><Relationship Id="rId121" Type="http://schemas.openxmlformats.org/officeDocument/2006/relationships/customXml" Target="../ink/ink1169.xml"/><Relationship Id="rId142" Type="http://schemas.openxmlformats.org/officeDocument/2006/relationships/customXml" Target="../ink/ink1190.xml"/><Relationship Id="rId163" Type="http://schemas.openxmlformats.org/officeDocument/2006/relationships/customXml" Target="../ink/ink1211.xml"/><Relationship Id="rId184" Type="http://schemas.openxmlformats.org/officeDocument/2006/relationships/customXml" Target="../ink/ink1232.xml"/><Relationship Id="rId189" Type="http://schemas.openxmlformats.org/officeDocument/2006/relationships/customXml" Target="../ink/ink1237.xml"/><Relationship Id="rId3" Type="http://schemas.openxmlformats.org/officeDocument/2006/relationships/image" Target="../media/image18.png"/><Relationship Id="rId25" Type="http://schemas.openxmlformats.org/officeDocument/2006/relationships/customXml" Target="../ink/ink1073.xml"/><Relationship Id="rId46" Type="http://schemas.openxmlformats.org/officeDocument/2006/relationships/customXml" Target="../ink/ink1094.xml"/><Relationship Id="rId67" Type="http://schemas.openxmlformats.org/officeDocument/2006/relationships/customXml" Target="../ink/ink1115.xml"/><Relationship Id="rId116" Type="http://schemas.openxmlformats.org/officeDocument/2006/relationships/customXml" Target="../ink/ink1164.xml"/><Relationship Id="rId137" Type="http://schemas.openxmlformats.org/officeDocument/2006/relationships/customXml" Target="../ink/ink1185.xml"/><Relationship Id="rId158" Type="http://schemas.openxmlformats.org/officeDocument/2006/relationships/customXml" Target="../ink/ink1206.xml"/><Relationship Id="rId20" Type="http://schemas.openxmlformats.org/officeDocument/2006/relationships/customXml" Target="../ink/ink1068.xml"/><Relationship Id="rId41" Type="http://schemas.openxmlformats.org/officeDocument/2006/relationships/customXml" Target="../ink/ink1089.xml"/><Relationship Id="rId62" Type="http://schemas.openxmlformats.org/officeDocument/2006/relationships/customXml" Target="../ink/ink1110.xml"/><Relationship Id="rId83" Type="http://schemas.openxmlformats.org/officeDocument/2006/relationships/customXml" Target="../ink/ink1131.xml"/><Relationship Id="rId88" Type="http://schemas.openxmlformats.org/officeDocument/2006/relationships/customXml" Target="../ink/ink1136.xml"/><Relationship Id="rId111" Type="http://schemas.openxmlformats.org/officeDocument/2006/relationships/customXml" Target="../ink/ink1159.xml"/><Relationship Id="rId132" Type="http://schemas.openxmlformats.org/officeDocument/2006/relationships/customXml" Target="../ink/ink1180.xml"/><Relationship Id="rId153" Type="http://schemas.openxmlformats.org/officeDocument/2006/relationships/customXml" Target="../ink/ink1201.xml"/><Relationship Id="rId174" Type="http://schemas.openxmlformats.org/officeDocument/2006/relationships/customXml" Target="../ink/ink1222.xml"/><Relationship Id="rId179" Type="http://schemas.openxmlformats.org/officeDocument/2006/relationships/customXml" Target="../ink/ink1227.xml"/><Relationship Id="rId190" Type="http://schemas.openxmlformats.org/officeDocument/2006/relationships/customXml" Target="../ink/ink1238.xml"/><Relationship Id="rId15" Type="http://schemas.openxmlformats.org/officeDocument/2006/relationships/customXml" Target="../ink/ink1063.xml"/><Relationship Id="rId36" Type="http://schemas.openxmlformats.org/officeDocument/2006/relationships/customXml" Target="../ink/ink1084.xml"/><Relationship Id="rId57" Type="http://schemas.openxmlformats.org/officeDocument/2006/relationships/customXml" Target="../ink/ink1105.xml"/><Relationship Id="rId106" Type="http://schemas.openxmlformats.org/officeDocument/2006/relationships/customXml" Target="../ink/ink1154.xml"/><Relationship Id="rId127" Type="http://schemas.openxmlformats.org/officeDocument/2006/relationships/customXml" Target="../ink/ink1175.xml"/><Relationship Id="rId10" Type="http://schemas.openxmlformats.org/officeDocument/2006/relationships/customXml" Target="../ink/ink1058.xml"/><Relationship Id="rId31" Type="http://schemas.openxmlformats.org/officeDocument/2006/relationships/customXml" Target="../ink/ink1079.xml"/><Relationship Id="rId52" Type="http://schemas.openxmlformats.org/officeDocument/2006/relationships/customXml" Target="../ink/ink1100.xml"/><Relationship Id="rId73" Type="http://schemas.openxmlformats.org/officeDocument/2006/relationships/customXml" Target="../ink/ink1121.xml"/><Relationship Id="rId78" Type="http://schemas.openxmlformats.org/officeDocument/2006/relationships/customXml" Target="../ink/ink1126.xml"/><Relationship Id="rId94" Type="http://schemas.openxmlformats.org/officeDocument/2006/relationships/customXml" Target="../ink/ink1142.xml"/><Relationship Id="rId99" Type="http://schemas.openxmlformats.org/officeDocument/2006/relationships/customXml" Target="../ink/ink1147.xml"/><Relationship Id="rId101" Type="http://schemas.openxmlformats.org/officeDocument/2006/relationships/customXml" Target="../ink/ink1149.xml"/><Relationship Id="rId122" Type="http://schemas.openxmlformats.org/officeDocument/2006/relationships/customXml" Target="../ink/ink1170.xml"/><Relationship Id="rId143" Type="http://schemas.openxmlformats.org/officeDocument/2006/relationships/customXml" Target="../ink/ink1191.xml"/><Relationship Id="rId148" Type="http://schemas.openxmlformats.org/officeDocument/2006/relationships/customXml" Target="../ink/ink1196.xml"/><Relationship Id="rId164" Type="http://schemas.openxmlformats.org/officeDocument/2006/relationships/customXml" Target="../ink/ink1212.xml"/><Relationship Id="rId169" Type="http://schemas.openxmlformats.org/officeDocument/2006/relationships/customXml" Target="../ink/ink1217.xml"/><Relationship Id="rId185" Type="http://schemas.openxmlformats.org/officeDocument/2006/relationships/customXml" Target="../ink/ink1233.xml"/><Relationship Id="rId4" Type="http://schemas.openxmlformats.org/officeDocument/2006/relationships/customXml" Target="../ink/ink1052.xml"/><Relationship Id="rId9" Type="http://schemas.openxmlformats.org/officeDocument/2006/relationships/customXml" Target="../ink/ink1057.xml"/><Relationship Id="rId180" Type="http://schemas.openxmlformats.org/officeDocument/2006/relationships/customXml" Target="../ink/ink1228.xml"/><Relationship Id="rId26" Type="http://schemas.openxmlformats.org/officeDocument/2006/relationships/customXml" Target="../ink/ink1074.xml"/><Relationship Id="rId47" Type="http://schemas.openxmlformats.org/officeDocument/2006/relationships/customXml" Target="../ink/ink1095.xml"/><Relationship Id="rId68" Type="http://schemas.openxmlformats.org/officeDocument/2006/relationships/customXml" Target="../ink/ink1116.xml"/><Relationship Id="rId89" Type="http://schemas.openxmlformats.org/officeDocument/2006/relationships/customXml" Target="../ink/ink1137.xml"/><Relationship Id="rId112" Type="http://schemas.openxmlformats.org/officeDocument/2006/relationships/customXml" Target="../ink/ink1160.xml"/><Relationship Id="rId133" Type="http://schemas.openxmlformats.org/officeDocument/2006/relationships/customXml" Target="../ink/ink1181.xml"/><Relationship Id="rId154" Type="http://schemas.openxmlformats.org/officeDocument/2006/relationships/customXml" Target="../ink/ink1202.xml"/><Relationship Id="rId175" Type="http://schemas.openxmlformats.org/officeDocument/2006/relationships/customXml" Target="../ink/ink1223.xml"/><Relationship Id="rId16" Type="http://schemas.openxmlformats.org/officeDocument/2006/relationships/customXml" Target="../ink/ink1064.xml"/><Relationship Id="rId37" Type="http://schemas.openxmlformats.org/officeDocument/2006/relationships/customXml" Target="../ink/ink1085.xml"/><Relationship Id="rId58" Type="http://schemas.openxmlformats.org/officeDocument/2006/relationships/customXml" Target="../ink/ink1106.xml"/><Relationship Id="rId79" Type="http://schemas.openxmlformats.org/officeDocument/2006/relationships/customXml" Target="../ink/ink1127.xml"/><Relationship Id="rId102" Type="http://schemas.openxmlformats.org/officeDocument/2006/relationships/customXml" Target="../ink/ink1150.xml"/><Relationship Id="rId123" Type="http://schemas.openxmlformats.org/officeDocument/2006/relationships/customXml" Target="../ink/ink1171.xml"/><Relationship Id="rId144" Type="http://schemas.openxmlformats.org/officeDocument/2006/relationships/customXml" Target="../ink/ink1192.xml"/><Relationship Id="rId90" Type="http://schemas.openxmlformats.org/officeDocument/2006/relationships/customXml" Target="../ink/ink1138.xml"/><Relationship Id="rId165" Type="http://schemas.openxmlformats.org/officeDocument/2006/relationships/customXml" Target="../ink/ink1213.xml"/><Relationship Id="rId186" Type="http://schemas.openxmlformats.org/officeDocument/2006/relationships/customXml" Target="../ink/ink1234.xml"/><Relationship Id="rId27" Type="http://schemas.openxmlformats.org/officeDocument/2006/relationships/customXml" Target="../ink/ink1075.xml"/><Relationship Id="rId48" Type="http://schemas.openxmlformats.org/officeDocument/2006/relationships/customXml" Target="../ink/ink1096.xml"/><Relationship Id="rId69" Type="http://schemas.openxmlformats.org/officeDocument/2006/relationships/customXml" Target="../ink/ink1117.xml"/><Relationship Id="rId113" Type="http://schemas.openxmlformats.org/officeDocument/2006/relationships/customXml" Target="../ink/ink1161.xml"/><Relationship Id="rId134" Type="http://schemas.openxmlformats.org/officeDocument/2006/relationships/customXml" Target="../ink/ink1182.xml"/><Relationship Id="rId80" Type="http://schemas.openxmlformats.org/officeDocument/2006/relationships/customXml" Target="../ink/ink1128.xml"/><Relationship Id="rId155" Type="http://schemas.openxmlformats.org/officeDocument/2006/relationships/customXml" Target="../ink/ink1203.xml"/><Relationship Id="rId176" Type="http://schemas.openxmlformats.org/officeDocument/2006/relationships/customXml" Target="../ink/ink1224.xml"/><Relationship Id="rId17" Type="http://schemas.openxmlformats.org/officeDocument/2006/relationships/customXml" Target="../ink/ink1065.xml"/><Relationship Id="rId38" Type="http://schemas.openxmlformats.org/officeDocument/2006/relationships/customXml" Target="../ink/ink1086.xml"/><Relationship Id="rId59" Type="http://schemas.openxmlformats.org/officeDocument/2006/relationships/customXml" Target="../ink/ink1107.xml"/><Relationship Id="rId103" Type="http://schemas.openxmlformats.org/officeDocument/2006/relationships/customXml" Target="../ink/ink1151.xml"/><Relationship Id="rId124" Type="http://schemas.openxmlformats.org/officeDocument/2006/relationships/customXml" Target="../ink/ink1172.xml"/><Relationship Id="rId70" Type="http://schemas.openxmlformats.org/officeDocument/2006/relationships/customXml" Target="../ink/ink1118.xml"/><Relationship Id="rId91" Type="http://schemas.openxmlformats.org/officeDocument/2006/relationships/customXml" Target="../ink/ink1139.xml"/><Relationship Id="rId145" Type="http://schemas.openxmlformats.org/officeDocument/2006/relationships/customXml" Target="../ink/ink1193.xml"/><Relationship Id="rId166" Type="http://schemas.openxmlformats.org/officeDocument/2006/relationships/customXml" Target="../ink/ink1214.xml"/><Relationship Id="rId187" Type="http://schemas.openxmlformats.org/officeDocument/2006/relationships/customXml" Target="../ink/ink1235.xml"/><Relationship Id="rId1" Type="http://schemas.openxmlformats.org/officeDocument/2006/relationships/tags" Target="../tags/tag85.xml"/><Relationship Id="rId28" Type="http://schemas.openxmlformats.org/officeDocument/2006/relationships/customXml" Target="../ink/ink1076.xml"/><Relationship Id="rId49" Type="http://schemas.openxmlformats.org/officeDocument/2006/relationships/customXml" Target="../ink/ink1097.xml"/><Relationship Id="rId114" Type="http://schemas.openxmlformats.org/officeDocument/2006/relationships/customXml" Target="../ink/ink1162.xml"/><Relationship Id="rId60" Type="http://schemas.openxmlformats.org/officeDocument/2006/relationships/customXml" Target="../ink/ink1108.xml"/><Relationship Id="rId81" Type="http://schemas.openxmlformats.org/officeDocument/2006/relationships/customXml" Target="../ink/ink1129.xml"/><Relationship Id="rId135" Type="http://schemas.openxmlformats.org/officeDocument/2006/relationships/customXml" Target="../ink/ink1183.xml"/><Relationship Id="rId156" Type="http://schemas.openxmlformats.org/officeDocument/2006/relationships/customXml" Target="../ink/ink1204.xml"/><Relationship Id="rId177" Type="http://schemas.openxmlformats.org/officeDocument/2006/relationships/customXml" Target="../ink/ink12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53.xml"/><Relationship Id="rId21" Type="http://schemas.openxmlformats.org/officeDocument/2006/relationships/customXml" Target="../ink/ink1257.xml"/><Relationship Id="rId42" Type="http://schemas.openxmlformats.org/officeDocument/2006/relationships/customXml" Target="../ink/ink1278.xml"/><Relationship Id="rId63" Type="http://schemas.openxmlformats.org/officeDocument/2006/relationships/customXml" Target="../ink/ink1299.xml"/><Relationship Id="rId84" Type="http://schemas.openxmlformats.org/officeDocument/2006/relationships/customXml" Target="../ink/ink1320.xml"/><Relationship Id="rId138" Type="http://schemas.openxmlformats.org/officeDocument/2006/relationships/customXml" Target="../ink/ink1374.xml"/><Relationship Id="rId159" Type="http://schemas.openxmlformats.org/officeDocument/2006/relationships/customXml" Target="../ink/ink1395.xml"/><Relationship Id="rId170" Type="http://schemas.openxmlformats.org/officeDocument/2006/relationships/customXml" Target="../ink/ink1406.xml"/><Relationship Id="rId191" Type="http://schemas.openxmlformats.org/officeDocument/2006/relationships/customXml" Target="../ink/ink1427.xml"/><Relationship Id="rId205" Type="http://schemas.openxmlformats.org/officeDocument/2006/relationships/customXml" Target="../ink/ink1441.xml"/><Relationship Id="rId226" Type="http://schemas.openxmlformats.org/officeDocument/2006/relationships/customXml" Target="../ink/ink1462.xml"/><Relationship Id="rId107" Type="http://schemas.openxmlformats.org/officeDocument/2006/relationships/customXml" Target="../ink/ink1343.xml"/><Relationship Id="rId11" Type="http://schemas.openxmlformats.org/officeDocument/2006/relationships/customXml" Target="../ink/ink1247.xml"/><Relationship Id="rId32" Type="http://schemas.openxmlformats.org/officeDocument/2006/relationships/customXml" Target="../ink/ink1268.xml"/><Relationship Id="rId53" Type="http://schemas.openxmlformats.org/officeDocument/2006/relationships/customXml" Target="../ink/ink1289.xml"/><Relationship Id="rId74" Type="http://schemas.openxmlformats.org/officeDocument/2006/relationships/customXml" Target="../ink/ink1310.xml"/><Relationship Id="rId128" Type="http://schemas.openxmlformats.org/officeDocument/2006/relationships/customXml" Target="../ink/ink1364.xml"/><Relationship Id="rId149" Type="http://schemas.openxmlformats.org/officeDocument/2006/relationships/customXml" Target="../ink/ink1385.xml"/><Relationship Id="rId5" Type="http://schemas.openxmlformats.org/officeDocument/2006/relationships/customXml" Target="../ink/ink1241.xml"/><Relationship Id="rId95" Type="http://schemas.openxmlformats.org/officeDocument/2006/relationships/customXml" Target="../ink/ink1331.xml"/><Relationship Id="rId160" Type="http://schemas.openxmlformats.org/officeDocument/2006/relationships/customXml" Target="../ink/ink1396.xml"/><Relationship Id="rId181" Type="http://schemas.openxmlformats.org/officeDocument/2006/relationships/customXml" Target="../ink/ink1417.xml"/><Relationship Id="rId216" Type="http://schemas.openxmlformats.org/officeDocument/2006/relationships/customXml" Target="../ink/ink1452.xml"/><Relationship Id="rId237" Type="http://schemas.openxmlformats.org/officeDocument/2006/relationships/customXml" Target="../ink/ink1473.xml"/><Relationship Id="rId22" Type="http://schemas.openxmlformats.org/officeDocument/2006/relationships/customXml" Target="../ink/ink1258.xml"/><Relationship Id="rId43" Type="http://schemas.openxmlformats.org/officeDocument/2006/relationships/customXml" Target="../ink/ink1279.xml"/><Relationship Id="rId64" Type="http://schemas.openxmlformats.org/officeDocument/2006/relationships/customXml" Target="../ink/ink1300.xml"/><Relationship Id="rId118" Type="http://schemas.openxmlformats.org/officeDocument/2006/relationships/customXml" Target="../ink/ink1354.xml"/><Relationship Id="rId139" Type="http://schemas.openxmlformats.org/officeDocument/2006/relationships/customXml" Target="../ink/ink1375.xml"/><Relationship Id="rId85" Type="http://schemas.openxmlformats.org/officeDocument/2006/relationships/customXml" Target="../ink/ink1321.xml"/><Relationship Id="rId150" Type="http://schemas.openxmlformats.org/officeDocument/2006/relationships/customXml" Target="../ink/ink1386.xml"/><Relationship Id="rId171" Type="http://schemas.openxmlformats.org/officeDocument/2006/relationships/customXml" Target="../ink/ink1407.xml"/><Relationship Id="rId192" Type="http://schemas.openxmlformats.org/officeDocument/2006/relationships/customXml" Target="../ink/ink1428.xml"/><Relationship Id="rId206" Type="http://schemas.openxmlformats.org/officeDocument/2006/relationships/customXml" Target="../ink/ink1442.xml"/><Relationship Id="rId227" Type="http://schemas.openxmlformats.org/officeDocument/2006/relationships/customXml" Target="../ink/ink1463.xml"/><Relationship Id="rId12" Type="http://schemas.openxmlformats.org/officeDocument/2006/relationships/customXml" Target="../ink/ink1248.xml"/><Relationship Id="rId33" Type="http://schemas.openxmlformats.org/officeDocument/2006/relationships/customXml" Target="../ink/ink1269.xml"/><Relationship Id="rId108" Type="http://schemas.openxmlformats.org/officeDocument/2006/relationships/customXml" Target="../ink/ink1344.xml"/><Relationship Id="rId129" Type="http://schemas.openxmlformats.org/officeDocument/2006/relationships/customXml" Target="../ink/ink1365.xml"/><Relationship Id="rId54" Type="http://schemas.openxmlformats.org/officeDocument/2006/relationships/customXml" Target="../ink/ink1290.xml"/><Relationship Id="rId75" Type="http://schemas.openxmlformats.org/officeDocument/2006/relationships/customXml" Target="../ink/ink1311.xml"/><Relationship Id="rId96" Type="http://schemas.openxmlformats.org/officeDocument/2006/relationships/customXml" Target="../ink/ink1332.xml"/><Relationship Id="rId140" Type="http://schemas.openxmlformats.org/officeDocument/2006/relationships/customXml" Target="../ink/ink1376.xml"/><Relationship Id="rId161" Type="http://schemas.openxmlformats.org/officeDocument/2006/relationships/customXml" Target="../ink/ink1397.xml"/><Relationship Id="rId182" Type="http://schemas.openxmlformats.org/officeDocument/2006/relationships/customXml" Target="../ink/ink1418.xml"/><Relationship Id="rId217" Type="http://schemas.openxmlformats.org/officeDocument/2006/relationships/customXml" Target="../ink/ink1453.xml"/><Relationship Id="rId6" Type="http://schemas.openxmlformats.org/officeDocument/2006/relationships/customXml" Target="../ink/ink1242.xml"/><Relationship Id="rId23" Type="http://schemas.openxmlformats.org/officeDocument/2006/relationships/customXml" Target="../ink/ink1259.xml"/><Relationship Id="rId119" Type="http://schemas.openxmlformats.org/officeDocument/2006/relationships/customXml" Target="../ink/ink1355.xml"/><Relationship Id="rId44" Type="http://schemas.openxmlformats.org/officeDocument/2006/relationships/customXml" Target="../ink/ink1280.xml"/><Relationship Id="rId65" Type="http://schemas.openxmlformats.org/officeDocument/2006/relationships/customXml" Target="../ink/ink1301.xml"/><Relationship Id="rId86" Type="http://schemas.openxmlformats.org/officeDocument/2006/relationships/customXml" Target="../ink/ink1322.xml"/><Relationship Id="rId130" Type="http://schemas.openxmlformats.org/officeDocument/2006/relationships/customXml" Target="../ink/ink1366.xml"/><Relationship Id="rId151" Type="http://schemas.openxmlformats.org/officeDocument/2006/relationships/customXml" Target="../ink/ink1387.xml"/><Relationship Id="rId172" Type="http://schemas.openxmlformats.org/officeDocument/2006/relationships/customXml" Target="../ink/ink1408.xml"/><Relationship Id="rId193" Type="http://schemas.openxmlformats.org/officeDocument/2006/relationships/customXml" Target="../ink/ink1429.xml"/><Relationship Id="rId207" Type="http://schemas.openxmlformats.org/officeDocument/2006/relationships/customXml" Target="../ink/ink1443.xml"/><Relationship Id="rId228" Type="http://schemas.openxmlformats.org/officeDocument/2006/relationships/customXml" Target="../ink/ink1464.xml"/><Relationship Id="rId13" Type="http://schemas.openxmlformats.org/officeDocument/2006/relationships/customXml" Target="../ink/ink1249.xml"/><Relationship Id="rId109" Type="http://schemas.openxmlformats.org/officeDocument/2006/relationships/customXml" Target="../ink/ink1345.xml"/><Relationship Id="rId34" Type="http://schemas.openxmlformats.org/officeDocument/2006/relationships/customXml" Target="../ink/ink1270.xml"/><Relationship Id="rId55" Type="http://schemas.openxmlformats.org/officeDocument/2006/relationships/customXml" Target="../ink/ink1291.xml"/><Relationship Id="rId76" Type="http://schemas.openxmlformats.org/officeDocument/2006/relationships/customXml" Target="../ink/ink1312.xml"/><Relationship Id="rId97" Type="http://schemas.openxmlformats.org/officeDocument/2006/relationships/customXml" Target="../ink/ink1333.xml"/><Relationship Id="rId120" Type="http://schemas.openxmlformats.org/officeDocument/2006/relationships/customXml" Target="../ink/ink1356.xml"/><Relationship Id="rId141" Type="http://schemas.openxmlformats.org/officeDocument/2006/relationships/customXml" Target="../ink/ink1377.xml"/><Relationship Id="rId7" Type="http://schemas.openxmlformats.org/officeDocument/2006/relationships/customXml" Target="../ink/ink1243.xml"/><Relationship Id="rId162" Type="http://schemas.openxmlformats.org/officeDocument/2006/relationships/customXml" Target="../ink/ink1398.xml"/><Relationship Id="rId183" Type="http://schemas.openxmlformats.org/officeDocument/2006/relationships/customXml" Target="../ink/ink1419.xml"/><Relationship Id="rId218" Type="http://schemas.openxmlformats.org/officeDocument/2006/relationships/customXml" Target="../ink/ink1454.xml"/><Relationship Id="rId24" Type="http://schemas.openxmlformats.org/officeDocument/2006/relationships/customXml" Target="../ink/ink1260.xml"/><Relationship Id="rId45" Type="http://schemas.openxmlformats.org/officeDocument/2006/relationships/customXml" Target="../ink/ink1281.xml"/><Relationship Id="rId66" Type="http://schemas.openxmlformats.org/officeDocument/2006/relationships/customXml" Target="../ink/ink1302.xml"/><Relationship Id="rId87" Type="http://schemas.openxmlformats.org/officeDocument/2006/relationships/customXml" Target="../ink/ink1323.xml"/><Relationship Id="rId110" Type="http://schemas.openxmlformats.org/officeDocument/2006/relationships/customXml" Target="../ink/ink1346.xml"/><Relationship Id="rId131" Type="http://schemas.openxmlformats.org/officeDocument/2006/relationships/customXml" Target="../ink/ink1367.xml"/><Relationship Id="rId152" Type="http://schemas.openxmlformats.org/officeDocument/2006/relationships/customXml" Target="../ink/ink1388.xml"/><Relationship Id="rId173" Type="http://schemas.openxmlformats.org/officeDocument/2006/relationships/customXml" Target="../ink/ink1409.xml"/><Relationship Id="rId194" Type="http://schemas.openxmlformats.org/officeDocument/2006/relationships/customXml" Target="../ink/ink1430.xml"/><Relationship Id="rId208" Type="http://schemas.openxmlformats.org/officeDocument/2006/relationships/customXml" Target="../ink/ink1444.xml"/><Relationship Id="rId229" Type="http://schemas.openxmlformats.org/officeDocument/2006/relationships/customXml" Target="../ink/ink1465.xml"/><Relationship Id="rId14" Type="http://schemas.openxmlformats.org/officeDocument/2006/relationships/customXml" Target="../ink/ink1250.xml"/><Relationship Id="rId35" Type="http://schemas.openxmlformats.org/officeDocument/2006/relationships/customXml" Target="../ink/ink1271.xml"/><Relationship Id="rId56" Type="http://schemas.openxmlformats.org/officeDocument/2006/relationships/customXml" Target="../ink/ink1292.xml"/><Relationship Id="rId77" Type="http://schemas.openxmlformats.org/officeDocument/2006/relationships/customXml" Target="../ink/ink1313.xml"/><Relationship Id="rId100" Type="http://schemas.openxmlformats.org/officeDocument/2006/relationships/customXml" Target="../ink/ink1336.xml"/><Relationship Id="rId8" Type="http://schemas.openxmlformats.org/officeDocument/2006/relationships/customXml" Target="../ink/ink1244.xml"/><Relationship Id="rId98" Type="http://schemas.openxmlformats.org/officeDocument/2006/relationships/customXml" Target="../ink/ink1334.xml"/><Relationship Id="rId121" Type="http://schemas.openxmlformats.org/officeDocument/2006/relationships/customXml" Target="../ink/ink1357.xml"/><Relationship Id="rId142" Type="http://schemas.openxmlformats.org/officeDocument/2006/relationships/customXml" Target="../ink/ink1378.xml"/><Relationship Id="rId163" Type="http://schemas.openxmlformats.org/officeDocument/2006/relationships/customXml" Target="../ink/ink1399.xml"/><Relationship Id="rId184" Type="http://schemas.openxmlformats.org/officeDocument/2006/relationships/customXml" Target="../ink/ink1420.xml"/><Relationship Id="rId219" Type="http://schemas.openxmlformats.org/officeDocument/2006/relationships/customXml" Target="../ink/ink1455.xml"/><Relationship Id="rId230" Type="http://schemas.openxmlformats.org/officeDocument/2006/relationships/customXml" Target="../ink/ink1466.xml"/><Relationship Id="rId25" Type="http://schemas.openxmlformats.org/officeDocument/2006/relationships/customXml" Target="../ink/ink1261.xml"/><Relationship Id="rId46" Type="http://schemas.openxmlformats.org/officeDocument/2006/relationships/customXml" Target="../ink/ink1282.xml"/><Relationship Id="rId67" Type="http://schemas.openxmlformats.org/officeDocument/2006/relationships/customXml" Target="../ink/ink1303.xml"/><Relationship Id="rId88" Type="http://schemas.openxmlformats.org/officeDocument/2006/relationships/customXml" Target="../ink/ink1324.xml"/><Relationship Id="rId111" Type="http://schemas.openxmlformats.org/officeDocument/2006/relationships/customXml" Target="../ink/ink1347.xml"/><Relationship Id="rId132" Type="http://schemas.openxmlformats.org/officeDocument/2006/relationships/customXml" Target="../ink/ink1368.xml"/><Relationship Id="rId153" Type="http://schemas.openxmlformats.org/officeDocument/2006/relationships/customXml" Target="../ink/ink1389.xml"/><Relationship Id="rId174" Type="http://schemas.openxmlformats.org/officeDocument/2006/relationships/customXml" Target="../ink/ink1410.xml"/><Relationship Id="rId195" Type="http://schemas.openxmlformats.org/officeDocument/2006/relationships/customXml" Target="../ink/ink1431.xml"/><Relationship Id="rId209" Type="http://schemas.openxmlformats.org/officeDocument/2006/relationships/customXml" Target="../ink/ink1445.xml"/><Relationship Id="rId190" Type="http://schemas.openxmlformats.org/officeDocument/2006/relationships/customXml" Target="../ink/ink1426.xml"/><Relationship Id="rId204" Type="http://schemas.openxmlformats.org/officeDocument/2006/relationships/customXml" Target="../ink/ink1440.xml"/><Relationship Id="rId220" Type="http://schemas.openxmlformats.org/officeDocument/2006/relationships/customXml" Target="../ink/ink1456.xml"/><Relationship Id="rId225" Type="http://schemas.openxmlformats.org/officeDocument/2006/relationships/customXml" Target="../ink/ink1461.xml"/><Relationship Id="rId15" Type="http://schemas.openxmlformats.org/officeDocument/2006/relationships/customXml" Target="../ink/ink1251.xml"/><Relationship Id="rId36" Type="http://schemas.openxmlformats.org/officeDocument/2006/relationships/customXml" Target="../ink/ink1272.xml"/><Relationship Id="rId57" Type="http://schemas.openxmlformats.org/officeDocument/2006/relationships/customXml" Target="../ink/ink1293.xml"/><Relationship Id="rId106" Type="http://schemas.openxmlformats.org/officeDocument/2006/relationships/customXml" Target="../ink/ink1342.xml"/><Relationship Id="rId127" Type="http://schemas.openxmlformats.org/officeDocument/2006/relationships/customXml" Target="../ink/ink1363.xml"/><Relationship Id="rId10" Type="http://schemas.openxmlformats.org/officeDocument/2006/relationships/customXml" Target="../ink/ink1246.xml"/><Relationship Id="rId31" Type="http://schemas.openxmlformats.org/officeDocument/2006/relationships/customXml" Target="../ink/ink1267.xml"/><Relationship Id="rId52" Type="http://schemas.openxmlformats.org/officeDocument/2006/relationships/customXml" Target="../ink/ink1288.xml"/><Relationship Id="rId73" Type="http://schemas.openxmlformats.org/officeDocument/2006/relationships/customXml" Target="../ink/ink1309.xml"/><Relationship Id="rId78" Type="http://schemas.openxmlformats.org/officeDocument/2006/relationships/customXml" Target="../ink/ink1314.xml"/><Relationship Id="rId94" Type="http://schemas.openxmlformats.org/officeDocument/2006/relationships/customXml" Target="../ink/ink1330.xml"/><Relationship Id="rId99" Type="http://schemas.openxmlformats.org/officeDocument/2006/relationships/customXml" Target="../ink/ink1335.xml"/><Relationship Id="rId101" Type="http://schemas.openxmlformats.org/officeDocument/2006/relationships/customXml" Target="../ink/ink1337.xml"/><Relationship Id="rId122" Type="http://schemas.openxmlformats.org/officeDocument/2006/relationships/customXml" Target="../ink/ink1358.xml"/><Relationship Id="rId143" Type="http://schemas.openxmlformats.org/officeDocument/2006/relationships/customXml" Target="../ink/ink1379.xml"/><Relationship Id="rId148" Type="http://schemas.openxmlformats.org/officeDocument/2006/relationships/customXml" Target="../ink/ink1384.xml"/><Relationship Id="rId164" Type="http://schemas.openxmlformats.org/officeDocument/2006/relationships/customXml" Target="../ink/ink1400.xml"/><Relationship Id="rId169" Type="http://schemas.openxmlformats.org/officeDocument/2006/relationships/customXml" Target="../ink/ink1405.xml"/><Relationship Id="rId185" Type="http://schemas.openxmlformats.org/officeDocument/2006/relationships/customXml" Target="../ink/ink1421.xml"/><Relationship Id="rId4" Type="http://schemas.openxmlformats.org/officeDocument/2006/relationships/image" Target="../media/image20.png"/><Relationship Id="rId9" Type="http://schemas.openxmlformats.org/officeDocument/2006/relationships/customXml" Target="../ink/ink1245.xml"/><Relationship Id="rId180" Type="http://schemas.openxmlformats.org/officeDocument/2006/relationships/customXml" Target="../ink/ink1416.xml"/><Relationship Id="rId210" Type="http://schemas.openxmlformats.org/officeDocument/2006/relationships/customXml" Target="../ink/ink1446.xml"/><Relationship Id="rId215" Type="http://schemas.openxmlformats.org/officeDocument/2006/relationships/customXml" Target="../ink/ink1451.xml"/><Relationship Id="rId236" Type="http://schemas.openxmlformats.org/officeDocument/2006/relationships/customXml" Target="../ink/ink1472.xml"/><Relationship Id="rId26" Type="http://schemas.openxmlformats.org/officeDocument/2006/relationships/customXml" Target="../ink/ink1262.xml"/><Relationship Id="rId231" Type="http://schemas.openxmlformats.org/officeDocument/2006/relationships/customXml" Target="../ink/ink1467.xml"/><Relationship Id="rId47" Type="http://schemas.openxmlformats.org/officeDocument/2006/relationships/customXml" Target="../ink/ink1283.xml"/><Relationship Id="rId68" Type="http://schemas.openxmlformats.org/officeDocument/2006/relationships/customXml" Target="../ink/ink1304.xml"/><Relationship Id="rId89" Type="http://schemas.openxmlformats.org/officeDocument/2006/relationships/customXml" Target="../ink/ink1325.xml"/><Relationship Id="rId112" Type="http://schemas.openxmlformats.org/officeDocument/2006/relationships/customXml" Target="../ink/ink1348.xml"/><Relationship Id="rId133" Type="http://schemas.openxmlformats.org/officeDocument/2006/relationships/customXml" Target="../ink/ink1369.xml"/><Relationship Id="rId154" Type="http://schemas.openxmlformats.org/officeDocument/2006/relationships/customXml" Target="../ink/ink1390.xml"/><Relationship Id="rId175" Type="http://schemas.openxmlformats.org/officeDocument/2006/relationships/customXml" Target="../ink/ink1411.xml"/><Relationship Id="rId196" Type="http://schemas.openxmlformats.org/officeDocument/2006/relationships/customXml" Target="../ink/ink1432.xml"/><Relationship Id="rId200" Type="http://schemas.openxmlformats.org/officeDocument/2006/relationships/customXml" Target="../ink/ink1436.xml"/><Relationship Id="rId16" Type="http://schemas.openxmlformats.org/officeDocument/2006/relationships/customXml" Target="../ink/ink1252.xml"/><Relationship Id="rId221" Type="http://schemas.openxmlformats.org/officeDocument/2006/relationships/customXml" Target="../ink/ink1457.xml"/><Relationship Id="rId37" Type="http://schemas.openxmlformats.org/officeDocument/2006/relationships/customXml" Target="../ink/ink1273.xml"/><Relationship Id="rId58" Type="http://schemas.openxmlformats.org/officeDocument/2006/relationships/customXml" Target="../ink/ink1294.xml"/><Relationship Id="rId79" Type="http://schemas.openxmlformats.org/officeDocument/2006/relationships/customXml" Target="../ink/ink1315.xml"/><Relationship Id="rId102" Type="http://schemas.openxmlformats.org/officeDocument/2006/relationships/customXml" Target="../ink/ink1338.xml"/><Relationship Id="rId123" Type="http://schemas.openxmlformats.org/officeDocument/2006/relationships/customXml" Target="../ink/ink1359.xml"/><Relationship Id="rId144" Type="http://schemas.openxmlformats.org/officeDocument/2006/relationships/customXml" Target="../ink/ink1380.xml"/><Relationship Id="rId90" Type="http://schemas.openxmlformats.org/officeDocument/2006/relationships/customXml" Target="../ink/ink1326.xml"/><Relationship Id="rId165" Type="http://schemas.openxmlformats.org/officeDocument/2006/relationships/customXml" Target="../ink/ink1401.xml"/><Relationship Id="rId186" Type="http://schemas.openxmlformats.org/officeDocument/2006/relationships/customXml" Target="../ink/ink1422.xml"/><Relationship Id="rId211" Type="http://schemas.openxmlformats.org/officeDocument/2006/relationships/customXml" Target="../ink/ink1447.xml"/><Relationship Id="rId232" Type="http://schemas.openxmlformats.org/officeDocument/2006/relationships/customXml" Target="../ink/ink1468.xml"/><Relationship Id="rId27" Type="http://schemas.openxmlformats.org/officeDocument/2006/relationships/customXml" Target="../ink/ink1263.xml"/><Relationship Id="rId48" Type="http://schemas.openxmlformats.org/officeDocument/2006/relationships/customXml" Target="../ink/ink1284.xml"/><Relationship Id="rId69" Type="http://schemas.openxmlformats.org/officeDocument/2006/relationships/customXml" Target="../ink/ink1305.xml"/><Relationship Id="rId113" Type="http://schemas.openxmlformats.org/officeDocument/2006/relationships/customXml" Target="../ink/ink1349.xml"/><Relationship Id="rId134" Type="http://schemas.openxmlformats.org/officeDocument/2006/relationships/customXml" Target="../ink/ink1370.xml"/><Relationship Id="rId80" Type="http://schemas.openxmlformats.org/officeDocument/2006/relationships/customXml" Target="../ink/ink1316.xml"/><Relationship Id="rId155" Type="http://schemas.openxmlformats.org/officeDocument/2006/relationships/customXml" Target="../ink/ink1391.xml"/><Relationship Id="rId176" Type="http://schemas.openxmlformats.org/officeDocument/2006/relationships/customXml" Target="../ink/ink1412.xml"/><Relationship Id="rId197" Type="http://schemas.openxmlformats.org/officeDocument/2006/relationships/customXml" Target="../ink/ink1433.xml"/><Relationship Id="rId201" Type="http://schemas.openxmlformats.org/officeDocument/2006/relationships/customXml" Target="../ink/ink1437.xml"/><Relationship Id="rId222" Type="http://schemas.openxmlformats.org/officeDocument/2006/relationships/customXml" Target="../ink/ink1458.xml"/><Relationship Id="rId17" Type="http://schemas.openxmlformats.org/officeDocument/2006/relationships/customXml" Target="../ink/ink1253.xml"/><Relationship Id="rId38" Type="http://schemas.openxmlformats.org/officeDocument/2006/relationships/customXml" Target="../ink/ink1274.xml"/><Relationship Id="rId59" Type="http://schemas.openxmlformats.org/officeDocument/2006/relationships/customXml" Target="../ink/ink1295.xml"/><Relationship Id="rId103" Type="http://schemas.openxmlformats.org/officeDocument/2006/relationships/customXml" Target="../ink/ink1339.xml"/><Relationship Id="rId124" Type="http://schemas.openxmlformats.org/officeDocument/2006/relationships/customXml" Target="../ink/ink1360.xml"/><Relationship Id="rId70" Type="http://schemas.openxmlformats.org/officeDocument/2006/relationships/customXml" Target="../ink/ink1306.xml"/><Relationship Id="rId91" Type="http://schemas.openxmlformats.org/officeDocument/2006/relationships/customXml" Target="../ink/ink1327.xml"/><Relationship Id="rId145" Type="http://schemas.openxmlformats.org/officeDocument/2006/relationships/customXml" Target="../ink/ink1381.xml"/><Relationship Id="rId166" Type="http://schemas.openxmlformats.org/officeDocument/2006/relationships/customXml" Target="../ink/ink1402.xml"/><Relationship Id="rId187" Type="http://schemas.openxmlformats.org/officeDocument/2006/relationships/customXml" Target="../ink/ink1423.xml"/><Relationship Id="rId1" Type="http://schemas.openxmlformats.org/officeDocument/2006/relationships/tags" Target="../tags/tag87.xml"/><Relationship Id="rId212" Type="http://schemas.openxmlformats.org/officeDocument/2006/relationships/customXml" Target="../ink/ink1448.xml"/><Relationship Id="rId233" Type="http://schemas.openxmlformats.org/officeDocument/2006/relationships/customXml" Target="../ink/ink1469.xml"/><Relationship Id="rId28" Type="http://schemas.openxmlformats.org/officeDocument/2006/relationships/customXml" Target="../ink/ink1264.xml"/><Relationship Id="rId49" Type="http://schemas.openxmlformats.org/officeDocument/2006/relationships/customXml" Target="../ink/ink1285.xml"/><Relationship Id="rId114" Type="http://schemas.openxmlformats.org/officeDocument/2006/relationships/customXml" Target="../ink/ink1350.xml"/><Relationship Id="rId60" Type="http://schemas.openxmlformats.org/officeDocument/2006/relationships/customXml" Target="../ink/ink1296.xml"/><Relationship Id="rId81" Type="http://schemas.openxmlformats.org/officeDocument/2006/relationships/customXml" Target="../ink/ink1317.xml"/><Relationship Id="rId135" Type="http://schemas.openxmlformats.org/officeDocument/2006/relationships/customXml" Target="../ink/ink1371.xml"/><Relationship Id="rId156" Type="http://schemas.openxmlformats.org/officeDocument/2006/relationships/customXml" Target="../ink/ink1392.xml"/><Relationship Id="rId177" Type="http://schemas.openxmlformats.org/officeDocument/2006/relationships/customXml" Target="../ink/ink1413.xml"/><Relationship Id="rId198" Type="http://schemas.openxmlformats.org/officeDocument/2006/relationships/customXml" Target="../ink/ink1434.xml"/><Relationship Id="rId202" Type="http://schemas.openxmlformats.org/officeDocument/2006/relationships/customXml" Target="../ink/ink1438.xml"/><Relationship Id="rId223" Type="http://schemas.openxmlformats.org/officeDocument/2006/relationships/customXml" Target="../ink/ink1459.xml"/><Relationship Id="rId18" Type="http://schemas.openxmlformats.org/officeDocument/2006/relationships/customXml" Target="../ink/ink1254.xml"/><Relationship Id="rId39" Type="http://schemas.openxmlformats.org/officeDocument/2006/relationships/customXml" Target="../ink/ink1275.xml"/><Relationship Id="rId50" Type="http://schemas.openxmlformats.org/officeDocument/2006/relationships/customXml" Target="../ink/ink1286.xml"/><Relationship Id="rId104" Type="http://schemas.openxmlformats.org/officeDocument/2006/relationships/customXml" Target="../ink/ink1340.xml"/><Relationship Id="rId125" Type="http://schemas.openxmlformats.org/officeDocument/2006/relationships/customXml" Target="../ink/ink1361.xml"/><Relationship Id="rId146" Type="http://schemas.openxmlformats.org/officeDocument/2006/relationships/customXml" Target="../ink/ink1382.xml"/><Relationship Id="rId167" Type="http://schemas.openxmlformats.org/officeDocument/2006/relationships/customXml" Target="../ink/ink1403.xml"/><Relationship Id="rId188" Type="http://schemas.openxmlformats.org/officeDocument/2006/relationships/customXml" Target="../ink/ink1424.xml"/><Relationship Id="rId71" Type="http://schemas.openxmlformats.org/officeDocument/2006/relationships/customXml" Target="../ink/ink1307.xml"/><Relationship Id="rId92" Type="http://schemas.openxmlformats.org/officeDocument/2006/relationships/customXml" Target="../ink/ink1328.xml"/><Relationship Id="rId213" Type="http://schemas.openxmlformats.org/officeDocument/2006/relationships/customXml" Target="../ink/ink1449.xml"/><Relationship Id="rId234" Type="http://schemas.openxmlformats.org/officeDocument/2006/relationships/customXml" Target="../ink/ink147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265.xml"/><Relationship Id="rId40" Type="http://schemas.openxmlformats.org/officeDocument/2006/relationships/customXml" Target="../ink/ink1276.xml"/><Relationship Id="rId115" Type="http://schemas.openxmlformats.org/officeDocument/2006/relationships/customXml" Target="../ink/ink1351.xml"/><Relationship Id="rId136" Type="http://schemas.openxmlformats.org/officeDocument/2006/relationships/customXml" Target="../ink/ink1372.xml"/><Relationship Id="rId157" Type="http://schemas.openxmlformats.org/officeDocument/2006/relationships/customXml" Target="../ink/ink1393.xml"/><Relationship Id="rId178" Type="http://schemas.openxmlformats.org/officeDocument/2006/relationships/customXml" Target="../ink/ink1414.xml"/><Relationship Id="rId61" Type="http://schemas.openxmlformats.org/officeDocument/2006/relationships/customXml" Target="../ink/ink1297.xml"/><Relationship Id="rId82" Type="http://schemas.openxmlformats.org/officeDocument/2006/relationships/customXml" Target="../ink/ink1318.xml"/><Relationship Id="rId199" Type="http://schemas.openxmlformats.org/officeDocument/2006/relationships/customXml" Target="../ink/ink1435.xml"/><Relationship Id="rId203" Type="http://schemas.openxmlformats.org/officeDocument/2006/relationships/customXml" Target="../ink/ink1439.xml"/><Relationship Id="rId19" Type="http://schemas.openxmlformats.org/officeDocument/2006/relationships/customXml" Target="../ink/ink1255.xml"/><Relationship Id="rId224" Type="http://schemas.openxmlformats.org/officeDocument/2006/relationships/customXml" Target="../ink/ink1460.xml"/><Relationship Id="rId30" Type="http://schemas.openxmlformats.org/officeDocument/2006/relationships/customXml" Target="../ink/ink1266.xml"/><Relationship Id="rId105" Type="http://schemas.openxmlformats.org/officeDocument/2006/relationships/customXml" Target="../ink/ink1341.xml"/><Relationship Id="rId126" Type="http://schemas.openxmlformats.org/officeDocument/2006/relationships/customXml" Target="../ink/ink1362.xml"/><Relationship Id="rId147" Type="http://schemas.openxmlformats.org/officeDocument/2006/relationships/customXml" Target="../ink/ink1383.xml"/><Relationship Id="rId168" Type="http://schemas.openxmlformats.org/officeDocument/2006/relationships/customXml" Target="../ink/ink1404.xml"/><Relationship Id="rId51" Type="http://schemas.openxmlformats.org/officeDocument/2006/relationships/customXml" Target="../ink/ink1287.xml"/><Relationship Id="rId72" Type="http://schemas.openxmlformats.org/officeDocument/2006/relationships/customXml" Target="../ink/ink1308.xml"/><Relationship Id="rId93" Type="http://schemas.openxmlformats.org/officeDocument/2006/relationships/customXml" Target="../ink/ink1329.xml"/><Relationship Id="rId189" Type="http://schemas.openxmlformats.org/officeDocument/2006/relationships/customXml" Target="../ink/ink1425.xml"/><Relationship Id="rId3" Type="http://schemas.openxmlformats.org/officeDocument/2006/relationships/image" Target="../media/image19.png"/><Relationship Id="rId214" Type="http://schemas.openxmlformats.org/officeDocument/2006/relationships/customXml" Target="../ink/ink1450.xml"/><Relationship Id="rId235" Type="http://schemas.openxmlformats.org/officeDocument/2006/relationships/customXml" Target="../ink/ink1471.xml"/><Relationship Id="rId116" Type="http://schemas.openxmlformats.org/officeDocument/2006/relationships/customXml" Target="../ink/ink1352.xml"/><Relationship Id="rId137" Type="http://schemas.openxmlformats.org/officeDocument/2006/relationships/customXml" Target="../ink/ink1373.xml"/><Relationship Id="rId158" Type="http://schemas.openxmlformats.org/officeDocument/2006/relationships/customXml" Target="../ink/ink1394.xml"/><Relationship Id="rId20" Type="http://schemas.openxmlformats.org/officeDocument/2006/relationships/customXml" Target="../ink/ink1256.xml"/><Relationship Id="rId41" Type="http://schemas.openxmlformats.org/officeDocument/2006/relationships/customXml" Target="../ink/ink1277.xml"/><Relationship Id="rId62" Type="http://schemas.openxmlformats.org/officeDocument/2006/relationships/customXml" Target="../ink/ink1298.xml"/><Relationship Id="rId83" Type="http://schemas.openxmlformats.org/officeDocument/2006/relationships/customXml" Target="../ink/ink1319.xml"/><Relationship Id="rId179" Type="http://schemas.openxmlformats.org/officeDocument/2006/relationships/customXml" Target="../ink/ink1415.xml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95.xml"/><Relationship Id="rId21" Type="http://schemas.openxmlformats.org/officeDocument/2006/relationships/customXml" Target="../ink/ink1490.xml"/><Relationship Id="rId42" Type="http://schemas.openxmlformats.org/officeDocument/2006/relationships/customXml" Target="../ink/ink1511.xml"/><Relationship Id="rId47" Type="http://schemas.openxmlformats.org/officeDocument/2006/relationships/customXml" Target="../ink/ink1516.xml"/><Relationship Id="rId63" Type="http://schemas.openxmlformats.org/officeDocument/2006/relationships/customXml" Target="../ink/ink1532.xml"/><Relationship Id="rId68" Type="http://schemas.openxmlformats.org/officeDocument/2006/relationships/customXml" Target="../ink/ink153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485.xml"/><Relationship Id="rId29" Type="http://schemas.openxmlformats.org/officeDocument/2006/relationships/customXml" Target="../ink/ink1498.xml"/><Relationship Id="rId11" Type="http://schemas.openxmlformats.org/officeDocument/2006/relationships/customXml" Target="../ink/ink1480.xml"/><Relationship Id="rId24" Type="http://schemas.openxmlformats.org/officeDocument/2006/relationships/customXml" Target="../ink/ink1493.xml"/><Relationship Id="rId32" Type="http://schemas.openxmlformats.org/officeDocument/2006/relationships/customXml" Target="../ink/ink1501.xml"/><Relationship Id="rId37" Type="http://schemas.openxmlformats.org/officeDocument/2006/relationships/customXml" Target="../ink/ink1506.xml"/><Relationship Id="rId40" Type="http://schemas.openxmlformats.org/officeDocument/2006/relationships/customXml" Target="../ink/ink1509.xml"/><Relationship Id="rId45" Type="http://schemas.openxmlformats.org/officeDocument/2006/relationships/customXml" Target="../ink/ink1514.xml"/><Relationship Id="rId53" Type="http://schemas.openxmlformats.org/officeDocument/2006/relationships/customXml" Target="../ink/ink1522.xml"/><Relationship Id="rId58" Type="http://schemas.openxmlformats.org/officeDocument/2006/relationships/customXml" Target="../ink/ink1527.xml"/><Relationship Id="rId66" Type="http://schemas.openxmlformats.org/officeDocument/2006/relationships/customXml" Target="../ink/ink1535.xml"/><Relationship Id="rId5" Type="http://schemas.openxmlformats.org/officeDocument/2006/relationships/customXml" Target="../ink/ink1474.xml"/><Relationship Id="rId61" Type="http://schemas.openxmlformats.org/officeDocument/2006/relationships/customXml" Target="../ink/ink1530.xml"/><Relationship Id="rId19" Type="http://schemas.openxmlformats.org/officeDocument/2006/relationships/customXml" Target="../ink/ink1488.xml"/><Relationship Id="rId14" Type="http://schemas.openxmlformats.org/officeDocument/2006/relationships/customXml" Target="../ink/ink1483.xml"/><Relationship Id="rId22" Type="http://schemas.openxmlformats.org/officeDocument/2006/relationships/customXml" Target="../ink/ink1491.xml"/><Relationship Id="rId27" Type="http://schemas.openxmlformats.org/officeDocument/2006/relationships/customXml" Target="../ink/ink1496.xml"/><Relationship Id="rId30" Type="http://schemas.openxmlformats.org/officeDocument/2006/relationships/customXml" Target="../ink/ink1499.xml"/><Relationship Id="rId35" Type="http://schemas.openxmlformats.org/officeDocument/2006/relationships/customXml" Target="../ink/ink1504.xml"/><Relationship Id="rId43" Type="http://schemas.openxmlformats.org/officeDocument/2006/relationships/customXml" Target="../ink/ink1512.xml"/><Relationship Id="rId48" Type="http://schemas.openxmlformats.org/officeDocument/2006/relationships/customXml" Target="../ink/ink1517.xml"/><Relationship Id="rId56" Type="http://schemas.openxmlformats.org/officeDocument/2006/relationships/customXml" Target="../ink/ink1525.xml"/><Relationship Id="rId64" Type="http://schemas.openxmlformats.org/officeDocument/2006/relationships/customXml" Target="../ink/ink1533.xml"/><Relationship Id="rId69" Type="http://schemas.openxmlformats.org/officeDocument/2006/relationships/customXml" Target="../ink/ink1538.xml"/><Relationship Id="rId8" Type="http://schemas.openxmlformats.org/officeDocument/2006/relationships/customXml" Target="../ink/ink1477.xml"/><Relationship Id="rId51" Type="http://schemas.openxmlformats.org/officeDocument/2006/relationships/customXml" Target="../ink/ink1520.xml"/><Relationship Id="rId72" Type="http://schemas.openxmlformats.org/officeDocument/2006/relationships/customXml" Target="../ink/ink1541.xml"/><Relationship Id="rId3" Type="http://schemas.openxmlformats.org/officeDocument/2006/relationships/image" Target="../media/image21.png"/><Relationship Id="rId12" Type="http://schemas.openxmlformats.org/officeDocument/2006/relationships/customXml" Target="../ink/ink1481.xml"/><Relationship Id="rId17" Type="http://schemas.openxmlformats.org/officeDocument/2006/relationships/customXml" Target="../ink/ink1486.xml"/><Relationship Id="rId25" Type="http://schemas.openxmlformats.org/officeDocument/2006/relationships/customXml" Target="../ink/ink1494.xml"/><Relationship Id="rId33" Type="http://schemas.openxmlformats.org/officeDocument/2006/relationships/customXml" Target="../ink/ink1502.xml"/><Relationship Id="rId38" Type="http://schemas.openxmlformats.org/officeDocument/2006/relationships/customXml" Target="../ink/ink1507.xml"/><Relationship Id="rId46" Type="http://schemas.openxmlformats.org/officeDocument/2006/relationships/customXml" Target="../ink/ink1515.xml"/><Relationship Id="rId59" Type="http://schemas.openxmlformats.org/officeDocument/2006/relationships/customXml" Target="../ink/ink1528.xml"/><Relationship Id="rId67" Type="http://schemas.openxmlformats.org/officeDocument/2006/relationships/customXml" Target="../ink/ink1536.xml"/><Relationship Id="rId20" Type="http://schemas.openxmlformats.org/officeDocument/2006/relationships/customXml" Target="../ink/ink1489.xml"/><Relationship Id="rId41" Type="http://schemas.openxmlformats.org/officeDocument/2006/relationships/customXml" Target="../ink/ink1510.xml"/><Relationship Id="rId54" Type="http://schemas.openxmlformats.org/officeDocument/2006/relationships/customXml" Target="../ink/ink1523.xml"/><Relationship Id="rId62" Type="http://schemas.openxmlformats.org/officeDocument/2006/relationships/customXml" Target="../ink/ink1531.xml"/><Relationship Id="rId70" Type="http://schemas.openxmlformats.org/officeDocument/2006/relationships/customXml" Target="../ink/ink1539.xml"/><Relationship Id="rId1" Type="http://schemas.openxmlformats.org/officeDocument/2006/relationships/tags" Target="../tags/tag88.xml"/><Relationship Id="rId6" Type="http://schemas.openxmlformats.org/officeDocument/2006/relationships/customXml" Target="../ink/ink1475.xml"/><Relationship Id="rId15" Type="http://schemas.openxmlformats.org/officeDocument/2006/relationships/customXml" Target="../ink/ink1484.xml"/><Relationship Id="rId23" Type="http://schemas.openxmlformats.org/officeDocument/2006/relationships/customXml" Target="../ink/ink1492.xml"/><Relationship Id="rId28" Type="http://schemas.openxmlformats.org/officeDocument/2006/relationships/customXml" Target="../ink/ink1497.xml"/><Relationship Id="rId36" Type="http://schemas.openxmlformats.org/officeDocument/2006/relationships/customXml" Target="../ink/ink1505.xml"/><Relationship Id="rId49" Type="http://schemas.openxmlformats.org/officeDocument/2006/relationships/customXml" Target="../ink/ink1518.xml"/><Relationship Id="rId57" Type="http://schemas.openxmlformats.org/officeDocument/2006/relationships/customXml" Target="../ink/ink1526.xml"/><Relationship Id="rId10" Type="http://schemas.openxmlformats.org/officeDocument/2006/relationships/customXml" Target="../ink/ink1479.xml"/><Relationship Id="rId31" Type="http://schemas.openxmlformats.org/officeDocument/2006/relationships/customXml" Target="../ink/ink1500.xml"/><Relationship Id="rId44" Type="http://schemas.openxmlformats.org/officeDocument/2006/relationships/customXml" Target="../ink/ink1513.xml"/><Relationship Id="rId52" Type="http://schemas.openxmlformats.org/officeDocument/2006/relationships/customXml" Target="../ink/ink1521.xml"/><Relationship Id="rId60" Type="http://schemas.openxmlformats.org/officeDocument/2006/relationships/customXml" Target="../ink/ink1529.xml"/><Relationship Id="rId65" Type="http://schemas.openxmlformats.org/officeDocument/2006/relationships/customXml" Target="../ink/ink1534.xml"/><Relationship Id="rId73" Type="http://schemas.openxmlformats.org/officeDocument/2006/relationships/customXml" Target="../ink/ink1542.xml"/><Relationship Id="rId4" Type="http://schemas.openxmlformats.org/officeDocument/2006/relationships/image" Target="../media/image22.png"/><Relationship Id="rId9" Type="http://schemas.openxmlformats.org/officeDocument/2006/relationships/customXml" Target="../ink/ink1478.xml"/><Relationship Id="rId13" Type="http://schemas.openxmlformats.org/officeDocument/2006/relationships/customXml" Target="../ink/ink1482.xml"/><Relationship Id="rId18" Type="http://schemas.openxmlformats.org/officeDocument/2006/relationships/customXml" Target="../ink/ink1487.xml"/><Relationship Id="rId39" Type="http://schemas.openxmlformats.org/officeDocument/2006/relationships/customXml" Target="../ink/ink1508.xml"/><Relationship Id="rId34" Type="http://schemas.openxmlformats.org/officeDocument/2006/relationships/customXml" Target="../ink/ink1503.xml"/><Relationship Id="rId50" Type="http://schemas.openxmlformats.org/officeDocument/2006/relationships/customXml" Target="../ink/ink1519.xml"/><Relationship Id="rId55" Type="http://schemas.openxmlformats.org/officeDocument/2006/relationships/customXml" Target="../ink/ink1524.xml"/><Relationship Id="rId7" Type="http://schemas.openxmlformats.org/officeDocument/2006/relationships/customXml" Target="../ink/ink1476.xml"/><Relationship Id="rId71" Type="http://schemas.openxmlformats.org/officeDocument/2006/relationships/customXml" Target="../ink/ink154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46.xml"/><Relationship Id="rId3" Type="http://schemas.openxmlformats.org/officeDocument/2006/relationships/image" Target="../media/image22.png"/><Relationship Id="rId7" Type="http://schemas.openxmlformats.org/officeDocument/2006/relationships/customXml" Target="../ink/ink15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Relationship Id="rId6" Type="http://schemas.openxmlformats.org/officeDocument/2006/relationships/customXml" Target="../ink/ink1544.xml"/><Relationship Id="rId11" Type="http://schemas.openxmlformats.org/officeDocument/2006/relationships/customXml" Target="../ink/ink1549.xml"/><Relationship Id="rId5" Type="http://schemas.openxmlformats.org/officeDocument/2006/relationships/customXml" Target="../ink/ink1543.xml"/><Relationship Id="rId10" Type="http://schemas.openxmlformats.org/officeDocument/2006/relationships/customXml" Target="../ink/ink1548.xml"/><Relationship Id="rId4" Type="http://schemas.openxmlformats.org/officeDocument/2006/relationships/image" Target="../media/image23.png"/><Relationship Id="rId9" Type="http://schemas.openxmlformats.org/officeDocument/2006/relationships/customXml" Target="../ink/ink1547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62.xml"/><Relationship Id="rId21" Type="http://schemas.openxmlformats.org/officeDocument/2006/relationships/customXml" Target="../ink/ink1566.xml"/><Relationship Id="rId63" Type="http://schemas.openxmlformats.org/officeDocument/2006/relationships/customXml" Target="../ink/ink1608.xml"/><Relationship Id="rId159" Type="http://schemas.openxmlformats.org/officeDocument/2006/relationships/customXml" Target="../ink/ink1704.xml"/><Relationship Id="rId170" Type="http://schemas.openxmlformats.org/officeDocument/2006/relationships/customXml" Target="../ink/ink1715.xml"/><Relationship Id="rId226" Type="http://schemas.openxmlformats.org/officeDocument/2006/relationships/customXml" Target="../ink/ink1771.xml"/><Relationship Id="rId268" Type="http://schemas.openxmlformats.org/officeDocument/2006/relationships/customXml" Target="../ink/ink1813.xml"/><Relationship Id="rId32" Type="http://schemas.openxmlformats.org/officeDocument/2006/relationships/customXml" Target="../ink/ink1577.xml"/><Relationship Id="rId74" Type="http://schemas.openxmlformats.org/officeDocument/2006/relationships/customXml" Target="../ink/ink1619.xml"/><Relationship Id="rId128" Type="http://schemas.openxmlformats.org/officeDocument/2006/relationships/customXml" Target="../ink/ink1673.xml"/><Relationship Id="rId5" Type="http://schemas.openxmlformats.org/officeDocument/2006/relationships/customXml" Target="../ink/ink1550.xml"/><Relationship Id="rId181" Type="http://schemas.openxmlformats.org/officeDocument/2006/relationships/customXml" Target="../ink/ink1726.xml"/><Relationship Id="rId237" Type="http://schemas.openxmlformats.org/officeDocument/2006/relationships/customXml" Target="../ink/ink1782.xml"/><Relationship Id="rId279" Type="http://schemas.openxmlformats.org/officeDocument/2006/relationships/customXml" Target="../ink/ink1824.xml"/><Relationship Id="rId43" Type="http://schemas.openxmlformats.org/officeDocument/2006/relationships/customXml" Target="../ink/ink1588.xml"/><Relationship Id="rId139" Type="http://schemas.openxmlformats.org/officeDocument/2006/relationships/customXml" Target="../ink/ink1684.xml"/><Relationship Id="rId85" Type="http://schemas.openxmlformats.org/officeDocument/2006/relationships/customXml" Target="../ink/ink1630.xml"/><Relationship Id="rId150" Type="http://schemas.openxmlformats.org/officeDocument/2006/relationships/customXml" Target="../ink/ink1695.xml"/><Relationship Id="rId171" Type="http://schemas.openxmlformats.org/officeDocument/2006/relationships/customXml" Target="../ink/ink1716.xml"/><Relationship Id="rId192" Type="http://schemas.openxmlformats.org/officeDocument/2006/relationships/customXml" Target="../ink/ink1737.xml"/><Relationship Id="rId206" Type="http://schemas.openxmlformats.org/officeDocument/2006/relationships/customXml" Target="../ink/ink1751.xml"/><Relationship Id="rId227" Type="http://schemas.openxmlformats.org/officeDocument/2006/relationships/customXml" Target="../ink/ink1772.xml"/><Relationship Id="rId248" Type="http://schemas.openxmlformats.org/officeDocument/2006/relationships/customXml" Target="../ink/ink1793.xml"/><Relationship Id="rId269" Type="http://schemas.openxmlformats.org/officeDocument/2006/relationships/customXml" Target="../ink/ink1814.xml"/><Relationship Id="rId12" Type="http://schemas.openxmlformats.org/officeDocument/2006/relationships/customXml" Target="../ink/ink1557.xml"/><Relationship Id="rId33" Type="http://schemas.openxmlformats.org/officeDocument/2006/relationships/customXml" Target="../ink/ink1578.xml"/><Relationship Id="rId108" Type="http://schemas.openxmlformats.org/officeDocument/2006/relationships/customXml" Target="../ink/ink1653.xml"/><Relationship Id="rId129" Type="http://schemas.openxmlformats.org/officeDocument/2006/relationships/customXml" Target="../ink/ink1674.xml"/><Relationship Id="rId280" Type="http://schemas.openxmlformats.org/officeDocument/2006/relationships/customXml" Target="../ink/ink1825.xml"/><Relationship Id="rId54" Type="http://schemas.openxmlformats.org/officeDocument/2006/relationships/customXml" Target="../ink/ink1599.xml"/><Relationship Id="rId75" Type="http://schemas.openxmlformats.org/officeDocument/2006/relationships/customXml" Target="../ink/ink1620.xml"/><Relationship Id="rId96" Type="http://schemas.openxmlformats.org/officeDocument/2006/relationships/customXml" Target="../ink/ink1641.xml"/><Relationship Id="rId140" Type="http://schemas.openxmlformats.org/officeDocument/2006/relationships/customXml" Target="../ink/ink1685.xml"/><Relationship Id="rId161" Type="http://schemas.openxmlformats.org/officeDocument/2006/relationships/customXml" Target="../ink/ink1706.xml"/><Relationship Id="rId182" Type="http://schemas.openxmlformats.org/officeDocument/2006/relationships/customXml" Target="../ink/ink1727.xml"/><Relationship Id="rId217" Type="http://schemas.openxmlformats.org/officeDocument/2006/relationships/customXml" Target="../ink/ink1762.xml"/><Relationship Id="rId6" Type="http://schemas.openxmlformats.org/officeDocument/2006/relationships/customXml" Target="../ink/ink1551.xml"/><Relationship Id="rId238" Type="http://schemas.openxmlformats.org/officeDocument/2006/relationships/customXml" Target="../ink/ink1783.xml"/><Relationship Id="rId259" Type="http://schemas.openxmlformats.org/officeDocument/2006/relationships/customXml" Target="../ink/ink1804.xml"/><Relationship Id="rId23" Type="http://schemas.openxmlformats.org/officeDocument/2006/relationships/customXml" Target="../ink/ink1568.xml"/><Relationship Id="rId119" Type="http://schemas.openxmlformats.org/officeDocument/2006/relationships/customXml" Target="../ink/ink1664.xml"/><Relationship Id="rId270" Type="http://schemas.openxmlformats.org/officeDocument/2006/relationships/customXml" Target="../ink/ink1815.xml"/><Relationship Id="rId44" Type="http://schemas.openxmlformats.org/officeDocument/2006/relationships/customXml" Target="../ink/ink1589.xml"/><Relationship Id="rId65" Type="http://schemas.openxmlformats.org/officeDocument/2006/relationships/customXml" Target="../ink/ink1610.xml"/><Relationship Id="rId86" Type="http://schemas.openxmlformats.org/officeDocument/2006/relationships/customXml" Target="../ink/ink1631.xml"/><Relationship Id="rId130" Type="http://schemas.openxmlformats.org/officeDocument/2006/relationships/customXml" Target="../ink/ink1675.xml"/><Relationship Id="rId151" Type="http://schemas.openxmlformats.org/officeDocument/2006/relationships/customXml" Target="../ink/ink1696.xml"/><Relationship Id="rId172" Type="http://schemas.openxmlformats.org/officeDocument/2006/relationships/customXml" Target="../ink/ink1717.xml"/><Relationship Id="rId193" Type="http://schemas.openxmlformats.org/officeDocument/2006/relationships/customXml" Target="../ink/ink1738.xml"/><Relationship Id="rId207" Type="http://schemas.openxmlformats.org/officeDocument/2006/relationships/customXml" Target="../ink/ink1752.xml"/><Relationship Id="rId228" Type="http://schemas.openxmlformats.org/officeDocument/2006/relationships/customXml" Target="../ink/ink1773.xml"/><Relationship Id="rId249" Type="http://schemas.openxmlformats.org/officeDocument/2006/relationships/customXml" Target="../ink/ink1794.xml"/><Relationship Id="rId13" Type="http://schemas.openxmlformats.org/officeDocument/2006/relationships/customXml" Target="../ink/ink1558.xml"/><Relationship Id="rId109" Type="http://schemas.openxmlformats.org/officeDocument/2006/relationships/customXml" Target="../ink/ink1654.xml"/><Relationship Id="rId260" Type="http://schemas.openxmlformats.org/officeDocument/2006/relationships/customXml" Target="../ink/ink1805.xml"/><Relationship Id="rId281" Type="http://schemas.openxmlformats.org/officeDocument/2006/relationships/customXml" Target="../ink/ink1826.xml"/><Relationship Id="rId34" Type="http://schemas.openxmlformats.org/officeDocument/2006/relationships/customXml" Target="../ink/ink1579.xml"/><Relationship Id="rId55" Type="http://schemas.openxmlformats.org/officeDocument/2006/relationships/customXml" Target="../ink/ink1600.xml"/><Relationship Id="rId76" Type="http://schemas.openxmlformats.org/officeDocument/2006/relationships/customXml" Target="../ink/ink1621.xml"/><Relationship Id="rId97" Type="http://schemas.openxmlformats.org/officeDocument/2006/relationships/customXml" Target="../ink/ink1642.xml"/><Relationship Id="rId120" Type="http://schemas.openxmlformats.org/officeDocument/2006/relationships/customXml" Target="../ink/ink1665.xml"/><Relationship Id="rId141" Type="http://schemas.openxmlformats.org/officeDocument/2006/relationships/customXml" Target="../ink/ink1686.xml"/><Relationship Id="rId7" Type="http://schemas.openxmlformats.org/officeDocument/2006/relationships/customXml" Target="../ink/ink1552.xml"/><Relationship Id="rId162" Type="http://schemas.openxmlformats.org/officeDocument/2006/relationships/customXml" Target="../ink/ink1707.xml"/><Relationship Id="rId183" Type="http://schemas.openxmlformats.org/officeDocument/2006/relationships/customXml" Target="../ink/ink1728.xml"/><Relationship Id="rId218" Type="http://schemas.openxmlformats.org/officeDocument/2006/relationships/customXml" Target="../ink/ink1763.xml"/><Relationship Id="rId239" Type="http://schemas.openxmlformats.org/officeDocument/2006/relationships/customXml" Target="../ink/ink1784.xml"/><Relationship Id="rId250" Type="http://schemas.openxmlformats.org/officeDocument/2006/relationships/customXml" Target="../ink/ink1795.xml"/><Relationship Id="rId271" Type="http://schemas.openxmlformats.org/officeDocument/2006/relationships/customXml" Target="../ink/ink1816.xml"/><Relationship Id="rId24" Type="http://schemas.openxmlformats.org/officeDocument/2006/relationships/customXml" Target="../ink/ink1569.xml"/><Relationship Id="rId45" Type="http://schemas.openxmlformats.org/officeDocument/2006/relationships/customXml" Target="../ink/ink1590.xml"/><Relationship Id="rId66" Type="http://schemas.openxmlformats.org/officeDocument/2006/relationships/customXml" Target="../ink/ink1611.xml"/><Relationship Id="rId87" Type="http://schemas.openxmlformats.org/officeDocument/2006/relationships/customXml" Target="../ink/ink1632.xml"/><Relationship Id="rId110" Type="http://schemas.openxmlformats.org/officeDocument/2006/relationships/customXml" Target="../ink/ink1655.xml"/><Relationship Id="rId131" Type="http://schemas.openxmlformats.org/officeDocument/2006/relationships/customXml" Target="../ink/ink1676.xml"/><Relationship Id="rId152" Type="http://schemas.openxmlformats.org/officeDocument/2006/relationships/customXml" Target="../ink/ink1697.xml"/><Relationship Id="rId173" Type="http://schemas.openxmlformats.org/officeDocument/2006/relationships/customXml" Target="../ink/ink1718.xml"/><Relationship Id="rId194" Type="http://schemas.openxmlformats.org/officeDocument/2006/relationships/customXml" Target="../ink/ink1739.xml"/><Relationship Id="rId208" Type="http://schemas.openxmlformats.org/officeDocument/2006/relationships/customXml" Target="../ink/ink1753.xml"/><Relationship Id="rId229" Type="http://schemas.openxmlformats.org/officeDocument/2006/relationships/customXml" Target="../ink/ink1774.xml"/><Relationship Id="rId240" Type="http://schemas.openxmlformats.org/officeDocument/2006/relationships/customXml" Target="../ink/ink1785.xml"/><Relationship Id="rId261" Type="http://schemas.openxmlformats.org/officeDocument/2006/relationships/customXml" Target="../ink/ink1806.xml"/><Relationship Id="rId14" Type="http://schemas.openxmlformats.org/officeDocument/2006/relationships/customXml" Target="../ink/ink1559.xml"/><Relationship Id="rId35" Type="http://schemas.openxmlformats.org/officeDocument/2006/relationships/customXml" Target="../ink/ink1580.xml"/><Relationship Id="rId56" Type="http://schemas.openxmlformats.org/officeDocument/2006/relationships/customXml" Target="../ink/ink1601.xml"/><Relationship Id="rId77" Type="http://schemas.openxmlformats.org/officeDocument/2006/relationships/customXml" Target="../ink/ink1622.xml"/><Relationship Id="rId100" Type="http://schemas.openxmlformats.org/officeDocument/2006/relationships/customXml" Target="../ink/ink1645.xml"/><Relationship Id="rId282" Type="http://schemas.openxmlformats.org/officeDocument/2006/relationships/customXml" Target="../ink/ink1827.xml"/><Relationship Id="rId8" Type="http://schemas.openxmlformats.org/officeDocument/2006/relationships/customXml" Target="../ink/ink1553.xml"/><Relationship Id="rId98" Type="http://schemas.openxmlformats.org/officeDocument/2006/relationships/customXml" Target="../ink/ink1643.xml"/><Relationship Id="rId121" Type="http://schemas.openxmlformats.org/officeDocument/2006/relationships/customXml" Target="../ink/ink1666.xml"/><Relationship Id="rId142" Type="http://schemas.openxmlformats.org/officeDocument/2006/relationships/customXml" Target="../ink/ink1687.xml"/><Relationship Id="rId163" Type="http://schemas.openxmlformats.org/officeDocument/2006/relationships/customXml" Target="../ink/ink1708.xml"/><Relationship Id="rId184" Type="http://schemas.openxmlformats.org/officeDocument/2006/relationships/customXml" Target="../ink/ink1729.xml"/><Relationship Id="rId219" Type="http://schemas.openxmlformats.org/officeDocument/2006/relationships/customXml" Target="../ink/ink1764.xml"/><Relationship Id="rId230" Type="http://schemas.openxmlformats.org/officeDocument/2006/relationships/customXml" Target="../ink/ink1775.xml"/><Relationship Id="rId251" Type="http://schemas.openxmlformats.org/officeDocument/2006/relationships/customXml" Target="../ink/ink1796.xml"/><Relationship Id="rId25" Type="http://schemas.openxmlformats.org/officeDocument/2006/relationships/customXml" Target="../ink/ink1570.xml"/><Relationship Id="rId46" Type="http://schemas.openxmlformats.org/officeDocument/2006/relationships/customXml" Target="../ink/ink1591.xml"/><Relationship Id="rId67" Type="http://schemas.openxmlformats.org/officeDocument/2006/relationships/customXml" Target="../ink/ink1612.xml"/><Relationship Id="rId272" Type="http://schemas.openxmlformats.org/officeDocument/2006/relationships/customXml" Target="../ink/ink1817.xml"/><Relationship Id="rId88" Type="http://schemas.openxmlformats.org/officeDocument/2006/relationships/customXml" Target="../ink/ink1633.xml"/><Relationship Id="rId111" Type="http://schemas.openxmlformats.org/officeDocument/2006/relationships/customXml" Target="../ink/ink1656.xml"/><Relationship Id="rId132" Type="http://schemas.openxmlformats.org/officeDocument/2006/relationships/customXml" Target="../ink/ink1677.xml"/><Relationship Id="rId153" Type="http://schemas.openxmlformats.org/officeDocument/2006/relationships/customXml" Target="../ink/ink1698.xml"/><Relationship Id="rId174" Type="http://schemas.openxmlformats.org/officeDocument/2006/relationships/customXml" Target="../ink/ink1719.xml"/><Relationship Id="rId195" Type="http://schemas.openxmlformats.org/officeDocument/2006/relationships/customXml" Target="../ink/ink1740.xml"/><Relationship Id="rId209" Type="http://schemas.openxmlformats.org/officeDocument/2006/relationships/customXml" Target="../ink/ink1754.xml"/><Relationship Id="rId220" Type="http://schemas.openxmlformats.org/officeDocument/2006/relationships/customXml" Target="../ink/ink1765.xml"/><Relationship Id="rId241" Type="http://schemas.openxmlformats.org/officeDocument/2006/relationships/customXml" Target="../ink/ink1786.xml"/><Relationship Id="rId15" Type="http://schemas.openxmlformats.org/officeDocument/2006/relationships/customXml" Target="../ink/ink1560.xml"/><Relationship Id="rId36" Type="http://schemas.openxmlformats.org/officeDocument/2006/relationships/customXml" Target="../ink/ink1581.xml"/><Relationship Id="rId57" Type="http://schemas.openxmlformats.org/officeDocument/2006/relationships/customXml" Target="../ink/ink1602.xml"/><Relationship Id="rId262" Type="http://schemas.openxmlformats.org/officeDocument/2006/relationships/customXml" Target="../ink/ink1807.xml"/><Relationship Id="rId283" Type="http://schemas.openxmlformats.org/officeDocument/2006/relationships/customXml" Target="../ink/ink1828.xml"/><Relationship Id="rId78" Type="http://schemas.openxmlformats.org/officeDocument/2006/relationships/customXml" Target="../ink/ink1623.xml"/><Relationship Id="rId99" Type="http://schemas.openxmlformats.org/officeDocument/2006/relationships/customXml" Target="../ink/ink1644.xml"/><Relationship Id="rId101" Type="http://schemas.openxmlformats.org/officeDocument/2006/relationships/customXml" Target="../ink/ink1646.xml"/><Relationship Id="rId122" Type="http://schemas.openxmlformats.org/officeDocument/2006/relationships/customXml" Target="../ink/ink1667.xml"/><Relationship Id="rId143" Type="http://schemas.openxmlformats.org/officeDocument/2006/relationships/customXml" Target="../ink/ink1688.xml"/><Relationship Id="rId164" Type="http://schemas.openxmlformats.org/officeDocument/2006/relationships/customXml" Target="../ink/ink1709.xml"/><Relationship Id="rId185" Type="http://schemas.openxmlformats.org/officeDocument/2006/relationships/customXml" Target="../ink/ink1730.xml"/><Relationship Id="rId9" Type="http://schemas.openxmlformats.org/officeDocument/2006/relationships/customXml" Target="../ink/ink1554.xml"/><Relationship Id="rId210" Type="http://schemas.openxmlformats.org/officeDocument/2006/relationships/customXml" Target="../ink/ink1755.xml"/><Relationship Id="rId26" Type="http://schemas.openxmlformats.org/officeDocument/2006/relationships/customXml" Target="../ink/ink1571.xml"/><Relationship Id="rId231" Type="http://schemas.openxmlformats.org/officeDocument/2006/relationships/customXml" Target="../ink/ink1776.xml"/><Relationship Id="rId252" Type="http://schemas.openxmlformats.org/officeDocument/2006/relationships/customXml" Target="../ink/ink1797.xml"/><Relationship Id="rId273" Type="http://schemas.openxmlformats.org/officeDocument/2006/relationships/customXml" Target="../ink/ink1818.xml"/><Relationship Id="rId47" Type="http://schemas.openxmlformats.org/officeDocument/2006/relationships/customXml" Target="../ink/ink1592.xml"/><Relationship Id="rId68" Type="http://schemas.openxmlformats.org/officeDocument/2006/relationships/customXml" Target="../ink/ink1613.xml"/><Relationship Id="rId89" Type="http://schemas.openxmlformats.org/officeDocument/2006/relationships/customXml" Target="../ink/ink1634.xml"/><Relationship Id="rId112" Type="http://schemas.openxmlformats.org/officeDocument/2006/relationships/customXml" Target="../ink/ink1657.xml"/><Relationship Id="rId133" Type="http://schemas.openxmlformats.org/officeDocument/2006/relationships/customXml" Target="../ink/ink1678.xml"/><Relationship Id="rId154" Type="http://schemas.openxmlformats.org/officeDocument/2006/relationships/customXml" Target="../ink/ink1699.xml"/><Relationship Id="rId175" Type="http://schemas.openxmlformats.org/officeDocument/2006/relationships/customXml" Target="../ink/ink1720.xml"/><Relationship Id="rId196" Type="http://schemas.openxmlformats.org/officeDocument/2006/relationships/customXml" Target="../ink/ink1741.xml"/><Relationship Id="rId200" Type="http://schemas.openxmlformats.org/officeDocument/2006/relationships/customXml" Target="../ink/ink1745.xml"/><Relationship Id="rId16" Type="http://schemas.openxmlformats.org/officeDocument/2006/relationships/customXml" Target="../ink/ink1561.xml"/><Relationship Id="rId221" Type="http://schemas.openxmlformats.org/officeDocument/2006/relationships/customXml" Target="../ink/ink1766.xml"/><Relationship Id="rId242" Type="http://schemas.openxmlformats.org/officeDocument/2006/relationships/customXml" Target="../ink/ink1787.xml"/><Relationship Id="rId263" Type="http://schemas.openxmlformats.org/officeDocument/2006/relationships/customXml" Target="../ink/ink1808.xml"/><Relationship Id="rId284" Type="http://schemas.openxmlformats.org/officeDocument/2006/relationships/customXml" Target="../ink/ink1829.xml"/><Relationship Id="rId37" Type="http://schemas.openxmlformats.org/officeDocument/2006/relationships/customXml" Target="../ink/ink1582.xml"/><Relationship Id="rId58" Type="http://schemas.openxmlformats.org/officeDocument/2006/relationships/customXml" Target="../ink/ink1603.xml"/><Relationship Id="rId79" Type="http://schemas.openxmlformats.org/officeDocument/2006/relationships/customXml" Target="../ink/ink1624.xml"/><Relationship Id="rId102" Type="http://schemas.openxmlformats.org/officeDocument/2006/relationships/customXml" Target="../ink/ink1647.xml"/><Relationship Id="rId123" Type="http://schemas.openxmlformats.org/officeDocument/2006/relationships/customXml" Target="../ink/ink1668.xml"/><Relationship Id="rId144" Type="http://schemas.openxmlformats.org/officeDocument/2006/relationships/customXml" Target="../ink/ink1689.xml"/><Relationship Id="rId90" Type="http://schemas.openxmlformats.org/officeDocument/2006/relationships/customXml" Target="../ink/ink1635.xml"/><Relationship Id="rId165" Type="http://schemas.openxmlformats.org/officeDocument/2006/relationships/customXml" Target="../ink/ink1710.xml"/><Relationship Id="rId186" Type="http://schemas.openxmlformats.org/officeDocument/2006/relationships/customXml" Target="../ink/ink1731.xml"/><Relationship Id="rId211" Type="http://schemas.openxmlformats.org/officeDocument/2006/relationships/customXml" Target="../ink/ink1756.xml"/><Relationship Id="rId232" Type="http://schemas.openxmlformats.org/officeDocument/2006/relationships/customXml" Target="../ink/ink1777.xml"/><Relationship Id="rId253" Type="http://schemas.openxmlformats.org/officeDocument/2006/relationships/customXml" Target="../ink/ink1798.xml"/><Relationship Id="rId274" Type="http://schemas.openxmlformats.org/officeDocument/2006/relationships/customXml" Target="../ink/ink1819.xml"/><Relationship Id="rId27" Type="http://schemas.openxmlformats.org/officeDocument/2006/relationships/customXml" Target="../ink/ink1572.xml"/><Relationship Id="rId48" Type="http://schemas.openxmlformats.org/officeDocument/2006/relationships/customXml" Target="../ink/ink1593.xml"/><Relationship Id="rId69" Type="http://schemas.openxmlformats.org/officeDocument/2006/relationships/customXml" Target="../ink/ink1614.xml"/><Relationship Id="rId113" Type="http://schemas.openxmlformats.org/officeDocument/2006/relationships/customXml" Target="../ink/ink1658.xml"/><Relationship Id="rId134" Type="http://schemas.openxmlformats.org/officeDocument/2006/relationships/customXml" Target="../ink/ink1679.xml"/><Relationship Id="rId80" Type="http://schemas.openxmlformats.org/officeDocument/2006/relationships/customXml" Target="../ink/ink1625.xml"/><Relationship Id="rId155" Type="http://schemas.openxmlformats.org/officeDocument/2006/relationships/customXml" Target="../ink/ink1700.xml"/><Relationship Id="rId176" Type="http://schemas.openxmlformats.org/officeDocument/2006/relationships/customXml" Target="../ink/ink1721.xml"/><Relationship Id="rId197" Type="http://schemas.openxmlformats.org/officeDocument/2006/relationships/customXml" Target="../ink/ink1742.xml"/><Relationship Id="rId201" Type="http://schemas.openxmlformats.org/officeDocument/2006/relationships/customXml" Target="../ink/ink1746.xml"/><Relationship Id="rId222" Type="http://schemas.openxmlformats.org/officeDocument/2006/relationships/customXml" Target="../ink/ink1767.xml"/><Relationship Id="rId243" Type="http://schemas.openxmlformats.org/officeDocument/2006/relationships/customXml" Target="../ink/ink1788.xml"/><Relationship Id="rId264" Type="http://schemas.openxmlformats.org/officeDocument/2006/relationships/customXml" Target="../ink/ink1809.xml"/><Relationship Id="rId285" Type="http://schemas.openxmlformats.org/officeDocument/2006/relationships/customXml" Target="../ink/ink1830.xml"/><Relationship Id="rId17" Type="http://schemas.openxmlformats.org/officeDocument/2006/relationships/customXml" Target="../ink/ink1562.xml"/><Relationship Id="rId38" Type="http://schemas.openxmlformats.org/officeDocument/2006/relationships/customXml" Target="../ink/ink1583.xml"/><Relationship Id="rId59" Type="http://schemas.openxmlformats.org/officeDocument/2006/relationships/customXml" Target="../ink/ink1604.xml"/><Relationship Id="rId103" Type="http://schemas.openxmlformats.org/officeDocument/2006/relationships/customXml" Target="../ink/ink1648.xml"/><Relationship Id="rId124" Type="http://schemas.openxmlformats.org/officeDocument/2006/relationships/customXml" Target="../ink/ink1669.xml"/><Relationship Id="rId70" Type="http://schemas.openxmlformats.org/officeDocument/2006/relationships/customXml" Target="../ink/ink1615.xml"/><Relationship Id="rId91" Type="http://schemas.openxmlformats.org/officeDocument/2006/relationships/customXml" Target="../ink/ink1636.xml"/><Relationship Id="rId145" Type="http://schemas.openxmlformats.org/officeDocument/2006/relationships/customXml" Target="../ink/ink1690.xml"/><Relationship Id="rId166" Type="http://schemas.openxmlformats.org/officeDocument/2006/relationships/customXml" Target="../ink/ink1711.xml"/><Relationship Id="rId187" Type="http://schemas.openxmlformats.org/officeDocument/2006/relationships/customXml" Target="../ink/ink1732.xml"/><Relationship Id="rId1" Type="http://schemas.openxmlformats.org/officeDocument/2006/relationships/tags" Target="../tags/tag90.xml"/><Relationship Id="rId212" Type="http://schemas.openxmlformats.org/officeDocument/2006/relationships/customXml" Target="../ink/ink1757.xml"/><Relationship Id="rId233" Type="http://schemas.openxmlformats.org/officeDocument/2006/relationships/customXml" Target="../ink/ink1778.xml"/><Relationship Id="rId254" Type="http://schemas.openxmlformats.org/officeDocument/2006/relationships/customXml" Target="../ink/ink1799.xml"/><Relationship Id="rId28" Type="http://schemas.openxmlformats.org/officeDocument/2006/relationships/customXml" Target="../ink/ink1573.xml"/><Relationship Id="rId49" Type="http://schemas.openxmlformats.org/officeDocument/2006/relationships/customXml" Target="../ink/ink1594.xml"/><Relationship Id="rId114" Type="http://schemas.openxmlformats.org/officeDocument/2006/relationships/customXml" Target="../ink/ink1659.xml"/><Relationship Id="rId275" Type="http://schemas.openxmlformats.org/officeDocument/2006/relationships/customXml" Target="../ink/ink1820.xml"/><Relationship Id="rId60" Type="http://schemas.openxmlformats.org/officeDocument/2006/relationships/customXml" Target="../ink/ink1605.xml"/><Relationship Id="rId81" Type="http://schemas.openxmlformats.org/officeDocument/2006/relationships/customXml" Target="../ink/ink1626.xml"/><Relationship Id="rId135" Type="http://schemas.openxmlformats.org/officeDocument/2006/relationships/customXml" Target="../ink/ink1680.xml"/><Relationship Id="rId156" Type="http://schemas.openxmlformats.org/officeDocument/2006/relationships/customXml" Target="../ink/ink1701.xml"/><Relationship Id="rId177" Type="http://schemas.openxmlformats.org/officeDocument/2006/relationships/customXml" Target="../ink/ink1722.xml"/><Relationship Id="rId198" Type="http://schemas.openxmlformats.org/officeDocument/2006/relationships/customXml" Target="../ink/ink1743.xml"/><Relationship Id="rId202" Type="http://schemas.openxmlformats.org/officeDocument/2006/relationships/customXml" Target="../ink/ink1747.xml"/><Relationship Id="rId223" Type="http://schemas.openxmlformats.org/officeDocument/2006/relationships/customXml" Target="../ink/ink1768.xml"/><Relationship Id="rId244" Type="http://schemas.openxmlformats.org/officeDocument/2006/relationships/customXml" Target="../ink/ink1789.xml"/><Relationship Id="rId18" Type="http://schemas.openxmlformats.org/officeDocument/2006/relationships/customXml" Target="../ink/ink1563.xml"/><Relationship Id="rId39" Type="http://schemas.openxmlformats.org/officeDocument/2006/relationships/customXml" Target="../ink/ink1584.xml"/><Relationship Id="rId265" Type="http://schemas.openxmlformats.org/officeDocument/2006/relationships/customXml" Target="../ink/ink1810.xml"/><Relationship Id="rId286" Type="http://schemas.openxmlformats.org/officeDocument/2006/relationships/customXml" Target="../ink/ink1831.xml"/><Relationship Id="rId50" Type="http://schemas.openxmlformats.org/officeDocument/2006/relationships/customXml" Target="../ink/ink1595.xml"/><Relationship Id="rId104" Type="http://schemas.openxmlformats.org/officeDocument/2006/relationships/customXml" Target="../ink/ink1649.xml"/><Relationship Id="rId125" Type="http://schemas.openxmlformats.org/officeDocument/2006/relationships/customXml" Target="../ink/ink1670.xml"/><Relationship Id="rId146" Type="http://schemas.openxmlformats.org/officeDocument/2006/relationships/customXml" Target="../ink/ink1691.xml"/><Relationship Id="rId167" Type="http://schemas.openxmlformats.org/officeDocument/2006/relationships/customXml" Target="../ink/ink1712.xml"/><Relationship Id="rId188" Type="http://schemas.openxmlformats.org/officeDocument/2006/relationships/customXml" Target="../ink/ink1733.xml"/><Relationship Id="rId71" Type="http://schemas.openxmlformats.org/officeDocument/2006/relationships/customXml" Target="../ink/ink1616.xml"/><Relationship Id="rId92" Type="http://schemas.openxmlformats.org/officeDocument/2006/relationships/customXml" Target="../ink/ink1637.xml"/><Relationship Id="rId213" Type="http://schemas.openxmlformats.org/officeDocument/2006/relationships/customXml" Target="../ink/ink1758.xml"/><Relationship Id="rId234" Type="http://schemas.openxmlformats.org/officeDocument/2006/relationships/customXml" Target="../ink/ink177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574.xml"/><Relationship Id="rId255" Type="http://schemas.openxmlformats.org/officeDocument/2006/relationships/customXml" Target="../ink/ink1800.xml"/><Relationship Id="rId276" Type="http://schemas.openxmlformats.org/officeDocument/2006/relationships/customXml" Target="../ink/ink1821.xml"/><Relationship Id="rId40" Type="http://schemas.openxmlformats.org/officeDocument/2006/relationships/customXml" Target="../ink/ink1585.xml"/><Relationship Id="rId115" Type="http://schemas.openxmlformats.org/officeDocument/2006/relationships/customXml" Target="../ink/ink1660.xml"/><Relationship Id="rId136" Type="http://schemas.openxmlformats.org/officeDocument/2006/relationships/customXml" Target="../ink/ink1681.xml"/><Relationship Id="rId157" Type="http://schemas.openxmlformats.org/officeDocument/2006/relationships/customXml" Target="../ink/ink1702.xml"/><Relationship Id="rId178" Type="http://schemas.openxmlformats.org/officeDocument/2006/relationships/customXml" Target="../ink/ink1723.xml"/><Relationship Id="rId61" Type="http://schemas.openxmlformats.org/officeDocument/2006/relationships/customXml" Target="../ink/ink1606.xml"/><Relationship Id="rId82" Type="http://schemas.openxmlformats.org/officeDocument/2006/relationships/customXml" Target="../ink/ink1627.xml"/><Relationship Id="rId199" Type="http://schemas.openxmlformats.org/officeDocument/2006/relationships/customXml" Target="../ink/ink1744.xml"/><Relationship Id="rId203" Type="http://schemas.openxmlformats.org/officeDocument/2006/relationships/customXml" Target="../ink/ink1748.xml"/><Relationship Id="rId19" Type="http://schemas.openxmlformats.org/officeDocument/2006/relationships/customXml" Target="../ink/ink1564.xml"/><Relationship Id="rId224" Type="http://schemas.openxmlformats.org/officeDocument/2006/relationships/customXml" Target="../ink/ink1769.xml"/><Relationship Id="rId245" Type="http://schemas.openxmlformats.org/officeDocument/2006/relationships/customXml" Target="../ink/ink1790.xml"/><Relationship Id="rId266" Type="http://schemas.openxmlformats.org/officeDocument/2006/relationships/customXml" Target="../ink/ink1811.xml"/><Relationship Id="rId287" Type="http://schemas.openxmlformats.org/officeDocument/2006/relationships/customXml" Target="../ink/ink1832.xml"/><Relationship Id="rId30" Type="http://schemas.openxmlformats.org/officeDocument/2006/relationships/customXml" Target="../ink/ink1575.xml"/><Relationship Id="rId105" Type="http://schemas.openxmlformats.org/officeDocument/2006/relationships/customXml" Target="../ink/ink1650.xml"/><Relationship Id="rId126" Type="http://schemas.openxmlformats.org/officeDocument/2006/relationships/customXml" Target="../ink/ink1671.xml"/><Relationship Id="rId147" Type="http://schemas.openxmlformats.org/officeDocument/2006/relationships/customXml" Target="../ink/ink1692.xml"/><Relationship Id="rId168" Type="http://schemas.openxmlformats.org/officeDocument/2006/relationships/customXml" Target="../ink/ink1713.xml"/><Relationship Id="rId51" Type="http://schemas.openxmlformats.org/officeDocument/2006/relationships/customXml" Target="../ink/ink1596.xml"/><Relationship Id="rId72" Type="http://schemas.openxmlformats.org/officeDocument/2006/relationships/customXml" Target="../ink/ink1617.xml"/><Relationship Id="rId93" Type="http://schemas.openxmlformats.org/officeDocument/2006/relationships/customXml" Target="../ink/ink1638.xml"/><Relationship Id="rId189" Type="http://schemas.openxmlformats.org/officeDocument/2006/relationships/customXml" Target="../ink/ink1734.xml"/><Relationship Id="rId3" Type="http://schemas.openxmlformats.org/officeDocument/2006/relationships/image" Target="../media/image22.png"/><Relationship Id="rId214" Type="http://schemas.openxmlformats.org/officeDocument/2006/relationships/customXml" Target="../ink/ink1759.xml"/><Relationship Id="rId235" Type="http://schemas.openxmlformats.org/officeDocument/2006/relationships/customXml" Target="../ink/ink1780.xml"/><Relationship Id="rId256" Type="http://schemas.openxmlformats.org/officeDocument/2006/relationships/customXml" Target="../ink/ink1801.xml"/><Relationship Id="rId277" Type="http://schemas.openxmlformats.org/officeDocument/2006/relationships/customXml" Target="../ink/ink1822.xml"/><Relationship Id="rId116" Type="http://schemas.openxmlformats.org/officeDocument/2006/relationships/customXml" Target="../ink/ink1661.xml"/><Relationship Id="rId137" Type="http://schemas.openxmlformats.org/officeDocument/2006/relationships/customXml" Target="../ink/ink1682.xml"/><Relationship Id="rId158" Type="http://schemas.openxmlformats.org/officeDocument/2006/relationships/customXml" Target="../ink/ink1703.xml"/><Relationship Id="rId20" Type="http://schemas.openxmlformats.org/officeDocument/2006/relationships/customXml" Target="../ink/ink1565.xml"/><Relationship Id="rId41" Type="http://schemas.openxmlformats.org/officeDocument/2006/relationships/customXml" Target="../ink/ink1586.xml"/><Relationship Id="rId62" Type="http://schemas.openxmlformats.org/officeDocument/2006/relationships/customXml" Target="../ink/ink1607.xml"/><Relationship Id="rId83" Type="http://schemas.openxmlformats.org/officeDocument/2006/relationships/customXml" Target="../ink/ink1628.xml"/><Relationship Id="rId179" Type="http://schemas.openxmlformats.org/officeDocument/2006/relationships/customXml" Target="../ink/ink1724.xml"/><Relationship Id="rId190" Type="http://schemas.openxmlformats.org/officeDocument/2006/relationships/customXml" Target="../ink/ink1735.xml"/><Relationship Id="rId204" Type="http://schemas.openxmlformats.org/officeDocument/2006/relationships/customXml" Target="../ink/ink1749.xml"/><Relationship Id="rId225" Type="http://schemas.openxmlformats.org/officeDocument/2006/relationships/customXml" Target="../ink/ink1770.xml"/><Relationship Id="rId246" Type="http://schemas.openxmlformats.org/officeDocument/2006/relationships/customXml" Target="../ink/ink1791.xml"/><Relationship Id="rId267" Type="http://schemas.openxmlformats.org/officeDocument/2006/relationships/customXml" Target="../ink/ink1812.xml"/><Relationship Id="rId288" Type="http://schemas.openxmlformats.org/officeDocument/2006/relationships/customXml" Target="../ink/ink1833.xml"/><Relationship Id="rId106" Type="http://schemas.openxmlformats.org/officeDocument/2006/relationships/customXml" Target="../ink/ink1651.xml"/><Relationship Id="rId127" Type="http://schemas.openxmlformats.org/officeDocument/2006/relationships/customXml" Target="../ink/ink1672.xml"/><Relationship Id="rId10" Type="http://schemas.openxmlformats.org/officeDocument/2006/relationships/customXml" Target="../ink/ink1555.xml"/><Relationship Id="rId31" Type="http://schemas.openxmlformats.org/officeDocument/2006/relationships/customXml" Target="../ink/ink1576.xml"/><Relationship Id="rId52" Type="http://schemas.openxmlformats.org/officeDocument/2006/relationships/customXml" Target="../ink/ink1597.xml"/><Relationship Id="rId73" Type="http://schemas.openxmlformats.org/officeDocument/2006/relationships/customXml" Target="../ink/ink1618.xml"/><Relationship Id="rId94" Type="http://schemas.openxmlformats.org/officeDocument/2006/relationships/customXml" Target="../ink/ink1639.xml"/><Relationship Id="rId148" Type="http://schemas.openxmlformats.org/officeDocument/2006/relationships/customXml" Target="../ink/ink1693.xml"/><Relationship Id="rId169" Type="http://schemas.openxmlformats.org/officeDocument/2006/relationships/customXml" Target="../ink/ink1714.xml"/><Relationship Id="rId4" Type="http://schemas.openxmlformats.org/officeDocument/2006/relationships/image" Target="../media/image23.png"/><Relationship Id="rId180" Type="http://schemas.openxmlformats.org/officeDocument/2006/relationships/customXml" Target="../ink/ink1725.xml"/><Relationship Id="rId215" Type="http://schemas.openxmlformats.org/officeDocument/2006/relationships/customXml" Target="../ink/ink1760.xml"/><Relationship Id="rId236" Type="http://schemas.openxmlformats.org/officeDocument/2006/relationships/customXml" Target="../ink/ink1781.xml"/><Relationship Id="rId257" Type="http://schemas.openxmlformats.org/officeDocument/2006/relationships/customXml" Target="../ink/ink1802.xml"/><Relationship Id="rId278" Type="http://schemas.openxmlformats.org/officeDocument/2006/relationships/customXml" Target="../ink/ink1823.xml"/><Relationship Id="rId42" Type="http://schemas.openxmlformats.org/officeDocument/2006/relationships/customXml" Target="../ink/ink1587.xml"/><Relationship Id="rId84" Type="http://schemas.openxmlformats.org/officeDocument/2006/relationships/customXml" Target="../ink/ink1629.xml"/><Relationship Id="rId138" Type="http://schemas.openxmlformats.org/officeDocument/2006/relationships/customXml" Target="../ink/ink1683.xml"/><Relationship Id="rId191" Type="http://schemas.openxmlformats.org/officeDocument/2006/relationships/customXml" Target="../ink/ink1736.xml"/><Relationship Id="rId205" Type="http://schemas.openxmlformats.org/officeDocument/2006/relationships/customXml" Target="../ink/ink1750.xml"/><Relationship Id="rId247" Type="http://schemas.openxmlformats.org/officeDocument/2006/relationships/customXml" Target="../ink/ink1792.xml"/><Relationship Id="rId107" Type="http://schemas.openxmlformats.org/officeDocument/2006/relationships/customXml" Target="../ink/ink1652.xml"/><Relationship Id="rId11" Type="http://schemas.openxmlformats.org/officeDocument/2006/relationships/customXml" Target="../ink/ink1556.xml"/><Relationship Id="rId53" Type="http://schemas.openxmlformats.org/officeDocument/2006/relationships/customXml" Target="../ink/ink1598.xml"/><Relationship Id="rId149" Type="http://schemas.openxmlformats.org/officeDocument/2006/relationships/customXml" Target="../ink/ink1694.xml"/><Relationship Id="rId95" Type="http://schemas.openxmlformats.org/officeDocument/2006/relationships/customXml" Target="../ink/ink1640.xml"/><Relationship Id="rId160" Type="http://schemas.openxmlformats.org/officeDocument/2006/relationships/customXml" Target="../ink/ink1705.xml"/><Relationship Id="rId216" Type="http://schemas.openxmlformats.org/officeDocument/2006/relationships/customXml" Target="../ink/ink1761.xml"/><Relationship Id="rId258" Type="http://schemas.openxmlformats.org/officeDocument/2006/relationships/customXml" Target="../ink/ink1803.xml"/><Relationship Id="rId22" Type="http://schemas.openxmlformats.org/officeDocument/2006/relationships/customXml" Target="../ink/ink1567.xml"/><Relationship Id="rId64" Type="http://schemas.openxmlformats.org/officeDocument/2006/relationships/customXml" Target="../ink/ink1609.xml"/><Relationship Id="rId118" Type="http://schemas.openxmlformats.org/officeDocument/2006/relationships/customXml" Target="../ink/ink1663.xml"/></Relationships>
</file>

<file path=ppt/slides/_rels/slide2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948.xml"/><Relationship Id="rId21" Type="http://schemas.openxmlformats.org/officeDocument/2006/relationships/customXml" Target="../ink/ink1852.xml"/><Relationship Id="rId42" Type="http://schemas.openxmlformats.org/officeDocument/2006/relationships/customXml" Target="../ink/ink1873.xml"/><Relationship Id="rId63" Type="http://schemas.openxmlformats.org/officeDocument/2006/relationships/customXml" Target="../ink/ink1894.xml"/><Relationship Id="rId84" Type="http://schemas.openxmlformats.org/officeDocument/2006/relationships/customXml" Target="../ink/ink1915.xml"/><Relationship Id="rId138" Type="http://schemas.openxmlformats.org/officeDocument/2006/relationships/customXml" Target="../ink/ink1969.xml"/><Relationship Id="rId159" Type="http://schemas.openxmlformats.org/officeDocument/2006/relationships/customXml" Target="../ink/ink1990.xml"/><Relationship Id="rId170" Type="http://schemas.openxmlformats.org/officeDocument/2006/relationships/customXml" Target="../ink/ink2001.xml"/><Relationship Id="rId191" Type="http://schemas.openxmlformats.org/officeDocument/2006/relationships/customXml" Target="../ink/ink2022.xml"/><Relationship Id="rId205" Type="http://schemas.openxmlformats.org/officeDocument/2006/relationships/customXml" Target="../ink/ink2036.xml"/><Relationship Id="rId226" Type="http://schemas.openxmlformats.org/officeDocument/2006/relationships/customXml" Target="../ink/ink2057.xml"/><Relationship Id="rId107" Type="http://schemas.openxmlformats.org/officeDocument/2006/relationships/customXml" Target="../ink/ink1938.xml"/><Relationship Id="rId11" Type="http://schemas.openxmlformats.org/officeDocument/2006/relationships/customXml" Target="../ink/ink1842.xml"/><Relationship Id="rId32" Type="http://schemas.openxmlformats.org/officeDocument/2006/relationships/customXml" Target="../ink/ink1863.xml"/><Relationship Id="rId53" Type="http://schemas.openxmlformats.org/officeDocument/2006/relationships/customXml" Target="../ink/ink1884.xml"/><Relationship Id="rId74" Type="http://schemas.openxmlformats.org/officeDocument/2006/relationships/customXml" Target="../ink/ink1905.xml"/><Relationship Id="rId128" Type="http://schemas.openxmlformats.org/officeDocument/2006/relationships/customXml" Target="../ink/ink1959.xml"/><Relationship Id="rId149" Type="http://schemas.openxmlformats.org/officeDocument/2006/relationships/customXml" Target="../ink/ink1980.xml"/><Relationship Id="rId5" Type="http://schemas.openxmlformats.org/officeDocument/2006/relationships/customXml" Target="../ink/ink1836.xml"/><Relationship Id="rId95" Type="http://schemas.openxmlformats.org/officeDocument/2006/relationships/customXml" Target="../ink/ink1926.xml"/><Relationship Id="rId160" Type="http://schemas.openxmlformats.org/officeDocument/2006/relationships/customXml" Target="../ink/ink1991.xml"/><Relationship Id="rId181" Type="http://schemas.openxmlformats.org/officeDocument/2006/relationships/customXml" Target="../ink/ink2012.xml"/><Relationship Id="rId216" Type="http://schemas.openxmlformats.org/officeDocument/2006/relationships/customXml" Target="../ink/ink2047.xml"/><Relationship Id="rId237" Type="http://schemas.openxmlformats.org/officeDocument/2006/relationships/customXml" Target="../ink/ink2068.xml"/><Relationship Id="rId22" Type="http://schemas.openxmlformats.org/officeDocument/2006/relationships/customXml" Target="../ink/ink1853.xml"/><Relationship Id="rId43" Type="http://schemas.openxmlformats.org/officeDocument/2006/relationships/customXml" Target="../ink/ink1874.xml"/><Relationship Id="rId64" Type="http://schemas.openxmlformats.org/officeDocument/2006/relationships/customXml" Target="../ink/ink1895.xml"/><Relationship Id="rId118" Type="http://schemas.openxmlformats.org/officeDocument/2006/relationships/customXml" Target="../ink/ink1949.xml"/><Relationship Id="rId139" Type="http://schemas.openxmlformats.org/officeDocument/2006/relationships/customXml" Target="../ink/ink1970.xml"/><Relationship Id="rId85" Type="http://schemas.openxmlformats.org/officeDocument/2006/relationships/customXml" Target="../ink/ink1916.xml"/><Relationship Id="rId150" Type="http://schemas.openxmlformats.org/officeDocument/2006/relationships/customXml" Target="../ink/ink1981.xml"/><Relationship Id="rId171" Type="http://schemas.openxmlformats.org/officeDocument/2006/relationships/customXml" Target="../ink/ink2002.xml"/><Relationship Id="rId192" Type="http://schemas.openxmlformats.org/officeDocument/2006/relationships/customXml" Target="../ink/ink2023.xml"/><Relationship Id="rId206" Type="http://schemas.openxmlformats.org/officeDocument/2006/relationships/customXml" Target="../ink/ink2037.xml"/><Relationship Id="rId227" Type="http://schemas.openxmlformats.org/officeDocument/2006/relationships/customXml" Target="../ink/ink2058.xml"/><Relationship Id="rId12" Type="http://schemas.openxmlformats.org/officeDocument/2006/relationships/customXml" Target="../ink/ink1843.xml"/><Relationship Id="rId33" Type="http://schemas.openxmlformats.org/officeDocument/2006/relationships/customXml" Target="../ink/ink1864.xml"/><Relationship Id="rId108" Type="http://schemas.openxmlformats.org/officeDocument/2006/relationships/customXml" Target="../ink/ink1939.xml"/><Relationship Id="rId129" Type="http://schemas.openxmlformats.org/officeDocument/2006/relationships/customXml" Target="../ink/ink1960.xml"/><Relationship Id="rId54" Type="http://schemas.openxmlformats.org/officeDocument/2006/relationships/customXml" Target="../ink/ink1885.xml"/><Relationship Id="rId75" Type="http://schemas.openxmlformats.org/officeDocument/2006/relationships/customXml" Target="../ink/ink1906.xml"/><Relationship Id="rId96" Type="http://schemas.openxmlformats.org/officeDocument/2006/relationships/customXml" Target="../ink/ink1927.xml"/><Relationship Id="rId140" Type="http://schemas.openxmlformats.org/officeDocument/2006/relationships/customXml" Target="../ink/ink1971.xml"/><Relationship Id="rId161" Type="http://schemas.openxmlformats.org/officeDocument/2006/relationships/customXml" Target="../ink/ink1992.xml"/><Relationship Id="rId182" Type="http://schemas.openxmlformats.org/officeDocument/2006/relationships/customXml" Target="../ink/ink2013.xml"/><Relationship Id="rId217" Type="http://schemas.openxmlformats.org/officeDocument/2006/relationships/customXml" Target="../ink/ink2048.xml"/><Relationship Id="rId6" Type="http://schemas.openxmlformats.org/officeDocument/2006/relationships/customXml" Target="../ink/ink1837.xml"/><Relationship Id="rId238" Type="http://schemas.openxmlformats.org/officeDocument/2006/relationships/customXml" Target="../ink/ink2069.xml"/><Relationship Id="rId23" Type="http://schemas.openxmlformats.org/officeDocument/2006/relationships/customXml" Target="../ink/ink1854.xml"/><Relationship Id="rId119" Type="http://schemas.openxmlformats.org/officeDocument/2006/relationships/customXml" Target="../ink/ink1950.xml"/><Relationship Id="rId44" Type="http://schemas.openxmlformats.org/officeDocument/2006/relationships/customXml" Target="../ink/ink1875.xml"/><Relationship Id="rId65" Type="http://schemas.openxmlformats.org/officeDocument/2006/relationships/customXml" Target="../ink/ink1896.xml"/><Relationship Id="rId86" Type="http://schemas.openxmlformats.org/officeDocument/2006/relationships/customXml" Target="../ink/ink1917.xml"/><Relationship Id="rId130" Type="http://schemas.openxmlformats.org/officeDocument/2006/relationships/customXml" Target="../ink/ink1961.xml"/><Relationship Id="rId151" Type="http://schemas.openxmlformats.org/officeDocument/2006/relationships/customXml" Target="../ink/ink1982.xml"/><Relationship Id="rId172" Type="http://schemas.openxmlformats.org/officeDocument/2006/relationships/customXml" Target="../ink/ink2003.xml"/><Relationship Id="rId193" Type="http://schemas.openxmlformats.org/officeDocument/2006/relationships/customXml" Target="../ink/ink2024.xml"/><Relationship Id="rId207" Type="http://schemas.openxmlformats.org/officeDocument/2006/relationships/customXml" Target="../ink/ink2038.xml"/><Relationship Id="rId228" Type="http://schemas.openxmlformats.org/officeDocument/2006/relationships/customXml" Target="../ink/ink2059.xml"/><Relationship Id="rId13" Type="http://schemas.openxmlformats.org/officeDocument/2006/relationships/customXml" Target="../ink/ink1844.xml"/><Relationship Id="rId109" Type="http://schemas.openxmlformats.org/officeDocument/2006/relationships/customXml" Target="../ink/ink1940.xml"/><Relationship Id="rId34" Type="http://schemas.openxmlformats.org/officeDocument/2006/relationships/customXml" Target="../ink/ink1865.xml"/><Relationship Id="rId55" Type="http://schemas.openxmlformats.org/officeDocument/2006/relationships/customXml" Target="../ink/ink1886.xml"/><Relationship Id="rId76" Type="http://schemas.openxmlformats.org/officeDocument/2006/relationships/customXml" Target="../ink/ink1907.xml"/><Relationship Id="rId97" Type="http://schemas.openxmlformats.org/officeDocument/2006/relationships/customXml" Target="../ink/ink1928.xml"/><Relationship Id="rId120" Type="http://schemas.openxmlformats.org/officeDocument/2006/relationships/customXml" Target="../ink/ink1951.xml"/><Relationship Id="rId141" Type="http://schemas.openxmlformats.org/officeDocument/2006/relationships/customXml" Target="../ink/ink1972.xml"/><Relationship Id="rId7" Type="http://schemas.openxmlformats.org/officeDocument/2006/relationships/customXml" Target="../ink/ink1838.xml"/><Relationship Id="rId162" Type="http://schemas.openxmlformats.org/officeDocument/2006/relationships/customXml" Target="../ink/ink1993.xml"/><Relationship Id="rId183" Type="http://schemas.openxmlformats.org/officeDocument/2006/relationships/customXml" Target="../ink/ink2014.xml"/><Relationship Id="rId218" Type="http://schemas.openxmlformats.org/officeDocument/2006/relationships/customXml" Target="../ink/ink2049.xml"/><Relationship Id="rId239" Type="http://schemas.openxmlformats.org/officeDocument/2006/relationships/customXml" Target="../ink/ink2070.xml"/><Relationship Id="rId24" Type="http://schemas.openxmlformats.org/officeDocument/2006/relationships/customXml" Target="../ink/ink1855.xml"/><Relationship Id="rId45" Type="http://schemas.openxmlformats.org/officeDocument/2006/relationships/customXml" Target="../ink/ink1876.xml"/><Relationship Id="rId66" Type="http://schemas.openxmlformats.org/officeDocument/2006/relationships/customXml" Target="../ink/ink1897.xml"/><Relationship Id="rId87" Type="http://schemas.openxmlformats.org/officeDocument/2006/relationships/customXml" Target="../ink/ink1918.xml"/><Relationship Id="rId110" Type="http://schemas.openxmlformats.org/officeDocument/2006/relationships/customXml" Target="../ink/ink1941.xml"/><Relationship Id="rId131" Type="http://schemas.openxmlformats.org/officeDocument/2006/relationships/customXml" Target="../ink/ink1962.xml"/><Relationship Id="rId152" Type="http://schemas.openxmlformats.org/officeDocument/2006/relationships/customXml" Target="../ink/ink1983.xml"/><Relationship Id="rId173" Type="http://schemas.openxmlformats.org/officeDocument/2006/relationships/customXml" Target="../ink/ink2004.xml"/><Relationship Id="rId194" Type="http://schemas.openxmlformats.org/officeDocument/2006/relationships/customXml" Target="../ink/ink2025.xml"/><Relationship Id="rId208" Type="http://schemas.openxmlformats.org/officeDocument/2006/relationships/customXml" Target="../ink/ink2039.xml"/><Relationship Id="rId229" Type="http://schemas.openxmlformats.org/officeDocument/2006/relationships/customXml" Target="../ink/ink2060.xml"/><Relationship Id="rId240" Type="http://schemas.openxmlformats.org/officeDocument/2006/relationships/customXml" Target="../ink/ink2071.xml"/><Relationship Id="rId14" Type="http://schemas.openxmlformats.org/officeDocument/2006/relationships/customXml" Target="../ink/ink1845.xml"/><Relationship Id="rId35" Type="http://schemas.openxmlformats.org/officeDocument/2006/relationships/customXml" Target="../ink/ink1866.xml"/><Relationship Id="rId56" Type="http://schemas.openxmlformats.org/officeDocument/2006/relationships/customXml" Target="../ink/ink1887.xml"/><Relationship Id="rId77" Type="http://schemas.openxmlformats.org/officeDocument/2006/relationships/customXml" Target="../ink/ink1908.xml"/><Relationship Id="rId100" Type="http://schemas.openxmlformats.org/officeDocument/2006/relationships/customXml" Target="../ink/ink1931.xml"/><Relationship Id="rId8" Type="http://schemas.openxmlformats.org/officeDocument/2006/relationships/customXml" Target="../ink/ink1839.xml"/><Relationship Id="rId98" Type="http://schemas.openxmlformats.org/officeDocument/2006/relationships/customXml" Target="../ink/ink1929.xml"/><Relationship Id="rId121" Type="http://schemas.openxmlformats.org/officeDocument/2006/relationships/customXml" Target="../ink/ink1952.xml"/><Relationship Id="rId142" Type="http://schemas.openxmlformats.org/officeDocument/2006/relationships/customXml" Target="../ink/ink1973.xml"/><Relationship Id="rId163" Type="http://schemas.openxmlformats.org/officeDocument/2006/relationships/customXml" Target="../ink/ink1994.xml"/><Relationship Id="rId184" Type="http://schemas.openxmlformats.org/officeDocument/2006/relationships/customXml" Target="../ink/ink2015.xml"/><Relationship Id="rId219" Type="http://schemas.openxmlformats.org/officeDocument/2006/relationships/customXml" Target="../ink/ink2050.xml"/><Relationship Id="rId230" Type="http://schemas.openxmlformats.org/officeDocument/2006/relationships/customXml" Target="../ink/ink2061.xml"/><Relationship Id="rId25" Type="http://schemas.openxmlformats.org/officeDocument/2006/relationships/customXml" Target="../ink/ink1856.xml"/><Relationship Id="rId46" Type="http://schemas.openxmlformats.org/officeDocument/2006/relationships/customXml" Target="../ink/ink1877.xml"/><Relationship Id="rId67" Type="http://schemas.openxmlformats.org/officeDocument/2006/relationships/customXml" Target="../ink/ink1898.xml"/><Relationship Id="rId88" Type="http://schemas.openxmlformats.org/officeDocument/2006/relationships/customXml" Target="../ink/ink1919.xml"/><Relationship Id="rId111" Type="http://schemas.openxmlformats.org/officeDocument/2006/relationships/customXml" Target="../ink/ink1942.xml"/><Relationship Id="rId132" Type="http://schemas.openxmlformats.org/officeDocument/2006/relationships/customXml" Target="../ink/ink1963.xml"/><Relationship Id="rId153" Type="http://schemas.openxmlformats.org/officeDocument/2006/relationships/customXml" Target="../ink/ink1984.xml"/><Relationship Id="rId174" Type="http://schemas.openxmlformats.org/officeDocument/2006/relationships/customXml" Target="../ink/ink2005.xml"/><Relationship Id="rId195" Type="http://schemas.openxmlformats.org/officeDocument/2006/relationships/customXml" Target="../ink/ink2026.xml"/><Relationship Id="rId209" Type="http://schemas.openxmlformats.org/officeDocument/2006/relationships/customXml" Target="../ink/ink2040.xml"/><Relationship Id="rId220" Type="http://schemas.openxmlformats.org/officeDocument/2006/relationships/customXml" Target="../ink/ink2051.xml"/><Relationship Id="rId241" Type="http://schemas.openxmlformats.org/officeDocument/2006/relationships/customXml" Target="../ink/ink2072.xml"/><Relationship Id="rId15" Type="http://schemas.openxmlformats.org/officeDocument/2006/relationships/customXml" Target="../ink/ink1846.xml"/><Relationship Id="rId36" Type="http://schemas.openxmlformats.org/officeDocument/2006/relationships/customXml" Target="../ink/ink1867.xml"/><Relationship Id="rId57" Type="http://schemas.openxmlformats.org/officeDocument/2006/relationships/customXml" Target="../ink/ink1888.xml"/><Relationship Id="rId10" Type="http://schemas.openxmlformats.org/officeDocument/2006/relationships/customXml" Target="../ink/ink1841.xml"/><Relationship Id="rId31" Type="http://schemas.openxmlformats.org/officeDocument/2006/relationships/customXml" Target="../ink/ink1862.xml"/><Relationship Id="rId52" Type="http://schemas.openxmlformats.org/officeDocument/2006/relationships/customXml" Target="../ink/ink1883.xml"/><Relationship Id="rId73" Type="http://schemas.openxmlformats.org/officeDocument/2006/relationships/customXml" Target="../ink/ink1904.xml"/><Relationship Id="rId78" Type="http://schemas.openxmlformats.org/officeDocument/2006/relationships/customXml" Target="../ink/ink1909.xml"/><Relationship Id="rId94" Type="http://schemas.openxmlformats.org/officeDocument/2006/relationships/customXml" Target="../ink/ink1925.xml"/><Relationship Id="rId99" Type="http://schemas.openxmlformats.org/officeDocument/2006/relationships/customXml" Target="../ink/ink1930.xml"/><Relationship Id="rId101" Type="http://schemas.openxmlformats.org/officeDocument/2006/relationships/customXml" Target="../ink/ink1932.xml"/><Relationship Id="rId122" Type="http://schemas.openxmlformats.org/officeDocument/2006/relationships/customXml" Target="../ink/ink1953.xml"/><Relationship Id="rId143" Type="http://schemas.openxmlformats.org/officeDocument/2006/relationships/customXml" Target="../ink/ink1974.xml"/><Relationship Id="rId148" Type="http://schemas.openxmlformats.org/officeDocument/2006/relationships/customXml" Target="../ink/ink1979.xml"/><Relationship Id="rId164" Type="http://schemas.openxmlformats.org/officeDocument/2006/relationships/customXml" Target="../ink/ink1995.xml"/><Relationship Id="rId169" Type="http://schemas.openxmlformats.org/officeDocument/2006/relationships/customXml" Target="../ink/ink2000.xml"/><Relationship Id="rId185" Type="http://schemas.openxmlformats.org/officeDocument/2006/relationships/customXml" Target="../ink/ink2016.xml"/><Relationship Id="rId4" Type="http://schemas.openxmlformats.org/officeDocument/2006/relationships/customXml" Target="../ink/ink1835.xml"/><Relationship Id="rId9" Type="http://schemas.openxmlformats.org/officeDocument/2006/relationships/customXml" Target="../ink/ink1840.xml"/><Relationship Id="rId180" Type="http://schemas.openxmlformats.org/officeDocument/2006/relationships/customXml" Target="../ink/ink2011.xml"/><Relationship Id="rId210" Type="http://schemas.openxmlformats.org/officeDocument/2006/relationships/customXml" Target="../ink/ink2041.xml"/><Relationship Id="rId215" Type="http://schemas.openxmlformats.org/officeDocument/2006/relationships/customXml" Target="../ink/ink2046.xml"/><Relationship Id="rId236" Type="http://schemas.openxmlformats.org/officeDocument/2006/relationships/customXml" Target="../ink/ink2067.xml"/><Relationship Id="rId26" Type="http://schemas.openxmlformats.org/officeDocument/2006/relationships/customXml" Target="../ink/ink1857.xml"/><Relationship Id="rId231" Type="http://schemas.openxmlformats.org/officeDocument/2006/relationships/customXml" Target="../ink/ink2062.xml"/><Relationship Id="rId47" Type="http://schemas.openxmlformats.org/officeDocument/2006/relationships/customXml" Target="../ink/ink1878.xml"/><Relationship Id="rId68" Type="http://schemas.openxmlformats.org/officeDocument/2006/relationships/customXml" Target="../ink/ink1899.xml"/><Relationship Id="rId89" Type="http://schemas.openxmlformats.org/officeDocument/2006/relationships/customXml" Target="../ink/ink1920.xml"/><Relationship Id="rId112" Type="http://schemas.openxmlformats.org/officeDocument/2006/relationships/customXml" Target="../ink/ink1943.xml"/><Relationship Id="rId133" Type="http://schemas.openxmlformats.org/officeDocument/2006/relationships/customXml" Target="../ink/ink1964.xml"/><Relationship Id="rId154" Type="http://schemas.openxmlformats.org/officeDocument/2006/relationships/customXml" Target="../ink/ink1985.xml"/><Relationship Id="rId175" Type="http://schemas.openxmlformats.org/officeDocument/2006/relationships/customXml" Target="../ink/ink2006.xml"/><Relationship Id="rId196" Type="http://schemas.openxmlformats.org/officeDocument/2006/relationships/customXml" Target="../ink/ink2027.xml"/><Relationship Id="rId200" Type="http://schemas.openxmlformats.org/officeDocument/2006/relationships/customXml" Target="../ink/ink2031.xml"/><Relationship Id="rId16" Type="http://schemas.openxmlformats.org/officeDocument/2006/relationships/customXml" Target="../ink/ink1847.xml"/><Relationship Id="rId221" Type="http://schemas.openxmlformats.org/officeDocument/2006/relationships/customXml" Target="../ink/ink2052.xml"/><Relationship Id="rId242" Type="http://schemas.openxmlformats.org/officeDocument/2006/relationships/customXml" Target="../ink/ink2073.xml"/><Relationship Id="rId37" Type="http://schemas.openxmlformats.org/officeDocument/2006/relationships/customXml" Target="../ink/ink1868.xml"/><Relationship Id="rId58" Type="http://schemas.openxmlformats.org/officeDocument/2006/relationships/customXml" Target="../ink/ink1889.xml"/><Relationship Id="rId79" Type="http://schemas.openxmlformats.org/officeDocument/2006/relationships/customXml" Target="../ink/ink1910.xml"/><Relationship Id="rId102" Type="http://schemas.openxmlformats.org/officeDocument/2006/relationships/customXml" Target="../ink/ink1933.xml"/><Relationship Id="rId123" Type="http://schemas.openxmlformats.org/officeDocument/2006/relationships/customXml" Target="../ink/ink1954.xml"/><Relationship Id="rId144" Type="http://schemas.openxmlformats.org/officeDocument/2006/relationships/customXml" Target="../ink/ink1975.xml"/><Relationship Id="rId90" Type="http://schemas.openxmlformats.org/officeDocument/2006/relationships/customXml" Target="../ink/ink1921.xml"/><Relationship Id="rId165" Type="http://schemas.openxmlformats.org/officeDocument/2006/relationships/customXml" Target="../ink/ink1996.xml"/><Relationship Id="rId186" Type="http://schemas.openxmlformats.org/officeDocument/2006/relationships/customXml" Target="../ink/ink2017.xml"/><Relationship Id="rId211" Type="http://schemas.openxmlformats.org/officeDocument/2006/relationships/customXml" Target="../ink/ink2042.xml"/><Relationship Id="rId232" Type="http://schemas.openxmlformats.org/officeDocument/2006/relationships/customXml" Target="../ink/ink2063.xml"/><Relationship Id="rId27" Type="http://schemas.openxmlformats.org/officeDocument/2006/relationships/customXml" Target="../ink/ink1858.xml"/><Relationship Id="rId48" Type="http://schemas.openxmlformats.org/officeDocument/2006/relationships/customXml" Target="../ink/ink1879.xml"/><Relationship Id="rId69" Type="http://schemas.openxmlformats.org/officeDocument/2006/relationships/customXml" Target="../ink/ink1900.xml"/><Relationship Id="rId113" Type="http://schemas.openxmlformats.org/officeDocument/2006/relationships/customXml" Target="../ink/ink1944.xml"/><Relationship Id="rId134" Type="http://schemas.openxmlformats.org/officeDocument/2006/relationships/customXml" Target="../ink/ink1965.xml"/><Relationship Id="rId80" Type="http://schemas.openxmlformats.org/officeDocument/2006/relationships/customXml" Target="../ink/ink1911.xml"/><Relationship Id="rId155" Type="http://schemas.openxmlformats.org/officeDocument/2006/relationships/customXml" Target="../ink/ink1986.xml"/><Relationship Id="rId176" Type="http://schemas.openxmlformats.org/officeDocument/2006/relationships/customXml" Target="../ink/ink2007.xml"/><Relationship Id="rId197" Type="http://schemas.openxmlformats.org/officeDocument/2006/relationships/customXml" Target="../ink/ink2028.xml"/><Relationship Id="rId201" Type="http://schemas.openxmlformats.org/officeDocument/2006/relationships/customXml" Target="../ink/ink2032.xml"/><Relationship Id="rId222" Type="http://schemas.openxmlformats.org/officeDocument/2006/relationships/customXml" Target="../ink/ink2053.xml"/><Relationship Id="rId243" Type="http://schemas.openxmlformats.org/officeDocument/2006/relationships/customXml" Target="../ink/ink2074.xml"/><Relationship Id="rId17" Type="http://schemas.openxmlformats.org/officeDocument/2006/relationships/customXml" Target="../ink/ink1848.xml"/><Relationship Id="rId38" Type="http://schemas.openxmlformats.org/officeDocument/2006/relationships/customXml" Target="../ink/ink1869.xml"/><Relationship Id="rId59" Type="http://schemas.openxmlformats.org/officeDocument/2006/relationships/customXml" Target="../ink/ink1890.xml"/><Relationship Id="rId103" Type="http://schemas.openxmlformats.org/officeDocument/2006/relationships/customXml" Target="../ink/ink1934.xml"/><Relationship Id="rId124" Type="http://schemas.openxmlformats.org/officeDocument/2006/relationships/customXml" Target="../ink/ink1955.xml"/><Relationship Id="rId70" Type="http://schemas.openxmlformats.org/officeDocument/2006/relationships/customXml" Target="../ink/ink1901.xml"/><Relationship Id="rId91" Type="http://schemas.openxmlformats.org/officeDocument/2006/relationships/customXml" Target="../ink/ink1922.xml"/><Relationship Id="rId145" Type="http://schemas.openxmlformats.org/officeDocument/2006/relationships/customXml" Target="../ink/ink1976.xml"/><Relationship Id="rId166" Type="http://schemas.openxmlformats.org/officeDocument/2006/relationships/customXml" Target="../ink/ink1997.xml"/><Relationship Id="rId187" Type="http://schemas.openxmlformats.org/officeDocument/2006/relationships/customXml" Target="../ink/ink2018.xml"/><Relationship Id="rId1" Type="http://schemas.openxmlformats.org/officeDocument/2006/relationships/tags" Target="../tags/tag91.xml"/><Relationship Id="rId212" Type="http://schemas.openxmlformats.org/officeDocument/2006/relationships/customXml" Target="../ink/ink2043.xml"/><Relationship Id="rId233" Type="http://schemas.openxmlformats.org/officeDocument/2006/relationships/customXml" Target="../ink/ink2064.xml"/><Relationship Id="rId28" Type="http://schemas.openxmlformats.org/officeDocument/2006/relationships/customXml" Target="../ink/ink1859.xml"/><Relationship Id="rId49" Type="http://schemas.openxmlformats.org/officeDocument/2006/relationships/customXml" Target="../ink/ink1880.xml"/><Relationship Id="rId114" Type="http://schemas.openxmlformats.org/officeDocument/2006/relationships/customXml" Target="../ink/ink1945.xml"/><Relationship Id="rId60" Type="http://schemas.openxmlformats.org/officeDocument/2006/relationships/customXml" Target="../ink/ink1891.xml"/><Relationship Id="rId81" Type="http://schemas.openxmlformats.org/officeDocument/2006/relationships/customXml" Target="../ink/ink1912.xml"/><Relationship Id="rId135" Type="http://schemas.openxmlformats.org/officeDocument/2006/relationships/customXml" Target="../ink/ink1966.xml"/><Relationship Id="rId156" Type="http://schemas.openxmlformats.org/officeDocument/2006/relationships/customXml" Target="../ink/ink1987.xml"/><Relationship Id="rId177" Type="http://schemas.openxmlformats.org/officeDocument/2006/relationships/customXml" Target="../ink/ink2008.xml"/><Relationship Id="rId198" Type="http://schemas.openxmlformats.org/officeDocument/2006/relationships/customXml" Target="../ink/ink2029.xml"/><Relationship Id="rId202" Type="http://schemas.openxmlformats.org/officeDocument/2006/relationships/customXml" Target="../ink/ink2033.xml"/><Relationship Id="rId223" Type="http://schemas.openxmlformats.org/officeDocument/2006/relationships/customXml" Target="../ink/ink2054.xml"/><Relationship Id="rId244" Type="http://schemas.openxmlformats.org/officeDocument/2006/relationships/customXml" Target="../ink/ink2075.xml"/><Relationship Id="rId18" Type="http://schemas.openxmlformats.org/officeDocument/2006/relationships/customXml" Target="../ink/ink1849.xml"/><Relationship Id="rId39" Type="http://schemas.openxmlformats.org/officeDocument/2006/relationships/customXml" Target="../ink/ink1870.xml"/><Relationship Id="rId50" Type="http://schemas.openxmlformats.org/officeDocument/2006/relationships/customXml" Target="../ink/ink1881.xml"/><Relationship Id="rId104" Type="http://schemas.openxmlformats.org/officeDocument/2006/relationships/customXml" Target="../ink/ink1935.xml"/><Relationship Id="rId125" Type="http://schemas.openxmlformats.org/officeDocument/2006/relationships/customXml" Target="../ink/ink1956.xml"/><Relationship Id="rId146" Type="http://schemas.openxmlformats.org/officeDocument/2006/relationships/customXml" Target="../ink/ink1977.xml"/><Relationship Id="rId167" Type="http://schemas.openxmlformats.org/officeDocument/2006/relationships/customXml" Target="../ink/ink1998.xml"/><Relationship Id="rId188" Type="http://schemas.openxmlformats.org/officeDocument/2006/relationships/customXml" Target="../ink/ink2019.xml"/><Relationship Id="rId71" Type="http://schemas.openxmlformats.org/officeDocument/2006/relationships/customXml" Target="../ink/ink1902.xml"/><Relationship Id="rId92" Type="http://schemas.openxmlformats.org/officeDocument/2006/relationships/customXml" Target="../ink/ink1923.xml"/><Relationship Id="rId213" Type="http://schemas.openxmlformats.org/officeDocument/2006/relationships/customXml" Target="../ink/ink2044.xml"/><Relationship Id="rId234" Type="http://schemas.openxmlformats.org/officeDocument/2006/relationships/customXml" Target="../ink/ink2065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860.xml"/><Relationship Id="rId40" Type="http://schemas.openxmlformats.org/officeDocument/2006/relationships/customXml" Target="../ink/ink1871.xml"/><Relationship Id="rId115" Type="http://schemas.openxmlformats.org/officeDocument/2006/relationships/customXml" Target="../ink/ink1946.xml"/><Relationship Id="rId136" Type="http://schemas.openxmlformats.org/officeDocument/2006/relationships/customXml" Target="../ink/ink1967.xml"/><Relationship Id="rId157" Type="http://schemas.openxmlformats.org/officeDocument/2006/relationships/customXml" Target="../ink/ink1988.xml"/><Relationship Id="rId178" Type="http://schemas.openxmlformats.org/officeDocument/2006/relationships/customXml" Target="../ink/ink2009.xml"/><Relationship Id="rId61" Type="http://schemas.openxmlformats.org/officeDocument/2006/relationships/customXml" Target="../ink/ink1892.xml"/><Relationship Id="rId82" Type="http://schemas.openxmlformats.org/officeDocument/2006/relationships/customXml" Target="../ink/ink1913.xml"/><Relationship Id="rId199" Type="http://schemas.openxmlformats.org/officeDocument/2006/relationships/customXml" Target="../ink/ink2030.xml"/><Relationship Id="rId203" Type="http://schemas.openxmlformats.org/officeDocument/2006/relationships/customXml" Target="../ink/ink2034.xml"/><Relationship Id="rId19" Type="http://schemas.openxmlformats.org/officeDocument/2006/relationships/customXml" Target="../ink/ink1850.xml"/><Relationship Id="rId224" Type="http://schemas.openxmlformats.org/officeDocument/2006/relationships/customXml" Target="../ink/ink2055.xml"/><Relationship Id="rId245" Type="http://schemas.openxmlformats.org/officeDocument/2006/relationships/customXml" Target="../ink/ink2076.xml"/><Relationship Id="rId30" Type="http://schemas.openxmlformats.org/officeDocument/2006/relationships/customXml" Target="../ink/ink1861.xml"/><Relationship Id="rId105" Type="http://schemas.openxmlformats.org/officeDocument/2006/relationships/customXml" Target="../ink/ink1936.xml"/><Relationship Id="rId126" Type="http://schemas.openxmlformats.org/officeDocument/2006/relationships/customXml" Target="../ink/ink1957.xml"/><Relationship Id="rId147" Type="http://schemas.openxmlformats.org/officeDocument/2006/relationships/customXml" Target="../ink/ink1978.xml"/><Relationship Id="rId168" Type="http://schemas.openxmlformats.org/officeDocument/2006/relationships/customXml" Target="../ink/ink1999.xml"/><Relationship Id="rId51" Type="http://schemas.openxmlformats.org/officeDocument/2006/relationships/customXml" Target="../ink/ink1882.xml"/><Relationship Id="rId72" Type="http://schemas.openxmlformats.org/officeDocument/2006/relationships/customXml" Target="../ink/ink1903.xml"/><Relationship Id="rId93" Type="http://schemas.openxmlformats.org/officeDocument/2006/relationships/customXml" Target="../ink/ink1924.xml"/><Relationship Id="rId189" Type="http://schemas.openxmlformats.org/officeDocument/2006/relationships/customXml" Target="../ink/ink2020.xml"/><Relationship Id="rId3" Type="http://schemas.openxmlformats.org/officeDocument/2006/relationships/customXml" Target="../ink/ink1834.xml"/><Relationship Id="rId214" Type="http://schemas.openxmlformats.org/officeDocument/2006/relationships/customXml" Target="../ink/ink2045.xml"/><Relationship Id="rId235" Type="http://schemas.openxmlformats.org/officeDocument/2006/relationships/customXml" Target="../ink/ink2066.xml"/><Relationship Id="rId116" Type="http://schemas.openxmlformats.org/officeDocument/2006/relationships/customXml" Target="../ink/ink1947.xml"/><Relationship Id="rId137" Type="http://schemas.openxmlformats.org/officeDocument/2006/relationships/customXml" Target="../ink/ink1968.xml"/><Relationship Id="rId158" Type="http://schemas.openxmlformats.org/officeDocument/2006/relationships/customXml" Target="../ink/ink1989.xml"/><Relationship Id="rId20" Type="http://schemas.openxmlformats.org/officeDocument/2006/relationships/customXml" Target="../ink/ink1851.xml"/><Relationship Id="rId41" Type="http://schemas.openxmlformats.org/officeDocument/2006/relationships/customXml" Target="../ink/ink1872.xml"/><Relationship Id="rId62" Type="http://schemas.openxmlformats.org/officeDocument/2006/relationships/customXml" Target="../ink/ink1893.xml"/><Relationship Id="rId83" Type="http://schemas.openxmlformats.org/officeDocument/2006/relationships/customXml" Target="../ink/ink1914.xml"/><Relationship Id="rId179" Type="http://schemas.openxmlformats.org/officeDocument/2006/relationships/customXml" Target="../ink/ink2010.xml"/><Relationship Id="rId190" Type="http://schemas.openxmlformats.org/officeDocument/2006/relationships/customXml" Target="../ink/ink2021.xml"/><Relationship Id="rId204" Type="http://schemas.openxmlformats.org/officeDocument/2006/relationships/customXml" Target="../ink/ink2035.xml"/><Relationship Id="rId225" Type="http://schemas.openxmlformats.org/officeDocument/2006/relationships/customXml" Target="../ink/ink2056.xml"/><Relationship Id="rId106" Type="http://schemas.openxmlformats.org/officeDocument/2006/relationships/customXml" Target="../ink/ink1937.xml"/><Relationship Id="rId127" Type="http://schemas.openxmlformats.org/officeDocument/2006/relationships/customXml" Target="../ink/ink1958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89.xml"/><Relationship Id="rId21" Type="http://schemas.openxmlformats.org/officeDocument/2006/relationships/customXml" Target="../ink/ink2093.xml"/><Relationship Id="rId42" Type="http://schemas.openxmlformats.org/officeDocument/2006/relationships/customXml" Target="../ink/ink2114.xml"/><Relationship Id="rId63" Type="http://schemas.openxmlformats.org/officeDocument/2006/relationships/customXml" Target="../ink/ink2135.xml"/><Relationship Id="rId84" Type="http://schemas.openxmlformats.org/officeDocument/2006/relationships/customXml" Target="../ink/ink2156.xml"/><Relationship Id="rId138" Type="http://schemas.openxmlformats.org/officeDocument/2006/relationships/customXml" Target="../ink/ink2210.xml"/><Relationship Id="rId159" Type="http://schemas.openxmlformats.org/officeDocument/2006/relationships/customXml" Target="../ink/ink2231.xml"/><Relationship Id="rId170" Type="http://schemas.openxmlformats.org/officeDocument/2006/relationships/customXml" Target="../ink/ink2242.xml"/><Relationship Id="rId107" Type="http://schemas.openxmlformats.org/officeDocument/2006/relationships/customXml" Target="../ink/ink2179.xml"/><Relationship Id="rId11" Type="http://schemas.openxmlformats.org/officeDocument/2006/relationships/customXml" Target="../ink/ink2083.xml"/><Relationship Id="rId32" Type="http://schemas.openxmlformats.org/officeDocument/2006/relationships/customXml" Target="../ink/ink2104.xml"/><Relationship Id="rId53" Type="http://schemas.openxmlformats.org/officeDocument/2006/relationships/customXml" Target="../ink/ink2125.xml"/><Relationship Id="rId74" Type="http://schemas.openxmlformats.org/officeDocument/2006/relationships/customXml" Target="../ink/ink2146.xml"/><Relationship Id="rId128" Type="http://schemas.openxmlformats.org/officeDocument/2006/relationships/customXml" Target="../ink/ink2200.xml"/><Relationship Id="rId149" Type="http://schemas.openxmlformats.org/officeDocument/2006/relationships/customXml" Target="../ink/ink2221.xml"/><Relationship Id="rId5" Type="http://schemas.openxmlformats.org/officeDocument/2006/relationships/customXml" Target="../ink/ink2077.xml"/><Relationship Id="rId95" Type="http://schemas.openxmlformats.org/officeDocument/2006/relationships/customXml" Target="../ink/ink2167.xml"/><Relationship Id="rId160" Type="http://schemas.openxmlformats.org/officeDocument/2006/relationships/customXml" Target="../ink/ink2232.xml"/><Relationship Id="rId22" Type="http://schemas.openxmlformats.org/officeDocument/2006/relationships/customXml" Target="../ink/ink2094.xml"/><Relationship Id="rId43" Type="http://schemas.openxmlformats.org/officeDocument/2006/relationships/customXml" Target="../ink/ink2115.xml"/><Relationship Id="rId64" Type="http://schemas.openxmlformats.org/officeDocument/2006/relationships/customXml" Target="../ink/ink2136.xml"/><Relationship Id="rId118" Type="http://schemas.openxmlformats.org/officeDocument/2006/relationships/customXml" Target="../ink/ink2190.xml"/><Relationship Id="rId139" Type="http://schemas.openxmlformats.org/officeDocument/2006/relationships/customXml" Target="../ink/ink2211.xml"/><Relationship Id="rId85" Type="http://schemas.openxmlformats.org/officeDocument/2006/relationships/customXml" Target="../ink/ink2157.xml"/><Relationship Id="rId150" Type="http://schemas.openxmlformats.org/officeDocument/2006/relationships/customXml" Target="../ink/ink2222.xml"/><Relationship Id="rId171" Type="http://schemas.openxmlformats.org/officeDocument/2006/relationships/customXml" Target="../ink/ink2243.xml"/><Relationship Id="rId12" Type="http://schemas.openxmlformats.org/officeDocument/2006/relationships/customXml" Target="../ink/ink2084.xml"/><Relationship Id="rId33" Type="http://schemas.openxmlformats.org/officeDocument/2006/relationships/customXml" Target="../ink/ink2105.xml"/><Relationship Id="rId108" Type="http://schemas.openxmlformats.org/officeDocument/2006/relationships/customXml" Target="../ink/ink2180.xml"/><Relationship Id="rId129" Type="http://schemas.openxmlformats.org/officeDocument/2006/relationships/customXml" Target="../ink/ink2201.xml"/><Relationship Id="rId54" Type="http://schemas.openxmlformats.org/officeDocument/2006/relationships/customXml" Target="../ink/ink2126.xml"/><Relationship Id="rId70" Type="http://schemas.openxmlformats.org/officeDocument/2006/relationships/customXml" Target="../ink/ink2142.xml"/><Relationship Id="rId75" Type="http://schemas.openxmlformats.org/officeDocument/2006/relationships/customXml" Target="../ink/ink2147.xml"/><Relationship Id="rId91" Type="http://schemas.openxmlformats.org/officeDocument/2006/relationships/customXml" Target="../ink/ink2163.xml"/><Relationship Id="rId96" Type="http://schemas.openxmlformats.org/officeDocument/2006/relationships/customXml" Target="../ink/ink2168.xml"/><Relationship Id="rId140" Type="http://schemas.openxmlformats.org/officeDocument/2006/relationships/customXml" Target="../ink/ink2212.xml"/><Relationship Id="rId145" Type="http://schemas.openxmlformats.org/officeDocument/2006/relationships/customXml" Target="../ink/ink2217.xml"/><Relationship Id="rId161" Type="http://schemas.openxmlformats.org/officeDocument/2006/relationships/customXml" Target="../ink/ink2233.xml"/><Relationship Id="rId166" Type="http://schemas.openxmlformats.org/officeDocument/2006/relationships/customXml" Target="../ink/ink2238.xml"/><Relationship Id="rId1" Type="http://schemas.openxmlformats.org/officeDocument/2006/relationships/tags" Target="../tags/tag92.xml"/><Relationship Id="rId6" Type="http://schemas.openxmlformats.org/officeDocument/2006/relationships/customXml" Target="../ink/ink2078.xml"/><Relationship Id="rId23" Type="http://schemas.openxmlformats.org/officeDocument/2006/relationships/customXml" Target="../ink/ink2095.xml"/><Relationship Id="rId28" Type="http://schemas.openxmlformats.org/officeDocument/2006/relationships/customXml" Target="../ink/ink2100.xml"/><Relationship Id="rId49" Type="http://schemas.openxmlformats.org/officeDocument/2006/relationships/customXml" Target="../ink/ink2121.xml"/><Relationship Id="rId114" Type="http://schemas.openxmlformats.org/officeDocument/2006/relationships/customXml" Target="../ink/ink2186.xml"/><Relationship Id="rId119" Type="http://schemas.openxmlformats.org/officeDocument/2006/relationships/customXml" Target="../ink/ink2191.xml"/><Relationship Id="rId44" Type="http://schemas.openxmlformats.org/officeDocument/2006/relationships/customXml" Target="../ink/ink2116.xml"/><Relationship Id="rId60" Type="http://schemas.openxmlformats.org/officeDocument/2006/relationships/customXml" Target="../ink/ink2132.xml"/><Relationship Id="rId65" Type="http://schemas.openxmlformats.org/officeDocument/2006/relationships/customXml" Target="../ink/ink2137.xml"/><Relationship Id="rId81" Type="http://schemas.openxmlformats.org/officeDocument/2006/relationships/customXml" Target="../ink/ink2153.xml"/><Relationship Id="rId86" Type="http://schemas.openxmlformats.org/officeDocument/2006/relationships/customXml" Target="../ink/ink2158.xml"/><Relationship Id="rId130" Type="http://schemas.openxmlformats.org/officeDocument/2006/relationships/customXml" Target="../ink/ink2202.xml"/><Relationship Id="rId135" Type="http://schemas.openxmlformats.org/officeDocument/2006/relationships/customXml" Target="../ink/ink2207.xml"/><Relationship Id="rId151" Type="http://schemas.openxmlformats.org/officeDocument/2006/relationships/customXml" Target="../ink/ink2223.xml"/><Relationship Id="rId156" Type="http://schemas.openxmlformats.org/officeDocument/2006/relationships/customXml" Target="../ink/ink2228.xml"/><Relationship Id="rId172" Type="http://schemas.openxmlformats.org/officeDocument/2006/relationships/customXml" Target="../ink/ink2244.xml"/><Relationship Id="rId13" Type="http://schemas.openxmlformats.org/officeDocument/2006/relationships/customXml" Target="../ink/ink2085.xml"/><Relationship Id="rId18" Type="http://schemas.openxmlformats.org/officeDocument/2006/relationships/customXml" Target="../ink/ink2090.xml"/><Relationship Id="rId39" Type="http://schemas.openxmlformats.org/officeDocument/2006/relationships/customXml" Target="../ink/ink2111.xml"/><Relationship Id="rId109" Type="http://schemas.openxmlformats.org/officeDocument/2006/relationships/customXml" Target="../ink/ink2181.xml"/><Relationship Id="rId34" Type="http://schemas.openxmlformats.org/officeDocument/2006/relationships/customXml" Target="../ink/ink2106.xml"/><Relationship Id="rId50" Type="http://schemas.openxmlformats.org/officeDocument/2006/relationships/customXml" Target="../ink/ink2122.xml"/><Relationship Id="rId55" Type="http://schemas.openxmlformats.org/officeDocument/2006/relationships/customXml" Target="../ink/ink2127.xml"/><Relationship Id="rId76" Type="http://schemas.openxmlformats.org/officeDocument/2006/relationships/customXml" Target="../ink/ink2148.xml"/><Relationship Id="rId97" Type="http://schemas.openxmlformats.org/officeDocument/2006/relationships/customXml" Target="../ink/ink2169.xml"/><Relationship Id="rId104" Type="http://schemas.openxmlformats.org/officeDocument/2006/relationships/customXml" Target="../ink/ink2176.xml"/><Relationship Id="rId120" Type="http://schemas.openxmlformats.org/officeDocument/2006/relationships/customXml" Target="../ink/ink2192.xml"/><Relationship Id="rId125" Type="http://schemas.openxmlformats.org/officeDocument/2006/relationships/customXml" Target="../ink/ink2197.xml"/><Relationship Id="rId141" Type="http://schemas.openxmlformats.org/officeDocument/2006/relationships/customXml" Target="../ink/ink2213.xml"/><Relationship Id="rId146" Type="http://schemas.openxmlformats.org/officeDocument/2006/relationships/customXml" Target="../ink/ink2218.xml"/><Relationship Id="rId167" Type="http://schemas.openxmlformats.org/officeDocument/2006/relationships/customXml" Target="../ink/ink2239.xml"/><Relationship Id="rId7" Type="http://schemas.openxmlformats.org/officeDocument/2006/relationships/customXml" Target="../ink/ink2079.xml"/><Relationship Id="rId71" Type="http://schemas.openxmlformats.org/officeDocument/2006/relationships/customXml" Target="../ink/ink2143.xml"/><Relationship Id="rId92" Type="http://schemas.openxmlformats.org/officeDocument/2006/relationships/customXml" Target="../ink/ink2164.xml"/><Relationship Id="rId162" Type="http://schemas.openxmlformats.org/officeDocument/2006/relationships/customXml" Target="../ink/ink223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101.xml"/><Relationship Id="rId24" Type="http://schemas.openxmlformats.org/officeDocument/2006/relationships/customXml" Target="../ink/ink2096.xml"/><Relationship Id="rId40" Type="http://schemas.openxmlformats.org/officeDocument/2006/relationships/customXml" Target="../ink/ink2112.xml"/><Relationship Id="rId45" Type="http://schemas.openxmlformats.org/officeDocument/2006/relationships/customXml" Target="../ink/ink2117.xml"/><Relationship Id="rId66" Type="http://schemas.openxmlformats.org/officeDocument/2006/relationships/customXml" Target="../ink/ink2138.xml"/><Relationship Id="rId87" Type="http://schemas.openxmlformats.org/officeDocument/2006/relationships/customXml" Target="../ink/ink2159.xml"/><Relationship Id="rId110" Type="http://schemas.openxmlformats.org/officeDocument/2006/relationships/customXml" Target="../ink/ink2182.xml"/><Relationship Id="rId115" Type="http://schemas.openxmlformats.org/officeDocument/2006/relationships/customXml" Target="../ink/ink2187.xml"/><Relationship Id="rId131" Type="http://schemas.openxmlformats.org/officeDocument/2006/relationships/customXml" Target="../ink/ink2203.xml"/><Relationship Id="rId136" Type="http://schemas.openxmlformats.org/officeDocument/2006/relationships/customXml" Target="../ink/ink2208.xml"/><Relationship Id="rId157" Type="http://schemas.openxmlformats.org/officeDocument/2006/relationships/customXml" Target="../ink/ink2229.xml"/><Relationship Id="rId61" Type="http://schemas.openxmlformats.org/officeDocument/2006/relationships/customXml" Target="../ink/ink2133.xml"/><Relationship Id="rId82" Type="http://schemas.openxmlformats.org/officeDocument/2006/relationships/customXml" Target="../ink/ink2154.xml"/><Relationship Id="rId152" Type="http://schemas.openxmlformats.org/officeDocument/2006/relationships/customXml" Target="../ink/ink2224.xml"/><Relationship Id="rId19" Type="http://schemas.openxmlformats.org/officeDocument/2006/relationships/customXml" Target="../ink/ink2091.xml"/><Relationship Id="rId14" Type="http://schemas.openxmlformats.org/officeDocument/2006/relationships/customXml" Target="../ink/ink2086.xml"/><Relationship Id="rId30" Type="http://schemas.openxmlformats.org/officeDocument/2006/relationships/customXml" Target="../ink/ink2102.xml"/><Relationship Id="rId35" Type="http://schemas.openxmlformats.org/officeDocument/2006/relationships/customXml" Target="../ink/ink2107.xml"/><Relationship Id="rId56" Type="http://schemas.openxmlformats.org/officeDocument/2006/relationships/customXml" Target="../ink/ink2128.xml"/><Relationship Id="rId77" Type="http://schemas.openxmlformats.org/officeDocument/2006/relationships/customXml" Target="../ink/ink2149.xml"/><Relationship Id="rId100" Type="http://schemas.openxmlformats.org/officeDocument/2006/relationships/customXml" Target="../ink/ink2172.xml"/><Relationship Id="rId105" Type="http://schemas.openxmlformats.org/officeDocument/2006/relationships/customXml" Target="../ink/ink2177.xml"/><Relationship Id="rId126" Type="http://schemas.openxmlformats.org/officeDocument/2006/relationships/customXml" Target="../ink/ink2198.xml"/><Relationship Id="rId147" Type="http://schemas.openxmlformats.org/officeDocument/2006/relationships/customXml" Target="../ink/ink2219.xml"/><Relationship Id="rId168" Type="http://schemas.openxmlformats.org/officeDocument/2006/relationships/customXml" Target="../ink/ink2240.xml"/><Relationship Id="rId8" Type="http://schemas.openxmlformats.org/officeDocument/2006/relationships/customXml" Target="../ink/ink2080.xml"/><Relationship Id="rId51" Type="http://schemas.openxmlformats.org/officeDocument/2006/relationships/customXml" Target="../ink/ink2123.xml"/><Relationship Id="rId72" Type="http://schemas.openxmlformats.org/officeDocument/2006/relationships/customXml" Target="../ink/ink2144.xml"/><Relationship Id="rId93" Type="http://schemas.openxmlformats.org/officeDocument/2006/relationships/customXml" Target="../ink/ink2165.xml"/><Relationship Id="rId98" Type="http://schemas.openxmlformats.org/officeDocument/2006/relationships/customXml" Target="../ink/ink2170.xml"/><Relationship Id="rId121" Type="http://schemas.openxmlformats.org/officeDocument/2006/relationships/customXml" Target="../ink/ink2193.xml"/><Relationship Id="rId142" Type="http://schemas.openxmlformats.org/officeDocument/2006/relationships/customXml" Target="../ink/ink2214.xml"/><Relationship Id="rId163" Type="http://schemas.openxmlformats.org/officeDocument/2006/relationships/customXml" Target="../ink/ink2235.xml"/><Relationship Id="rId3" Type="http://schemas.openxmlformats.org/officeDocument/2006/relationships/image" Target="../media/image24.png"/><Relationship Id="rId25" Type="http://schemas.openxmlformats.org/officeDocument/2006/relationships/customXml" Target="../ink/ink2097.xml"/><Relationship Id="rId46" Type="http://schemas.openxmlformats.org/officeDocument/2006/relationships/customXml" Target="../ink/ink2118.xml"/><Relationship Id="rId67" Type="http://schemas.openxmlformats.org/officeDocument/2006/relationships/customXml" Target="../ink/ink2139.xml"/><Relationship Id="rId116" Type="http://schemas.openxmlformats.org/officeDocument/2006/relationships/customXml" Target="../ink/ink2188.xml"/><Relationship Id="rId137" Type="http://schemas.openxmlformats.org/officeDocument/2006/relationships/customXml" Target="../ink/ink2209.xml"/><Relationship Id="rId158" Type="http://schemas.openxmlformats.org/officeDocument/2006/relationships/customXml" Target="../ink/ink2230.xml"/><Relationship Id="rId20" Type="http://schemas.openxmlformats.org/officeDocument/2006/relationships/customXml" Target="../ink/ink2092.xml"/><Relationship Id="rId41" Type="http://schemas.openxmlformats.org/officeDocument/2006/relationships/customXml" Target="../ink/ink2113.xml"/><Relationship Id="rId62" Type="http://schemas.openxmlformats.org/officeDocument/2006/relationships/customXml" Target="../ink/ink2134.xml"/><Relationship Id="rId83" Type="http://schemas.openxmlformats.org/officeDocument/2006/relationships/customXml" Target="../ink/ink2155.xml"/><Relationship Id="rId88" Type="http://schemas.openxmlformats.org/officeDocument/2006/relationships/customXml" Target="../ink/ink2160.xml"/><Relationship Id="rId111" Type="http://schemas.openxmlformats.org/officeDocument/2006/relationships/customXml" Target="../ink/ink2183.xml"/><Relationship Id="rId132" Type="http://schemas.openxmlformats.org/officeDocument/2006/relationships/customXml" Target="../ink/ink2204.xml"/><Relationship Id="rId153" Type="http://schemas.openxmlformats.org/officeDocument/2006/relationships/customXml" Target="../ink/ink2225.xml"/><Relationship Id="rId15" Type="http://schemas.openxmlformats.org/officeDocument/2006/relationships/customXml" Target="../ink/ink2087.xml"/><Relationship Id="rId36" Type="http://schemas.openxmlformats.org/officeDocument/2006/relationships/customXml" Target="../ink/ink2108.xml"/><Relationship Id="rId57" Type="http://schemas.openxmlformats.org/officeDocument/2006/relationships/customXml" Target="../ink/ink2129.xml"/><Relationship Id="rId106" Type="http://schemas.openxmlformats.org/officeDocument/2006/relationships/customXml" Target="../ink/ink2178.xml"/><Relationship Id="rId127" Type="http://schemas.openxmlformats.org/officeDocument/2006/relationships/customXml" Target="../ink/ink2199.xml"/><Relationship Id="rId10" Type="http://schemas.openxmlformats.org/officeDocument/2006/relationships/customXml" Target="../ink/ink2082.xml"/><Relationship Id="rId31" Type="http://schemas.openxmlformats.org/officeDocument/2006/relationships/customXml" Target="../ink/ink2103.xml"/><Relationship Id="rId52" Type="http://schemas.openxmlformats.org/officeDocument/2006/relationships/customXml" Target="../ink/ink2124.xml"/><Relationship Id="rId73" Type="http://schemas.openxmlformats.org/officeDocument/2006/relationships/customXml" Target="../ink/ink2145.xml"/><Relationship Id="rId78" Type="http://schemas.openxmlformats.org/officeDocument/2006/relationships/customXml" Target="../ink/ink2150.xml"/><Relationship Id="rId94" Type="http://schemas.openxmlformats.org/officeDocument/2006/relationships/customXml" Target="../ink/ink2166.xml"/><Relationship Id="rId99" Type="http://schemas.openxmlformats.org/officeDocument/2006/relationships/customXml" Target="../ink/ink2171.xml"/><Relationship Id="rId101" Type="http://schemas.openxmlformats.org/officeDocument/2006/relationships/customXml" Target="../ink/ink2173.xml"/><Relationship Id="rId122" Type="http://schemas.openxmlformats.org/officeDocument/2006/relationships/customXml" Target="../ink/ink2194.xml"/><Relationship Id="rId143" Type="http://schemas.openxmlformats.org/officeDocument/2006/relationships/customXml" Target="../ink/ink2215.xml"/><Relationship Id="rId148" Type="http://schemas.openxmlformats.org/officeDocument/2006/relationships/customXml" Target="../ink/ink2220.xml"/><Relationship Id="rId164" Type="http://schemas.openxmlformats.org/officeDocument/2006/relationships/customXml" Target="../ink/ink2236.xml"/><Relationship Id="rId169" Type="http://schemas.openxmlformats.org/officeDocument/2006/relationships/customXml" Target="../ink/ink2241.xml"/><Relationship Id="rId4" Type="http://schemas.openxmlformats.org/officeDocument/2006/relationships/image" Target="../media/image25.png"/><Relationship Id="rId9" Type="http://schemas.openxmlformats.org/officeDocument/2006/relationships/customXml" Target="../ink/ink2081.xml"/><Relationship Id="rId26" Type="http://schemas.openxmlformats.org/officeDocument/2006/relationships/customXml" Target="../ink/ink2098.xml"/><Relationship Id="rId47" Type="http://schemas.openxmlformats.org/officeDocument/2006/relationships/customXml" Target="../ink/ink2119.xml"/><Relationship Id="rId68" Type="http://schemas.openxmlformats.org/officeDocument/2006/relationships/customXml" Target="../ink/ink2140.xml"/><Relationship Id="rId89" Type="http://schemas.openxmlformats.org/officeDocument/2006/relationships/customXml" Target="../ink/ink2161.xml"/><Relationship Id="rId112" Type="http://schemas.openxmlformats.org/officeDocument/2006/relationships/customXml" Target="../ink/ink2184.xml"/><Relationship Id="rId133" Type="http://schemas.openxmlformats.org/officeDocument/2006/relationships/customXml" Target="../ink/ink2205.xml"/><Relationship Id="rId154" Type="http://schemas.openxmlformats.org/officeDocument/2006/relationships/customXml" Target="../ink/ink2226.xml"/><Relationship Id="rId16" Type="http://schemas.openxmlformats.org/officeDocument/2006/relationships/customXml" Target="../ink/ink2088.xml"/><Relationship Id="rId37" Type="http://schemas.openxmlformats.org/officeDocument/2006/relationships/customXml" Target="../ink/ink2109.xml"/><Relationship Id="rId58" Type="http://schemas.openxmlformats.org/officeDocument/2006/relationships/customXml" Target="../ink/ink2130.xml"/><Relationship Id="rId79" Type="http://schemas.openxmlformats.org/officeDocument/2006/relationships/customXml" Target="../ink/ink2151.xml"/><Relationship Id="rId102" Type="http://schemas.openxmlformats.org/officeDocument/2006/relationships/customXml" Target="../ink/ink2174.xml"/><Relationship Id="rId123" Type="http://schemas.openxmlformats.org/officeDocument/2006/relationships/customXml" Target="../ink/ink2195.xml"/><Relationship Id="rId144" Type="http://schemas.openxmlformats.org/officeDocument/2006/relationships/customXml" Target="../ink/ink2216.xml"/><Relationship Id="rId90" Type="http://schemas.openxmlformats.org/officeDocument/2006/relationships/customXml" Target="../ink/ink2162.xml"/><Relationship Id="rId165" Type="http://schemas.openxmlformats.org/officeDocument/2006/relationships/customXml" Target="../ink/ink2237.xml"/><Relationship Id="rId27" Type="http://schemas.openxmlformats.org/officeDocument/2006/relationships/customXml" Target="../ink/ink2099.xml"/><Relationship Id="rId48" Type="http://schemas.openxmlformats.org/officeDocument/2006/relationships/customXml" Target="../ink/ink2120.xml"/><Relationship Id="rId69" Type="http://schemas.openxmlformats.org/officeDocument/2006/relationships/customXml" Target="../ink/ink2141.xml"/><Relationship Id="rId113" Type="http://schemas.openxmlformats.org/officeDocument/2006/relationships/customXml" Target="../ink/ink2185.xml"/><Relationship Id="rId134" Type="http://schemas.openxmlformats.org/officeDocument/2006/relationships/customXml" Target="../ink/ink2206.xml"/><Relationship Id="rId80" Type="http://schemas.openxmlformats.org/officeDocument/2006/relationships/customXml" Target="../ink/ink2152.xml"/><Relationship Id="rId155" Type="http://schemas.openxmlformats.org/officeDocument/2006/relationships/customXml" Target="../ink/ink2227.xml"/><Relationship Id="rId17" Type="http://schemas.openxmlformats.org/officeDocument/2006/relationships/customXml" Target="../ink/ink2089.xml"/><Relationship Id="rId38" Type="http://schemas.openxmlformats.org/officeDocument/2006/relationships/customXml" Target="../ink/ink2110.xml"/><Relationship Id="rId59" Type="http://schemas.openxmlformats.org/officeDocument/2006/relationships/customXml" Target="../ink/ink2131.xml"/><Relationship Id="rId103" Type="http://schemas.openxmlformats.org/officeDocument/2006/relationships/customXml" Target="../ink/ink2175.xml"/><Relationship Id="rId124" Type="http://schemas.openxmlformats.org/officeDocument/2006/relationships/customXml" Target="../ink/ink219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5.xml"/><Relationship Id="rId13" Type="http://schemas.openxmlformats.org/officeDocument/2006/relationships/customXml" Target="../ink/ink160.xml"/><Relationship Id="rId3" Type="http://schemas.openxmlformats.org/officeDocument/2006/relationships/image" Target="../media/image4.png"/><Relationship Id="rId7" Type="http://schemas.openxmlformats.org/officeDocument/2006/relationships/customXml" Target="../ink/ink154.xml"/><Relationship Id="rId12" Type="http://schemas.openxmlformats.org/officeDocument/2006/relationships/customXml" Target="../ink/ink159.xml"/><Relationship Id="rId17" Type="http://schemas.openxmlformats.org/officeDocument/2006/relationships/customXml" Target="../ink/ink164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63.xml"/><Relationship Id="rId1" Type="http://schemas.openxmlformats.org/officeDocument/2006/relationships/tags" Target="../tags/tag64.xml"/><Relationship Id="rId6" Type="http://schemas.openxmlformats.org/officeDocument/2006/relationships/customXml" Target="../ink/ink153.xml"/><Relationship Id="rId11" Type="http://schemas.openxmlformats.org/officeDocument/2006/relationships/customXml" Target="../ink/ink158.xml"/><Relationship Id="rId5" Type="http://schemas.openxmlformats.org/officeDocument/2006/relationships/customXml" Target="../ink/ink152.xml"/><Relationship Id="rId15" Type="http://schemas.openxmlformats.org/officeDocument/2006/relationships/customXml" Target="../ink/ink162.xml"/><Relationship Id="rId10" Type="http://schemas.openxmlformats.org/officeDocument/2006/relationships/customXml" Target="../ink/ink157.xml"/><Relationship Id="rId4" Type="http://schemas.openxmlformats.org/officeDocument/2006/relationships/customXml" Target="../ink/ink151.xml"/><Relationship Id="rId9" Type="http://schemas.openxmlformats.org/officeDocument/2006/relationships/customXml" Target="../ink/ink156.xml"/><Relationship Id="rId14" Type="http://schemas.openxmlformats.org/officeDocument/2006/relationships/customXml" Target="../ink/ink16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67.xml"/><Relationship Id="rId21" Type="http://schemas.openxmlformats.org/officeDocument/2006/relationships/customXml" Target="../ink/ink2262.xml"/><Relationship Id="rId42" Type="http://schemas.openxmlformats.org/officeDocument/2006/relationships/customXml" Target="../ink/ink2283.xml"/><Relationship Id="rId47" Type="http://schemas.openxmlformats.org/officeDocument/2006/relationships/customXml" Target="../ink/ink2288.xml"/><Relationship Id="rId63" Type="http://schemas.openxmlformats.org/officeDocument/2006/relationships/customXml" Target="../ink/ink2304.xml"/><Relationship Id="rId68" Type="http://schemas.openxmlformats.org/officeDocument/2006/relationships/customXml" Target="../ink/ink2309.xml"/><Relationship Id="rId84" Type="http://schemas.openxmlformats.org/officeDocument/2006/relationships/customXml" Target="../ink/ink2325.xml"/><Relationship Id="rId89" Type="http://schemas.openxmlformats.org/officeDocument/2006/relationships/customXml" Target="../ink/ink2330.xml"/><Relationship Id="rId16" Type="http://schemas.openxmlformats.org/officeDocument/2006/relationships/customXml" Target="../ink/ink2257.xml"/><Relationship Id="rId11" Type="http://schemas.openxmlformats.org/officeDocument/2006/relationships/customXml" Target="../ink/ink2252.xml"/><Relationship Id="rId32" Type="http://schemas.openxmlformats.org/officeDocument/2006/relationships/customXml" Target="../ink/ink2273.xml"/><Relationship Id="rId37" Type="http://schemas.openxmlformats.org/officeDocument/2006/relationships/customXml" Target="../ink/ink2278.xml"/><Relationship Id="rId53" Type="http://schemas.openxmlformats.org/officeDocument/2006/relationships/customXml" Target="../ink/ink2294.xml"/><Relationship Id="rId58" Type="http://schemas.openxmlformats.org/officeDocument/2006/relationships/customXml" Target="../ink/ink2299.xml"/><Relationship Id="rId74" Type="http://schemas.openxmlformats.org/officeDocument/2006/relationships/customXml" Target="../ink/ink2315.xml"/><Relationship Id="rId79" Type="http://schemas.openxmlformats.org/officeDocument/2006/relationships/customXml" Target="../ink/ink2320.xml"/><Relationship Id="rId5" Type="http://schemas.openxmlformats.org/officeDocument/2006/relationships/customXml" Target="../ink/ink2246.xml"/><Relationship Id="rId90" Type="http://schemas.openxmlformats.org/officeDocument/2006/relationships/customXml" Target="../ink/ink2331.xml"/><Relationship Id="rId22" Type="http://schemas.openxmlformats.org/officeDocument/2006/relationships/customXml" Target="../ink/ink2263.xml"/><Relationship Id="rId27" Type="http://schemas.openxmlformats.org/officeDocument/2006/relationships/customXml" Target="../ink/ink2268.xml"/><Relationship Id="rId43" Type="http://schemas.openxmlformats.org/officeDocument/2006/relationships/customXml" Target="../ink/ink2284.xml"/><Relationship Id="rId48" Type="http://schemas.openxmlformats.org/officeDocument/2006/relationships/customXml" Target="../ink/ink2289.xml"/><Relationship Id="rId64" Type="http://schemas.openxmlformats.org/officeDocument/2006/relationships/customXml" Target="../ink/ink2305.xml"/><Relationship Id="rId69" Type="http://schemas.openxmlformats.org/officeDocument/2006/relationships/customXml" Target="../ink/ink2310.xml"/><Relationship Id="rId8" Type="http://schemas.openxmlformats.org/officeDocument/2006/relationships/customXml" Target="../ink/ink2249.xml"/><Relationship Id="rId51" Type="http://schemas.openxmlformats.org/officeDocument/2006/relationships/customXml" Target="../ink/ink2292.xml"/><Relationship Id="rId72" Type="http://schemas.openxmlformats.org/officeDocument/2006/relationships/customXml" Target="../ink/ink2313.xml"/><Relationship Id="rId80" Type="http://schemas.openxmlformats.org/officeDocument/2006/relationships/customXml" Target="../ink/ink2321.xml"/><Relationship Id="rId85" Type="http://schemas.openxmlformats.org/officeDocument/2006/relationships/customXml" Target="../ink/ink2326.xml"/><Relationship Id="rId93" Type="http://schemas.openxmlformats.org/officeDocument/2006/relationships/customXml" Target="../ink/ink2334.xml"/><Relationship Id="rId3" Type="http://schemas.openxmlformats.org/officeDocument/2006/relationships/image" Target="../media/image27.png"/><Relationship Id="rId12" Type="http://schemas.openxmlformats.org/officeDocument/2006/relationships/customXml" Target="../ink/ink2253.xml"/><Relationship Id="rId17" Type="http://schemas.openxmlformats.org/officeDocument/2006/relationships/customXml" Target="../ink/ink2258.xml"/><Relationship Id="rId25" Type="http://schemas.openxmlformats.org/officeDocument/2006/relationships/customXml" Target="../ink/ink2266.xml"/><Relationship Id="rId33" Type="http://schemas.openxmlformats.org/officeDocument/2006/relationships/customXml" Target="../ink/ink2274.xml"/><Relationship Id="rId38" Type="http://schemas.openxmlformats.org/officeDocument/2006/relationships/customXml" Target="../ink/ink2279.xml"/><Relationship Id="rId46" Type="http://schemas.openxmlformats.org/officeDocument/2006/relationships/customXml" Target="../ink/ink2287.xml"/><Relationship Id="rId59" Type="http://schemas.openxmlformats.org/officeDocument/2006/relationships/customXml" Target="../ink/ink2300.xml"/><Relationship Id="rId67" Type="http://schemas.openxmlformats.org/officeDocument/2006/relationships/customXml" Target="../ink/ink2308.xml"/><Relationship Id="rId20" Type="http://schemas.openxmlformats.org/officeDocument/2006/relationships/customXml" Target="../ink/ink2261.xml"/><Relationship Id="rId41" Type="http://schemas.openxmlformats.org/officeDocument/2006/relationships/customXml" Target="../ink/ink2282.xml"/><Relationship Id="rId54" Type="http://schemas.openxmlformats.org/officeDocument/2006/relationships/customXml" Target="../ink/ink2295.xml"/><Relationship Id="rId62" Type="http://schemas.openxmlformats.org/officeDocument/2006/relationships/customXml" Target="../ink/ink2303.xml"/><Relationship Id="rId70" Type="http://schemas.openxmlformats.org/officeDocument/2006/relationships/customXml" Target="../ink/ink2311.xml"/><Relationship Id="rId75" Type="http://schemas.openxmlformats.org/officeDocument/2006/relationships/customXml" Target="../ink/ink2316.xml"/><Relationship Id="rId83" Type="http://schemas.openxmlformats.org/officeDocument/2006/relationships/customXml" Target="../ink/ink2324.xml"/><Relationship Id="rId88" Type="http://schemas.openxmlformats.org/officeDocument/2006/relationships/customXml" Target="../ink/ink2329.xml"/><Relationship Id="rId91" Type="http://schemas.openxmlformats.org/officeDocument/2006/relationships/customXml" Target="../ink/ink2332.xml"/><Relationship Id="rId1" Type="http://schemas.openxmlformats.org/officeDocument/2006/relationships/tags" Target="../tags/tag96.xml"/><Relationship Id="rId6" Type="http://schemas.openxmlformats.org/officeDocument/2006/relationships/customXml" Target="../ink/ink2247.xml"/><Relationship Id="rId15" Type="http://schemas.openxmlformats.org/officeDocument/2006/relationships/customXml" Target="../ink/ink2256.xml"/><Relationship Id="rId23" Type="http://schemas.openxmlformats.org/officeDocument/2006/relationships/customXml" Target="../ink/ink2264.xml"/><Relationship Id="rId28" Type="http://schemas.openxmlformats.org/officeDocument/2006/relationships/customXml" Target="../ink/ink2269.xml"/><Relationship Id="rId36" Type="http://schemas.openxmlformats.org/officeDocument/2006/relationships/customXml" Target="../ink/ink2277.xml"/><Relationship Id="rId49" Type="http://schemas.openxmlformats.org/officeDocument/2006/relationships/customXml" Target="../ink/ink2290.xml"/><Relationship Id="rId57" Type="http://schemas.openxmlformats.org/officeDocument/2006/relationships/customXml" Target="../ink/ink2298.xml"/><Relationship Id="rId10" Type="http://schemas.openxmlformats.org/officeDocument/2006/relationships/customXml" Target="../ink/ink2251.xml"/><Relationship Id="rId31" Type="http://schemas.openxmlformats.org/officeDocument/2006/relationships/customXml" Target="../ink/ink2272.xml"/><Relationship Id="rId44" Type="http://schemas.openxmlformats.org/officeDocument/2006/relationships/customXml" Target="../ink/ink2285.xml"/><Relationship Id="rId52" Type="http://schemas.openxmlformats.org/officeDocument/2006/relationships/customXml" Target="../ink/ink2293.xml"/><Relationship Id="rId60" Type="http://schemas.openxmlformats.org/officeDocument/2006/relationships/customXml" Target="../ink/ink2301.xml"/><Relationship Id="rId65" Type="http://schemas.openxmlformats.org/officeDocument/2006/relationships/customXml" Target="../ink/ink2306.xml"/><Relationship Id="rId73" Type="http://schemas.openxmlformats.org/officeDocument/2006/relationships/customXml" Target="../ink/ink2314.xml"/><Relationship Id="rId78" Type="http://schemas.openxmlformats.org/officeDocument/2006/relationships/customXml" Target="../ink/ink2319.xml"/><Relationship Id="rId81" Type="http://schemas.openxmlformats.org/officeDocument/2006/relationships/customXml" Target="../ink/ink2322.xml"/><Relationship Id="rId86" Type="http://schemas.openxmlformats.org/officeDocument/2006/relationships/customXml" Target="../ink/ink2327.xml"/><Relationship Id="rId94" Type="http://schemas.openxmlformats.org/officeDocument/2006/relationships/customXml" Target="../ink/ink2335.xml"/><Relationship Id="rId4" Type="http://schemas.openxmlformats.org/officeDocument/2006/relationships/customXml" Target="../ink/ink2245.xml"/><Relationship Id="rId9" Type="http://schemas.openxmlformats.org/officeDocument/2006/relationships/customXml" Target="../ink/ink2250.xml"/><Relationship Id="rId13" Type="http://schemas.openxmlformats.org/officeDocument/2006/relationships/customXml" Target="../ink/ink2254.xml"/><Relationship Id="rId18" Type="http://schemas.openxmlformats.org/officeDocument/2006/relationships/customXml" Target="../ink/ink2259.xml"/><Relationship Id="rId39" Type="http://schemas.openxmlformats.org/officeDocument/2006/relationships/customXml" Target="../ink/ink2280.xml"/><Relationship Id="rId34" Type="http://schemas.openxmlformats.org/officeDocument/2006/relationships/customXml" Target="../ink/ink2275.xml"/><Relationship Id="rId50" Type="http://schemas.openxmlformats.org/officeDocument/2006/relationships/customXml" Target="../ink/ink2291.xml"/><Relationship Id="rId55" Type="http://schemas.openxmlformats.org/officeDocument/2006/relationships/customXml" Target="../ink/ink2296.xml"/><Relationship Id="rId76" Type="http://schemas.openxmlformats.org/officeDocument/2006/relationships/customXml" Target="../ink/ink2317.xml"/><Relationship Id="rId7" Type="http://schemas.openxmlformats.org/officeDocument/2006/relationships/customXml" Target="../ink/ink2248.xml"/><Relationship Id="rId71" Type="http://schemas.openxmlformats.org/officeDocument/2006/relationships/customXml" Target="../ink/ink2312.xml"/><Relationship Id="rId92" Type="http://schemas.openxmlformats.org/officeDocument/2006/relationships/customXml" Target="../ink/ink233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270.xml"/><Relationship Id="rId24" Type="http://schemas.openxmlformats.org/officeDocument/2006/relationships/customXml" Target="../ink/ink2265.xml"/><Relationship Id="rId40" Type="http://schemas.openxmlformats.org/officeDocument/2006/relationships/customXml" Target="../ink/ink2281.xml"/><Relationship Id="rId45" Type="http://schemas.openxmlformats.org/officeDocument/2006/relationships/customXml" Target="../ink/ink2286.xml"/><Relationship Id="rId66" Type="http://schemas.openxmlformats.org/officeDocument/2006/relationships/customXml" Target="../ink/ink2307.xml"/><Relationship Id="rId87" Type="http://schemas.openxmlformats.org/officeDocument/2006/relationships/customXml" Target="../ink/ink2328.xml"/><Relationship Id="rId61" Type="http://schemas.openxmlformats.org/officeDocument/2006/relationships/customXml" Target="../ink/ink2302.xml"/><Relationship Id="rId82" Type="http://schemas.openxmlformats.org/officeDocument/2006/relationships/customXml" Target="../ink/ink2323.xml"/><Relationship Id="rId19" Type="http://schemas.openxmlformats.org/officeDocument/2006/relationships/customXml" Target="../ink/ink2260.xml"/><Relationship Id="rId14" Type="http://schemas.openxmlformats.org/officeDocument/2006/relationships/customXml" Target="../ink/ink2255.xml"/><Relationship Id="rId30" Type="http://schemas.openxmlformats.org/officeDocument/2006/relationships/customXml" Target="../ink/ink2271.xml"/><Relationship Id="rId35" Type="http://schemas.openxmlformats.org/officeDocument/2006/relationships/customXml" Target="../ink/ink2276.xml"/><Relationship Id="rId56" Type="http://schemas.openxmlformats.org/officeDocument/2006/relationships/customXml" Target="../ink/ink2297.xml"/><Relationship Id="rId77" Type="http://schemas.openxmlformats.org/officeDocument/2006/relationships/customXml" Target="../ink/ink23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ustomXml" Target="../ink/ink23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Relationship Id="rId6" Type="http://schemas.openxmlformats.org/officeDocument/2006/relationships/customXml" Target="../ink/ink2338.xml"/><Relationship Id="rId5" Type="http://schemas.openxmlformats.org/officeDocument/2006/relationships/customXml" Target="../ink/ink2337.xml"/><Relationship Id="rId4" Type="http://schemas.openxmlformats.org/officeDocument/2006/relationships/customXml" Target="../ink/ink2336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453.xml"/><Relationship Id="rId21" Type="http://schemas.openxmlformats.org/officeDocument/2006/relationships/customXml" Target="../ink/ink2357.xml"/><Relationship Id="rId42" Type="http://schemas.openxmlformats.org/officeDocument/2006/relationships/customXml" Target="../ink/ink2378.xml"/><Relationship Id="rId63" Type="http://schemas.openxmlformats.org/officeDocument/2006/relationships/customXml" Target="../ink/ink2399.xml"/><Relationship Id="rId84" Type="http://schemas.openxmlformats.org/officeDocument/2006/relationships/customXml" Target="../ink/ink2420.xml"/><Relationship Id="rId138" Type="http://schemas.openxmlformats.org/officeDocument/2006/relationships/customXml" Target="../ink/ink2474.xml"/><Relationship Id="rId159" Type="http://schemas.openxmlformats.org/officeDocument/2006/relationships/customXml" Target="../ink/ink2495.xml"/><Relationship Id="rId170" Type="http://schemas.openxmlformats.org/officeDocument/2006/relationships/customXml" Target="../ink/ink2506.xml"/><Relationship Id="rId191" Type="http://schemas.openxmlformats.org/officeDocument/2006/relationships/customXml" Target="../ink/ink2527.xml"/><Relationship Id="rId205" Type="http://schemas.openxmlformats.org/officeDocument/2006/relationships/customXml" Target="../ink/ink2541.xml"/><Relationship Id="rId107" Type="http://schemas.openxmlformats.org/officeDocument/2006/relationships/customXml" Target="../ink/ink2443.xml"/><Relationship Id="rId11" Type="http://schemas.openxmlformats.org/officeDocument/2006/relationships/customXml" Target="../ink/ink2347.xml"/><Relationship Id="rId32" Type="http://schemas.openxmlformats.org/officeDocument/2006/relationships/customXml" Target="../ink/ink2368.xml"/><Relationship Id="rId53" Type="http://schemas.openxmlformats.org/officeDocument/2006/relationships/customXml" Target="../ink/ink2389.xml"/><Relationship Id="rId74" Type="http://schemas.openxmlformats.org/officeDocument/2006/relationships/customXml" Target="../ink/ink2410.xml"/><Relationship Id="rId128" Type="http://schemas.openxmlformats.org/officeDocument/2006/relationships/customXml" Target="../ink/ink2464.xml"/><Relationship Id="rId149" Type="http://schemas.openxmlformats.org/officeDocument/2006/relationships/customXml" Target="../ink/ink2485.xml"/><Relationship Id="rId5" Type="http://schemas.openxmlformats.org/officeDocument/2006/relationships/customXml" Target="../ink/ink2341.xml"/><Relationship Id="rId95" Type="http://schemas.openxmlformats.org/officeDocument/2006/relationships/customXml" Target="../ink/ink2431.xml"/><Relationship Id="rId160" Type="http://schemas.openxmlformats.org/officeDocument/2006/relationships/customXml" Target="../ink/ink2496.xml"/><Relationship Id="rId181" Type="http://schemas.openxmlformats.org/officeDocument/2006/relationships/customXml" Target="../ink/ink2517.xml"/><Relationship Id="rId22" Type="http://schemas.openxmlformats.org/officeDocument/2006/relationships/customXml" Target="../ink/ink2358.xml"/><Relationship Id="rId43" Type="http://schemas.openxmlformats.org/officeDocument/2006/relationships/customXml" Target="../ink/ink2379.xml"/><Relationship Id="rId64" Type="http://schemas.openxmlformats.org/officeDocument/2006/relationships/customXml" Target="../ink/ink2400.xml"/><Relationship Id="rId118" Type="http://schemas.openxmlformats.org/officeDocument/2006/relationships/customXml" Target="../ink/ink2454.xml"/><Relationship Id="rId139" Type="http://schemas.openxmlformats.org/officeDocument/2006/relationships/customXml" Target="../ink/ink2475.xml"/><Relationship Id="rId85" Type="http://schemas.openxmlformats.org/officeDocument/2006/relationships/customXml" Target="../ink/ink2421.xml"/><Relationship Id="rId150" Type="http://schemas.openxmlformats.org/officeDocument/2006/relationships/customXml" Target="../ink/ink2486.xml"/><Relationship Id="rId171" Type="http://schemas.openxmlformats.org/officeDocument/2006/relationships/customXml" Target="../ink/ink2507.xml"/><Relationship Id="rId192" Type="http://schemas.openxmlformats.org/officeDocument/2006/relationships/customXml" Target="../ink/ink2528.xml"/><Relationship Id="rId12" Type="http://schemas.openxmlformats.org/officeDocument/2006/relationships/customXml" Target="../ink/ink2348.xml"/><Relationship Id="rId33" Type="http://schemas.openxmlformats.org/officeDocument/2006/relationships/customXml" Target="../ink/ink2369.xml"/><Relationship Id="rId108" Type="http://schemas.openxmlformats.org/officeDocument/2006/relationships/customXml" Target="../ink/ink2444.xml"/><Relationship Id="rId129" Type="http://schemas.openxmlformats.org/officeDocument/2006/relationships/customXml" Target="../ink/ink2465.xml"/><Relationship Id="rId54" Type="http://schemas.openxmlformats.org/officeDocument/2006/relationships/customXml" Target="../ink/ink2390.xml"/><Relationship Id="rId75" Type="http://schemas.openxmlformats.org/officeDocument/2006/relationships/customXml" Target="../ink/ink2411.xml"/><Relationship Id="rId96" Type="http://schemas.openxmlformats.org/officeDocument/2006/relationships/customXml" Target="../ink/ink2432.xml"/><Relationship Id="rId140" Type="http://schemas.openxmlformats.org/officeDocument/2006/relationships/customXml" Target="../ink/ink2476.xml"/><Relationship Id="rId161" Type="http://schemas.openxmlformats.org/officeDocument/2006/relationships/customXml" Target="../ink/ink2497.xml"/><Relationship Id="rId182" Type="http://schemas.openxmlformats.org/officeDocument/2006/relationships/customXml" Target="../ink/ink2518.xml"/><Relationship Id="rId6" Type="http://schemas.openxmlformats.org/officeDocument/2006/relationships/customXml" Target="../ink/ink2342.xml"/><Relationship Id="rId23" Type="http://schemas.openxmlformats.org/officeDocument/2006/relationships/customXml" Target="../ink/ink2359.xml"/><Relationship Id="rId119" Type="http://schemas.openxmlformats.org/officeDocument/2006/relationships/customXml" Target="../ink/ink2455.xml"/><Relationship Id="rId44" Type="http://schemas.openxmlformats.org/officeDocument/2006/relationships/customXml" Target="../ink/ink2380.xml"/><Relationship Id="rId65" Type="http://schemas.openxmlformats.org/officeDocument/2006/relationships/customXml" Target="../ink/ink2401.xml"/><Relationship Id="rId86" Type="http://schemas.openxmlformats.org/officeDocument/2006/relationships/customXml" Target="../ink/ink2422.xml"/><Relationship Id="rId130" Type="http://schemas.openxmlformats.org/officeDocument/2006/relationships/customXml" Target="../ink/ink2466.xml"/><Relationship Id="rId151" Type="http://schemas.openxmlformats.org/officeDocument/2006/relationships/customXml" Target="../ink/ink2487.xml"/><Relationship Id="rId172" Type="http://schemas.openxmlformats.org/officeDocument/2006/relationships/customXml" Target="../ink/ink2508.xml"/><Relationship Id="rId193" Type="http://schemas.openxmlformats.org/officeDocument/2006/relationships/customXml" Target="../ink/ink2529.xml"/><Relationship Id="rId13" Type="http://schemas.openxmlformats.org/officeDocument/2006/relationships/customXml" Target="../ink/ink2349.xml"/><Relationship Id="rId109" Type="http://schemas.openxmlformats.org/officeDocument/2006/relationships/customXml" Target="../ink/ink2445.xml"/><Relationship Id="rId34" Type="http://schemas.openxmlformats.org/officeDocument/2006/relationships/customXml" Target="../ink/ink2370.xml"/><Relationship Id="rId55" Type="http://schemas.openxmlformats.org/officeDocument/2006/relationships/customXml" Target="../ink/ink2391.xml"/><Relationship Id="rId76" Type="http://schemas.openxmlformats.org/officeDocument/2006/relationships/customXml" Target="../ink/ink2412.xml"/><Relationship Id="rId97" Type="http://schemas.openxmlformats.org/officeDocument/2006/relationships/customXml" Target="../ink/ink2433.xml"/><Relationship Id="rId120" Type="http://schemas.openxmlformats.org/officeDocument/2006/relationships/customXml" Target="../ink/ink2456.xml"/><Relationship Id="rId141" Type="http://schemas.openxmlformats.org/officeDocument/2006/relationships/customXml" Target="../ink/ink2477.xml"/><Relationship Id="rId7" Type="http://schemas.openxmlformats.org/officeDocument/2006/relationships/customXml" Target="../ink/ink2343.xml"/><Relationship Id="rId162" Type="http://schemas.openxmlformats.org/officeDocument/2006/relationships/customXml" Target="../ink/ink2498.xml"/><Relationship Id="rId183" Type="http://schemas.openxmlformats.org/officeDocument/2006/relationships/customXml" Target="../ink/ink2519.xml"/><Relationship Id="rId24" Type="http://schemas.openxmlformats.org/officeDocument/2006/relationships/customXml" Target="../ink/ink2360.xml"/><Relationship Id="rId40" Type="http://schemas.openxmlformats.org/officeDocument/2006/relationships/customXml" Target="../ink/ink2376.xml"/><Relationship Id="rId45" Type="http://schemas.openxmlformats.org/officeDocument/2006/relationships/customXml" Target="../ink/ink2381.xml"/><Relationship Id="rId66" Type="http://schemas.openxmlformats.org/officeDocument/2006/relationships/customXml" Target="../ink/ink2402.xml"/><Relationship Id="rId87" Type="http://schemas.openxmlformats.org/officeDocument/2006/relationships/customXml" Target="../ink/ink2423.xml"/><Relationship Id="rId110" Type="http://schemas.openxmlformats.org/officeDocument/2006/relationships/customXml" Target="../ink/ink2446.xml"/><Relationship Id="rId115" Type="http://schemas.openxmlformats.org/officeDocument/2006/relationships/customXml" Target="../ink/ink2451.xml"/><Relationship Id="rId131" Type="http://schemas.openxmlformats.org/officeDocument/2006/relationships/customXml" Target="../ink/ink2467.xml"/><Relationship Id="rId136" Type="http://schemas.openxmlformats.org/officeDocument/2006/relationships/customXml" Target="../ink/ink2472.xml"/><Relationship Id="rId157" Type="http://schemas.openxmlformats.org/officeDocument/2006/relationships/customXml" Target="../ink/ink2493.xml"/><Relationship Id="rId178" Type="http://schemas.openxmlformats.org/officeDocument/2006/relationships/customXml" Target="../ink/ink2514.xml"/><Relationship Id="rId61" Type="http://schemas.openxmlformats.org/officeDocument/2006/relationships/customXml" Target="../ink/ink2397.xml"/><Relationship Id="rId82" Type="http://schemas.openxmlformats.org/officeDocument/2006/relationships/customXml" Target="../ink/ink2418.xml"/><Relationship Id="rId152" Type="http://schemas.openxmlformats.org/officeDocument/2006/relationships/customXml" Target="../ink/ink2488.xml"/><Relationship Id="rId173" Type="http://schemas.openxmlformats.org/officeDocument/2006/relationships/customXml" Target="../ink/ink2509.xml"/><Relationship Id="rId194" Type="http://schemas.openxmlformats.org/officeDocument/2006/relationships/customXml" Target="../ink/ink2530.xml"/><Relationship Id="rId199" Type="http://schemas.openxmlformats.org/officeDocument/2006/relationships/customXml" Target="../ink/ink2535.xml"/><Relationship Id="rId203" Type="http://schemas.openxmlformats.org/officeDocument/2006/relationships/customXml" Target="../ink/ink2539.xml"/><Relationship Id="rId19" Type="http://schemas.openxmlformats.org/officeDocument/2006/relationships/customXml" Target="../ink/ink2355.xml"/><Relationship Id="rId14" Type="http://schemas.openxmlformats.org/officeDocument/2006/relationships/customXml" Target="../ink/ink2350.xml"/><Relationship Id="rId30" Type="http://schemas.openxmlformats.org/officeDocument/2006/relationships/customXml" Target="../ink/ink2366.xml"/><Relationship Id="rId35" Type="http://schemas.openxmlformats.org/officeDocument/2006/relationships/customXml" Target="../ink/ink2371.xml"/><Relationship Id="rId56" Type="http://schemas.openxmlformats.org/officeDocument/2006/relationships/customXml" Target="../ink/ink2392.xml"/><Relationship Id="rId77" Type="http://schemas.openxmlformats.org/officeDocument/2006/relationships/customXml" Target="../ink/ink2413.xml"/><Relationship Id="rId100" Type="http://schemas.openxmlformats.org/officeDocument/2006/relationships/customXml" Target="../ink/ink2436.xml"/><Relationship Id="rId105" Type="http://schemas.openxmlformats.org/officeDocument/2006/relationships/customXml" Target="../ink/ink2441.xml"/><Relationship Id="rId126" Type="http://schemas.openxmlformats.org/officeDocument/2006/relationships/customXml" Target="../ink/ink2462.xml"/><Relationship Id="rId147" Type="http://schemas.openxmlformats.org/officeDocument/2006/relationships/customXml" Target="../ink/ink2483.xml"/><Relationship Id="rId168" Type="http://schemas.openxmlformats.org/officeDocument/2006/relationships/customXml" Target="../ink/ink2504.xml"/><Relationship Id="rId8" Type="http://schemas.openxmlformats.org/officeDocument/2006/relationships/customXml" Target="../ink/ink2344.xml"/><Relationship Id="rId51" Type="http://schemas.openxmlformats.org/officeDocument/2006/relationships/customXml" Target="../ink/ink2387.xml"/><Relationship Id="rId72" Type="http://schemas.openxmlformats.org/officeDocument/2006/relationships/customXml" Target="../ink/ink2408.xml"/><Relationship Id="rId93" Type="http://schemas.openxmlformats.org/officeDocument/2006/relationships/customXml" Target="../ink/ink2429.xml"/><Relationship Id="rId98" Type="http://schemas.openxmlformats.org/officeDocument/2006/relationships/customXml" Target="../ink/ink2434.xml"/><Relationship Id="rId121" Type="http://schemas.openxmlformats.org/officeDocument/2006/relationships/customXml" Target="../ink/ink2457.xml"/><Relationship Id="rId142" Type="http://schemas.openxmlformats.org/officeDocument/2006/relationships/customXml" Target="../ink/ink2478.xml"/><Relationship Id="rId163" Type="http://schemas.openxmlformats.org/officeDocument/2006/relationships/customXml" Target="../ink/ink2499.xml"/><Relationship Id="rId184" Type="http://schemas.openxmlformats.org/officeDocument/2006/relationships/customXml" Target="../ink/ink2520.xml"/><Relationship Id="rId189" Type="http://schemas.openxmlformats.org/officeDocument/2006/relationships/customXml" Target="../ink/ink2525.xml"/><Relationship Id="rId3" Type="http://schemas.openxmlformats.org/officeDocument/2006/relationships/image" Target="../media/image28.png"/><Relationship Id="rId25" Type="http://schemas.openxmlformats.org/officeDocument/2006/relationships/customXml" Target="../ink/ink2361.xml"/><Relationship Id="rId46" Type="http://schemas.openxmlformats.org/officeDocument/2006/relationships/customXml" Target="../ink/ink2382.xml"/><Relationship Id="rId67" Type="http://schemas.openxmlformats.org/officeDocument/2006/relationships/customXml" Target="../ink/ink2403.xml"/><Relationship Id="rId116" Type="http://schemas.openxmlformats.org/officeDocument/2006/relationships/customXml" Target="../ink/ink2452.xml"/><Relationship Id="rId137" Type="http://schemas.openxmlformats.org/officeDocument/2006/relationships/customXml" Target="../ink/ink2473.xml"/><Relationship Id="rId158" Type="http://schemas.openxmlformats.org/officeDocument/2006/relationships/customXml" Target="../ink/ink2494.xml"/><Relationship Id="rId20" Type="http://schemas.openxmlformats.org/officeDocument/2006/relationships/customXml" Target="../ink/ink2356.xml"/><Relationship Id="rId41" Type="http://schemas.openxmlformats.org/officeDocument/2006/relationships/customXml" Target="../ink/ink2377.xml"/><Relationship Id="rId62" Type="http://schemas.openxmlformats.org/officeDocument/2006/relationships/customXml" Target="../ink/ink2398.xml"/><Relationship Id="rId83" Type="http://schemas.openxmlformats.org/officeDocument/2006/relationships/customXml" Target="../ink/ink2419.xml"/><Relationship Id="rId88" Type="http://schemas.openxmlformats.org/officeDocument/2006/relationships/customXml" Target="../ink/ink2424.xml"/><Relationship Id="rId111" Type="http://schemas.openxmlformats.org/officeDocument/2006/relationships/customXml" Target="../ink/ink2447.xml"/><Relationship Id="rId132" Type="http://schemas.openxmlformats.org/officeDocument/2006/relationships/customXml" Target="../ink/ink2468.xml"/><Relationship Id="rId153" Type="http://schemas.openxmlformats.org/officeDocument/2006/relationships/customXml" Target="../ink/ink2489.xml"/><Relationship Id="rId174" Type="http://schemas.openxmlformats.org/officeDocument/2006/relationships/customXml" Target="../ink/ink2510.xml"/><Relationship Id="rId179" Type="http://schemas.openxmlformats.org/officeDocument/2006/relationships/customXml" Target="../ink/ink2515.xml"/><Relationship Id="rId195" Type="http://schemas.openxmlformats.org/officeDocument/2006/relationships/customXml" Target="../ink/ink2531.xml"/><Relationship Id="rId190" Type="http://schemas.openxmlformats.org/officeDocument/2006/relationships/customXml" Target="../ink/ink2526.xml"/><Relationship Id="rId204" Type="http://schemas.openxmlformats.org/officeDocument/2006/relationships/customXml" Target="../ink/ink2540.xml"/><Relationship Id="rId15" Type="http://schemas.openxmlformats.org/officeDocument/2006/relationships/customXml" Target="../ink/ink2351.xml"/><Relationship Id="rId36" Type="http://schemas.openxmlformats.org/officeDocument/2006/relationships/customXml" Target="../ink/ink2372.xml"/><Relationship Id="rId57" Type="http://schemas.openxmlformats.org/officeDocument/2006/relationships/customXml" Target="../ink/ink2393.xml"/><Relationship Id="rId106" Type="http://schemas.openxmlformats.org/officeDocument/2006/relationships/customXml" Target="../ink/ink2442.xml"/><Relationship Id="rId127" Type="http://schemas.openxmlformats.org/officeDocument/2006/relationships/customXml" Target="../ink/ink2463.xml"/><Relationship Id="rId10" Type="http://schemas.openxmlformats.org/officeDocument/2006/relationships/customXml" Target="../ink/ink2346.xml"/><Relationship Id="rId31" Type="http://schemas.openxmlformats.org/officeDocument/2006/relationships/customXml" Target="../ink/ink2367.xml"/><Relationship Id="rId52" Type="http://schemas.openxmlformats.org/officeDocument/2006/relationships/customXml" Target="../ink/ink2388.xml"/><Relationship Id="rId73" Type="http://schemas.openxmlformats.org/officeDocument/2006/relationships/customXml" Target="../ink/ink2409.xml"/><Relationship Id="rId78" Type="http://schemas.openxmlformats.org/officeDocument/2006/relationships/customXml" Target="../ink/ink2414.xml"/><Relationship Id="rId94" Type="http://schemas.openxmlformats.org/officeDocument/2006/relationships/customXml" Target="../ink/ink2430.xml"/><Relationship Id="rId99" Type="http://schemas.openxmlformats.org/officeDocument/2006/relationships/customXml" Target="../ink/ink2435.xml"/><Relationship Id="rId101" Type="http://schemas.openxmlformats.org/officeDocument/2006/relationships/customXml" Target="../ink/ink2437.xml"/><Relationship Id="rId122" Type="http://schemas.openxmlformats.org/officeDocument/2006/relationships/customXml" Target="../ink/ink2458.xml"/><Relationship Id="rId143" Type="http://schemas.openxmlformats.org/officeDocument/2006/relationships/customXml" Target="../ink/ink2479.xml"/><Relationship Id="rId148" Type="http://schemas.openxmlformats.org/officeDocument/2006/relationships/customXml" Target="../ink/ink2484.xml"/><Relationship Id="rId164" Type="http://schemas.openxmlformats.org/officeDocument/2006/relationships/customXml" Target="../ink/ink2500.xml"/><Relationship Id="rId169" Type="http://schemas.openxmlformats.org/officeDocument/2006/relationships/customXml" Target="../ink/ink2505.xml"/><Relationship Id="rId185" Type="http://schemas.openxmlformats.org/officeDocument/2006/relationships/customXml" Target="../ink/ink2521.xml"/><Relationship Id="rId4" Type="http://schemas.openxmlformats.org/officeDocument/2006/relationships/customXml" Target="../ink/ink2340.xml"/><Relationship Id="rId9" Type="http://schemas.openxmlformats.org/officeDocument/2006/relationships/customXml" Target="../ink/ink2345.xml"/><Relationship Id="rId180" Type="http://schemas.openxmlformats.org/officeDocument/2006/relationships/customXml" Target="../ink/ink2516.xml"/><Relationship Id="rId26" Type="http://schemas.openxmlformats.org/officeDocument/2006/relationships/customXml" Target="../ink/ink2362.xml"/><Relationship Id="rId47" Type="http://schemas.openxmlformats.org/officeDocument/2006/relationships/customXml" Target="../ink/ink2383.xml"/><Relationship Id="rId68" Type="http://schemas.openxmlformats.org/officeDocument/2006/relationships/customXml" Target="../ink/ink2404.xml"/><Relationship Id="rId89" Type="http://schemas.openxmlformats.org/officeDocument/2006/relationships/customXml" Target="../ink/ink2425.xml"/><Relationship Id="rId112" Type="http://schemas.openxmlformats.org/officeDocument/2006/relationships/customXml" Target="../ink/ink2448.xml"/><Relationship Id="rId133" Type="http://schemas.openxmlformats.org/officeDocument/2006/relationships/customXml" Target="../ink/ink2469.xml"/><Relationship Id="rId154" Type="http://schemas.openxmlformats.org/officeDocument/2006/relationships/customXml" Target="../ink/ink2490.xml"/><Relationship Id="rId175" Type="http://schemas.openxmlformats.org/officeDocument/2006/relationships/customXml" Target="../ink/ink2511.xml"/><Relationship Id="rId196" Type="http://schemas.openxmlformats.org/officeDocument/2006/relationships/customXml" Target="../ink/ink2532.xml"/><Relationship Id="rId200" Type="http://schemas.openxmlformats.org/officeDocument/2006/relationships/customXml" Target="../ink/ink2536.xml"/><Relationship Id="rId16" Type="http://schemas.openxmlformats.org/officeDocument/2006/relationships/customXml" Target="../ink/ink2352.xml"/><Relationship Id="rId37" Type="http://schemas.openxmlformats.org/officeDocument/2006/relationships/customXml" Target="../ink/ink2373.xml"/><Relationship Id="rId58" Type="http://schemas.openxmlformats.org/officeDocument/2006/relationships/customXml" Target="../ink/ink2394.xml"/><Relationship Id="rId79" Type="http://schemas.openxmlformats.org/officeDocument/2006/relationships/customXml" Target="../ink/ink2415.xml"/><Relationship Id="rId102" Type="http://schemas.openxmlformats.org/officeDocument/2006/relationships/customXml" Target="../ink/ink2438.xml"/><Relationship Id="rId123" Type="http://schemas.openxmlformats.org/officeDocument/2006/relationships/customXml" Target="../ink/ink2459.xml"/><Relationship Id="rId144" Type="http://schemas.openxmlformats.org/officeDocument/2006/relationships/customXml" Target="../ink/ink2480.xml"/><Relationship Id="rId90" Type="http://schemas.openxmlformats.org/officeDocument/2006/relationships/customXml" Target="../ink/ink2426.xml"/><Relationship Id="rId165" Type="http://schemas.openxmlformats.org/officeDocument/2006/relationships/customXml" Target="../ink/ink2501.xml"/><Relationship Id="rId186" Type="http://schemas.openxmlformats.org/officeDocument/2006/relationships/customXml" Target="../ink/ink2522.xml"/><Relationship Id="rId27" Type="http://schemas.openxmlformats.org/officeDocument/2006/relationships/customXml" Target="../ink/ink2363.xml"/><Relationship Id="rId48" Type="http://schemas.openxmlformats.org/officeDocument/2006/relationships/customXml" Target="../ink/ink2384.xml"/><Relationship Id="rId69" Type="http://schemas.openxmlformats.org/officeDocument/2006/relationships/customXml" Target="../ink/ink2405.xml"/><Relationship Id="rId113" Type="http://schemas.openxmlformats.org/officeDocument/2006/relationships/customXml" Target="../ink/ink2449.xml"/><Relationship Id="rId134" Type="http://schemas.openxmlformats.org/officeDocument/2006/relationships/customXml" Target="../ink/ink2470.xml"/><Relationship Id="rId80" Type="http://schemas.openxmlformats.org/officeDocument/2006/relationships/customXml" Target="../ink/ink2416.xml"/><Relationship Id="rId155" Type="http://schemas.openxmlformats.org/officeDocument/2006/relationships/customXml" Target="../ink/ink2491.xml"/><Relationship Id="rId176" Type="http://schemas.openxmlformats.org/officeDocument/2006/relationships/customXml" Target="../ink/ink2512.xml"/><Relationship Id="rId197" Type="http://schemas.openxmlformats.org/officeDocument/2006/relationships/customXml" Target="../ink/ink2533.xml"/><Relationship Id="rId201" Type="http://schemas.openxmlformats.org/officeDocument/2006/relationships/customXml" Target="../ink/ink2537.xml"/><Relationship Id="rId17" Type="http://schemas.openxmlformats.org/officeDocument/2006/relationships/customXml" Target="../ink/ink2353.xml"/><Relationship Id="rId38" Type="http://schemas.openxmlformats.org/officeDocument/2006/relationships/customXml" Target="../ink/ink2374.xml"/><Relationship Id="rId59" Type="http://schemas.openxmlformats.org/officeDocument/2006/relationships/customXml" Target="../ink/ink2395.xml"/><Relationship Id="rId103" Type="http://schemas.openxmlformats.org/officeDocument/2006/relationships/customXml" Target="../ink/ink2439.xml"/><Relationship Id="rId124" Type="http://schemas.openxmlformats.org/officeDocument/2006/relationships/customXml" Target="../ink/ink2460.xml"/><Relationship Id="rId70" Type="http://schemas.openxmlformats.org/officeDocument/2006/relationships/customXml" Target="../ink/ink2406.xml"/><Relationship Id="rId91" Type="http://schemas.openxmlformats.org/officeDocument/2006/relationships/customXml" Target="../ink/ink2427.xml"/><Relationship Id="rId145" Type="http://schemas.openxmlformats.org/officeDocument/2006/relationships/customXml" Target="../ink/ink2481.xml"/><Relationship Id="rId166" Type="http://schemas.openxmlformats.org/officeDocument/2006/relationships/customXml" Target="../ink/ink2502.xml"/><Relationship Id="rId187" Type="http://schemas.openxmlformats.org/officeDocument/2006/relationships/customXml" Target="../ink/ink2523.xml"/><Relationship Id="rId1" Type="http://schemas.openxmlformats.org/officeDocument/2006/relationships/tags" Target="../tags/tag98.xml"/><Relationship Id="rId28" Type="http://schemas.openxmlformats.org/officeDocument/2006/relationships/customXml" Target="../ink/ink2364.xml"/><Relationship Id="rId49" Type="http://schemas.openxmlformats.org/officeDocument/2006/relationships/customXml" Target="../ink/ink2385.xml"/><Relationship Id="rId114" Type="http://schemas.openxmlformats.org/officeDocument/2006/relationships/customXml" Target="../ink/ink2450.xml"/><Relationship Id="rId60" Type="http://schemas.openxmlformats.org/officeDocument/2006/relationships/customXml" Target="../ink/ink2396.xml"/><Relationship Id="rId81" Type="http://schemas.openxmlformats.org/officeDocument/2006/relationships/customXml" Target="../ink/ink2417.xml"/><Relationship Id="rId135" Type="http://schemas.openxmlformats.org/officeDocument/2006/relationships/customXml" Target="../ink/ink2471.xml"/><Relationship Id="rId156" Type="http://schemas.openxmlformats.org/officeDocument/2006/relationships/customXml" Target="../ink/ink2492.xml"/><Relationship Id="rId177" Type="http://schemas.openxmlformats.org/officeDocument/2006/relationships/customXml" Target="../ink/ink2513.xml"/><Relationship Id="rId198" Type="http://schemas.openxmlformats.org/officeDocument/2006/relationships/customXml" Target="../ink/ink2534.xml"/><Relationship Id="rId202" Type="http://schemas.openxmlformats.org/officeDocument/2006/relationships/customXml" Target="../ink/ink2538.xml"/><Relationship Id="rId18" Type="http://schemas.openxmlformats.org/officeDocument/2006/relationships/customXml" Target="../ink/ink2354.xml"/><Relationship Id="rId39" Type="http://schemas.openxmlformats.org/officeDocument/2006/relationships/customXml" Target="../ink/ink2375.xml"/><Relationship Id="rId50" Type="http://schemas.openxmlformats.org/officeDocument/2006/relationships/customXml" Target="../ink/ink2386.xml"/><Relationship Id="rId104" Type="http://schemas.openxmlformats.org/officeDocument/2006/relationships/customXml" Target="../ink/ink2440.xml"/><Relationship Id="rId125" Type="http://schemas.openxmlformats.org/officeDocument/2006/relationships/customXml" Target="../ink/ink2461.xml"/><Relationship Id="rId146" Type="http://schemas.openxmlformats.org/officeDocument/2006/relationships/customXml" Target="../ink/ink2482.xml"/><Relationship Id="rId167" Type="http://schemas.openxmlformats.org/officeDocument/2006/relationships/customXml" Target="../ink/ink2503.xml"/><Relationship Id="rId188" Type="http://schemas.openxmlformats.org/officeDocument/2006/relationships/customXml" Target="../ink/ink2524.xml"/><Relationship Id="rId71" Type="http://schemas.openxmlformats.org/officeDocument/2006/relationships/customXml" Target="../ink/ink2407.xml"/><Relationship Id="rId92" Type="http://schemas.openxmlformats.org/officeDocument/2006/relationships/customXml" Target="../ink/ink242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36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9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563.xml"/><Relationship Id="rId21" Type="http://schemas.openxmlformats.org/officeDocument/2006/relationships/customXml" Target="../ink/ink2558.xml"/><Relationship Id="rId42" Type="http://schemas.openxmlformats.org/officeDocument/2006/relationships/customXml" Target="../ink/ink2579.xml"/><Relationship Id="rId47" Type="http://schemas.openxmlformats.org/officeDocument/2006/relationships/customXml" Target="../ink/ink2584.xml"/><Relationship Id="rId63" Type="http://schemas.openxmlformats.org/officeDocument/2006/relationships/customXml" Target="../ink/ink2600.xml"/><Relationship Id="rId68" Type="http://schemas.openxmlformats.org/officeDocument/2006/relationships/customXml" Target="../ink/ink2605.xml"/><Relationship Id="rId84" Type="http://schemas.openxmlformats.org/officeDocument/2006/relationships/customXml" Target="../ink/ink2621.xml"/><Relationship Id="rId16" Type="http://schemas.openxmlformats.org/officeDocument/2006/relationships/customXml" Target="../ink/ink2553.xml"/><Relationship Id="rId11" Type="http://schemas.openxmlformats.org/officeDocument/2006/relationships/customXml" Target="../ink/ink2548.xml"/><Relationship Id="rId32" Type="http://schemas.openxmlformats.org/officeDocument/2006/relationships/customXml" Target="../ink/ink2569.xml"/><Relationship Id="rId37" Type="http://schemas.openxmlformats.org/officeDocument/2006/relationships/customXml" Target="../ink/ink2574.xml"/><Relationship Id="rId53" Type="http://schemas.openxmlformats.org/officeDocument/2006/relationships/customXml" Target="../ink/ink2590.xml"/><Relationship Id="rId58" Type="http://schemas.openxmlformats.org/officeDocument/2006/relationships/customXml" Target="../ink/ink2595.xml"/><Relationship Id="rId74" Type="http://schemas.openxmlformats.org/officeDocument/2006/relationships/customXml" Target="../ink/ink2611.xml"/><Relationship Id="rId79" Type="http://schemas.openxmlformats.org/officeDocument/2006/relationships/customXml" Target="../ink/ink2616.xml"/><Relationship Id="rId5" Type="http://schemas.openxmlformats.org/officeDocument/2006/relationships/customXml" Target="../ink/ink2542.xml"/><Relationship Id="rId19" Type="http://schemas.openxmlformats.org/officeDocument/2006/relationships/customXml" Target="../ink/ink2556.xml"/><Relationship Id="rId14" Type="http://schemas.openxmlformats.org/officeDocument/2006/relationships/customXml" Target="../ink/ink2551.xml"/><Relationship Id="rId22" Type="http://schemas.openxmlformats.org/officeDocument/2006/relationships/customXml" Target="../ink/ink2559.xml"/><Relationship Id="rId27" Type="http://schemas.openxmlformats.org/officeDocument/2006/relationships/customXml" Target="../ink/ink2564.xml"/><Relationship Id="rId30" Type="http://schemas.openxmlformats.org/officeDocument/2006/relationships/customXml" Target="../ink/ink2567.xml"/><Relationship Id="rId35" Type="http://schemas.openxmlformats.org/officeDocument/2006/relationships/customXml" Target="../ink/ink2572.xml"/><Relationship Id="rId43" Type="http://schemas.openxmlformats.org/officeDocument/2006/relationships/customXml" Target="../ink/ink2580.xml"/><Relationship Id="rId48" Type="http://schemas.openxmlformats.org/officeDocument/2006/relationships/customXml" Target="../ink/ink2585.xml"/><Relationship Id="rId56" Type="http://schemas.openxmlformats.org/officeDocument/2006/relationships/customXml" Target="../ink/ink2593.xml"/><Relationship Id="rId64" Type="http://schemas.openxmlformats.org/officeDocument/2006/relationships/customXml" Target="../ink/ink2601.xml"/><Relationship Id="rId69" Type="http://schemas.openxmlformats.org/officeDocument/2006/relationships/customXml" Target="../ink/ink2606.xml"/><Relationship Id="rId77" Type="http://schemas.openxmlformats.org/officeDocument/2006/relationships/customXml" Target="../ink/ink2614.xml"/><Relationship Id="rId8" Type="http://schemas.openxmlformats.org/officeDocument/2006/relationships/customXml" Target="../ink/ink2545.xml"/><Relationship Id="rId51" Type="http://schemas.openxmlformats.org/officeDocument/2006/relationships/customXml" Target="../ink/ink2588.xml"/><Relationship Id="rId72" Type="http://schemas.openxmlformats.org/officeDocument/2006/relationships/customXml" Target="../ink/ink2609.xml"/><Relationship Id="rId80" Type="http://schemas.openxmlformats.org/officeDocument/2006/relationships/customXml" Target="../ink/ink2617.xml"/><Relationship Id="rId85" Type="http://schemas.openxmlformats.org/officeDocument/2006/relationships/customXml" Target="../ink/ink2622.xml"/><Relationship Id="rId3" Type="http://schemas.openxmlformats.org/officeDocument/2006/relationships/image" Target="../media/image29.png"/><Relationship Id="rId12" Type="http://schemas.openxmlformats.org/officeDocument/2006/relationships/customXml" Target="../ink/ink2549.xml"/><Relationship Id="rId17" Type="http://schemas.openxmlformats.org/officeDocument/2006/relationships/customXml" Target="../ink/ink2554.xml"/><Relationship Id="rId25" Type="http://schemas.openxmlformats.org/officeDocument/2006/relationships/customXml" Target="../ink/ink2562.xml"/><Relationship Id="rId33" Type="http://schemas.openxmlformats.org/officeDocument/2006/relationships/customXml" Target="../ink/ink2570.xml"/><Relationship Id="rId38" Type="http://schemas.openxmlformats.org/officeDocument/2006/relationships/customXml" Target="../ink/ink2575.xml"/><Relationship Id="rId46" Type="http://schemas.openxmlformats.org/officeDocument/2006/relationships/customXml" Target="../ink/ink2583.xml"/><Relationship Id="rId59" Type="http://schemas.openxmlformats.org/officeDocument/2006/relationships/customXml" Target="../ink/ink2596.xml"/><Relationship Id="rId67" Type="http://schemas.openxmlformats.org/officeDocument/2006/relationships/customXml" Target="../ink/ink2604.xml"/><Relationship Id="rId20" Type="http://schemas.openxmlformats.org/officeDocument/2006/relationships/customXml" Target="../ink/ink2557.xml"/><Relationship Id="rId41" Type="http://schemas.openxmlformats.org/officeDocument/2006/relationships/customXml" Target="../ink/ink2578.xml"/><Relationship Id="rId54" Type="http://schemas.openxmlformats.org/officeDocument/2006/relationships/customXml" Target="../ink/ink2591.xml"/><Relationship Id="rId62" Type="http://schemas.openxmlformats.org/officeDocument/2006/relationships/customXml" Target="../ink/ink2599.xml"/><Relationship Id="rId70" Type="http://schemas.openxmlformats.org/officeDocument/2006/relationships/customXml" Target="../ink/ink2607.xml"/><Relationship Id="rId75" Type="http://schemas.openxmlformats.org/officeDocument/2006/relationships/customXml" Target="../ink/ink2612.xml"/><Relationship Id="rId83" Type="http://schemas.openxmlformats.org/officeDocument/2006/relationships/customXml" Target="../ink/ink2620.xml"/><Relationship Id="rId1" Type="http://schemas.openxmlformats.org/officeDocument/2006/relationships/tags" Target="../tags/tag100.xml"/><Relationship Id="rId6" Type="http://schemas.openxmlformats.org/officeDocument/2006/relationships/customXml" Target="../ink/ink2543.xml"/><Relationship Id="rId15" Type="http://schemas.openxmlformats.org/officeDocument/2006/relationships/customXml" Target="../ink/ink2552.xml"/><Relationship Id="rId23" Type="http://schemas.openxmlformats.org/officeDocument/2006/relationships/customXml" Target="../ink/ink2560.xml"/><Relationship Id="rId28" Type="http://schemas.openxmlformats.org/officeDocument/2006/relationships/customXml" Target="../ink/ink2565.xml"/><Relationship Id="rId36" Type="http://schemas.openxmlformats.org/officeDocument/2006/relationships/customXml" Target="../ink/ink2573.xml"/><Relationship Id="rId49" Type="http://schemas.openxmlformats.org/officeDocument/2006/relationships/customXml" Target="../ink/ink2586.xml"/><Relationship Id="rId57" Type="http://schemas.openxmlformats.org/officeDocument/2006/relationships/customXml" Target="../ink/ink2594.xml"/><Relationship Id="rId10" Type="http://schemas.openxmlformats.org/officeDocument/2006/relationships/customXml" Target="../ink/ink2547.xml"/><Relationship Id="rId31" Type="http://schemas.openxmlformats.org/officeDocument/2006/relationships/customXml" Target="../ink/ink2568.xml"/><Relationship Id="rId44" Type="http://schemas.openxmlformats.org/officeDocument/2006/relationships/customXml" Target="../ink/ink2581.xml"/><Relationship Id="rId52" Type="http://schemas.openxmlformats.org/officeDocument/2006/relationships/customXml" Target="../ink/ink2589.xml"/><Relationship Id="rId60" Type="http://schemas.openxmlformats.org/officeDocument/2006/relationships/customXml" Target="../ink/ink2597.xml"/><Relationship Id="rId65" Type="http://schemas.openxmlformats.org/officeDocument/2006/relationships/customXml" Target="../ink/ink2602.xml"/><Relationship Id="rId73" Type="http://schemas.openxmlformats.org/officeDocument/2006/relationships/customXml" Target="../ink/ink2610.xml"/><Relationship Id="rId78" Type="http://schemas.openxmlformats.org/officeDocument/2006/relationships/customXml" Target="../ink/ink2615.xml"/><Relationship Id="rId81" Type="http://schemas.openxmlformats.org/officeDocument/2006/relationships/customXml" Target="../ink/ink2618.xml"/><Relationship Id="rId86" Type="http://schemas.openxmlformats.org/officeDocument/2006/relationships/customXml" Target="../ink/ink2623.xml"/><Relationship Id="rId4" Type="http://schemas.openxmlformats.org/officeDocument/2006/relationships/image" Target="../media/image30.png"/><Relationship Id="rId9" Type="http://schemas.openxmlformats.org/officeDocument/2006/relationships/customXml" Target="../ink/ink2546.xml"/><Relationship Id="rId13" Type="http://schemas.openxmlformats.org/officeDocument/2006/relationships/customXml" Target="../ink/ink2550.xml"/><Relationship Id="rId18" Type="http://schemas.openxmlformats.org/officeDocument/2006/relationships/customXml" Target="../ink/ink2555.xml"/><Relationship Id="rId39" Type="http://schemas.openxmlformats.org/officeDocument/2006/relationships/customXml" Target="../ink/ink2576.xml"/><Relationship Id="rId34" Type="http://schemas.openxmlformats.org/officeDocument/2006/relationships/customXml" Target="../ink/ink2571.xml"/><Relationship Id="rId50" Type="http://schemas.openxmlformats.org/officeDocument/2006/relationships/customXml" Target="../ink/ink2587.xml"/><Relationship Id="rId55" Type="http://schemas.openxmlformats.org/officeDocument/2006/relationships/customXml" Target="../ink/ink2592.xml"/><Relationship Id="rId76" Type="http://schemas.openxmlformats.org/officeDocument/2006/relationships/customXml" Target="../ink/ink2613.xml"/><Relationship Id="rId7" Type="http://schemas.openxmlformats.org/officeDocument/2006/relationships/customXml" Target="../ink/ink2544.xml"/><Relationship Id="rId71" Type="http://schemas.openxmlformats.org/officeDocument/2006/relationships/customXml" Target="../ink/ink260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566.xml"/><Relationship Id="rId24" Type="http://schemas.openxmlformats.org/officeDocument/2006/relationships/customXml" Target="../ink/ink2561.xml"/><Relationship Id="rId40" Type="http://schemas.openxmlformats.org/officeDocument/2006/relationships/customXml" Target="../ink/ink2577.xml"/><Relationship Id="rId45" Type="http://schemas.openxmlformats.org/officeDocument/2006/relationships/customXml" Target="../ink/ink2582.xml"/><Relationship Id="rId66" Type="http://schemas.openxmlformats.org/officeDocument/2006/relationships/customXml" Target="../ink/ink2603.xml"/><Relationship Id="rId87" Type="http://schemas.openxmlformats.org/officeDocument/2006/relationships/customXml" Target="../ink/ink2624.xml"/><Relationship Id="rId61" Type="http://schemas.openxmlformats.org/officeDocument/2006/relationships/customXml" Target="../ink/ink2598.xml"/><Relationship Id="rId82" Type="http://schemas.openxmlformats.org/officeDocument/2006/relationships/customXml" Target="../ink/ink26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633.xml"/><Relationship Id="rId18" Type="http://schemas.openxmlformats.org/officeDocument/2006/relationships/customXml" Target="../ink/ink2638.xml"/><Relationship Id="rId26" Type="http://schemas.openxmlformats.org/officeDocument/2006/relationships/customXml" Target="../ink/ink2646.xml"/><Relationship Id="rId3" Type="http://schemas.openxmlformats.org/officeDocument/2006/relationships/image" Target="../media/image32.png"/><Relationship Id="rId21" Type="http://schemas.openxmlformats.org/officeDocument/2006/relationships/customXml" Target="../ink/ink2641.xml"/><Relationship Id="rId34" Type="http://schemas.openxmlformats.org/officeDocument/2006/relationships/customXml" Target="../ink/ink2654.xml"/><Relationship Id="rId7" Type="http://schemas.openxmlformats.org/officeDocument/2006/relationships/customXml" Target="../ink/ink2627.xml"/><Relationship Id="rId12" Type="http://schemas.openxmlformats.org/officeDocument/2006/relationships/customXml" Target="../ink/ink2632.xml"/><Relationship Id="rId17" Type="http://schemas.openxmlformats.org/officeDocument/2006/relationships/customXml" Target="../ink/ink2637.xml"/><Relationship Id="rId25" Type="http://schemas.openxmlformats.org/officeDocument/2006/relationships/customXml" Target="../ink/ink2645.xml"/><Relationship Id="rId33" Type="http://schemas.openxmlformats.org/officeDocument/2006/relationships/customXml" Target="../ink/ink2653.xml"/><Relationship Id="rId2" Type="http://schemas.openxmlformats.org/officeDocument/2006/relationships/image" Target="../media/image31.png"/><Relationship Id="rId16" Type="http://schemas.openxmlformats.org/officeDocument/2006/relationships/customXml" Target="../ink/ink2636.xml"/><Relationship Id="rId20" Type="http://schemas.openxmlformats.org/officeDocument/2006/relationships/customXml" Target="../ink/ink2640.xml"/><Relationship Id="rId29" Type="http://schemas.openxmlformats.org/officeDocument/2006/relationships/customXml" Target="../ink/ink264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26.xml"/><Relationship Id="rId11" Type="http://schemas.openxmlformats.org/officeDocument/2006/relationships/customXml" Target="../ink/ink2631.xml"/><Relationship Id="rId24" Type="http://schemas.openxmlformats.org/officeDocument/2006/relationships/customXml" Target="../ink/ink2644.xml"/><Relationship Id="rId32" Type="http://schemas.openxmlformats.org/officeDocument/2006/relationships/customXml" Target="../ink/ink2652.xml"/><Relationship Id="rId5" Type="http://schemas.openxmlformats.org/officeDocument/2006/relationships/customXml" Target="../ink/ink2625.xml"/><Relationship Id="rId15" Type="http://schemas.openxmlformats.org/officeDocument/2006/relationships/customXml" Target="../ink/ink2635.xml"/><Relationship Id="rId23" Type="http://schemas.openxmlformats.org/officeDocument/2006/relationships/customXml" Target="../ink/ink2643.xml"/><Relationship Id="rId28" Type="http://schemas.openxmlformats.org/officeDocument/2006/relationships/customXml" Target="../ink/ink2648.xml"/><Relationship Id="rId10" Type="http://schemas.openxmlformats.org/officeDocument/2006/relationships/customXml" Target="../ink/ink2630.xml"/><Relationship Id="rId19" Type="http://schemas.openxmlformats.org/officeDocument/2006/relationships/customXml" Target="../ink/ink2639.xml"/><Relationship Id="rId31" Type="http://schemas.openxmlformats.org/officeDocument/2006/relationships/customXml" Target="../ink/ink2651.xml"/><Relationship Id="rId4" Type="http://schemas.openxmlformats.org/officeDocument/2006/relationships/image" Target="../media/image33.png"/><Relationship Id="rId9" Type="http://schemas.openxmlformats.org/officeDocument/2006/relationships/customXml" Target="../ink/ink2629.xml"/><Relationship Id="rId14" Type="http://schemas.openxmlformats.org/officeDocument/2006/relationships/customXml" Target="../ink/ink2634.xml"/><Relationship Id="rId22" Type="http://schemas.openxmlformats.org/officeDocument/2006/relationships/customXml" Target="../ink/ink2642.xml"/><Relationship Id="rId27" Type="http://schemas.openxmlformats.org/officeDocument/2006/relationships/customXml" Target="../ink/ink2647.xml"/><Relationship Id="rId30" Type="http://schemas.openxmlformats.org/officeDocument/2006/relationships/customXml" Target="../ink/ink2650.xml"/><Relationship Id="rId8" Type="http://schemas.openxmlformats.org/officeDocument/2006/relationships/customXml" Target="../ink/ink262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59.xml"/><Relationship Id="rId13" Type="http://schemas.openxmlformats.org/officeDocument/2006/relationships/customXml" Target="../ink/ink2664.xml"/><Relationship Id="rId18" Type="http://schemas.openxmlformats.org/officeDocument/2006/relationships/customXml" Target="../ink/ink2669.xml"/><Relationship Id="rId3" Type="http://schemas.openxmlformats.org/officeDocument/2006/relationships/image" Target="../media/image35.png"/><Relationship Id="rId21" Type="http://schemas.openxmlformats.org/officeDocument/2006/relationships/customXml" Target="../ink/ink2672.xml"/><Relationship Id="rId7" Type="http://schemas.openxmlformats.org/officeDocument/2006/relationships/customXml" Target="../ink/ink2658.xml"/><Relationship Id="rId12" Type="http://schemas.openxmlformats.org/officeDocument/2006/relationships/customXml" Target="../ink/ink2663.xml"/><Relationship Id="rId17" Type="http://schemas.openxmlformats.org/officeDocument/2006/relationships/customXml" Target="../ink/ink2668.xml"/><Relationship Id="rId25" Type="http://schemas.openxmlformats.org/officeDocument/2006/relationships/customXml" Target="../ink/ink2676.xml"/><Relationship Id="rId2" Type="http://schemas.openxmlformats.org/officeDocument/2006/relationships/image" Target="../media/image34.png"/><Relationship Id="rId16" Type="http://schemas.openxmlformats.org/officeDocument/2006/relationships/customXml" Target="../ink/ink2667.xml"/><Relationship Id="rId20" Type="http://schemas.openxmlformats.org/officeDocument/2006/relationships/customXml" Target="../ink/ink267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57.xml"/><Relationship Id="rId11" Type="http://schemas.openxmlformats.org/officeDocument/2006/relationships/customXml" Target="../ink/ink2662.xml"/><Relationship Id="rId24" Type="http://schemas.openxmlformats.org/officeDocument/2006/relationships/customXml" Target="../ink/ink2675.xml"/><Relationship Id="rId5" Type="http://schemas.openxmlformats.org/officeDocument/2006/relationships/customXml" Target="../ink/ink2656.xml"/><Relationship Id="rId15" Type="http://schemas.openxmlformats.org/officeDocument/2006/relationships/customXml" Target="../ink/ink2666.xml"/><Relationship Id="rId23" Type="http://schemas.openxmlformats.org/officeDocument/2006/relationships/customXml" Target="../ink/ink2674.xml"/><Relationship Id="rId10" Type="http://schemas.openxmlformats.org/officeDocument/2006/relationships/customXml" Target="../ink/ink2661.xml"/><Relationship Id="rId19" Type="http://schemas.openxmlformats.org/officeDocument/2006/relationships/customXml" Target="../ink/ink2670.xml"/><Relationship Id="rId4" Type="http://schemas.openxmlformats.org/officeDocument/2006/relationships/customXml" Target="../ink/ink2655.xml"/><Relationship Id="rId9" Type="http://schemas.openxmlformats.org/officeDocument/2006/relationships/customXml" Target="../ink/ink2660.xml"/><Relationship Id="rId14" Type="http://schemas.openxmlformats.org/officeDocument/2006/relationships/customXml" Target="../ink/ink2665.xml"/><Relationship Id="rId22" Type="http://schemas.openxmlformats.org/officeDocument/2006/relationships/customXml" Target="../ink/ink2673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99.xml"/><Relationship Id="rId117" Type="http://schemas.openxmlformats.org/officeDocument/2006/relationships/customXml" Target="../ink/ink2790.xml"/><Relationship Id="rId21" Type="http://schemas.openxmlformats.org/officeDocument/2006/relationships/customXml" Target="../ink/ink2694.xml"/><Relationship Id="rId42" Type="http://schemas.openxmlformats.org/officeDocument/2006/relationships/customXml" Target="../ink/ink2715.xml"/><Relationship Id="rId47" Type="http://schemas.openxmlformats.org/officeDocument/2006/relationships/customXml" Target="../ink/ink2720.xml"/><Relationship Id="rId63" Type="http://schemas.openxmlformats.org/officeDocument/2006/relationships/customXml" Target="../ink/ink2736.xml"/><Relationship Id="rId68" Type="http://schemas.openxmlformats.org/officeDocument/2006/relationships/customXml" Target="../ink/ink2741.xml"/><Relationship Id="rId84" Type="http://schemas.openxmlformats.org/officeDocument/2006/relationships/customXml" Target="../ink/ink2757.xml"/><Relationship Id="rId89" Type="http://schemas.openxmlformats.org/officeDocument/2006/relationships/customXml" Target="../ink/ink2762.xml"/><Relationship Id="rId112" Type="http://schemas.openxmlformats.org/officeDocument/2006/relationships/customXml" Target="../ink/ink2785.xml"/><Relationship Id="rId16" Type="http://schemas.openxmlformats.org/officeDocument/2006/relationships/customXml" Target="../ink/ink2689.xml"/><Relationship Id="rId107" Type="http://schemas.openxmlformats.org/officeDocument/2006/relationships/customXml" Target="../ink/ink2780.xml"/><Relationship Id="rId11" Type="http://schemas.openxmlformats.org/officeDocument/2006/relationships/customXml" Target="../ink/ink2684.xml"/><Relationship Id="rId32" Type="http://schemas.openxmlformats.org/officeDocument/2006/relationships/customXml" Target="../ink/ink2705.xml"/><Relationship Id="rId37" Type="http://schemas.openxmlformats.org/officeDocument/2006/relationships/customXml" Target="../ink/ink2710.xml"/><Relationship Id="rId53" Type="http://schemas.openxmlformats.org/officeDocument/2006/relationships/customXml" Target="../ink/ink2726.xml"/><Relationship Id="rId58" Type="http://schemas.openxmlformats.org/officeDocument/2006/relationships/customXml" Target="../ink/ink2731.xml"/><Relationship Id="rId74" Type="http://schemas.openxmlformats.org/officeDocument/2006/relationships/customXml" Target="../ink/ink2747.xml"/><Relationship Id="rId79" Type="http://schemas.openxmlformats.org/officeDocument/2006/relationships/customXml" Target="../ink/ink2752.xml"/><Relationship Id="rId102" Type="http://schemas.openxmlformats.org/officeDocument/2006/relationships/customXml" Target="../ink/ink2775.xml"/><Relationship Id="rId123" Type="http://schemas.openxmlformats.org/officeDocument/2006/relationships/customXml" Target="../ink/ink2796.xml"/><Relationship Id="rId128" Type="http://schemas.openxmlformats.org/officeDocument/2006/relationships/customXml" Target="../ink/ink2801.xml"/><Relationship Id="rId5" Type="http://schemas.openxmlformats.org/officeDocument/2006/relationships/customXml" Target="../ink/ink2678.xml"/><Relationship Id="rId90" Type="http://schemas.openxmlformats.org/officeDocument/2006/relationships/customXml" Target="../ink/ink2763.xml"/><Relationship Id="rId95" Type="http://schemas.openxmlformats.org/officeDocument/2006/relationships/customXml" Target="../ink/ink2768.xml"/><Relationship Id="rId22" Type="http://schemas.openxmlformats.org/officeDocument/2006/relationships/customXml" Target="../ink/ink2695.xml"/><Relationship Id="rId27" Type="http://schemas.openxmlformats.org/officeDocument/2006/relationships/customXml" Target="../ink/ink2700.xml"/><Relationship Id="rId43" Type="http://schemas.openxmlformats.org/officeDocument/2006/relationships/customXml" Target="../ink/ink2716.xml"/><Relationship Id="rId48" Type="http://schemas.openxmlformats.org/officeDocument/2006/relationships/customXml" Target="../ink/ink2721.xml"/><Relationship Id="rId64" Type="http://schemas.openxmlformats.org/officeDocument/2006/relationships/customXml" Target="../ink/ink2737.xml"/><Relationship Id="rId69" Type="http://schemas.openxmlformats.org/officeDocument/2006/relationships/customXml" Target="../ink/ink2742.xml"/><Relationship Id="rId113" Type="http://schemas.openxmlformats.org/officeDocument/2006/relationships/customXml" Target="../ink/ink2786.xml"/><Relationship Id="rId118" Type="http://schemas.openxmlformats.org/officeDocument/2006/relationships/customXml" Target="../ink/ink2791.xml"/><Relationship Id="rId80" Type="http://schemas.openxmlformats.org/officeDocument/2006/relationships/customXml" Target="../ink/ink2753.xml"/><Relationship Id="rId85" Type="http://schemas.openxmlformats.org/officeDocument/2006/relationships/customXml" Target="../ink/ink2758.xml"/><Relationship Id="rId12" Type="http://schemas.openxmlformats.org/officeDocument/2006/relationships/customXml" Target="../ink/ink2685.xml"/><Relationship Id="rId17" Type="http://schemas.openxmlformats.org/officeDocument/2006/relationships/customXml" Target="../ink/ink2690.xml"/><Relationship Id="rId33" Type="http://schemas.openxmlformats.org/officeDocument/2006/relationships/customXml" Target="../ink/ink2706.xml"/><Relationship Id="rId38" Type="http://schemas.openxmlformats.org/officeDocument/2006/relationships/customXml" Target="../ink/ink2711.xml"/><Relationship Id="rId59" Type="http://schemas.openxmlformats.org/officeDocument/2006/relationships/customXml" Target="../ink/ink2732.xml"/><Relationship Id="rId103" Type="http://schemas.openxmlformats.org/officeDocument/2006/relationships/customXml" Target="../ink/ink2776.xml"/><Relationship Id="rId108" Type="http://schemas.openxmlformats.org/officeDocument/2006/relationships/customXml" Target="../ink/ink2781.xml"/><Relationship Id="rId124" Type="http://schemas.openxmlformats.org/officeDocument/2006/relationships/customXml" Target="../ink/ink2797.xml"/><Relationship Id="rId54" Type="http://schemas.openxmlformats.org/officeDocument/2006/relationships/customXml" Target="../ink/ink2727.xml"/><Relationship Id="rId70" Type="http://schemas.openxmlformats.org/officeDocument/2006/relationships/customXml" Target="../ink/ink2743.xml"/><Relationship Id="rId75" Type="http://schemas.openxmlformats.org/officeDocument/2006/relationships/customXml" Target="../ink/ink2748.xml"/><Relationship Id="rId91" Type="http://schemas.openxmlformats.org/officeDocument/2006/relationships/customXml" Target="../ink/ink2764.xml"/><Relationship Id="rId96" Type="http://schemas.openxmlformats.org/officeDocument/2006/relationships/customXml" Target="../ink/ink276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679.xml"/><Relationship Id="rId23" Type="http://schemas.openxmlformats.org/officeDocument/2006/relationships/customXml" Target="../ink/ink2696.xml"/><Relationship Id="rId28" Type="http://schemas.openxmlformats.org/officeDocument/2006/relationships/customXml" Target="../ink/ink2701.xml"/><Relationship Id="rId49" Type="http://schemas.openxmlformats.org/officeDocument/2006/relationships/customXml" Target="../ink/ink2722.xml"/><Relationship Id="rId114" Type="http://schemas.openxmlformats.org/officeDocument/2006/relationships/customXml" Target="../ink/ink2787.xml"/><Relationship Id="rId119" Type="http://schemas.openxmlformats.org/officeDocument/2006/relationships/customXml" Target="../ink/ink2792.xml"/><Relationship Id="rId44" Type="http://schemas.openxmlformats.org/officeDocument/2006/relationships/customXml" Target="../ink/ink2717.xml"/><Relationship Id="rId60" Type="http://schemas.openxmlformats.org/officeDocument/2006/relationships/customXml" Target="../ink/ink2733.xml"/><Relationship Id="rId65" Type="http://schemas.openxmlformats.org/officeDocument/2006/relationships/customXml" Target="../ink/ink2738.xml"/><Relationship Id="rId81" Type="http://schemas.openxmlformats.org/officeDocument/2006/relationships/customXml" Target="../ink/ink2754.xml"/><Relationship Id="rId86" Type="http://schemas.openxmlformats.org/officeDocument/2006/relationships/customXml" Target="../ink/ink2759.xml"/><Relationship Id="rId13" Type="http://schemas.openxmlformats.org/officeDocument/2006/relationships/customXml" Target="../ink/ink2686.xml"/><Relationship Id="rId18" Type="http://schemas.openxmlformats.org/officeDocument/2006/relationships/customXml" Target="../ink/ink2691.xml"/><Relationship Id="rId39" Type="http://schemas.openxmlformats.org/officeDocument/2006/relationships/customXml" Target="../ink/ink2712.xml"/><Relationship Id="rId109" Type="http://schemas.openxmlformats.org/officeDocument/2006/relationships/customXml" Target="../ink/ink2782.xml"/><Relationship Id="rId34" Type="http://schemas.openxmlformats.org/officeDocument/2006/relationships/customXml" Target="../ink/ink2707.xml"/><Relationship Id="rId50" Type="http://schemas.openxmlformats.org/officeDocument/2006/relationships/customXml" Target="../ink/ink2723.xml"/><Relationship Id="rId55" Type="http://schemas.openxmlformats.org/officeDocument/2006/relationships/customXml" Target="../ink/ink2728.xml"/><Relationship Id="rId76" Type="http://schemas.openxmlformats.org/officeDocument/2006/relationships/customXml" Target="../ink/ink2749.xml"/><Relationship Id="rId97" Type="http://schemas.openxmlformats.org/officeDocument/2006/relationships/customXml" Target="../ink/ink2770.xml"/><Relationship Id="rId104" Type="http://schemas.openxmlformats.org/officeDocument/2006/relationships/customXml" Target="../ink/ink2777.xml"/><Relationship Id="rId120" Type="http://schemas.openxmlformats.org/officeDocument/2006/relationships/customXml" Target="../ink/ink2793.xml"/><Relationship Id="rId125" Type="http://schemas.openxmlformats.org/officeDocument/2006/relationships/customXml" Target="../ink/ink2798.xml"/><Relationship Id="rId7" Type="http://schemas.openxmlformats.org/officeDocument/2006/relationships/customXml" Target="../ink/ink2680.xml"/><Relationship Id="rId71" Type="http://schemas.openxmlformats.org/officeDocument/2006/relationships/customXml" Target="../ink/ink2744.xml"/><Relationship Id="rId92" Type="http://schemas.openxmlformats.org/officeDocument/2006/relationships/customXml" Target="../ink/ink2765.xml"/><Relationship Id="rId2" Type="http://schemas.openxmlformats.org/officeDocument/2006/relationships/image" Target="../media/image34.png"/><Relationship Id="rId29" Type="http://schemas.openxmlformats.org/officeDocument/2006/relationships/customXml" Target="../ink/ink2702.xml"/><Relationship Id="rId24" Type="http://schemas.openxmlformats.org/officeDocument/2006/relationships/customXml" Target="../ink/ink2697.xml"/><Relationship Id="rId40" Type="http://schemas.openxmlformats.org/officeDocument/2006/relationships/customXml" Target="../ink/ink2713.xml"/><Relationship Id="rId45" Type="http://schemas.openxmlformats.org/officeDocument/2006/relationships/customXml" Target="../ink/ink2718.xml"/><Relationship Id="rId66" Type="http://schemas.openxmlformats.org/officeDocument/2006/relationships/customXml" Target="../ink/ink2739.xml"/><Relationship Id="rId87" Type="http://schemas.openxmlformats.org/officeDocument/2006/relationships/customXml" Target="../ink/ink2760.xml"/><Relationship Id="rId110" Type="http://schemas.openxmlformats.org/officeDocument/2006/relationships/customXml" Target="../ink/ink2783.xml"/><Relationship Id="rId115" Type="http://schemas.openxmlformats.org/officeDocument/2006/relationships/customXml" Target="../ink/ink2788.xml"/><Relationship Id="rId61" Type="http://schemas.openxmlformats.org/officeDocument/2006/relationships/customXml" Target="../ink/ink2734.xml"/><Relationship Id="rId82" Type="http://schemas.openxmlformats.org/officeDocument/2006/relationships/customXml" Target="../ink/ink2755.xml"/><Relationship Id="rId19" Type="http://schemas.openxmlformats.org/officeDocument/2006/relationships/customXml" Target="../ink/ink2692.xml"/><Relationship Id="rId14" Type="http://schemas.openxmlformats.org/officeDocument/2006/relationships/customXml" Target="../ink/ink2687.xml"/><Relationship Id="rId30" Type="http://schemas.openxmlformats.org/officeDocument/2006/relationships/customXml" Target="../ink/ink2703.xml"/><Relationship Id="rId35" Type="http://schemas.openxmlformats.org/officeDocument/2006/relationships/customXml" Target="../ink/ink2708.xml"/><Relationship Id="rId56" Type="http://schemas.openxmlformats.org/officeDocument/2006/relationships/customXml" Target="../ink/ink2729.xml"/><Relationship Id="rId77" Type="http://schemas.openxmlformats.org/officeDocument/2006/relationships/customXml" Target="../ink/ink2750.xml"/><Relationship Id="rId100" Type="http://schemas.openxmlformats.org/officeDocument/2006/relationships/customXml" Target="../ink/ink2773.xml"/><Relationship Id="rId105" Type="http://schemas.openxmlformats.org/officeDocument/2006/relationships/customXml" Target="../ink/ink2778.xml"/><Relationship Id="rId126" Type="http://schemas.openxmlformats.org/officeDocument/2006/relationships/customXml" Target="../ink/ink2799.xml"/><Relationship Id="rId8" Type="http://schemas.openxmlformats.org/officeDocument/2006/relationships/customXml" Target="../ink/ink2681.xml"/><Relationship Id="rId51" Type="http://schemas.openxmlformats.org/officeDocument/2006/relationships/customXml" Target="../ink/ink2724.xml"/><Relationship Id="rId72" Type="http://schemas.openxmlformats.org/officeDocument/2006/relationships/customXml" Target="../ink/ink2745.xml"/><Relationship Id="rId93" Type="http://schemas.openxmlformats.org/officeDocument/2006/relationships/customXml" Target="../ink/ink2766.xml"/><Relationship Id="rId98" Type="http://schemas.openxmlformats.org/officeDocument/2006/relationships/customXml" Target="../ink/ink2771.xml"/><Relationship Id="rId121" Type="http://schemas.openxmlformats.org/officeDocument/2006/relationships/customXml" Target="../ink/ink2794.xml"/><Relationship Id="rId3" Type="http://schemas.openxmlformats.org/officeDocument/2006/relationships/image" Target="../media/image35.png"/><Relationship Id="rId25" Type="http://schemas.openxmlformats.org/officeDocument/2006/relationships/customXml" Target="../ink/ink2698.xml"/><Relationship Id="rId46" Type="http://schemas.openxmlformats.org/officeDocument/2006/relationships/customXml" Target="../ink/ink2719.xml"/><Relationship Id="rId67" Type="http://schemas.openxmlformats.org/officeDocument/2006/relationships/customXml" Target="../ink/ink2740.xml"/><Relationship Id="rId116" Type="http://schemas.openxmlformats.org/officeDocument/2006/relationships/customXml" Target="../ink/ink2789.xml"/><Relationship Id="rId20" Type="http://schemas.openxmlformats.org/officeDocument/2006/relationships/customXml" Target="../ink/ink2693.xml"/><Relationship Id="rId41" Type="http://schemas.openxmlformats.org/officeDocument/2006/relationships/customXml" Target="../ink/ink2714.xml"/><Relationship Id="rId62" Type="http://schemas.openxmlformats.org/officeDocument/2006/relationships/customXml" Target="../ink/ink2735.xml"/><Relationship Id="rId83" Type="http://schemas.openxmlformats.org/officeDocument/2006/relationships/customXml" Target="../ink/ink2756.xml"/><Relationship Id="rId88" Type="http://schemas.openxmlformats.org/officeDocument/2006/relationships/customXml" Target="../ink/ink2761.xml"/><Relationship Id="rId111" Type="http://schemas.openxmlformats.org/officeDocument/2006/relationships/customXml" Target="../ink/ink2784.xml"/><Relationship Id="rId15" Type="http://schemas.openxmlformats.org/officeDocument/2006/relationships/customXml" Target="../ink/ink2688.xml"/><Relationship Id="rId36" Type="http://schemas.openxmlformats.org/officeDocument/2006/relationships/customXml" Target="../ink/ink2709.xml"/><Relationship Id="rId57" Type="http://schemas.openxmlformats.org/officeDocument/2006/relationships/customXml" Target="../ink/ink2730.xml"/><Relationship Id="rId106" Type="http://schemas.openxmlformats.org/officeDocument/2006/relationships/customXml" Target="../ink/ink2779.xml"/><Relationship Id="rId127" Type="http://schemas.openxmlformats.org/officeDocument/2006/relationships/customXml" Target="../ink/ink2800.xml"/><Relationship Id="rId10" Type="http://schemas.openxmlformats.org/officeDocument/2006/relationships/customXml" Target="../ink/ink2683.xml"/><Relationship Id="rId31" Type="http://schemas.openxmlformats.org/officeDocument/2006/relationships/customXml" Target="../ink/ink2704.xml"/><Relationship Id="rId52" Type="http://schemas.openxmlformats.org/officeDocument/2006/relationships/customXml" Target="../ink/ink2725.xml"/><Relationship Id="rId73" Type="http://schemas.openxmlformats.org/officeDocument/2006/relationships/customXml" Target="../ink/ink2746.xml"/><Relationship Id="rId78" Type="http://schemas.openxmlformats.org/officeDocument/2006/relationships/customXml" Target="../ink/ink2751.xml"/><Relationship Id="rId94" Type="http://schemas.openxmlformats.org/officeDocument/2006/relationships/customXml" Target="../ink/ink2767.xml"/><Relationship Id="rId99" Type="http://schemas.openxmlformats.org/officeDocument/2006/relationships/customXml" Target="../ink/ink2772.xml"/><Relationship Id="rId101" Type="http://schemas.openxmlformats.org/officeDocument/2006/relationships/customXml" Target="../ink/ink2774.xml"/><Relationship Id="rId122" Type="http://schemas.openxmlformats.org/officeDocument/2006/relationships/customXml" Target="../ink/ink2795.xml"/><Relationship Id="rId4" Type="http://schemas.openxmlformats.org/officeDocument/2006/relationships/customXml" Target="../ink/ink2677.xml"/><Relationship Id="rId9" Type="http://schemas.openxmlformats.org/officeDocument/2006/relationships/customXml" Target="../ink/ink268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9.xml"/><Relationship Id="rId13" Type="http://schemas.openxmlformats.org/officeDocument/2006/relationships/customXml" Target="../ink/ink174.xml"/><Relationship Id="rId18" Type="http://schemas.openxmlformats.org/officeDocument/2006/relationships/customXml" Target="../ink/ink179.xml"/><Relationship Id="rId26" Type="http://schemas.openxmlformats.org/officeDocument/2006/relationships/customXml" Target="../ink/ink187.xml"/><Relationship Id="rId3" Type="http://schemas.openxmlformats.org/officeDocument/2006/relationships/image" Target="../media/image5.png"/><Relationship Id="rId21" Type="http://schemas.openxmlformats.org/officeDocument/2006/relationships/customXml" Target="../ink/ink182.xml"/><Relationship Id="rId7" Type="http://schemas.openxmlformats.org/officeDocument/2006/relationships/customXml" Target="../ink/ink168.xml"/><Relationship Id="rId12" Type="http://schemas.openxmlformats.org/officeDocument/2006/relationships/customXml" Target="../ink/ink173.xml"/><Relationship Id="rId17" Type="http://schemas.openxmlformats.org/officeDocument/2006/relationships/customXml" Target="../ink/ink178.xml"/><Relationship Id="rId25" Type="http://schemas.openxmlformats.org/officeDocument/2006/relationships/customXml" Target="../ink/ink186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77.xml"/><Relationship Id="rId20" Type="http://schemas.openxmlformats.org/officeDocument/2006/relationships/customXml" Target="../ink/ink181.xml"/><Relationship Id="rId1" Type="http://schemas.openxmlformats.org/officeDocument/2006/relationships/tags" Target="../tags/tag65.xml"/><Relationship Id="rId6" Type="http://schemas.openxmlformats.org/officeDocument/2006/relationships/customXml" Target="../ink/ink167.xml"/><Relationship Id="rId11" Type="http://schemas.openxmlformats.org/officeDocument/2006/relationships/customXml" Target="../ink/ink172.xml"/><Relationship Id="rId24" Type="http://schemas.openxmlformats.org/officeDocument/2006/relationships/customXml" Target="../ink/ink185.xml"/><Relationship Id="rId5" Type="http://schemas.openxmlformats.org/officeDocument/2006/relationships/customXml" Target="../ink/ink166.xml"/><Relationship Id="rId15" Type="http://schemas.openxmlformats.org/officeDocument/2006/relationships/customXml" Target="../ink/ink176.xml"/><Relationship Id="rId23" Type="http://schemas.openxmlformats.org/officeDocument/2006/relationships/customXml" Target="../ink/ink184.xml"/><Relationship Id="rId10" Type="http://schemas.openxmlformats.org/officeDocument/2006/relationships/customXml" Target="../ink/ink171.xml"/><Relationship Id="rId19" Type="http://schemas.openxmlformats.org/officeDocument/2006/relationships/customXml" Target="../ink/ink180.xml"/><Relationship Id="rId4" Type="http://schemas.openxmlformats.org/officeDocument/2006/relationships/customXml" Target="../ink/ink165.xml"/><Relationship Id="rId9" Type="http://schemas.openxmlformats.org/officeDocument/2006/relationships/customXml" Target="../ink/ink170.xml"/><Relationship Id="rId14" Type="http://schemas.openxmlformats.org/officeDocument/2006/relationships/customXml" Target="../ink/ink175.xml"/><Relationship Id="rId22" Type="http://schemas.openxmlformats.org/officeDocument/2006/relationships/customXml" Target="../ink/ink183.xml"/><Relationship Id="rId27" Type="http://schemas.openxmlformats.org/officeDocument/2006/relationships/customXml" Target="../ink/ink18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824.xml"/><Relationship Id="rId21" Type="http://schemas.openxmlformats.org/officeDocument/2006/relationships/customXml" Target="../ink/ink2819.xml"/><Relationship Id="rId42" Type="http://schemas.openxmlformats.org/officeDocument/2006/relationships/customXml" Target="../ink/ink2840.xml"/><Relationship Id="rId47" Type="http://schemas.openxmlformats.org/officeDocument/2006/relationships/customXml" Target="../ink/ink2845.xml"/><Relationship Id="rId63" Type="http://schemas.openxmlformats.org/officeDocument/2006/relationships/customXml" Target="../ink/ink2861.xml"/><Relationship Id="rId68" Type="http://schemas.openxmlformats.org/officeDocument/2006/relationships/customXml" Target="../ink/ink2866.xml"/><Relationship Id="rId84" Type="http://schemas.openxmlformats.org/officeDocument/2006/relationships/customXml" Target="../ink/ink2882.xml"/><Relationship Id="rId89" Type="http://schemas.openxmlformats.org/officeDocument/2006/relationships/customXml" Target="../ink/ink2887.xml"/><Relationship Id="rId16" Type="http://schemas.openxmlformats.org/officeDocument/2006/relationships/customXml" Target="../ink/ink2814.xml"/><Relationship Id="rId11" Type="http://schemas.openxmlformats.org/officeDocument/2006/relationships/customXml" Target="../ink/ink2809.xml"/><Relationship Id="rId32" Type="http://schemas.openxmlformats.org/officeDocument/2006/relationships/customXml" Target="../ink/ink2830.xml"/><Relationship Id="rId37" Type="http://schemas.openxmlformats.org/officeDocument/2006/relationships/customXml" Target="../ink/ink2835.xml"/><Relationship Id="rId53" Type="http://schemas.openxmlformats.org/officeDocument/2006/relationships/customXml" Target="../ink/ink2851.xml"/><Relationship Id="rId58" Type="http://schemas.openxmlformats.org/officeDocument/2006/relationships/customXml" Target="../ink/ink2856.xml"/><Relationship Id="rId74" Type="http://schemas.openxmlformats.org/officeDocument/2006/relationships/customXml" Target="../ink/ink2872.xml"/><Relationship Id="rId79" Type="http://schemas.openxmlformats.org/officeDocument/2006/relationships/customXml" Target="../ink/ink2877.xml"/><Relationship Id="rId102" Type="http://schemas.openxmlformats.org/officeDocument/2006/relationships/customXml" Target="../ink/ink2900.xml"/><Relationship Id="rId5" Type="http://schemas.openxmlformats.org/officeDocument/2006/relationships/customXml" Target="../ink/ink2803.xml"/><Relationship Id="rId90" Type="http://schemas.openxmlformats.org/officeDocument/2006/relationships/customXml" Target="../ink/ink2888.xml"/><Relationship Id="rId95" Type="http://schemas.openxmlformats.org/officeDocument/2006/relationships/customXml" Target="../ink/ink2893.xml"/><Relationship Id="rId22" Type="http://schemas.openxmlformats.org/officeDocument/2006/relationships/customXml" Target="../ink/ink2820.xml"/><Relationship Id="rId27" Type="http://schemas.openxmlformats.org/officeDocument/2006/relationships/customXml" Target="../ink/ink2825.xml"/><Relationship Id="rId43" Type="http://schemas.openxmlformats.org/officeDocument/2006/relationships/customXml" Target="../ink/ink2841.xml"/><Relationship Id="rId48" Type="http://schemas.openxmlformats.org/officeDocument/2006/relationships/customXml" Target="../ink/ink2846.xml"/><Relationship Id="rId64" Type="http://schemas.openxmlformats.org/officeDocument/2006/relationships/customXml" Target="../ink/ink2862.xml"/><Relationship Id="rId69" Type="http://schemas.openxmlformats.org/officeDocument/2006/relationships/customXml" Target="../ink/ink2867.xml"/><Relationship Id="rId80" Type="http://schemas.openxmlformats.org/officeDocument/2006/relationships/customXml" Target="../ink/ink2878.xml"/><Relationship Id="rId85" Type="http://schemas.openxmlformats.org/officeDocument/2006/relationships/customXml" Target="../ink/ink2883.xml"/><Relationship Id="rId12" Type="http://schemas.openxmlformats.org/officeDocument/2006/relationships/customXml" Target="../ink/ink2810.xml"/><Relationship Id="rId17" Type="http://schemas.openxmlformats.org/officeDocument/2006/relationships/customXml" Target="../ink/ink2815.xml"/><Relationship Id="rId25" Type="http://schemas.openxmlformats.org/officeDocument/2006/relationships/customXml" Target="../ink/ink2823.xml"/><Relationship Id="rId33" Type="http://schemas.openxmlformats.org/officeDocument/2006/relationships/customXml" Target="../ink/ink2831.xml"/><Relationship Id="rId38" Type="http://schemas.openxmlformats.org/officeDocument/2006/relationships/customXml" Target="../ink/ink2836.xml"/><Relationship Id="rId46" Type="http://schemas.openxmlformats.org/officeDocument/2006/relationships/customXml" Target="../ink/ink2844.xml"/><Relationship Id="rId59" Type="http://schemas.openxmlformats.org/officeDocument/2006/relationships/customXml" Target="../ink/ink2857.xml"/><Relationship Id="rId67" Type="http://schemas.openxmlformats.org/officeDocument/2006/relationships/customXml" Target="../ink/ink2865.xml"/><Relationship Id="rId103" Type="http://schemas.openxmlformats.org/officeDocument/2006/relationships/customXml" Target="../ink/ink2901.xml"/><Relationship Id="rId20" Type="http://schemas.openxmlformats.org/officeDocument/2006/relationships/customXml" Target="../ink/ink2818.xml"/><Relationship Id="rId41" Type="http://schemas.openxmlformats.org/officeDocument/2006/relationships/customXml" Target="../ink/ink2839.xml"/><Relationship Id="rId54" Type="http://schemas.openxmlformats.org/officeDocument/2006/relationships/customXml" Target="../ink/ink2852.xml"/><Relationship Id="rId62" Type="http://schemas.openxmlformats.org/officeDocument/2006/relationships/customXml" Target="../ink/ink2860.xml"/><Relationship Id="rId70" Type="http://schemas.openxmlformats.org/officeDocument/2006/relationships/customXml" Target="../ink/ink2868.xml"/><Relationship Id="rId75" Type="http://schemas.openxmlformats.org/officeDocument/2006/relationships/customXml" Target="../ink/ink2873.xml"/><Relationship Id="rId83" Type="http://schemas.openxmlformats.org/officeDocument/2006/relationships/customXml" Target="../ink/ink2881.xml"/><Relationship Id="rId88" Type="http://schemas.openxmlformats.org/officeDocument/2006/relationships/customXml" Target="../ink/ink2886.xml"/><Relationship Id="rId91" Type="http://schemas.openxmlformats.org/officeDocument/2006/relationships/customXml" Target="../ink/ink2889.xml"/><Relationship Id="rId96" Type="http://schemas.openxmlformats.org/officeDocument/2006/relationships/customXml" Target="../ink/ink289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804.xml"/><Relationship Id="rId15" Type="http://schemas.openxmlformats.org/officeDocument/2006/relationships/customXml" Target="../ink/ink2813.xml"/><Relationship Id="rId23" Type="http://schemas.openxmlformats.org/officeDocument/2006/relationships/customXml" Target="../ink/ink2821.xml"/><Relationship Id="rId28" Type="http://schemas.openxmlformats.org/officeDocument/2006/relationships/customXml" Target="../ink/ink2826.xml"/><Relationship Id="rId36" Type="http://schemas.openxmlformats.org/officeDocument/2006/relationships/customXml" Target="../ink/ink2834.xml"/><Relationship Id="rId49" Type="http://schemas.openxmlformats.org/officeDocument/2006/relationships/customXml" Target="../ink/ink2847.xml"/><Relationship Id="rId57" Type="http://schemas.openxmlformats.org/officeDocument/2006/relationships/customXml" Target="../ink/ink2855.xml"/><Relationship Id="rId10" Type="http://schemas.openxmlformats.org/officeDocument/2006/relationships/customXml" Target="../ink/ink2808.xml"/><Relationship Id="rId31" Type="http://schemas.openxmlformats.org/officeDocument/2006/relationships/customXml" Target="../ink/ink2829.xml"/><Relationship Id="rId44" Type="http://schemas.openxmlformats.org/officeDocument/2006/relationships/customXml" Target="../ink/ink2842.xml"/><Relationship Id="rId52" Type="http://schemas.openxmlformats.org/officeDocument/2006/relationships/customXml" Target="../ink/ink2850.xml"/><Relationship Id="rId60" Type="http://schemas.openxmlformats.org/officeDocument/2006/relationships/customXml" Target="../ink/ink2858.xml"/><Relationship Id="rId65" Type="http://schemas.openxmlformats.org/officeDocument/2006/relationships/customXml" Target="../ink/ink2863.xml"/><Relationship Id="rId73" Type="http://schemas.openxmlformats.org/officeDocument/2006/relationships/customXml" Target="../ink/ink2871.xml"/><Relationship Id="rId78" Type="http://schemas.openxmlformats.org/officeDocument/2006/relationships/customXml" Target="../ink/ink2876.xml"/><Relationship Id="rId81" Type="http://schemas.openxmlformats.org/officeDocument/2006/relationships/customXml" Target="../ink/ink2879.xml"/><Relationship Id="rId86" Type="http://schemas.openxmlformats.org/officeDocument/2006/relationships/customXml" Target="../ink/ink2884.xml"/><Relationship Id="rId94" Type="http://schemas.openxmlformats.org/officeDocument/2006/relationships/customXml" Target="../ink/ink2892.xml"/><Relationship Id="rId99" Type="http://schemas.openxmlformats.org/officeDocument/2006/relationships/customXml" Target="../ink/ink2897.xml"/><Relationship Id="rId101" Type="http://schemas.openxmlformats.org/officeDocument/2006/relationships/customXml" Target="../ink/ink2899.xml"/><Relationship Id="rId4" Type="http://schemas.openxmlformats.org/officeDocument/2006/relationships/customXml" Target="../ink/ink2802.xml"/><Relationship Id="rId9" Type="http://schemas.openxmlformats.org/officeDocument/2006/relationships/customXml" Target="../ink/ink2807.xml"/><Relationship Id="rId13" Type="http://schemas.openxmlformats.org/officeDocument/2006/relationships/customXml" Target="../ink/ink2811.xml"/><Relationship Id="rId18" Type="http://schemas.openxmlformats.org/officeDocument/2006/relationships/customXml" Target="../ink/ink2816.xml"/><Relationship Id="rId39" Type="http://schemas.openxmlformats.org/officeDocument/2006/relationships/customXml" Target="../ink/ink2837.xml"/><Relationship Id="rId34" Type="http://schemas.openxmlformats.org/officeDocument/2006/relationships/customXml" Target="../ink/ink2832.xml"/><Relationship Id="rId50" Type="http://schemas.openxmlformats.org/officeDocument/2006/relationships/customXml" Target="../ink/ink2848.xml"/><Relationship Id="rId55" Type="http://schemas.openxmlformats.org/officeDocument/2006/relationships/customXml" Target="../ink/ink2853.xml"/><Relationship Id="rId76" Type="http://schemas.openxmlformats.org/officeDocument/2006/relationships/customXml" Target="../ink/ink2874.xml"/><Relationship Id="rId97" Type="http://schemas.openxmlformats.org/officeDocument/2006/relationships/customXml" Target="../ink/ink2895.xml"/><Relationship Id="rId104" Type="http://schemas.openxmlformats.org/officeDocument/2006/relationships/customXml" Target="../ink/ink2902.xml"/><Relationship Id="rId7" Type="http://schemas.openxmlformats.org/officeDocument/2006/relationships/customXml" Target="../ink/ink2805.xml"/><Relationship Id="rId71" Type="http://schemas.openxmlformats.org/officeDocument/2006/relationships/customXml" Target="../ink/ink2869.xml"/><Relationship Id="rId92" Type="http://schemas.openxmlformats.org/officeDocument/2006/relationships/customXml" Target="../ink/ink2890.xml"/><Relationship Id="rId2" Type="http://schemas.openxmlformats.org/officeDocument/2006/relationships/image" Target="../media/image36.png"/><Relationship Id="rId29" Type="http://schemas.openxmlformats.org/officeDocument/2006/relationships/customXml" Target="../ink/ink2827.xml"/><Relationship Id="rId24" Type="http://schemas.openxmlformats.org/officeDocument/2006/relationships/customXml" Target="../ink/ink2822.xml"/><Relationship Id="rId40" Type="http://schemas.openxmlformats.org/officeDocument/2006/relationships/customXml" Target="../ink/ink2838.xml"/><Relationship Id="rId45" Type="http://schemas.openxmlformats.org/officeDocument/2006/relationships/customXml" Target="../ink/ink2843.xml"/><Relationship Id="rId66" Type="http://schemas.openxmlformats.org/officeDocument/2006/relationships/customXml" Target="../ink/ink2864.xml"/><Relationship Id="rId87" Type="http://schemas.openxmlformats.org/officeDocument/2006/relationships/customXml" Target="../ink/ink2885.xml"/><Relationship Id="rId61" Type="http://schemas.openxmlformats.org/officeDocument/2006/relationships/customXml" Target="../ink/ink2859.xml"/><Relationship Id="rId82" Type="http://schemas.openxmlformats.org/officeDocument/2006/relationships/customXml" Target="../ink/ink2880.xml"/><Relationship Id="rId19" Type="http://schemas.openxmlformats.org/officeDocument/2006/relationships/customXml" Target="../ink/ink2817.xml"/><Relationship Id="rId14" Type="http://schemas.openxmlformats.org/officeDocument/2006/relationships/customXml" Target="../ink/ink2812.xml"/><Relationship Id="rId30" Type="http://schemas.openxmlformats.org/officeDocument/2006/relationships/customXml" Target="../ink/ink2828.xml"/><Relationship Id="rId35" Type="http://schemas.openxmlformats.org/officeDocument/2006/relationships/customXml" Target="../ink/ink2833.xml"/><Relationship Id="rId56" Type="http://schemas.openxmlformats.org/officeDocument/2006/relationships/customXml" Target="../ink/ink2854.xml"/><Relationship Id="rId77" Type="http://schemas.openxmlformats.org/officeDocument/2006/relationships/customXml" Target="../ink/ink2875.xml"/><Relationship Id="rId100" Type="http://schemas.openxmlformats.org/officeDocument/2006/relationships/customXml" Target="../ink/ink2898.xml"/><Relationship Id="rId8" Type="http://schemas.openxmlformats.org/officeDocument/2006/relationships/customXml" Target="../ink/ink2806.xml"/><Relationship Id="rId51" Type="http://schemas.openxmlformats.org/officeDocument/2006/relationships/customXml" Target="../ink/ink2849.xml"/><Relationship Id="rId72" Type="http://schemas.openxmlformats.org/officeDocument/2006/relationships/customXml" Target="../ink/ink2870.xml"/><Relationship Id="rId93" Type="http://schemas.openxmlformats.org/officeDocument/2006/relationships/customXml" Target="../ink/ink2891.xml"/><Relationship Id="rId98" Type="http://schemas.openxmlformats.org/officeDocument/2006/relationships/customXml" Target="../ink/ink2896.xml"/><Relationship Id="rId3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15.xml"/><Relationship Id="rId21" Type="http://schemas.openxmlformats.org/officeDocument/2006/relationships/customXml" Target="../ink/ink2919.xml"/><Relationship Id="rId42" Type="http://schemas.openxmlformats.org/officeDocument/2006/relationships/customXml" Target="../ink/ink2940.xml"/><Relationship Id="rId63" Type="http://schemas.openxmlformats.org/officeDocument/2006/relationships/customXml" Target="../ink/ink2961.xml"/><Relationship Id="rId84" Type="http://schemas.openxmlformats.org/officeDocument/2006/relationships/customXml" Target="../ink/ink2982.xml"/><Relationship Id="rId138" Type="http://schemas.openxmlformats.org/officeDocument/2006/relationships/customXml" Target="../ink/ink3036.xml"/><Relationship Id="rId159" Type="http://schemas.openxmlformats.org/officeDocument/2006/relationships/customXml" Target="../ink/ink3057.xml"/><Relationship Id="rId170" Type="http://schemas.openxmlformats.org/officeDocument/2006/relationships/customXml" Target="../ink/ink3068.xml"/><Relationship Id="rId107" Type="http://schemas.openxmlformats.org/officeDocument/2006/relationships/customXml" Target="../ink/ink3005.xml"/><Relationship Id="rId11" Type="http://schemas.openxmlformats.org/officeDocument/2006/relationships/customXml" Target="../ink/ink2909.xml"/><Relationship Id="rId32" Type="http://schemas.openxmlformats.org/officeDocument/2006/relationships/customXml" Target="../ink/ink2930.xml"/><Relationship Id="rId53" Type="http://schemas.openxmlformats.org/officeDocument/2006/relationships/customXml" Target="../ink/ink2951.xml"/><Relationship Id="rId74" Type="http://schemas.openxmlformats.org/officeDocument/2006/relationships/customXml" Target="../ink/ink2972.xml"/><Relationship Id="rId128" Type="http://schemas.openxmlformats.org/officeDocument/2006/relationships/customXml" Target="../ink/ink3026.xml"/><Relationship Id="rId149" Type="http://schemas.openxmlformats.org/officeDocument/2006/relationships/customXml" Target="../ink/ink3047.xml"/><Relationship Id="rId5" Type="http://schemas.openxmlformats.org/officeDocument/2006/relationships/customXml" Target="../ink/ink2903.xml"/><Relationship Id="rId95" Type="http://schemas.openxmlformats.org/officeDocument/2006/relationships/customXml" Target="../ink/ink2993.xml"/><Relationship Id="rId160" Type="http://schemas.openxmlformats.org/officeDocument/2006/relationships/customXml" Target="../ink/ink3058.xml"/><Relationship Id="rId22" Type="http://schemas.openxmlformats.org/officeDocument/2006/relationships/customXml" Target="../ink/ink2920.xml"/><Relationship Id="rId43" Type="http://schemas.openxmlformats.org/officeDocument/2006/relationships/customXml" Target="../ink/ink2941.xml"/><Relationship Id="rId64" Type="http://schemas.openxmlformats.org/officeDocument/2006/relationships/customXml" Target="../ink/ink2962.xml"/><Relationship Id="rId118" Type="http://schemas.openxmlformats.org/officeDocument/2006/relationships/customXml" Target="../ink/ink3016.xml"/><Relationship Id="rId139" Type="http://schemas.openxmlformats.org/officeDocument/2006/relationships/customXml" Target="../ink/ink3037.xml"/><Relationship Id="rId85" Type="http://schemas.openxmlformats.org/officeDocument/2006/relationships/customXml" Target="../ink/ink2983.xml"/><Relationship Id="rId150" Type="http://schemas.openxmlformats.org/officeDocument/2006/relationships/customXml" Target="../ink/ink3048.xml"/><Relationship Id="rId12" Type="http://schemas.openxmlformats.org/officeDocument/2006/relationships/customXml" Target="../ink/ink2910.xml"/><Relationship Id="rId33" Type="http://schemas.openxmlformats.org/officeDocument/2006/relationships/customXml" Target="../ink/ink2931.xml"/><Relationship Id="rId108" Type="http://schemas.openxmlformats.org/officeDocument/2006/relationships/customXml" Target="../ink/ink3006.xml"/><Relationship Id="rId129" Type="http://schemas.openxmlformats.org/officeDocument/2006/relationships/customXml" Target="../ink/ink3027.xml"/><Relationship Id="rId54" Type="http://schemas.openxmlformats.org/officeDocument/2006/relationships/customXml" Target="../ink/ink2952.xml"/><Relationship Id="rId70" Type="http://schemas.openxmlformats.org/officeDocument/2006/relationships/customXml" Target="../ink/ink2968.xml"/><Relationship Id="rId75" Type="http://schemas.openxmlformats.org/officeDocument/2006/relationships/customXml" Target="../ink/ink2973.xml"/><Relationship Id="rId91" Type="http://schemas.openxmlformats.org/officeDocument/2006/relationships/customXml" Target="../ink/ink2989.xml"/><Relationship Id="rId96" Type="http://schemas.openxmlformats.org/officeDocument/2006/relationships/customXml" Target="../ink/ink2994.xml"/><Relationship Id="rId140" Type="http://schemas.openxmlformats.org/officeDocument/2006/relationships/customXml" Target="../ink/ink3038.xml"/><Relationship Id="rId145" Type="http://schemas.openxmlformats.org/officeDocument/2006/relationships/customXml" Target="../ink/ink3043.xml"/><Relationship Id="rId161" Type="http://schemas.openxmlformats.org/officeDocument/2006/relationships/customXml" Target="../ink/ink3059.xml"/><Relationship Id="rId166" Type="http://schemas.openxmlformats.org/officeDocument/2006/relationships/customXml" Target="../ink/ink3064.xml"/><Relationship Id="rId1" Type="http://schemas.openxmlformats.org/officeDocument/2006/relationships/tags" Target="../tags/tag101.xml"/><Relationship Id="rId6" Type="http://schemas.openxmlformats.org/officeDocument/2006/relationships/customXml" Target="../ink/ink2904.xml"/><Relationship Id="rId23" Type="http://schemas.openxmlformats.org/officeDocument/2006/relationships/customXml" Target="../ink/ink2921.xml"/><Relationship Id="rId28" Type="http://schemas.openxmlformats.org/officeDocument/2006/relationships/customXml" Target="../ink/ink2926.xml"/><Relationship Id="rId49" Type="http://schemas.openxmlformats.org/officeDocument/2006/relationships/customXml" Target="../ink/ink2947.xml"/><Relationship Id="rId114" Type="http://schemas.openxmlformats.org/officeDocument/2006/relationships/customXml" Target="../ink/ink3012.xml"/><Relationship Id="rId119" Type="http://schemas.openxmlformats.org/officeDocument/2006/relationships/customXml" Target="../ink/ink3017.xml"/><Relationship Id="rId44" Type="http://schemas.openxmlformats.org/officeDocument/2006/relationships/customXml" Target="../ink/ink2942.xml"/><Relationship Id="rId60" Type="http://schemas.openxmlformats.org/officeDocument/2006/relationships/customXml" Target="../ink/ink2958.xml"/><Relationship Id="rId65" Type="http://schemas.openxmlformats.org/officeDocument/2006/relationships/customXml" Target="../ink/ink2963.xml"/><Relationship Id="rId81" Type="http://schemas.openxmlformats.org/officeDocument/2006/relationships/customXml" Target="../ink/ink2979.xml"/><Relationship Id="rId86" Type="http://schemas.openxmlformats.org/officeDocument/2006/relationships/customXml" Target="../ink/ink2984.xml"/><Relationship Id="rId130" Type="http://schemas.openxmlformats.org/officeDocument/2006/relationships/customXml" Target="../ink/ink3028.xml"/><Relationship Id="rId135" Type="http://schemas.openxmlformats.org/officeDocument/2006/relationships/customXml" Target="../ink/ink3033.xml"/><Relationship Id="rId151" Type="http://schemas.openxmlformats.org/officeDocument/2006/relationships/customXml" Target="../ink/ink3049.xml"/><Relationship Id="rId156" Type="http://schemas.openxmlformats.org/officeDocument/2006/relationships/customXml" Target="../ink/ink3054.xml"/><Relationship Id="rId13" Type="http://schemas.openxmlformats.org/officeDocument/2006/relationships/customXml" Target="../ink/ink2911.xml"/><Relationship Id="rId18" Type="http://schemas.openxmlformats.org/officeDocument/2006/relationships/customXml" Target="../ink/ink2916.xml"/><Relationship Id="rId39" Type="http://schemas.openxmlformats.org/officeDocument/2006/relationships/customXml" Target="../ink/ink2937.xml"/><Relationship Id="rId109" Type="http://schemas.openxmlformats.org/officeDocument/2006/relationships/customXml" Target="../ink/ink3007.xml"/><Relationship Id="rId34" Type="http://schemas.openxmlformats.org/officeDocument/2006/relationships/customXml" Target="../ink/ink2932.xml"/><Relationship Id="rId50" Type="http://schemas.openxmlformats.org/officeDocument/2006/relationships/customXml" Target="../ink/ink2948.xml"/><Relationship Id="rId55" Type="http://schemas.openxmlformats.org/officeDocument/2006/relationships/customXml" Target="../ink/ink2953.xml"/><Relationship Id="rId76" Type="http://schemas.openxmlformats.org/officeDocument/2006/relationships/customXml" Target="../ink/ink2974.xml"/><Relationship Id="rId97" Type="http://schemas.openxmlformats.org/officeDocument/2006/relationships/customXml" Target="../ink/ink2995.xml"/><Relationship Id="rId104" Type="http://schemas.openxmlformats.org/officeDocument/2006/relationships/customXml" Target="../ink/ink3002.xml"/><Relationship Id="rId120" Type="http://schemas.openxmlformats.org/officeDocument/2006/relationships/customXml" Target="../ink/ink3018.xml"/><Relationship Id="rId125" Type="http://schemas.openxmlformats.org/officeDocument/2006/relationships/customXml" Target="../ink/ink3023.xml"/><Relationship Id="rId141" Type="http://schemas.openxmlformats.org/officeDocument/2006/relationships/customXml" Target="../ink/ink3039.xml"/><Relationship Id="rId146" Type="http://schemas.openxmlformats.org/officeDocument/2006/relationships/customXml" Target="../ink/ink3044.xml"/><Relationship Id="rId167" Type="http://schemas.openxmlformats.org/officeDocument/2006/relationships/customXml" Target="../ink/ink3065.xml"/><Relationship Id="rId7" Type="http://schemas.openxmlformats.org/officeDocument/2006/relationships/customXml" Target="../ink/ink2905.xml"/><Relationship Id="rId71" Type="http://schemas.openxmlformats.org/officeDocument/2006/relationships/customXml" Target="../ink/ink2969.xml"/><Relationship Id="rId92" Type="http://schemas.openxmlformats.org/officeDocument/2006/relationships/customXml" Target="../ink/ink2990.xml"/><Relationship Id="rId162" Type="http://schemas.openxmlformats.org/officeDocument/2006/relationships/customXml" Target="../ink/ink306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927.xml"/><Relationship Id="rId24" Type="http://schemas.openxmlformats.org/officeDocument/2006/relationships/customXml" Target="../ink/ink2922.xml"/><Relationship Id="rId40" Type="http://schemas.openxmlformats.org/officeDocument/2006/relationships/customXml" Target="../ink/ink2938.xml"/><Relationship Id="rId45" Type="http://schemas.openxmlformats.org/officeDocument/2006/relationships/customXml" Target="../ink/ink2943.xml"/><Relationship Id="rId66" Type="http://schemas.openxmlformats.org/officeDocument/2006/relationships/customXml" Target="../ink/ink2964.xml"/><Relationship Id="rId87" Type="http://schemas.openxmlformats.org/officeDocument/2006/relationships/customXml" Target="../ink/ink2985.xml"/><Relationship Id="rId110" Type="http://schemas.openxmlformats.org/officeDocument/2006/relationships/customXml" Target="../ink/ink3008.xml"/><Relationship Id="rId115" Type="http://schemas.openxmlformats.org/officeDocument/2006/relationships/customXml" Target="../ink/ink3013.xml"/><Relationship Id="rId131" Type="http://schemas.openxmlformats.org/officeDocument/2006/relationships/customXml" Target="../ink/ink3029.xml"/><Relationship Id="rId136" Type="http://schemas.openxmlformats.org/officeDocument/2006/relationships/customXml" Target="../ink/ink3034.xml"/><Relationship Id="rId157" Type="http://schemas.openxmlformats.org/officeDocument/2006/relationships/customXml" Target="../ink/ink3055.xml"/><Relationship Id="rId61" Type="http://schemas.openxmlformats.org/officeDocument/2006/relationships/customXml" Target="../ink/ink2959.xml"/><Relationship Id="rId82" Type="http://schemas.openxmlformats.org/officeDocument/2006/relationships/customXml" Target="../ink/ink2980.xml"/><Relationship Id="rId152" Type="http://schemas.openxmlformats.org/officeDocument/2006/relationships/customXml" Target="../ink/ink3050.xml"/><Relationship Id="rId19" Type="http://schemas.openxmlformats.org/officeDocument/2006/relationships/customXml" Target="../ink/ink2917.xml"/><Relationship Id="rId14" Type="http://schemas.openxmlformats.org/officeDocument/2006/relationships/customXml" Target="../ink/ink2912.xml"/><Relationship Id="rId30" Type="http://schemas.openxmlformats.org/officeDocument/2006/relationships/customXml" Target="../ink/ink2928.xml"/><Relationship Id="rId35" Type="http://schemas.openxmlformats.org/officeDocument/2006/relationships/customXml" Target="../ink/ink2933.xml"/><Relationship Id="rId56" Type="http://schemas.openxmlformats.org/officeDocument/2006/relationships/customXml" Target="../ink/ink2954.xml"/><Relationship Id="rId77" Type="http://schemas.openxmlformats.org/officeDocument/2006/relationships/customXml" Target="../ink/ink2975.xml"/><Relationship Id="rId100" Type="http://schemas.openxmlformats.org/officeDocument/2006/relationships/customXml" Target="../ink/ink2998.xml"/><Relationship Id="rId105" Type="http://schemas.openxmlformats.org/officeDocument/2006/relationships/customXml" Target="../ink/ink3003.xml"/><Relationship Id="rId126" Type="http://schemas.openxmlformats.org/officeDocument/2006/relationships/customXml" Target="../ink/ink3024.xml"/><Relationship Id="rId147" Type="http://schemas.openxmlformats.org/officeDocument/2006/relationships/customXml" Target="../ink/ink3045.xml"/><Relationship Id="rId168" Type="http://schemas.openxmlformats.org/officeDocument/2006/relationships/customXml" Target="../ink/ink3066.xml"/><Relationship Id="rId8" Type="http://schemas.openxmlformats.org/officeDocument/2006/relationships/customXml" Target="../ink/ink2906.xml"/><Relationship Id="rId51" Type="http://schemas.openxmlformats.org/officeDocument/2006/relationships/customXml" Target="../ink/ink2949.xml"/><Relationship Id="rId72" Type="http://schemas.openxmlformats.org/officeDocument/2006/relationships/customXml" Target="../ink/ink2970.xml"/><Relationship Id="rId93" Type="http://schemas.openxmlformats.org/officeDocument/2006/relationships/customXml" Target="../ink/ink2991.xml"/><Relationship Id="rId98" Type="http://schemas.openxmlformats.org/officeDocument/2006/relationships/customXml" Target="../ink/ink2996.xml"/><Relationship Id="rId121" Type="http://schemas.openxmlformats.org/officeDocument/2006/relationships/customXml" Target="../ink/ink3019.xml"/><Relationship Id="rId142" Type="http://schemas.openxmlformats.org/officeDocument/2006/relationships/customXml" Target="../ink/ink3040.xml"/><Relationship Id="rId163" Type="http://schemas.openxmlformats.org/officeDocument/2006/relationships/customXml" Target="../ink/ink3061.xml"/><Relationship Id="rId3" Type="http://schemas.openxmlformats.org/officeDocument/2006/relationships/image" Target="../media/image38.png"/><Relationship Id="rId25" Type="http://schemas.openxmlformats.org/officeDocument/2006/relationships/customXml" Target="../ink/ink2923.xml"/><Relationship Id="rId46" Type="http://schemas.openxmlformats.org/officeDocument/2006/relationships/customXml" Target="../ink/ink2944.xml"/><Relationship Id="rId67" Type="http://schemas.openxmlformats.org/officeDocument/2006/relationships/customXml" Target="../ink/ink2965.xml"/><Relationship Id="rId116" Type="http://schemas.openxmlformats.org/officeDocument/2006/relationships/customXml" Target="../ink/ink3014.xml"/><Relationship Id="rId137" Type="http://schemas.openxmlformats.org/officeDocument/2006/relationships/customXml" Target="../ink/ink3035.xml"/><Relationship Id="rId158" Type="http://schemas.openxmlformats.org/officeDocument/2006/relationships/customXml" Target="../ink/ink3056.xml"/><Relationship Id="rId20" Type="http://schemas.openxmlformats.org/officeDocument/2006/relationships/customXml" Target="../ink/ink2918.xml"/><Relationship Id="rId41" Type="http://schemas.openxmlformats.org/officeDocument/2006/relationships/customXml" Target="../ink/ink2939.xml"/><Relationship Id="rId62" Type="http://schemas.openxmlformats.org/officeDocument/2006/relationships/customXml" Target="../ink/ink2960.xml"/><Relationship Id="rId83" Type="http://schemas.openxmlformats.org/officeDocument/2006/relationships/customXml" Target="../ink/ink2981.xml"/><Relationship Id="rId88" Type="http://schemas.openxmlformats.org/officeDocument/2006/relationships/customXml" Target="../ink/ink2986.xml"/><Relationship Id="rId111" Type="http://schemas.openxmlformats.org/officeDocument/2006/relationships/customXml" Target="../ink/ink3009.xml"/><Relationship Id="rId132" Type="http://schemas.openxmlformats.org/officeDocument/2006/relationships/customXml" Target="../ink/ink3030.xml"/><Relationship Id="rId153" Type="http://schemas.openxmlformats.org/officeDocument/2006/relationships/customXml" Target="../ink/ink3051.xml"/><Relationship Id="rId15" Type="http://schemas.openxmlformats.org/officeDocument/2006/relationships/customXml" Target="../ink/ink2913.xml"/><Relationship Id="rId36" Type="http://schemas.openxmlformats.org/officeDocument/2006/relationships/customXml" Target="../ink/ink2934.xml"/><Relationship Id="rId57" Type="http://schemas.openxmlformats.org/officeDocument/2006/relationships/customXml" Target="../ink/ink2955.xml"/><Relationship Id="rId106" Type="http://schemas.openxmlformats.org/officeDocument/2006/relationships/customXml" Target="../ink/ink3004.xml"/><Relationship Id="rId127" Type="http://schemas.openxmlformats.org/officeDocument/2006/relationships/customXml" Target="../ink/ink3025.xml"/><Relationship Id="rId10" Type="http://schemas.openxmlformats.org/officeDocument/2006/relationships/customXml" Target="../ink/ink2908.xml"/><Relationship Id="rId31" Type="http://schemas.openxmlformats.org/officeDocument/2006/relationships/customXml" Target="../ink/ink2929.xml"/><Relationship Id="rId52" Type="http://schemas.openxmlformats.org/officeDocument/2006/relationships/customXml" Target="../ink/ink2950.xml"/><Relationship Id="rId73" Type="http://schemas.openxmlformats.org/officeDocument/2006/relationships/customXml" Target="../ink/ink2971.xml"/><Relationship Id="rId78" Type="http://schemas.openxmlformats.org/officeDocument/2006/relationships/customXml" Target="../ink/ink2976.xml"/><Relationship Id="rId94" Type="http://schemas.openxmlformats.org/officeDocument/2006/relationships/customXml" Target="../ink/ink2992.xml"/><Relationship Id="rId99" Type="http://schemas.openxmlformats.org/officeDocument/2006/relationships/customXml" Target="../ink/ink2997.xml"/><Relationship Id="rId101" Type="http://schemas.openxmlformats.org/officeDocument/2006/relationships/customXml" Target="../ink/ink2999.xml"/><Relationship Id="rId122" Type="http://schemas.openxmlformats.org/officeDocument/2006/relationships/customXml" Target="../ink/ink3020.xml"/><Relationship Id="rId143" Type="http://schemas.openxmlformats.org/officeDocument/2006/relationships/customXml" Target="../ink/ink3041.xml"/><Relationship Id="rId148" Type="http://schemas.openxmlformats.org/officeDocument/2006/relationships/customXml" Target="../ink/ink3046.xml"/><Relationship Id="rId164" Type="http://schemas.openxmlformats.org/officeDocument/2006/relationships/customXml" Target="../ink/ink3062.xml"/><Relationship Id="rId169" Type="http://schemas.openxmlformats.org/officeDocument/2006/relationships/customXml" Target="../ink/ink3067.xml"/><Relationship Id="rId4" Type="http://schemas.openxmlformats.org/officeDocument/2006/relationships/image" Target="../media/image39.png"/><Relationship Id="rId9" Type="http://schemas.openxmlformats.org/officeDocument/2006/relationships/customXml" Target="../ink/ink2907.xml"/><Relationship Id="rId26" Type="http://schemas.openxmlformats.org/officeDocument/2006/relationships/customXml" Target="../ink/ink2924.xml"/><Relationship Id="rId47" Type="http://schemas.openxmlformats.org/officeDocument/2006/relationships/customXml" Target="../ink/ink2945.xml"/><Relationship Id="rId68" Type="http://schemas.openxmlformats.org/officeDocument/2006/relationships/customXml" Target="../ink/ink2966.xml"/><Relationship Id="rId89" Type="http://schemas.openxmlformats.org/officeDocument/2006/relationships/customXml" Target="../ink/ink2987.xml"/><Relationship Id="rId112" Type="http://schemas.openxmlformats.org/officeDocument/2006/relationships/customXml" Target="../ink/ink3010.xml"/><Relationship Id="rId133" Type="http://schemas.openxmlformats.org/officeDocument/2006/relationships/customXml" Target="../ink/ink3031.xml"/><Relationship Id="rId154" Type="http://schemas.openxmlformats.org/officeDocument/2006/relationships/customXml" Target="../ink/ink3052.xml"/><Relationship Id="rId16" Type="http://schemas.openxmlformats.org/officeDocument/2006/relationships/customXml" Target="../ink/ink2914.xml"/><Relationship Id="rId37" Type="http://schemas.openxmlformats.org/officeDocument/2006/relationships/customXml" Target="../ink/ink2935.xml"/><Relationship Id="rId58" Type="http://schemas.openxmlformats.org/officeDocument/2006/relationships/customXml" Target="../ink/ink2956.xml"/><Relationship Id="rId79" Type="http://schemas.openxmlformats.org/officeDocument/2006/relationships/customXml" Target="../ink/ink2977.xml"/><Relationship Id="rId102" Type="http://schemas.openxmlformats.org/officeDocument/2006/relationships/customXml" Target="../ink/ink3000.xml"/><Relationship Id="rId123" Type="http://schemas.openxmlformats.org/officeDocument/2006/relationships/customXml" Target="../ink/ink3021.xml"/><Relationship Id="rId144" Type="http://schemas.openxmlformats.org/officeDocument/2006/relationships/customXml" Target="../ink/ink3042.xml"/><Relationship Id="rId90" Type="http://schemas.openxmlformats.org/officeDocument/2006/relationships/customXml" Target="../ink/ink2988.xml"/><Relationship Id="rId165" Type="http://schemas.openxmlformats.org/officeDocument/2006/relationships/customXml" Target="../ink/ink3063.xml"/><Relationship Id="rId27" Type="http://schemas.openxmlformats.org/officeDocument/2006/relationships/customXml" Target="../ink/ink2925.xml"/><Relationship Id="rId48" Type="http://schemas.openxmlformats.org/officeDocument/2006/relationships/customXml" Target="../ink/ink2946.xml"/><Relationship Id="rId69" Type="http://schemas.openxmlformats.org/officeDocument/2006/relationships/customXml" Target="../ink/ink2967.xml"/><Relationship Id="rId113" Type="http://schemas.openxmlformats.org/officeDocument/2006/relationships/customXml" Target="../ink/ink3011.xml"/><Relationship Id="rId134" Type="http://schemas.openxmlformats.org/officeDocument/2006/relationships/customXml" Target="../ink/ink3032.xml"/><Relationship Id="rId80" Type="http://schemas.openxmlformats.org/officeDocument/2006/relationships/customXml" Target="../ink/ink2978.xml"/><Relationship Id="rId155" Type="http://schemas.openxmlformats.org/officeDocument/2006/relationships/customXml" Target="../ink/ink3053.xml"/><Relationship Id="rId17" Type="http://schemas.openxmlformats.org/officeDocument/2006/relationships/customXml" Target="../ink/ink2915.xml"/><Relationship Id="rId38" Type="http://schemas.openxmlformats.org/officeDocument/2006/relationships/customXml" Target="../ink/ink2936.xml"/><Relationship Id="rId59" Type="http://schemas.openxmlformats.org/officeDocument/2006/relationships/customXml" Target="../ink/ink2957.xml"/><Relationship Id="rId103" Type="http://schemas.openxmlformats.org/officeDocument/2006/relationships/customXml" Target="../ink/ink3001.xml"/><Relationship Id="rId124" Type="http://schemas.openxmlformats.org/officeDocument/2006/relationships/customXml" Target="../ink/ink302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2.xml"/></Relationships>
</file>

<file path=ppt/slides/_rels/slide4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182.xml"/><Relationship Id="rId21" Type="http://schemas.openxmlformats.org/officeDocument/2006/relationships/customXml" Target="../ink/ink3086.xml"/><Relationship Id="rId42" Type="http://schemas.openxmlformats.org/officeDocument/2006/relationships/customXml" Target="../ink/ink3107.xml"/><Relationship Id="rId47" Type="http://schemas.openxmlformats.org/officeDocument/2006/relationships/customXml" Target="../ink/ink3112.xml"/><Relationship Id="rId63" Type="http://schemas.openxmlformats.org/officeDocument/2006/relationships/customXml" Target="../ink/ink3128.xml"/><Relationship Id="rId68" Type="http://schemas.openxmlformats.org/officeDocument/2006/relationships/customXml" Target="../ink/ink3133.xml"/><Relationship Id="rId84" Type="http://schemas.openxmlformats.org/officeDocument/2006/relationships/customXml" Target="../ink/ink3149.xml"/><Relationship Id="rId89" Type="http://schemas.openxmlformats.org/officeDocument/2006/relationships/customXml" Target="../ink/ink3154.xml"/><Relationship Id="rId112" Type="http://schemas.openxmlformats.org/officeDocument/2006/relationships/customXml" Target="../ink/ink3177.xml"/><Relationship Id="rId16" Type="http://schemas.openxmlformats.org/officeDocument/2006/relationships/customXml" Target="../ink/ink3081.xml"/><Relationship Id="rId107" Type="http://schemas.openxmlformats.org/officeDocument/2006/relationships/customXml" Target="../ink/ink3172.xml"/><Relationship Id="rId11" Type="http://schemas.openxmlformats.org/officeDocument/2006/relationships/customXml" Target="../ink/ink3076.xml"/><Relationship Id="rId32" Type="http://schemas.openxmlformats.org/officeDocument/2006/relationships/customXml" Target="../ink/ink3097.xml"/><Relationship Id="rId37" Type="http://schemas.openxmlformats.org/officeDocument/2006/relationships/customXml" Target="../ink/ink3102.xml"/><Relationship Id="rId53" Type="http://schemas.openxmlformats.org/officeDocument/2006/relationships/customXml" Target="../ink/ink3118.xml"/><Relationship Id="rId58" Type="http://schemas.openxmlformats.org/officeDocument/2006/relationships/customXml" Target="../ink/ink3123.xml"/><Relationship Id="rId74" Type="http://schemas.openxmlformats.org/officeDocument/2006/relationships/customXml" Target="../ink/ink3139.xml"/><Relationship Id="rId79" Type="http://schemas.openxmlformats.org/officeDocument/2006/relationships/customXml" Target="../ink/ink3144.xml"/><Relationship Id="rId102" Type="http://schemas.openxmlformats.org/officeDocument/2006/relationships/customXml" Target="../ink/ink3167.xml"/><Relationship Id="rId123" Type="http://schemas.openxmlformats.org/officeDocument/2006/relationships/customXml" Target="../ink/ink3188.xml"/><Relationship Id="rId128" Type="http://schemas.openxmlformats.org/officeDocument/2006/relationships/customXml" Target="../ink/ink3193.xml"/><Relationship Id="rId5" Type="http://schemas.openxmlformats.org/officeDocument/2006/relationships/customXml" Target="../ink/ink3070.xml"/><Relationship Id="rId90" Type="http://schemas.openxmlformats.org/officeDocument/2006/relationships/customXml" Target="../ink/ink3155.xml"/><Relationship Id="rId95" Type="http://schemas.openxmlformats.org/officeDocument/2006/relationships/customXml" Target="../ink/ink3160.xml"/><Relationship Id="rId22" Type="http://schemas.openxmlformats.org/officeDocument/2006/relationships/customXml" Target="../ink/ink3087.xml"/><Relationship Id="rId27" Type="http://schemas.openxmlformats.org/officeDocument/2006/relationships/customXml" Target="../ink/ink3092.xml"/><Relationship Id="rId43" Type="http://schemas.openxmlformats.org/officeDocument/2006/relationships/customXml" Target="../ink/ink3108.xml"/><Relationship Id="rId48" Type="http://schemas.openxmlformats.org/officeDocument/2006/relationships/customXml" Target="../ink/ink3113.xml"/><Relationship Id="rId64" Type="http://schemas.openxmlformats.org/officeDocument/2006/relationships/customXml" Target="../ink/ink3129.xml"/><Relationship Id="rId69" Type="http://schemas.openxmlformats.org/officeDocument/2006/relationships/customXml" Target="../ink/ink3134.xml"/><Relationship Id="rId113" Type="http://schemas.openxmlformats.org/officeDocument/2006/relationships/customXml" Target="../ink/ink3178.xml"/><Relationship Id="rId118" Type="http://schemas.openxmlformats.org/officeDocument/2006/relationships/customXml" Target="../ink/ink3183.xml"/><Relationship Id="rId80" Type="http://schemas.openxmlformats.org/officeDocument/2006/relationships/customXml" Target="../ink/ink3145.xml"/><Relationship Id="rId85" Type="http://schemas.openxmlformats.org/officeDocument/2006/relationships/customXml" Target="../ink/ink3150.xml"/><Relationship Id="rId12" Type="http://schemas.openxmlformats.org/officeDocument/2006/relationships/customXml" Target="../ink/ink3077.xml"/><Relationship Id="rId17" Type="http://schemas.openxmlformats.org/officeDocument/2006/relationships/customXml" Target="../ink/ink3082.xml"/><Relationship Id="rId33" Type="http://schemas.openxmlformats.org/officeDocument/2006/relationships/customXml" Target="../ink/ink3098.xml"/><Relationship Id="rId38" Type="http://schemas.openxmlformats.org/officeDocument/2006/relationships/customXml" Target="../ink/ink3103.xml"/><Relationship Id="rId59" Type="http://schemas.openxmlformats.org/officeDocument/2006/relationships/customXml" Target="../ink/ink3124.xml"/><Relationship Id="rId103" Type="http://schemas.openxmlformats.org/officeDocument/2006/relationships/customXml" Target="../ink/ink3168.xml"/><Relationship Id="rId108" Type="http://schemas.openxmlformats.org/officeDocument/2006/relationships/customXml" Target="../ink/ink3173.xml"/><Relationship Id="rId124" Type="http://schemas.openxmlformats.org/officeDocument/2006/relationships/customXml" Target="../ink/ink3189.xml"/><Relationship Id="rId129" Type="http://schemas.openxmlformats.org/officeDocument/2006/relationships/customXml" Target="../ink/ink3194.xml"/><Relationship Id="rId54" Type="http://schemas.openxmlformats.org/officeDocument/2006/relationships/customXml" Target="../ink/ink3119.xml"/><Relationship Id="rId70" Type="http://schemas.openxmlformats.org/officeDocument/2006/relationships/customXml" Target="../ink/ink3135.xml"/><Relationship Id="rId75" Type="http://schemas.openxmlformats.org/officeDocument/2006/relationships/customXml" Target="../ink/ink3140.xml"/><Relationship Id="rId91" Type="http://schemas.openxmlformats.org/officeDocument/2006/relationships/customXml" Target="../ink/ink3156.xml"/><Relationship Id="rId96" Type="http://schemas.openxmlformats.org/officeDocument/2006/relationships/customXml" Target="../ink/ink3161.xml"/><Relationship Id="rId1" Type="http://schemas.openxmlformats.org/officeDocument/2006/relationships/tags" Target="../tags/tag103.xml"/><Relationship Id="rId6" Type="http://schemas.openxmlformats.org/officeDocument/2006/relationships/customXml" Target="../ink/ink3071.xml"/><Relationship Id="rId23" Type="http://schemas.openxmlformats.org/officeDocument/2006/relationships/customXml" Target="../ink/ink3088.xml"/><Relationship Id="rId28" Type="http://schemas.openxmlformats.org/officeDocument/2006/relationships/customXml" Target="../ink/ink3093.xml"/><Relationship Id="rId49" Type="http://schemas.openxmlformats.org/officeDocument/2006/relationships/customXml" Target="../ink/ink3114.xml"/><Relationship Id="rId114" Type="http://schemas.openxmlformats.org/officeDocument/2006/relationships/customXml" Target="../ink/ink3179.xml"/><Relationship Id="rId119" Type="http://schemas.openxmlformats.org/officeDocument/2006/relationships/customXml" Target="../ink/ink3184.xml"/><Relationship Id="rId44" Type="http://schemas.openxmlformats.org/officeDocument/2006/relationships/customXml" Target="../ink/ink3109.xml"/><Relationship Id="rId60" Type="http://schemas.openxmlformats.org/officeDocument/2006/relationships/customXml" Target="../ink/ink3125.xml"/><Relationship Id="rId65" Type="http://schemas.openxmlformats.org/officeDocument/2006/relationships/customXml" Target="../ink/ink3130.xml"/><Relationship Id="rId81" Type="http://schemas.openxmlformats.org/officeDocument/2006/relationships/customXml" Target="../ink/ink3146.xml"/><Relationship Id="rId86" Type="http://schemas.openxmlformats.org/officeDocument/2006/relationships/customXml" Target="../ink/ink3151.xml"/><Relationship Id="rId130" Type="http://schemas.openxmlformats.org/officeDocument/2006/relationships/customXml" Target="../ink/ink3195.xml"/><Relationship Id="rId13" Type="http://schemas.openxmlformats.org/officeDocument/2006/relationships/customXml" Target="../ink/ink3078.xml"/><Relationship Id="rId18" Type="http://schemas.openxmlformats.org/officeDocument/2006/relationships/customXml" Target="../ink/ink3083.xml"/><Relationship Id="rId39" Type="http://schemas.openxmlformats.org/officeDocument/2006/relationships/customXml" Target="../ink/ink3104.xml"/><Relationship Id="rId109" Type="http://schemas.openxmlformats.org/officeDocument/2006/relationships/customXml" Target="../ink/ink3174.xml"/><Relationship Id="rId34" Type="http://schemas.openxmlformats.org/officeDocument/2006/relationships/customXml" Target="../ink/ink3099.xml"/><Relationship Id="rId50" Type="http://schemas.openxmlformats.org/officeDocument/2006/relationships/customXml" Target="../ink/ink3115.xml"/><Relationship Id="rId55" Type="http://schemas.openxmlformats.org/officeDocument/2006/relationships/customXml" Target="../ink/ink3120.xml"/><Relationship Id="rId76" Type="http://schemas.openxmlformats.org/officeDocument/2006/relationships/customXml" Target="../ink/ink3141.xml"/><Relationship Id="rId97" Type="http://schemas.openxmlformats.org/officeDocument/2006/relationships/customXml" Target="../ink/ink3162.xml"/><Relationship Id="rId104" Type="http://schemas.openxmlformats.org/officeDocument/2006/relationships/customXml" Target="../ink/ink3169.xml"/><Relationship Id="rId120" Type="http://schemas.openxmlformats.org/officeDocument/2006/relationships/customXml" Target="../ink/ink3185.xml"/><Relationship Id="rId125" Type="http://schemas.openxmlformats.org/officeDocument/2006/relationships/customXml" Target="../ink/ink3190.xml"/><Relationship Id="rId7" Type="http://schemas.openxmlformats.org/officeDocument/2006/relationships/customXml" Target="../ink/ink3072.xml"/><Relationship Id="rId71" Type="http://schemas.openxmlformats.org/officeDocument/2006/relationships/customXml" Target="../ink/ink3136.xml"/><Relationship Id="rId92" Type="http://schemas.openxmlformats.org/officeDocument/2006/relationships/customXml" Target="../ink/ink315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094.xml"/><Relationship Id="rId24" Type="http://schemas.openxmlformats.org/officeDocument/2006/relationships/customXml" Target="../ink/ink3089.xml"/><Relationship Id="rId40" Type="http://schemas.openxmlformats.org/officeDocument/2006/relationships/customXml" Target="../ink/ink3105.xml"/><Relationship Id="rId45" Type="http://schemas.openxmlformats.org/officeDocument/2006/relationships/customXml" Target="../ink/ink3110.xml"/><Relationship Id="rId66" Type="http://schemas.openxmlformats.org/officeDocument/2006/relationships/customXml" Target="../ink/ink3131.xml"/><Relationship Id="rId87" Type="http://schemas.openxmlformats.org/officeDocument/2006/relationships/customXml" Target="../ink/ink3152.xml"/><Relationship Id="rId110" Type="http://schemas.openxmlformats.org/officeDocument/2006/relationships/customXml" Target="../ink/ink3175.xml"/><Relationship Id="rId115" Type="http://schemas.openxmlformats.org/officeDocument/2006/relationships/customXml" Target="../ink/ink3180.xml"/><Relationship Id="rId131" Type="http://schemas.openxmlformats.org/officeDocument/2006/relationships/customXml" Target="../ink/ink3196.xml"/><Relationship Id="rId61" Type="http://schemas.openxmlformats.org/officeDocument/2006/relationships/customXml" Target="../ink/ink3126.xml"/><Relationship Id="rId82" Type="http://schemas.openxmlformats.org/officeDocument/2006/relationships/customXml" Target="../ink/ink3147.xml"/><Relationship Id="rId19" Type="http://schemas.openxmlformats.org/officeDocument/2006/relationships/customXml" Target="../ink/ink3084.xml"/><Relationship Id="rId14" Type="http://schemas.openxmlformats.org/officeDocument/2006/relationships/customXml" Target="../ink/ink3079.xml"/><Relationship Id="rId30" Type="http://schemas.openxmlformats.org/officeDocument/2006/relationships/customXml" Target="../ink/ink3095.xml"/><Relationship Id="rId35" Type="http://schemas.openxmlformats.org/officeDocument/2006/relationships/customXml" Target="../ink/ink3100.xml"/><Relationship Id="rId56" Type="http://schemas.openxmlformats.org/officeDocument/2006/relationships/customXml" Target="../ink/ink3121.xml"/><Relationship Id="rId77" Type="http://schemas.openxmlformats.org/officeDocument/2006/relationships/customXml" Target="../ink/ink3142.xml"/><Relationship Id="rId100" Type="http://schemas.openxmlformats.org/officeDocument/2006/relationships/customXml" Target="../ink/ink3165.xml"/><Relationship Id="rId105" Type="http://schemas.openxmlformats.org/officeDocument/2006/relationships/customXml" Target="../ink/ink3170.xml"/><Relationship Id="rId126" Type="http://schemas.openxmlformats.org/officeDocument/2006/relationships/customXml" Target="../ink/ink3191.xml"/><Relationship Id="rId8" Type="http://schemas.openxmlformats.org/officeDocument/2006/relationships/customXml" Target="../ink/ink3073.xml"/><Relationship Id="rId51" Type="http://schemas.openxmlformats.org/officeDocument/2006/relationships/customXml" Target="../ink/ink3116.xml"/><Relationship Id="rId72" Type="http://schemas.openxmlformats.org/officeDocument/2006/relationships/customXml" Target="../ink/ink3137.xml"/><Relationship Id="rId93" Type="http://schemas.openxmlformats.org/officeDocument/2006/relationships/customXml" Target="../ink/ink3158.xml"/><Relationship Id="rId98" Type="http://schemas.openxmlformats.org/officeDocument/2006/relationships/customXml" Target="../ink/ink3163.xml"/><Relationship Id="rId121" Type="http://schemas.openxmlformats.org/officeDocument/2006/relationships/customXml" Target="../ink/ink3186.xml"/><Relationship Id="rId3" Type="http://schemas.openxmlformats.org/officeDocument/2006/relationships/image" Target="../media/image40.png"/><Relationship Id="rId25" Type="http://schemas.openxmlformats.org/officeDocument/2006/relationships/customXml" Target="../ink/ink3090.xml"/><Relationship Id="rId46" Type="http://schemas.openxmlformats.org/officeDocument/2006/relationships/customXml" Target="../ink/ink3111.xml"/><Relationship Id="rId67" Type="http://schemas.openxmlformats.org/officeDocument/2006/relationships/customXml" Target="../ink/ink3132.xml"/><Relationship Id="rId116" Type="http://schemas.openxmlformats.org/officeDocument/2006/relationships/customXml" Target="../ink/ink3181.xml"/><Relationship Id="rId20" Type="http://schemas.openxmlformats.org/officeDocument/2006/relationships/customXml" Target="../ink/ink3085.xml"/><Relationship Id="rId41" Type="http://schemas.openxmlformats.org/officeDocument/2006/relationships/customXml" Target="../ink/ink3106.xml"/><Relationship Id="rId62" Type="http://schemas.openxmlformats.org/officeDocument/2006/relationships/customXml" Target="../ink/ink3127.xml"/><Relationship Id="rId83" Type="http://schemas.openxmlformats.org/officeDocument/2006/relationships/customXml" Target="../ink/ink3148.xml"/><Relationship Id="rId88" Type="http://schemas.openxmlformats.org/officeDocument/2006/relationships/customXml" Target="../ink/ink3153.xml"/><Relationship Id="rId111" Type="http://schemas.openxmlformats.org/officeDocument/2006/relationships/customXml" Target="../ink/ink3176.xml"/><Relationship Id="rId15" Type="http://schemas.openxmlformats.org/officeDocument/2006/relationships/customXml" Target="../ink/ink3080.xml"/><Relationship Id="rId36" Type="http://schemas.openxmlformats.org/officeDocument/2006/relationships/customXml" Target="../ink/ink3101.xml"/><Relationship Id="rId57" Type="http://schemas.openxmlformats.org/officeDocument/2006/relationships/customXml" Target="../ink/ink3122.xml"/><Relationship Id="rId106" Type="http://schemas.openxmlformats.org/officeDocument/2006/relationships/customXml" Target="../ink/ink3171.xml"/><Relationship Id="rId127" Type="http://schemas.openxmlformats.org/officeDocument/2006/relationships/customXml" Target="../ink/ink3192.xml"/><Relationship Id="rId10" Type="http://schemas.openxmlformats.org/officeDocument/2006/relationships/customXml" Target="../ink/ink3075.xml"/><Relationship Id="rId31" Type="http://schemas.openxmlformats.org/officeDocument/2006/relationships/customXml" Target="../ink/ink3096.xml"/><Relationship Id="rId52" Type="http://schemas.openxmlformats.org/officeDocument/2006/relationships/customXml" Target="../ink/ink3117.xml"/><Relationship Id="rId73" Type="http://schemas.openxmlformats.org/officeDocument/2006/relationships/customXml" Target="../ink/ink3138.xml"/><Relationship Id="rId78" Type="http://schemas.openxmlformats.org/officeDocument/2006/relationships/customXml" Target="../ink/ink3143.xml"/><Relationship Id="rId94" Type="http://schemas.openxmlformats.org/officeDocument/2006/relationships/customXml" Target="../ink/ink3159.xml"/><Relationship Id="rId99" Type="http://schemas.openxmlformats.org/officeDocument/2006/relationships/customXml" Target="../ink/ink3164.xml"/><Relationship Id="rId101" Type="http://schemas.openxmlformats.org/officeDocument/2006/relationships/customXml" Target="../ink/ink3166.xml"/><Relationship Id="rId122" Type="http://schemas.openxmlformats.org/officeDocument/2006/relationships/customXml" Target="../ink/ink3187.xml"/><Relationship Id="rId4" Type="http://schemas.openxmlformats.org/officeDocument/2006/relationships/customXml" Target="../ink/ink3069.xml"/><Relationship Id="rId9" Type="http://schemas.openxmlformats.org/officeDocument/2006/relationships/customXml" Target="../ink/ink3074.xml"/><Relationship Id="rId26" Type="http://schemas.openxmlformats.org/officeDocument/2006/relationships/customXml" Target="../ink/ink309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01.xml"/><Relationship Id="rId13" Type="http://schemas.openxmlformats.org/officeDocument/2006/relationships/customXml" Target="../ink/ink3206.xml"/><Relationship Id="rId18" Type="http://schemas.openxmlformats.org/officeDocument/2006/relationships/customXml" Target="../ink/ink3211.xml"/><Relationship Id="rId3" Type="http://schemas.openxmlformats.org/officeDocument/2006/relationships/image" Target="../media/image42.png"/><Relationship Id="rId7" Type="http://schemas.openxmlformats.org/officeDocument/2006/relationships/customXml" Target="../ink/ink3200.xml"/><Relationship Id="rId12" Type="http://schemas.openxmlformats.org/officeDocument/2006/relationships/customXml" Target="../ink/ink3205.xml"/><Relationship Id="rId17" Type="http://schemas.openxmlformats.org/officeDocument/2006/relationships/customXml" Target="../ink/ink3210.xml"/><Relationship Id="rId2" Type="http://schemas.openxmlformats.org/officeDocument/2006/relationships/image" Target="../media/image41.png"/><Relationship Id="rId16" Type="http://schemas.openxmlformats.org/officeDocument/2006/relationships/customXml" Target="../ink/ink320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199.xml"/><Relationship Id="rId11" Type="http://schemas.openxmlformats.org/officeDocument/2006/relationships/customXml" Target="../ink/ink3204.xml"/><Relationship Id="rId5" Type="http://schemas.openxmlformats.org/officeDocument/2006/relationships/customXml" Target="../ink/ink3198.xml"/><Relationship Id="rId15" Type="http://schemas.openxmlformats.org/officeDocument/2006/relationships/customXml" Target="../ink/ink3208.xml"/><Relationship Id="rId10" Type="http://schemas.openxmlformats.org/officeDocument/2006/relationships/customXml" Target="../ink/ink3203.xml"/><Relationship Id="rId4" Type="http://schemas.openxmlformats.org/officeDocument/2006/relationships/customXml" Target="../ink/ink3197.xml"/><Relationship Id="rId9" Type="http://schemas.openxmlformats.org/officeDocument/2006/relationships/customXml" Target="../ink/ink3202.xml"/><Relationship Id="rId14" Type="http://schemas.openxmlformats.org/officeDocument/2006/relationships/customXml" Target="../ink/ink3207.xml"/></Relationships>
</file>

<file path=ppt/slides/_rels/slide4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233.xml"/><Relationship Id="rId21" Type="http://schemas.openxmlformats.org/officeDocument/2006/relationships/customXml" Target="../ink/ink3228.xml"/><Relationship Id="rId42" Type="http://schemas.openxmlformats.org/officeDocument/2006/relationships/customXml" Target="../ink/ink3249.xml"/><Relationship Id="rId47" Type="http://schemas.openxmlformats.org/officeDocument/2006/relationships/customXml" Target="../ink/ink3254.xml"/><Relationship Id="rId63" Type="http://schemas.openxmlformats.org/officeDocument/2006/relationships/customXml" Target="../ink/ink3270.xml"/><Relationship Id="rId68" Type="http://schemas.openxmlformats.org/officeDocument/2006/relationships/customXml" Target="../ink/ink3275.xml"/><Relationship Id="rId84" Type="http://schemas.openxmlformats.org/officeDocument/2006/relationships/customXml" Target="../ink/ink3291.xml"/><Relationship Id="rId89" Type="http://schemas.openxmlformats.org/officeDocument/2006/relationships/customXml" Target="../ink/ink3296.xml"/><Relationship Id="rId16" Type="http://schemas.openxmlformats.org/officeDocument/2006/relationships/customXml" Target="../ink/ink3223.xml"/><Relationship Id="rId11" Type="http://schemas.openxmlformats.org/officeDocument/2006/relationships/customXml" Target="../ink/ink3218.xml"/><Relationship Id="rId32" Type="http://schemas.openxmlformats.org/officeDocument/2006/relationships/customXml" Target="../ink/ink3239.xml"/><Relationship Id="rId37" Type="http://schemas.openxmlformats.org/officeDocument/2006/relationships/customXml" Target="../ink/ink3244.xml"/><Relationship Id="rId53" Type="http://schemas.openxmlformats.org/officeDocument/2006/relationships/customXml" Target="../ink/ink3260.xml"/><Relationship Id="rId58" Type="http://schemas.openxmlformats.org/officeDocument/2006/relationships/customXml" Target="../ink/ink3265.xml"/><Relationship Id="rId74" Type="http://schemas.openxmlformats.org/officeDocument/2006/relationships/customXml" Target="../ink/ink3281.xml"/><Relationship Id="rId79" Type="http://schemas.openxmlformats.org/officeDocument/2006/relationships/customXml" Target="../ink/ink3286.xml"/><Relationship Id="rId5" Type="http://schemas.openxmlformats.org/officeDocument/2006/relationships/customXml" Target="../ink/ink3212.xml"/><Relationship Id="rId90" Type="http://schemas.openxmlformats.org/officeDocument/2006/relationships/customXml" Target="../ink/ink3297.xml"/><Relationship Id="rId95" Type="http://schemas.openxmlformats.org/officeDocument/2006/relationships/customXml" Target="../ink/ink3302.xml"/><Relationship Id="rId22" Type="http://schemas.openxmlformats.org/officeDocument/2006/relationships/customXml" Target="../ink/ink3229.xml"/><Relationship Id="rId27" Type="http://schemas.openxmlformats.org/officeDocument/2006/relationships/customXml" Target="../ink/ink3234.xml"/><Relationship Id="rId43" Type="http://schemas.openxmlformats.org/officeDocument/2006/relationships/customXml" Target="../ink/ink3250.xml"/><Relationship Id="rId48" Type="http://schemas.openxmlformats.org/officeDocument/2006/relationships/customXml" Target="../ink/ink3255.xml"/><Relationship Id="rId64" Type="http://schemas.openxmlformats.org/officeDocument/2006/relationships/customXml" Target="../ink/ink3271.xml"/><Relationship Id="rId69" Type="http://schemas.openxmlformats.org/officeDocument/2006/relationships/customXml" Target="../ink/ink3276.xml"/><Relationship Id="rId8" Type="http://schemas.openxmlformats.org/officeDocument/2006/relationships/customXml" Target="../ink/ink3215.xml"/><Relationship Id="rId51" Type="http://schemas.openxmlformats.org/officeDocument/2006/relationships/customXml" Target="../ink/ink3258.xml"/><Relationship Id="rId72" Type="http://schemas.openxmlformats.org/officeDocument/2006/relationships/customXml" Target="../ink/ink3279.xml"/><Relationship Id="rId80" Type="http://schemas.openxmlformats.org/officeDocument/2006/relationships/customXml" Target="../ink/ink3287.xml"/><Relationship Id="rId85" Type="http://schemas.openxmlformats.org/officeDocument/2006/relationships/customXml" Target="../ink/ink3292.xml"/><Relationship Id="rId93" Type="http://schemas.openxmlformats.org/officeDocument/2006/relationships/customXml" Target="../ink/ink3300.xml"/><Relationship Id="rId3" Type="http://schemas.openxmlformats.org/officeDocument/2006/relationships/image" Target="../media/image44.png"/><Relationship Id="rId12" Type="http://schemas.openxmlformats.org/officeDocument/2006/relationships/customXml" Target="../ink/ink3219.xml"/><Relationship Id="rId17" Type="http://schemas.openxmlformats.org/officeDocument/2006/relationships/customXml" Target="../ink/ink3224.xml"/><Relationship Id="rId25" Type="http://schemas.openxmlformats.org/officeDocument/2006/relationships/customXml" Target="../ink/ink3232.xml"/><Relationship Id="rId33" Type="http://schemas.openxmlformats.org/officeDocument/2006/relationships/customXml" Target="../ink/ink3240.xml"/><Relationship Id="rId38" Type="http://schemas.openxmlformats.org/officeDocument/2006/relationships/customXml" Target="../ink/ink3245.xml"/><Relationship Id="rId46" Type="http://schemas.openxmlformats.org/officeDocument/2006/relationships/customXml" Target="../ink/ink3253.xml"/><Relationship Id="rId59" Type="http://schemas.openxmlformats.org/officeDocument/2006/relationships/customXml" Target="../ink/ink3266.xml"/><Relationship Id="rId67" Type="http://schemas.openxmlformats.org/officeDocument/2006/relationships/customXml" Target="../ink/ink3274.xml"/><Relationship Id="rId20" Type="http://schemas.openxmlformats.org/officeDocument/2006/relationships/customXml" Target="../ink/ink3227.xml"/><Relationship Id="rId41" Type="http://schemas.openxmlformats.org/officeDocument/2006/relationships/customXml" Target="../ink/ink3248.xml"/><Relationship Id="rId54" Type="http://schemas.openxmlformats.org/officeDocument/2006/relationships/customXml" Target="../ink/ink3261.xml"/><Relationship Id="rId62" Type="http://schemas.openxmlformats.org/officeDocument/2006/relationships/customXml" Target="../ink/ink3269.xml"/><Relationship Id="rId70" Type="http://schemas.openxmlformats.org/officeDocument/2006/relationships/customXml" Target="../ink/ink3277.xml"/><Relationship Id="rId75" Type="http://schemas.openxmlformats.org/officeDocument/2006/relationships/customXml" Target="../ink/ink3282.xml"/><Relationship Id="rId83" Type="http://schemas.openxmlformats.org/officeDocument/2006/relationships/customXml" Target="../ink/ink3290.xml"/><Relationship Id="rId88" Type="http://schemas.openxmlformats.org/officeDocument/2006/relationships/customXml" Target="../ink/ink3295.xml"/><Relationship Id="rId91" Type="http://schemas.openxmlformats.org/officeDocument/2006/relationships/customXml" Target="../ink/ink329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13.xml"/><Relationship Id="rId15" Type="http://schemas.openxmlformats.org/officeDocument/2006/relationships/customXml" Target="../ink/ink3222.xml"/><Relationship Id="rId23" Type="http://schemas.openxmlformats.org/officeDocument/2006/relationships/customXml" Target="../ink/ink3230.xml"/><Relationship Id="rId28" Type="http://schemas.openxmlformats.org/officeDocument/2006/relationships/customXml" Target="../ink/ink3235.xml"/><Relationship Id="rId36" Type="http://schemas.openxmlformats.org/officeDocument/2006/relationships/customXml" Target="../ink/ink3243.xml"/><Relationship Id="rId49" Type="http://schemas.openxmlformats.org/officeDocument/2006/relationships/customXml" Target="../ink/ink3256.xml"/><Relationship Id="rId57" Type="http://schemas.openxmlformats.org/officeDocument/2006/relationships/customXml" Target="../ink/ink3264.xml"/><Relationship Id="rId10" Type="http://schemas.openxmlformats.org/officeDocument/2006/relationships/customXml" Target="../ink/ink3217.xml"/><Relationship Id="rId31" Type="http://schemas.openxmlformats.org/officeDocument/2006/relationships/customXml" Target="../ink/ink3238.xml"/><Relationship Id="rId44" Type="http://schemas.openxmlformats.org/officeDocument/2006/relationships/customXml" Target="../ink/ink3251.xml"/><Relationship Id="rId52" Type="http://schemas.openxmlformats.org/officeDocument/2006/relationships/customXml" Target="../ink/ink3259.xml"/><Relationship Id="rId60" Type="http://schemas.openxmlformats.org/officeDocument/2006/relationships/customXml" Target="../ink/ink3267.xml"/><Relationship Id="rId65" Type="http://schemas.openxmlformats.org/officeDocument/2006/relationships/customXml" Target="../ink/ink3272.xml"/><Relationship Id="rId73" Type="http://schemas.openxmlformats.org/officeDocument/2006/relationships/customXml" Target="../ink/ink3280.xml"/><Relationship Id="rId78" Type="http://schemas.openxmlformats.org/officeDocument/2006/relationships/customXml" Target="../ink/ink3285.xml"/><Relationship Id="rId81" Type="http://schemas.openxmlformats.org/officeDocument/2006/relationships/customXml" Target="../ink/ink3288.xml"/><Relationship Id="rId86" Type="http://schemas.openxmlformats.org/officeDocument/2006/relationships/customXml" Target="../ink/ink3293.xml"/><Relationship Id="rId94" Type="http://schemas.openxmlformats.org/officeDocument/2006/relationships/customXml" Target="../ink/ink3301.xml"/><Relationship Id="rId4" Type="http://schemas.openxmlformats.org/officeDocument/2006/relationships/image" Target="../media/image45.png"/><Relationship Id="rId9" Type="http://schemas.openxmlformats.org/officeDocument/2006/relationships/customXml" Target="../ink/ink3216.xml"/><Relationship Id="rId13" Type="http://schemas.openxmlformats.org/officeDocument/2006/relationships/customXml" Target="../ink/ink3220.xml"/><Relationship Id="rId18" Type="http://schemas.openxmlformats.org/officeDocument/2006/relationships/customXml" Target="../ink/ink3225.xml"/><Relationship Id="rId39" Type="http://schemas.openxmlformats.org/officeDocument/2006/relationships/customXml" Target="../ink/ink3246.xml"/><Relationship Id="rId34" Type="http://schemas.openxmlformats.org/officeDocument/2006/relationships/customXml" Target="../ink/ink3241.xml"/><Relationship Id="rId50" Type="http://schemas.openxmlformats.org/officeDocument/2006/relationships/customXml" Target="../ink/ink3257.xml"/><Relationship Id="rId55" Type="http://schemas.openxmlformats.org/officeDocument/2006/relationships/customXml" Target="../ink/ink3262.xml"/><Relationship Id="rId76" Type="http://schemas.openxmlformats.org/officeDocument/2006/relationships/customXml" Target="../ink/ink3283.xml"/><Relationship Id="rId7" Type="http://schemas.openxmlformats.org/officeDocument/2006/relationships/customXml" Target="../ink/ink3214.xml"/><Relationship Id="rId71" Type="http://schemas.openxmlformats.org/officeDocument/2006/relationships/customXml" Target="../ink/ink3278.xml"/><Relationship Id="rId92" Type="http://schemas.openxmlformats.org/officeDocument/2006/relationships/customXml" Target="../ink/ink3299.xml"/><Relationship Id="rId2" Type="http://schemas.openxmlformats.org/officeDocument/2006/relationships/image" Target="../media/image43.png"/><Relationship Id="rId29" Type="http://schemas.openxmlformats.org/officeDocument/2006/relationships/customXml" Target="../ink/ink3236.xml"/><Relationship Id="rId24" Type="http://schemas.openxmlformats.org/officeDocument/2006/relationships/customXml" Target="../ink/ink3231.xml"/><Relationship Id="rId40" Type="http://schemas.openxmlformats.org/officeDocument/2006/relationships/customXml" Target="../ink/ink3247.xml"/><Relationship Id="rId45" Type="http://schemas.openxmlformats.org/officeDocument/2006/relationships/customXml" Target="../ink/ink3252.xml"/><Relationship Id="rId66" Type="http://schemas.openxmlformats.org/officeDocument/2006/relationships/customXml" Target="../ink/ink3273.xml"/><Relationship Id="rId87" Type="http://schemas.openxmlformats.org/officeDocument/2006/relationships/customXml" Target="../ink/ink3294.xml"/><Relationship Id="rId61" Type="http://schemas.openxmlformats.org/officeDocument/2006/relationships/customXml" Target="../ink/ink3268.xml"/><Relationship Id="rId82" Type="http://schemas.openxmlformats.org/officeDocument/2006/relationships/customXml" Target="../ink/ink3289.xml"/><Relationship Id="rId19" Type="http://schemas.openxmlformats.org/officeDocument/2006/relationships/customXml" Target="../ink/ink3226.xml"/><Relationship Id="rId14" Type="http://schemas.openxmlformats.org/officeDocument/2006/relationships/customXml" Target="../ink/ink3221.xml"/><Relationship Id="rId30" Type="http://schemas.openxmlformats.org/officeDocument/2006/relationships/customXml" Target="../ink/ink3237.xml"/><Relationship Id="rId35" Type="http://schemas.openxmlformats.org/officeDocument/2006/relationships/customXml" Target="../ink/ink3242.xml"/><Relationship Id="rId56" Type="http://schemas.openxmlformats.org/officeDocument/2006/relationships/customXml" Target="../ink/ink3263.xml"/><Relationship Id="rId77" Type="http://schemas.openxmlformats.org/officeDocument/2006/relationships/customXml" Target="../ink/ink3284.xml"/></Relationships>
</file>

<file path=ppt/slides/_rels/slide4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415.xml"/><Relationship Id="rId21" Type="http://schemas.openxmlformats.org/officeDocument/2006/relationships/customXml" Target="../ink/ink3319.xml"/><Relationship Id="rId42" Type="http://schemas.openxmlformats.org/officeDocument/2006/relationships/customXml" Target="../ink/ink3340.xml"/><Relationship Id="rId63" Type="http://schemas.openxmlformats.org/officeDocument/2006/relationships/customXml" Target="../ink/ink3361.xml"/><Relationship Id="rId84" Type="http://schemas.openxmlformats.org/officeDocument/2006/relationships/customXml" Target="../ink/ink3382.xml"/><Relationship Id="rId138" Type="http://schemas.openxmlformats.org/officeDocument/2006/relationships/customXml" Target="../ink/ink3436.xml"/><Relationship Id="rId159" Type="http://schemas.openxmlformats.org/officeDocument/2006/relationships/customXml" Target="../ink/ink3457.xml"/><Relationship Id="rId170" Type="http://schemas.openxmlformats.org/officeDocument/2006/relationships/customXml" Target="../ink/ink3468.xml"/><Relationship Id="rId107" Type="http://schemas.openxmlformats.org/officeDocument/2006/relationships/customXml" Target="../ink/ink3405.xml"/><Relationship Id="rId11" Type="http://schemas.openxmlformats.org/officeDocument/2006/relationships/customXml" Target="../ink/ink3309.xml"/><Relationship Id="rId32" Type="http://schemas.openxmlformats.org/officeDocument/2006/relationships/customXml" Target="../ink/ink3330.xml"/><Relationship Id="rId53" Type="http://schemas.openxmlformats.org/officeDocument/2006/relationships/customXml" Target="../ink/ink3351.xml"/><Relationship Id="rId74" Type="http://schemas.openxmlformats.org/officeDocument/2006/relationships/customXml" Target="../ink/ink3372.xml"/><Relationship Id="rId128" Type="http://schemas.openxmlformats.org/officeDocument/2006/relationships/customXml" Target="../ink/ink3426.xml"/><Relationship Id="rId149" Type="http://schemas.openxmlformats.org/officeDocument/2006/relationships/customXml" Target="../ink/ink3447.xml"/><Relationship Id="rId5" Type="http://schemas.openxmlformats.org/officeDocument/2006/relationships/customXml" Target="../ink/ink3303.xml"/><Relationship Id="rId95" Type="http://schemas.openxmlformats.org/officeDocument/2006/relationships/customXml" Target="../ink/ink3393.xml"/><Relationship Id="rId160" Type="http://schemas.openxmlformats.org/officeDocument/2006/relationships/customXml" Target="../ink/ink3458.xml"/><Relationship Id="rId181" Type="http://schemas.openxmlformats.org/officeDocument/2006/relationships/customXml" Target="../ink/ink3479.xml"/><Relationship Id="rId22" Type="http://schemas.openxmlformats.org/officeDocument/2006/relationships/customXml" Target="../ink/ink3320.xml"/><Relationship Id="rId43" Type="http://schemas.openxmlformats.org/officeDocument/2006/relationships/customXml" Target="../ink/ink3341.xml"/><Relationship Id="rId64" Type="http://schemas.openxmlformats.org/officeDocument/2006/relationships/customXml" Target="../ink/ink3362.xml"/><Relationship Id="rId118" Type="http://schemas.openxmlformats.org/officeDocument/2006/relationships/customXml" Target="../ink/ink3416.xml"/><Relationship Id="rId139" Type="http://schemas.openxmlformats.org/officeDocument/2006/relationships/customXml" Target="../ink/ink3437.xml"/><Relationship Id="rId85" Type="http://schemas.openxmlformats.org/officeDocument/2006/relationships/customXml" Target="../ink/ink3383.xml"/><Relationship Id="rId150" Type="http://schemas.openxmlformats.org/officeDocument/2006/relationships/customXml" Target="../ink/ink3448.xml"/><Relationship Id="rId171" Type="http://schemas.openxmlformats.org/officeDocument/2006/relationships/customXml" Target="../ink/ink3469.xml"/><Relationship Id="rId12" Type="http://schemas.openxmlformats.org/officeDocument/2006/relationships/customXml" Target="../ink/ink3310.xml"/><Relationship Id="rId33" Type="http://schemas.openxmlformats.org/officeDocument/2006/relationships/customXml" Target="../ink/ink3331.xml"/><Relationship Id="rId108" Type="http://schemas.openxmlformats.org/officeDocument/2006/relationships/customXml" Target="../ink/ink3406.xml"/><Relationship Id="rId129" Type="http://schemas.openxmlformats.org/officeDocument/2006/relationships/customXml" Target="../ink/ink3427.xml"/><Relationship Id="rId54" Type="http://schemas.openxmlformats.org/officeDocument/2006/relationships/customXml" Target="../ink/ink3352.xml"/><Relationship Id="rId75" Type="http://schemas.openxmlformats.org/officeDocument/2006/relationships/customXml" Target="../ink/ink3373.xml"/><Relationship Id="rId96" Type="http://schemas.openxmlformats.org/officeDocument/2006/relationships/customXml" Target="../ink/ink3394.xml"/><Relationship Id="rId140" Type="http://schemas.openxmlformats.org/officeDocument/2006/relationships/customXml" Target="../ink/ink3438.xml"/><Relationship Id="rId161" Type="http://schemas.openxmlformats.org/officeDocument/2006/relationships/customXml" Target="../ink/ink3459.xml"/><Relationship Id="rId6" Type="http://schemas.openxmlformats.org/officeDocument/2006/relationships/customXml" Target="../ink/ink3304.xml"/><Relationship Id="rId23" Type="http://schemas.openxmlformats.org/officeDocument/2006/relationships/customXml" Target="../ink/ink3321.xml"/><Relationship Id="rId119" Type="http://schemas.openxmlformats.org/officeDocument/2006/relationships/customXml" Target="../ink/ink3417.xml"/><Relationship Id="rId44" Type="http://schemas.openxmlformats.org/officeDocument/2006/relationships/customXml" Target="../ink/ink3342.xml"/><Relationship Id="rId60" Type="http://schemas.openxmlformats.org/officeDocument/2006/relationships/customXml" Target="../ink/ink3358.xml"/><Relationship Id="rId65" Type="http://schemas.openxmlformats.org/officeDocument/2006/relationships/customXml" Target="../ink/ink3363.xml"/><Relationship Id="rId81" Type="http://schemas.openxmlformats.org/officeDocument/2006/relationships/customXml" Target="../ink/ink3379.xml"/><Relationship Id="rId86" Type="http://schemas.openxmlformats.org/officeDocument/2006/relationships/customXml" Target="../ink/ink3384.xml"/><Relationship Id="rId130" Type="http://schemas.openxmlformats.org/officeDocument/2006/relationships/customXml" Target="../ink/ink3428.xml"/><Relationship Id="rId135" Type="http://schemas.openxmlformats.org/officeDocument/2006/relationships/customXml" Target="../ink/ink3433.xml"/><Relationship Id="rId151" Type="http://schemas.openxmlformats.org/officeDocument/2006/relationships/customXml" Target="../ink/ink3449.xml"/><Relationship Id="rId156" Type="http://schemas.openxmlformats.org/officeDocument/2006/relationships/customXml" Target="../ink/ink3454.xml"/><Relationship Id="rId177" Type="http://schemas.openxmlformats.org/officeDocument/2006/relationships/customXml" Target="../ink/ink3475.xml"/><Relationship Id="rId172" Type="http://schemas.openxmlformats.org/officeDocument/2006/relationships/customXml" Target="../ink/ink3470.xml"/><Relationship Id="rId13" Type="http://schemas.openxmlformats.org/officeDocument/2006/relationships/customXml" Target="../ink/ink3311.xml"/><Relationship Id="rId18" Type="http://schemas.openxmlformats.org/officeDocument/2006/relationships/customXml" Target="../ink/ink3316.xml"/><Relationship Id="rId39" Type="http://schemas.openxmlformats.org/officeDocument/2006/relationships/customXml" Target="../ink/ink3337.xml"/><Relationship Id="rId109" Type="http://schemas.openxmlformats.org/officeDocument/2006/relationships/customXml" Target="../ink/ink3407.xml"/><Relationship Id="rId34" Type="http://schemas.openxmlformats.org/officeDocument/2006/relationships/customXml" Target="../ink/ink3332.xml"/><Relationship Id="rId50" Type="http://schemas.openxmlformats.org/officeDocument/2006/relationships/customXml" Target="../ink/ink3348.xml"/><Relationship Id="rId55" Type="http://schemas.openxmlformats.org/officeDocument/2006/relationships/customXml" Target="../ink/ink3353.xml"/><Relationship Id="rId76" Type="http://schemas.openxmlformats.org/officeDocument/2006/relationships/customXml" Target="../ink/ink3374.xml"/><Relationship Id="rId97" Type="http://schemas.openxmlformats.org/officeDocument/2006/relationships/customXml" Target="../ink/ink3395.xml"/><Relationship Id="rId104" Type="http://schemas.openxmlformats.org/officeDocument/2006/relationships/customXml" Target="../ink/ink3402.xml"/><Relationship Id="rId120" Type="http://schemas.openxmlformats.org/officeDocument/2006/relationships/customXml" Target="../ink/ink3418.xml"/><Relationship Id="rId125" Type="http://schemas.openxmlformats.org/officeDocument/2006/relationships/customXml" Target="../ink/ink3423.xml"/><Relationship Id="rId141" Type="http://schemas.openxmlformats.org/officeDocument/2006/relationships/customXml" Target="../ink/ink3439.xml"/><Relationship Id="rId146" Type="http://schemas.openxmlformats.org/officeDocument/2006/relationships/customXml" Target="../ink/ink3444.xml"/><Relationship Id="rId167" Type="http://schemas.openxmlformats.org/officeDocument/2006/relationships/customXml" Target="../ink/ink3465.xml"/><Relationship Id="rId7" Type="http://schemas.openxmlformats.org/officeDocument/2006/relationships/customXml" Target="../ink/ink3305.xml"/><Relationship Id="rId71" Type="http://schemas.openxmlformats.org/officeDocument/2006/relationships/customXml" Target="../ink/ink3369.xml"/><Relationship Id="rId92" Type="http://schemas.openxmlformats.org/officeDocument/2006/relationships/customXml" Target="../ink/ink3390.xml"/><Relationship Id="rId162" Type="http://schemas.openxmlformats.org/officeDocument/2006/relationships/customXml" Target="../ink/ink346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327.xml"/><Relationship Id="rId24" Type="http://schemas.openxmlformats.org/officeDocument/2006/relationships/customXml" Target="../ink/ink3322.xml"/><Relationship Id="rId40" Type="http://schemas.openxmlformats.org/officeDocument/2006/relationships/customXml" Target="../ink/ink3338.xml"/><Relationship Id="rId45" Type="http://schemas.openxmlformats.org/officeDocument/2006/relationships/customXml" Target="../ink/ink3343.xml"/><Relationship Id="rId66" Type="http://schemas.openxmlformats.org/officeDocument/2006/relationships/customXml" Target="../ink/ink3364.xml"/><Relationship Id="rId87" Type="http://schemas.openxmlformats.org/officeDocument/2006/relationships/customXml" Target="../ink/ink3385.xml"/><Relationship Id="rId110" Type="http://schemas.openxmlformats.org/officeDocument/2006/relationships/customXml" Target="../ink/ink3408.xml"/><Relationship Id="rId115" Type="http://schemas.openxmlformats.org/officeDocument/2006/relationships/customXml" Target="../ink/ink3413.xml"/><Relationship Id="rId131" Type="http://schemas.openxmlformats.org/officeDocument/2006/relationships/customXml" Target="../ink/ink3429.xml"/><Relationship Id="rId136" Type="http://schemas.openxmlformats.org/officeDocument/2006/relationships/customXml" Target="../ink/ink3434.xml"/><Relationship Id="rId157" Type="http://schemas.openxmlformats.org/officeDocument/2006/relationships/customXml" Target="../ink/ink3455.xml"/><Relationship Id="rId178" Type="http://schemas.openxmlformats.org/officeDocument/2006/relationships/customXml" Target="../ink/ink3476.xml"/><Relationship Id="rId61" Type="http://schemas.openxmlformats.org/officeDocument/2006/relationships/customXml" Target="../ink/ink3359.xml"/><Relationship Id="rId82" Type="http://schemas.openxmlformats.org/officeDocument/2006/relationships/customXml" Target="../ink/ink3380.xml"/><Relationship Id="rId152" Type="http://schemas.openxmlformats.org/officeDocument/2006/relationships/customXml" Target="../ink/ink3450.xml"/><Relationship Id="rId173" Type="http://schemas.openxmlformats.org/officeDocument/2006/relationships/customXml" Target="../ink/ink3471.xml"/><Relationship Id="rId19" Type="http://schemas.openxmlformats.org/officeDocument/2006/relationships/customXml" Target="../ink/ink3317.xml"/><Relationship Id="rId14" Type="http://schemas.openxmlformats.org/officeDocument/2006/relationships/customXml" Target="../ink/ink3312.xml"/><Relationship Id="rId30" Type="http://schemas.openxmlformats.org/officeDocument/2006/relationships/customXml" Target="../ink/ink3328.xml"/><Relationship Id="rId35" Type="http://schemas.openxmlformats.org/officeDocument/2006/relationships/customXml" Target="../ink/ink3333.xml"/><Relationship Id="rId56" Type="http://schemas.openxmlformats.org/officeDocument/2006/relationships/customXml" Target="../ink/ink3354.xml"/><Relationship Id="rId77" Type="http://schemas.openxmlformats.org/officeDocument/2006/relationships/customXml" Target="../ink/ink3375.xml"/><Relationship Id="rId100" Type="http://schemas.openxmlformats.org/officeDocument/2006/relationships/customXml" Target="../ink/ink3398.xml"/><Relationship Id="rId105" Type="http://schemas.openxmlformats.org/officeDocument/2006/relationships/customXml" Target="../ink/ink3403.xml"/><Relationship Id="rId126" Type="http://schemas.openxmlformats.org/officeDocument/2006/relationships/customXml" Target="../ink/ink3424.xml"/><Relationship Id="rId147" Type="http://schemas.openxmlformats.org/officeDocument/2006/relationships/customXml" Target="../ink/ink3445.xml"/><Relationship Id="rId168" Type="http://schemas.openxmlformats.org/officeDocument/2006/relationships/customXml" Target="../ink/ink3466.xml"/><Relationship Id="rId8" Type="http://schemas.openxmlformats.org/officeDocument/2006/relationships/customXml" Target="../ink/ink3306.xml"/><Relationship Id="rId51" Type="http://schemas.openxmlformats.org/officeDocument/2006/relationships/customXml" Target="../ink/ink3349.xml"/><Relationship Id="rId72" Type="http://schemas.openxmlformats.org/officeDocument/2006/relationships/customXml" Target="../ink/ink3370.xml"/><Relationship Id="rId93" Type="http://schemas.openxmlformats.org/officeDocument/2006/relationships/customXml" Target="../ink/ink3391.xml"/><Relationship Id="rId98" Type="http://schemas.openxmlformats.org/officeDocument/2006/relationships/customXml" Target="../ink/ink3396.xml"/><Relationship Id="rId121" Type="http://schemas.openxmlformats.org/officeDocument/2006/relationships/customXml" Target="../ink/ink3419.xml"/><Relationship Id="rId142" Type="http://schemas.openxmlformats.org/officeDocument/2006/relationships/customXml" Target="../ink/ink3440.xml"/><Relationship Id="rId163" Type="http://schemas.openxmlformats.org/officeDocument/2006/relationships/customXml" Target="../ink/ink3461.xml"/><Relationship Id="rId3" Type="http://schemas.openxmlformats.org/officeDocument/2006/relationships/image" Target="../media/image46.png"/><Relationship Id="rId25" Type="http://schemas.openxmlformats.org/officeDocument/2006/relationships/customXml" Target="../ink/ink3323.xml"/><Relationship Id="rId46" Type="http://schemas.openxmlformats.org/officeDocument/2006/relationships/customXml" Target="../ink/ink3344.xml"/><Relationship Id="rId67" Type="http://schemas.openxmlformats.org/officeDocument/2006/relationships/customXml" Target="../ink/ink3365.xml"/><Relationship Id="rId116" Type="http://schemas.openxmlformats.org/officeDocument/2006/relationships/customXml" Target="../ink/ink3414.xml"/><Relationship Id="rId137" Type="http://schemas.openxmlformats.org/officeDocument/2006/relationships/customXml" Target="../ink/ink3435.xml"/><Relationship Id="rId158" Type="http://schemas.openxmlformats.org/officeDocument/2006/relationships/customXml" Target="../ink/ink3456.xml"/><Relationship Id="rId20" Type="http://schemas.openxmlformats.org/officeDocument/2006/relationships/customXml" Target="../ink/ink3318.xml"/><Relationship Id="rId41" Type="http://schemas.openxmlformats.org/officeDocument/2006/relationships/customXml" Target="../ink/ink3339.xml"/><Relationship Id="rId62" Type="http://schemas.openxmlformats.org/officeDocument/2006/relationships/customXml" Target="../ink/ink3360.xml"/><Relationship Id="rId83" Type="http://schemas.openxmlformats.org/officeDocument/2006/relationships/customXml" Target="../ink/ink3381.xml"/><Relationship Id="rId88" Type="http://schemas.openxmlformats.org/officeDocument/2006/relationships/customXml" Target="../ink/ink3386.xml"/><Relationship Id="rId111" Type="http://schemas.openxmlformats.org/officeDocument/2006/relationships/customXml" Target="../ink/ink3409.xml"/><Relationship Id="rId132" Type="http://schemas.openxmlformats.org/officeDocument/2006/relationships/customXml" Target="../ink/ink3430.xml"/><Relationship Id="rId153" Type="http://schemas.openxmlformats.org/officeDocument/2006/relationships/customXml" Target="../ink/ink3451.xml"/><Relationship Id="rId174" Type="http://schemas.openxmlformats.org/officeDocument/2006/relationships/customXml" Target="../ink/ink3472.xml"/><Relationship Id="rId179" Type="http://schemas.openxmlformats.org/officeDocument/2006/relationships/customXml" Target="../ink/ink3477.xml"/><Relationship Id="rId15" Type="http://schemas.openxmlformats.org/officeDocument/2006/relationships/customXml" Target="../ink/ink3313.xml"/><Relationship Id="rId36" Type="http://schemas.openxmlformats.org/officeDocument/2006/relationships/customXml" Target="../ink/ink3334.xml"/><Relationship Id="rId57" Type="http://schemas.openxmlformats.org/officeDocument/2006/relationships/customXml" Target="../ink/ink3355.xml"/><Relationship Id="rId106" Type="http://schemas.openxmlformats.org/officeDocument/2006/relationships/customXml" Target="../ink/ink3404.xml"/><Relationship Id="rId127" Type="http://schemas.openxmlformats.org/officeDocument/2006/relationships/customXml" Target="../ink/ink3425.xml"/><Relationship Id="rId10" Type="http://schemas.openxmlformats.org/officeDocument/2006/relationships/customXml" Target="../ink/ink3308.xml"/><Relationship Id="rId31" Type="http://schemas.openxmlformats.org/officeDocument/2006/relationships/customXml" Target="../ink/ink3329.xml"/><Relationship Id="rId52" Type="http://schemas.openxmlformats.org/officeDocument/2006/relationships/customXml" Target="../ink/ink3350.xml"/><Relationship Id="rId73" Type="http://schemas.openxmlformats.org/officeDocument/2006/relationships/customXml" Target="../ink/ink3371.xml"/><Relationship Id="rId78" Type="http://schemas.openxmlformats.org/officeDocument/2006/relationships/customXml" Target="../ink/ink3376.xml"/><Relationship Id="rId94" Type="http://schemas.openxmlformats.org/officeDocument/2006/relationships/customXml" Target="../ink/ink3392.xml"/><Relationship Id="rId99" Type="http://schemas.openxmlformats.org/officeDocument/2006/relationships/customXml" Target="../ink/ink3397.xml"/><Relationship Id="rId101" Type="http://schemas.openxmlformats.org/officeDocument/2006/relationships/customXml" Target="../ink/ink3399.xml"/><Relationship Id="rId122" Type="http://schemas.openxmlformats.org/officeDocument/2006/relationships/customXml" Target="../ink/ink3420.xml"/><Relationship Id="rId143" Type="http://schemas.openxmlformats.org/officeDocument/2006/relationships/customXml" Target="../ink/ink3441.xml"/><Relationship Id="rId148" Type="http://schemas.openxmlformats.org/officeDocument/2006/relationships/customXml" Target="../ink/ink3446.xml"/><Relationship Id="rId164" Type="http://schemas.openxmlformats.org/officeDocument/2006/relationships/customXml" Target="../ink/ink3462.xml"/><Relationship Id="rId169" Type="http://schemas.openxmlformats.org/officeDocument/2006/relationships/customXml" Target="../ink/ink3467.xml"/><Relationship Id="rId4" Type="http://schemas.openxmlformats.org/officeDocument/2006/relationships/image" Target="../media/image47.png"/><Relationship Id="rId9" Type="http://schemas.openxmlformats.org/officeDocument/2006/relationships/customXml" Target="../ink/ink3307.xml"/><Relationship Id="rId180" Type="http://schemas.openxmlformats.org/officeDocument/2006/relationships/customXml" Target="../ink/ink3478.xml"/><Relationship Id="rId26" Type="http://schemas.openxmlformats.org/officeDocument/2006/relationships/customXml" Target="../ink/ink3324.xml"/><Relationship Id="rId47" Type="http://schemas.openxmlformats.org/officeDocument/2006/relationships/customXml" Target="../ink/ink3345.xml"/><Relationship Id="rId68" Type="http://schemas.openxmlformats.org/officeDocument/2006/relationships/customXml" Target="../ink/ink3366.xml"/><Relationship Id="rId89" Type="http://schemas.openxmlformats.org/officeDocument/2006/relationships/customXml" Target="../ink/ink3387.xml"/><Relationship Id="rId112" Type="http://schemas.openxmlformats.org/officeDocument/2006/relationships/customXml" Target="../ink/ink3410.xml"/><Relationship Id="rId133" Type="http://schemas.openxmlformats.org/officeDocument/2006/relationships/customXml" Target="../ink/ink3431.xml"/><Relationship Id="rId154" Type="http://schemas.openxmlformats.org/officeDocument/2006/relationships/customXml" Target="../ink/ink3452.xml"/><Relationship Id="rId175" Type="http://schemas.openxmlformats.org/officeDocument/2006/relationships/customXml" Target="../ink/ink3473.xml"/><Relationship Id="rId16" Type="http://schemas.openxmlformats.org/officeDocument/2006/relationships/customXml" Target="../ink/ink3314.xml"/><Relationship Id="rId37" Type="http://schemas.openxmlformats.org/officeDocument/2006/relationships/customXml" Target="../ink/ink3335.xml"/><Relationship Id="rId58" Type="http://schemas.openxmlformats.org/officeDocument/2006/relationships/customXml" Target="../ink/ink3356.xml"/><Relationship Id="rId79" Type="http://schemas.openxmlformats.org/officeDocument/2006/relationships/customXml" Target="../ink/ink3377.xml"/><Relationship Id="rId102" Type="http://schemas.openxmlformats.org/officeDocument/2006/relationships/customXml" Target="../ink/ink3400.xml"/><Relationship Id="rId123" Type="http://schemas.openxmlformats.org/officeDocument/2006/relationships/customXml" Target="../ink/ink3421.xml"/><Relationship Id="rId144" Type="http://schemas.openxmlformats.org/officeDocument/2006/relationships/customXml" Target="../ink/ink3442.xml"/><Relationship Id="rId90" Type="http://schemas.openxmlformats.org/officeDocument/2006/relationships/customXml" Target="../ink/ink3388.xml"/><Relationship Id="rId165" Type="http://schemas.openxmlformats.org/officeDocument/2006/relationships/customXml" Target="../ink/ink3463.xml"/><Relationship Id="rId27" Type="http://schemas.openxmlformats.org/officeDocument/2006/relationships/customXml" Target="../ink/ink3325.xml"/><Relationship Id="rId48" Type="http://schemas.openxmlformats.org/officeDocument/2006/relationships/customXml" Target="../ink/ink3346.xml"/><Relationship Id="rId69" Type="http://schemas.openxmlformats.org/officeDocument/2006/relationships/customXml" Target="../ink/ink3367.xml"/><Relationship Id="rId113" Type="http://schemas.openxmlformats.org/officeDocument/2006/relationships/customXml" Target="../ink/ink3411.xml"/><Relationship Id="rId134" Type="http://schemas.openxmlformats.org/officeDocument/2006/relationships/customXml" Target="../ink/ink3432.xml"/><Relationship Id="rId80" Type="http://schemas.openxmlformats.org/officeDocument/2006/relationships/customXml" Target="../ink/ink3378.xml"/><Relationship Id="rId155" Type="http://schemas.openxmlformats.org/officeDocument/2006/relationships/customXml" Target="../ink/ink3453.xml"/><Relationship Id="rId176" Type="http://schemas.openxmlformats.org/officeDocument/2006/relationships/customXml" Target="../ink/ink3474.xml"/><Relationship Id="rId17" Type="http://schemas.openxmlformats.org/officeDocument/2006/relationships/customXml" Target="../ink/ink3315.xml"/><Relationship Id="rId38" Type="http://schemas.openxmlformats.org/officeDocument/2006/relationships/customXml" Target="../ink/ink3336.xml"/><Relationship Id="rId59" Type="http://schemas.openxmlformats.org/officeDocument/2006/relationships/customXml" Target="../ink/ink3357.xml"/><Relationship Id="rId103" Type="http://schemas.openxmlformats.org/officeDocument/2006/relationships/customXml" Target="../ink/ink3401.xml"/><Relationship Id="rId124" Type="http://schemas.openxmlformats.org/officeDocument/2006/relationships/customXml" Target="../ink/ink3422.xml"/><Relationship Id="rId70" Type="http://schemas.openxmlformats.org/officeDocument/2006/relationships/customXml" Target="../ink/ink3368.xml"/><Relationship Id="rId91" Type="http://schemas.openxmlformats.org/officeDocument/2006/relationships/customXml" Target="../ink/ink3389.xml"/><Relationship Id="rId145" Type="http://schemas.openxmlformats.org/officeDocument/2006/relationships/customXml" Target="../ink/ink3443.xml"/><Relationship Id="rId166" Type="http://schemas.openxmlformats.org/officeDocument/2006/relationships/customXml" Target="../ink/ink3464.xml"/><Relationship Id="rId1" Type="http://schemas.openxmlformats.org/officeDocument/2006/relationships/tags" Target="../tags/tag104.xml"/><Relationship Id="rId28" Type="http://schemas.openxmlformats.org/officeDocument/2006/relationships/customXml" Target="../ink/ink3326.xml"/><Relationship Id="rId49" Type="http://schemas.openxmlformats.org/officeDocument/2006/relationships/customXml" Target="../ink/ink3347.xml"/><Relationship Id="rId114" Type="http://schemas.openxmlformats.org/officeDocument/2006/relationships/customXml" Target="../ink/ink3412.xml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593.xml"/><Relationship Id="rId21" Type="http://schemas.openxmlformats.org/officeDocument/2006/relationships/customXml" Target="../ink/ink3497.xml"/><Relationship Id="rId42" Type="http://schemas.openxmlformats.org/officeDocument/2006/relationships/customXml" Target="../ink/ink3518.xml"/><Relationship Id="rId63" Type="http://schemas.openxmlformats.org/officeDocument/2006/relationships/customXml" Target="../ink/ink3539.xml"/><Relationship Id="rId84" Type="http://schemas.openxmlformats.org/officeDocument/2006/relationships/customXml" Target="../ink/ink3560.xml"/><Relationship Id="rId138" Type="http://schemas.openxmlformats.org/officeDocument/2006/relationships/customXml" Target="../ink/ink3614.xml"/><Relationship Id="rId159" Type="http://schemas.openxmlformats.org/officeDocument/2006/relationships/customXml" Target="../ink/ink3635.xml"/><Relationship Id="rId107" Type="http://schemas.openxmlformats.org/officeDocument/2006/relationships/customXml" Target="../ink/ink3583.xml"/><Relationship Id="rId11" Type="http://schemas.openxmlformats.org/officeDocument/2006/relationships/customXml" Target="../ink/ink3487.xml"/><Relationship Id="rId32" Type="http://schemas.openxmlformats.org/officeDocument/2006/relationships/customXml" Target="../ink/ink3508.xml"/><Relationship Id="rId53" Type="http://schemas.openxmlformats.org/officeDocument/2006/relationships/customXml" Target="../ink/ink3529.xml"/><Relationship Id="rId74" Type="http://schemas.openxmlformats.org/officeDocument/2006/relationships/customXml" Target="../ink/ink3550.xml"/><Relationship Id="rId128" Type="http://schemas.openxmlformats.org/officeDocument/2006/relationships/customXml" Target="../ink/ink3604.xml"/><Relationship Id="rId149" Type="http://schemas.openxmlformats.org/officeDocument/2006/relationships/customXml" Target="../ink/ink3625.xml"/><Relationship Id="rId5" Type="http://schemas.openxmlformats.org/officeDocument/2006/relationships/customXml" Target="../ink/ink3481.xml"/><Relationship Id="rId95" Type="http://schemas.openxmlformats.org/officeDocument/2006/relationships/customXml" Target="../ink/ink3571.xml"/><Relationship Id="rId160" Type="http://schemas.openxmlformats.org/officeDocument/2006/relationships/customXml" Target="../ink/ink3636.xml"/><Relationship Id="rId22" Type="http://schemas.openxmlformats.org/officeDocument/2006/relationships/customXml" Target="../ink/ink3498.xml"/><Relationship Id="rId43" Type="http://schemas.openxmlformats.org/officeDocument/2006/relationships/customXml" Target="../ink/ink3519.xml"/><Relationship Id="rId64" Type="http://schemas.openxmlformats.org/officeDocument/2006/relationships/customXml" Target="../ink/ink3540.xml"/><Relationship Id="rId118" Type="http://schemas.openxmlformats.org/officeDocument/2006/relationships/customXml" Target="../ink/ink3594.xml"/><Relationship Id="rId139" Type="http://schemas.openxmlformats.org/officeDocument/2006/relationships/customXml" Target="../ink/ink3615.xml"/><Relationship Id="rId85" Type="http://schemas.openxmlformats.org/officeDocument/2006/relationships/customXml" Target="../ink/ink3561.xml"/><Relationship Id="rId150" Type="http://schemas.openxmlformats.org/officeDocument/2006/relationships/customXml" Target="../ink/ink3626.xml"/><Relationship Id="rId12" Type="http://schemas.openxmlformats.org/officeDocument/2006/relationships/customXml" Target="../ink/ink3488.xml"/><Relationship Id="rId17" Type="http://schemas.openxmlformats.org/officeDocument/2006/relationships/customXml" Target="../ink/ink3493.xml"/><Relationship Id="rId33" Type="http://schemas.openxmlformats.org/officeDocument/2006/relationships/customXml" Target="../ink/ink3509.xml"/><Relationship Id="rId38" Type="http://schemas.openxmlformats.org/officeDocument/2006/relationships/customXml" Target="../ink/ink3514.xml"/><Relationship Id="rId59" Type="http://schemas.openxmlformats.org/officeDocument/2006/relationships/customXml" Target="../ink/ink3535.xml"/><Relationship Id="rId103" Type="http://schemas.openxmlformats.org/officeDocument/2006/relationships/customXml" Target="../ink/ink3579.xml"/><Relationship Id="rId108" Type="http://schemas.openxmlformats.org/officeDocument/2006/relationships/customXml" Target="../ink/ink3584.xml"/><Relationship Id="rId124" Type="http://schemas.openxmlformats.org/officeDocument/2006/relationships/customXml" Target="../ink/ink3600.xml"/><Relationship Id="rId129" Type="http://schemas.openxmlformats.org/officeDocument/2006/relationships/customXml" Target="../ink/ink3605.xml"/><Relationship Id="rId54" Type="http://schemas.openxmlformats.org/officeDocument/2006/relationships/customXml" Target="../ink/ink3530.xml"/><Relationship Id="rId70" Type="http://schemas.openxmlformats.org/officeDocument/2006/relationships/customXml" Target="../ink/ink3546.xml"/><Relationship Id="rId75" Type="http://schemas.openxmlformats.org/officeDocument/2006/relationships/customXml" Target="../ink/ink3551.xml"/><Relationship Id="rId91" Type="http://schemas.openxmlformats.org/officeDocument/2006/relationships/customXml" Target="../ink/ink3567.xml"/><Relationship Id="rId96" Type="http://schemas.openxmlformats.org/officeDocument/2006/relationships/customXml" Target="../ink/ink3572.xml"/><Relationship Id="rId140" Type="http://schemas.openxmlformats.org/officeDocument/2006/relationships/customXml" Target="../ink/ink3616.xml"/><Relationship Id="rId145" Type="http://schemas.openxmlformats.org/officeDocument/2006/relationships/customXml" Target="../ink/ink3621.xml"/><Relationship Id="rId161" Type="http://schemas.openxmlformats.org/officeDocument/2006/relationships/customXml" Target="../ink/ink3637.xml"/><Relationship Id="rId166" Type="http://schemas.openxmlformats.org/officeDocument/2006/relationships/customXml" Target="../ink/ink3642.xml"/><Relationship Id="rId1" Type="http://schemas.openxmlformats.org/officeDocument/2006/relationships/tags" Target="../tags/tag105.xml"/><Relationship Id="rId6" Type="http://schemas.openxmlformats.org/officeDocument/2006/relationships/customXml" Target="../ink/ink3482.xml"/><Relationship Id="rId23" Type="http://schemas.openxmlformats.org/officeDocument/2006/relationships/customXml" Target="../ink/ink3499.xml"/><Relationship Id="rId28" Type="http://schemas.openxmlformats.org/officeDocument/2006/relationships/customXml" Target="../ink/ink3504.xml"/><Relationship Id="rId49" Type="http://schemas.openxmlformats.org/officeDocument/2006/relationships/customXml" Target="../ink/ink3525.xml"/><Relationship Id="rId114" Type="http://schemas.openxmlformats.org/officeDocument/2006/relationships/customXml" Target="../ink/ink3590.xml"/><Relationship Id="rId119" Type="http://schemas.openxmlformats.org/officeDocument/2006/relationships/customXml" Target="../ink/ink3595.xml"/><Relationship Id="rId44" Type="http://schemas.openxmlformats.org/officeDocument/2006/relationships/customXml" Target="../ink/ink3520.xml"/><Relationship Id="rId60" Type="http://schemas.openxmlformats.org/officeDocument/2006/relationships/customXml" Target="../ink/ink3536.xml"/><Relationship Id="rId65" Type="http://schemas.openxmlformats.org/officeDocument/2006/relationships/customXml" Target="../ink/ink3541.xml"/><Relationship Id="rId81" Type="http://schemas.openxmlformats.org/officeDocument/2006/relationships/customXml" Target="../ink/ink3557.xml"/><Relationship Id="rId86" Type="http://schemas.openxmlformats.org/officeDocument/2006/relationships/customXml" Target="../ink/ink3562.xml"/><Relationship Id="rId130" Type="http://schemas.openxmlformats.org/officeDocument/2006/relationships/customXml" Target="../ink/ink3606.xml"/><Relationship Id="rId135" Type="http://schemas.openxmlformats.org/officeDocument/2006/relationships/customXml" Target="../ink/ink3611.xml"/><Relationship Id="rId151" Type="http://schemas.openxmlformats.org/officeDocument/2006/relationships/customXml" Target="../ink/ink3627.xml"/><Relationship Id="rId156" Type="http://schemas.openxmlformats.org/officeDocument/2006/relationships/customXml" Target="../ink/ink3632.xml"/><Relationship Id="rId13" Type="http://schemas.openxmlformats.org/officeDocument/2006/relationships/customXml" Target="../ink/ink3489.xml"/><Relationship Id="rId18" Type="http://schemas.openxmlformats.org/officeDocument/2006/relationships/customXml" Target="../ink/ink3494.xml"/><Relationship Id="rId39" Type="http://schemas.openxmlformats.org/officeDocument/2006/relationships/customXml" Target="../ink/ink3515.xml"/><Relationship Id="rId109" Type="http://schemas.openxmlformats.org/officeDocument/2006/relationships/customXml" Target="../ink/ink3585.xml"/><Relationship Id="rId34" Type="http://schemas.openxmlformats.org/officeDocument/2006/relationships/customXml" Target="../ink/ink3510.xml"/><Relationship Id="rId50" Type="http://schemas.openxmlformats.org/officeDocument/2006/relationships/customXml" Target="../ink/ink3526.xml"/><Relationship Id="rId55" Type="http://schemas.openxmlformats.org/officeDocument/2006/relationships/customXml" Target="../ink/ink3531.xml"/><Relationship Id="rId76" Type="http://schemas.openxmlformats.org/officeDocument/2006/relationships/customXml" Target="../ink/ink3552.xml"/><Relationship Id="rId97" Type="http://schemas.openxmlformats.org/officeDocument/2006/relationships/customXml" Target="../ink/ink3573.xml"/><Relationship Id="rId104" Type="http://schemas.openxmlformats.org/officeDocument/2006/relationships/customXml" Target="../ink/ink3580.xml"/><Relationship Id="rId120" Type="http://schemas.openxmlformats.org/officeDocument/2006/relationships/customXml" Target="../ink/ink3596.xml"/><Relationship Id="rId125" Type="http://schemas.openxmlformats.org/officeDocument/2006/relationships/customXml" Target="../ink/ink3601.xml"/><Relationship Id="rId141" Type="http://schemas.openxmlformats.org/officeDocument/2006/relationships/customXml" Target="../ink/ink3617.xml"/><Relationship Id="rId146" Type="http://schemas.openxmlformats.org/officeDocument/2006/relationships/customXml" Target="../ink/ink3622.xml"/><Relationship Id="rId167" Type="http://schemas.openxmlformats.org/officeDocument/2006/relationships/customXml" Target="../ink/ink3643.xml"/><Relationship Id="rId7" Type="http://schemas.openxmlformats.org/officeDocument/2006/relationships/customXml" Target="../ink/ink3483.xml"/><Relationship Id="rId71" Type="http://schemas.openxmlformats.org/officeDocument/2006/relationships/customXml" Target="../ink/ink3547.xml"/><Relationship Id="rId92" Type="http://schemas.openxmlformats.org/officeDocument/2006/relationships/customXml" Target="../ink/ink3568.xml"/><Relationship Id="rId162" Type="http://schemas.openxmlformats.org/officeDocument/2006/relationships/customXml" Target="../ink/ink363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505.xml"/><Relationship Id="rId24" Type="http://schemas.openxmlformats.org/officeDocument/2006/relationships/customXml" Target="../ink/ink3500.xml"/><Relationship Id="rId40" Type="http://schemas.openxmlformats.org/officeDocument/2006/relationships/customXml" Target="../ink/ink3516.xml"/><Relationship Id="rId45" Type="http://schemas.openxmlformats.org/officeDocument/2006/relationships/customXml" Target="../ink/ink3521.xml"/><Relationship Id="rId66" Type="http://schemas.openxmlformats.org/officeDocument/2006/relationships/customXml" Target="../ink/ink3542.xml"/><Relationship Id="rId87" Type="http://schemas.openxmlformats.org/officeDocument/2006/relationships/customXml" Target="../ink/ink3563.xml"/><Relationship Id="rId110" Type="http://schemas.openxmlformats.org/officeDocument/2006/relationships/customXml" Target="../ink/ink3586.xml"/><Relationship Id="rId115" Type="http://schemas.openxmlformats.org/officeDocument/2006/relationships/customXml" Target="../ink/ink3591.xml"/><Relationship Id="rId131" Type="http://schemas.openxmlformats.org/officeDocument/2006/relationships/customXml" Target="../ink/ink3607.xml"/><Relationship Id="rId136" Type="http://schemas.openxmlformats.org/officeDocument/2006/relationships/customXml" Target="../ink/ink3612.xml"/><Relationship Id="rId157" Type="http://schemas.openxmlformats.org/officeDocument/2006/relationships/customXml" Target="../ink/ink3633.xml"/><Relationship Id="rId61" Type="http://schemas.openxmlformats.org/officeDocument/2006/relationships/customXml" Target="../ink/ink3537.xml"/><Relationship Id="rId82" Type="http://schemas.openxmlformats.org/officeDocument/2006/relationships/customXml" Target="../ink/ink3558.xml"/><Relationship Id="rId152" Type="http://schemas.openxmlformats.org/officeDocument/2006/relationships/customXml" Target="../ink/ink3628.xml"/><Relationship Id="rId19" Type="http://schemas.openxmlformats.org/officeDocument/2006/relationships/customXml" Target="../ink/ink3495.xml"/><Relationship Id="rId14" Type="http://schemas.openxmlformats.org/officeDocument/2006/relationships/customXml" Target="../ink/ink3490.xml"/><Relationship Id="rId30" Type="http://schemas.openxmlformats.org/officeDocument/2006/relationships/customXml" Target="../ink/ink3506.xml"/><Relationship Id="rId35" Type="http://schemas.openxmlformats.org/officeDocument/2006/relationships/customXml" Target="../ink/ink3511.xml"/><Relationship Id="rId56" Type="http://schemas.openxmlformats.org/officeDocument/2006/relationships/customXml" Target="../ink/ink3532.xml"/><Relationship Id="rId77" Type="http://schemas.openxmlformats.org/officeDocument/2006/relationships/customXml" Target="../ink/ink3553.xml"/><Relationship Id="rId100" Type="http://schemas.openxmlformats.org/officeDocument/2006/relationships/customXml" Target="../ink/ink3576.xml"/><Relationship Id="rId105" Type="http://schemas.openxmlformats.org/officeDocument/2006/relationships/customXml" Target="../ink/ink3581.xml"/><Relationship Id="rId126" Type="http://schemas.openxmlformats.org/officeDocument/2006/relationships/customXml" Target="../ink/ink3602.xml"/><Relationship Id="rId147" Type="http://schemas.openxmlformats.org/officeDocument/2006/relationships/customXml" Target="../ink/ink3623.xml"/><Relationship Id="rId168" Type="http://schemas.openxmlformats.org/officeDocument/2006/relationships/customXml" Target="../ink/ink3644.xml"/><Relationship Id="rId8" Type="http://schemas.openxmlformats.org/officeDocument/2006/relationships/customXml" Target="../ink/ink3484.xml"/><Relationship Id="rId51" Type="http://schemas.openxmlformats.org/officeDocument/2006/relationships/customXml" Target="../ink/ink3527.xml"/><Relationship Id="rId72" Type="http://schemas.openxmlformats.org/officeDocument/2006/relationships/customXml" Target="../ink/ink3548.xml"/><Relationship Id="rId93" Type="http://schemas.openxmlformats.org/officeDocument/2006/relationships/customXml" Target="../ink/ink3569.xml"/><Relationship Id="rId98" Type="http://schemas.openxmlformats.org/officeDocument/2006/relationships/customXml" Target="../ink/ink3574.xml"/><Relationship Id="rId121" Type="http://schemas.openxmlformats.org/officeDocument/2006/relationships/customXml" Target="../ink/ink3597.xml"/><Relationship Id="rId142" Type="http://schemas.openxmlformats.org/officeDocument/2006/relationships/customXml" Target="../ink/ink3618.xml"/><Relationship Id="rId163" Type="http://schemas.openxmlformats.org/officeDocument/2006/relationships/customXml" Target="../ink/ink3639.xml"/><Relationship Id="rId3" Type="http://schemas.openxmlformats.org/officeDocument/2006/relationships/image" Target="../media/image48.png"/><Relationship Id="rId25" Type="http://schemas.openxmlformats.org/officeDocument/2006/relationships/customXml" Target="../ink/ink3501.xml"/><Relationship Id="rId46" Type="http://schemas.openxmlformats.org/officeDocument/2006/relationships/customXml" Target="../ink/ink3522.xml"/><Relationship Id="rId67" Type="http://schemas.openxmlformats.org/officeDocument/2006/relationships/customXml" Target="../ink/ink3543.xml"/><Relationship Id="rId116" Type="http://schemas.openxmlformats.org/officeDocument/2006/relationships/customXml" Target="../ink/ink3592.xml"/><Relationship Id="rId137" Type="http://schemas.openxmlformats.org/officeDocument/2006/relationships/customXml" Target="../ink/ink3613.xml"/><Relationship Id="rId158" Type="http://schemas.openxmlformats.org/officeDocument/2006/relationships/customXml" Target="../ink/ink3634.xml"/><Relationship Id="rId20" Type="http://schemas.openxmlformats.org/officeDocument/2006/relationships/customXml" Target="../ink/ink3496.xml"/><Relationship Id="rId41" Type="http://schemas.openxmlformats.org/officeDocument/2006/relationships/customXml" Target="../ink/ink3517.xml"/><Relationship Id="rId62" Type="http://schemas.openxmlformats.org/officeDocument/2006/relationships/customXml" Target="../ink/ink3538.xml"/><Relationship Id="rId83" Type="http://schemas.openxmlformats.org/officeDocument/2006/relationships/customXml" Target="../ink/ink3559.xml"/><Relationship Id="rId88" Type="http://schemas.openxmlformats.org/officeDocument/2006/relationships/customXml" Target="../ink/ink3564.xml"/><Relationship Id="rId111" Type="http://schemas.openxmlformats.org/officeDocument/2006/relationships/customXml" Target="../ink/ink3587.xml"/><Relationship Id="rId132" Type="http://schemas.openxmlformats.org/officeDocument/2006/relationships/customXml" Target="../ink/ink3608.xml"/><Relationship Id="rId153" Type="http://schemas.openxmlformats.org/officeDocument/2006/relationships/customXml" Target="../ink/ink3629.xml"/><Relationship Id="rId15" Type="http://schemas.openxmlformats.org/officeDocument/2006/relationships/customXml" Target="../ink/ink3491.xml"/><Relationship Id="rId36" Type="http://schemas.openxmlformats.org/officeDocument/2006/relationships/customXml" Target="../ink/ink3512.xml"/><Relationship Id="rId57" Type="http://schemas.openxmlformats.org/officeDocument/2006/relationships/customXml" Target="../ink/ink3533.xml"/><Relationship Id="rId106" Type="http://schemas.openxmlformats.org/officeDocument/2006/relationships/customXml" Target="../ink/ink3582.xml"/><Relationship Id="rId127" Type="http://schemas.openxmlformats.org/officeDocument/2006/relationships/customXml" Target="../ink/ink3603.xml"/><Relationship Id="rId10" Type="http://schemas.openxmlformats.org/officeDocument/2006/relationships/customXml" Target="../ink/ink3486.xml"/><Relationship Id="rId31" Type="http://schemas.openxmlformats.org/officeDocument/2006/relationships/customXml" Target="../ink/ink3507.xml"/><Relationship Id="rId52" Type="http://schemas.openxmlformats.org/officeDocument/2006/relationships/customXml" Target="../ink/ink3528.xml"/><Relationship Id="rId73" Type="http://schemas.openxmlformats.org/officeDocument/2006/relationships/customXml" Target="../ink/ink3549.xml"/><Relationship Id="rId78" Type="http://schemas.openxmlformats.org/officeDocument/2006/relationships/customXml" Target="../ink/ink3554.xml"/><Relationship Id="rId94" Type="http://schemas.openxmlformats.org/officeDocument/2006/relationships/customXml" Target="../ink/ink3570.xml"/><Relationship Id="rId99" Type="http://schemas.openxmlformats.org/officeDocument/2006/relationships/customXml" Target="../ink/ink3575.xml"/><Relationship Id="rId101" Type="http://schemas.openxmlformats.org/officeDocument/2006/relationships/customXml" Target="../ink/ink3577.xml"/><Relationship Id="rId122" Type="http://schemas.openxmlformats.org/officeDocument/2006/relationships/customXml" Target="../ink/ink3598.xml"/><Relationship Id="rId143" Type="http://schemas.openxmlformats.org/officeDocument/2006/relationships/customXml" Target="../ink/ink3619.xml"/><Relationship Id="rId148" Type="http://schemas.openxmlformats.org/officeDocument/2006/relationships/customXml" Target="../ink/ink3624.xml"/><Relationship Id="rId164" Type="http://schemas.openxmlformats.org/officeDocument/2006/relationships/customXml" Target="../ink/ink3640.xml"/><Relationship Id="rId4" Type="http://schemas.openxmlformats.org/officeDocument/2006/relationships/customXml" Target="../ink/ink3480.xml"/><Relationship Id="rId9" Type="http://schemas.openxmlformats.org/officeDocument/2006/relationships/customXml" Target="../ink/ink3485.xml"/><Relationship Id="rId26" Type="http://schemas.openxmlformats.org/officeDocument/2006/relationships/customXml" Target="../ink/ink3502.xml"/><Relationship Id="rId47" Type="http://schemas.openxmlformats.org/officeDocument/2006/relationships/customXml" Target="../ink/ink3523.xml"/><Relationship Id="rId68" Type="http://schemas.openxmlformats.org/officeDocument/2006/relationships/customXml" Target="../ink/ink3544.xml"/><Relationship Id="rId89" Type="http://schemas.openxmlformats.org/officeDocument/2006/relationships/customXml" Target="../ink/ink3565.xml"/><Relationship Id="rId112" Type="http://schemas.openxmlformats.org/officeDocument/2006/relationships/customXml" Target="../ink/ink3588.xml"/><Relationship Id="rId133" Type="http://schemas.openxmlformats.org/officeDocument/2006/relationships/customXml" Target="../ink/ink3609.xml"/><Relationship Id="rId154" Type="http://schemas.openxmlformats.org/officeDocument/2006/relationships/customXml" Target="../ink/ink3630.xml"/><Relationship Id="rId16" Type="http://schemas.openxmlformats.org/officeDocument/2006/relationships/customXml" Target="../ink/ink3492.xml"/><Relationship Id="rId37" Type="http://schemas.openxmlformats.org/officeDocument/2006/relationships/customXml" Target="../ink/ink3513.xml"/><Relationship Id="rId58" Type="http://schemas.openxmlformats.org/officeDocument/2006/relationships/customXml" Target="../ink/ink3534.xml"/><Relationship Id="rId79" Type="http://schemas.openxmlformats.org/officeDocument/2006/relationships/customXml" Target="../ink/ink3555.xml"/><Relationship Id="rId102" Type="http://schemas.openxmlformats.org/officeDocument/2006/relationships/customXml" Target="../ink/ink3578.xml"/><Relationship Id="rId123" Type="http://schemas.openxmlformats.org/officeDocument/2006/relationships/customXml" Target="../ink/ink3599.xml"/><Relationship Id="rId144" Type="http://schemas.openxmlformats.org/officeDocument/2006/relationships/customXml" Target="../ink/ink3620.xml"/><Relationship Id="rId90" Type="http://schemas.openxmlformats.org/officeDocument/2006/relationships/customXml" Target="../ink/ink3566.xml"/><Relationship Id="rId165" Type="http://schemas.openxmlformats.org/officeDocument/2006/relationships/customXml" Target="../ink/ink3641.xml"/><Relationship Id="rId27" Type="http://schemas.openxmlformats.org/officeDocument/2006/relationships/customXml" Target="../ink/ink3503.xml"/><Relationship Id="rId48" Type="http://schemas.openxmlformats.org/officeDocument/2006/relationships/customXml" Target="../ink/ink3524.xml"/><Relationship Id="rId69" Type="http://schemas.openxmlformats.org/officeDocument/2006/relationships/customXml" Target="../ink/ink3545.xml"/><Relationship Id="rId113" Type="http://schemas.openxmlformats.org/officeDocument/2006/relationships/customXml" Target="../ink/ink3589.xml"/><Relationship Id="rId134" Type="http://schemas.openxmlformats.org/officeDocument/2006/relationships/customXml" Target="../ink/ink3610.xml"/><Relationship Id="rId80" Type="http://schemas.openxmlformats.org/officeDocument/2006/relationships/customXml" Target="../ink/ink3556.xml"/><Relationship Id="rId155" Type="http://schemas.openxmlformats.org/officeDocument/2006/relationships/customXml" Target="../ink/ink3631.xml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758.xml"/><Relationship Id="rId21" Type="http://schemas.openxmlformats.org/officeDocument/2006/relationships/customXml" Target="../ink/ink3662.xml"/><Relationship Id="rId42" Type="http://schemas.openxmlformats.org/officeDocument/2006/relationships/customXml" Target="../ink/ink3683.xml"/><Relationship Id="rId63" Type="http://schemas.openxmlformats.org/officeDocument/2006/relationships/customXml" Target="../ink/ink3704.xml"/><Relationship Id="rId84" Type="http://schemas.openxmlformats.org/officeDocument/2006/relationships/customXml" Target="../ink/ink3725.xml"/><Relationship Id="rId138" Type="http://schemas.openxmlformats.org/officeDocument/2006/relationships/customXml" Target="../ink/ink3779.xml"/><Relationship Id="rId159" Type="http://schemas.openxmlformats.org/officeDocument/2006/relationships/customXml" Target="../ink/ink3800.xml"/><Relationship Id="rId107" Type="http://schemas.openxmlformats.org/officeDocument/2006/relationships/customXml" Target="../ink/ink3748.xml"/><Relationship Id="rId11" Type="http://schemas.openxmlformats.org/officeDocument/2006/relationships/customXml" Target="../ink/ink3652.xml"/><Relationship Id="rId32" Type="http://schemas.openxmlformats.org/officeDocument/2006/relationships/customXml" Target="../ink/ink3673.xml"/><Relationship Id="rId53" Type="http://schemas.openxmlformats.org/officeDocument/2006/relationships/customXml" Target="../ink/ink3694.xml"/><Relationship Id="rId74" Type="http://schemas.openxmlformats.org/officeDocument/2006/relationships/customXml" Target="../ink/ink3715.xml"/><Relationship Id="rId128" Type="http://schemas.openxmlformats.org/officeDocument/2006/relationships/customXml" Target="../ink/ink3769.xml"/><Relationship Id="rId149" Type="http://schemas.openxmlformats.org/officeDocument/2006/relationships/customXml" Target="../ink/ink3790.xml"/><Relationship Id="rId5" Type="http://schemas.openxmlformats.org/officeDocument/2006/relationships/customXml" Target="../ink/ink3646.xml"/><Relationship Id="rId95" Type="http://schemas.openxmlformats.org/officeDocument/2006/relationships/customXml" Target="../ink/ink3736.xml"/><Relationship Id="rId160" Type="http://schemas.openxmlformats.org/officeDocument/2006/relationships/customXml" Target="../ink/ink3801.xml"/><Relationship Id="rId22" Type="http://schemas.openxmlformats.org/officeDocument/2006/relationships/customXml" Target="../ink/ink3663.xml"/><Relationship Id="rId43" Type="http://schemas.openxmlformats.org/officeDocument/2006/relationships/customXml" Target="../ink/ink3684.xml"/><Relationship Id="rId64" Type="http://schemas.openxmlformats.org/officeDocument/2006/relationships/customXml" Target="../ink/ink3705.xml"/><Relationship Id="rId118" Type="http://schemas.openxmlformats.org/officeDocument/2006/relationships/customXml" Target="../ink/ink3759.xml"/><Relationship Id="rId139" Type="http://schemas.openxmlformats.org/officeDocument/2006/relationships/customXml" Target="../ink/ink3780.xml"/><Relationship Id="rId85" Type="http://schemas.openxmlformats.org/officeDocument/2006/relationships/customXml" Target="../ink/ink3726.xml"/><Relationship Id="rId150" Type="http://schemas.openxmlformats.org/officeDocument/2006/relationships/customXml" Target="../ink/ink3791.xml"/><Relationship Id="rId12" Type="http://schemas.openxmlformats.org/officeDocument/2006/relationships/customXml" Target="../ink/ink3653.xml"/><Relationship Id="rId33" Type="http://schemas.openxmlformats.org/officeDocument/2006/relationships/customXml" Target="../ink/ink3674.xml"/><Relationship Id="rId108" Type="http://schemas.openxmlformats.org/officeDocument/2006/relationships/customXml" Target="../ink/ink3749.xml"/><Relationship Id="rId129" Type="http://schemas.openxmlformats.org/officeDocument/2006/relationships/customXml" Target="../ink/ink3770.xml"/><Relationship Id="rId54" Type="http://schemas.openxmlformats.org/officeDocument/2006/relationships/customXml" Target="../ink/ink3695.xml"/><Relationship Id="rId70" Type="http://schemas.openxmlformats.org/officeDocument/2006/relationships/customXml" Target="../ink/ink3711.xml"/><Relationship Id="rId75" Type="http://schemas.openxmlformats.org/officeDocument/2006/relationships/customXml" Target="../ink/ink3716.xml"/><Relationship Id="rId91" Type="http://schemas.openxmlformats.org/officeDocument/2006/relationships/customXml" Target="../ink/ink3732.xml"/><Relationship Id="rId96" Type="http://schemas.openxmlformats.org/officeDocument/2006/relationships/customXml" Target="../ink/ink3737.xml"/><Relationship Id="rId140" Type="http://schemas.openxmlformats.org/officeDocument/2006/relationships/customXml" Target="../ink/ink3781.xml"/><Relationship Id="rId145" Type="http://schemas.openxmlformats.org/officeDocument/2006/relationships/customXml" Target="../ink/ink3786.xml"/><Relationship Id="rId161" Type="http://schemas.openxmlformats.org/officeDocument/2006/relationships/customXml" Target="../ink/ink3802.xml"/><Relationship Id="rId166" Type="http://schemas.openxmlformats.org/officeDocument/2006/relationships/customXml" Target="../ink/ink3807.xml"/><Relationship Id="rId1" Type="http://schemas.openxmlformats.org/officeDocument/2006/relationships/tags" Target="../tags/tag106.xml"/><Relationship Id="rId6" Type="http://schemas.openxmlformats.org/officeDocument/2006/relationships/customXml" Target="../ink/ink3647.xml"/><Relationship Id="rId23" Type="http://schemas.openxmlformats.org/officeDocument/2006/relationships/customXml" Target="../ink/ink3664.xml"/><Relationship Id="rId28" Type="http://schemas.openxmlformats.org/officeDocument/2006/relationships/customXml" Target="../ink/ink3669.xml"/><Relationship Id="rId49" Type="http://schemas.openxmlformats.org/officeDocument/2006/relationships/customXml" Target="../ink/ink3690.xml"/><Relationship Id="rId114" Type="http://schemas.openxmlformats.org/officeDocument/2006/relationships/customXml" Target="../ink/ink3755.xml"/><Relationship Id="rId119" Type="http://schemas.openxmlformats.org/officeDocument/2006/relationships/customXml" Target="../ink/ink3760.xml"/><Relationship Id="rId44" Type="http://schemas.openxmlformats.org/officeDocument/2006/relationships/customXml" Target="../ink/ink3685.xml"/><Relationship Id="rId60" Type="http://schemas.openxmlformats.org/officeDocument/2006/relationships/customXml" Target="../ink/ink3701.xml"/><Relationship Id="rId65" Type="http://schemas.openxmlformats.org/officeDocument/2006/relationships/customXml" Target="../ink/ink3706.xml"/><Relationship Id="rId81" Type="http://schemas.openxmlformats.org/officeDocument/2006/relationships/customXml" Target="../ink/ink3722.xml"/><Relationship Id="rId86" Type="http://schemas.openxmlformats.org/officeDocument/2006/relationships/customXml" Target="../ink/ink3727.xml"/><Relationship Id="rId130" Type="http://schemas.openxmlformats.org/officeDocument/2006/relationships/customXml" Target="../ink/ink3771.xml"/><Relationship Id="rId135" Type="http://schemas.openxmlformats.org/officeDocument/2006/relationships/customXml" Target="../ink/ink3776.xml"/><Relationship Id="rId151" Type="http://schemas.openxmlformats.org/officeDocument/2006/relationships/customXml" Target="../ink/ink3792.xml"/><Relationship Id="rId156" Type="http://schemas.openxmlformats.org/officeDocument/2006/relationships/customXml" Target="../ink/ink3797.xml"/><Relationship Id="rId13" Type="http://schemas.openxmlformats.org/officeDocument/2006/relationships/customXml" Target="../ink/ink3654.xml"/><Relationship Id="rId18" Type="http://schemas.openxmlformats.org/officeDocument/2006/relationships/customXml" Target="../ink/ink3659.xml"/><Relationship Id="rId39" Type="http://schemas.openxmlformats.org/officeDocument/2006/relationships/customXml" Target="../ink/ink3680.xml"/><Relationship Id="rId109" Type="http://schemas.openxmlformats.org/officeDocument/2006/relationships/customXml" Target="../ink/ink3750.xml"/><Relationship Id="rId34" Type="http://schemas.openxmlformats.org/officeDocument/2006/relationships/customXml" Target="../ink/ink3675.xml"/><Relationship Id="rId50" Type="http://schemas.openxmlformats.org/officeDocument/2006/relationships/customXml" Target="../ink/ink3691.xml"/><Relationship Id="rId55" Type="http://schemas.openxmlformats.org/officeDocument/2006/relationships/customXml" Target="../ink/ink3696.xml"/><Relationship Id="rId76" Type="http://schemas.openxmlformats.org/officeDocument/2006/relationships/customXml" Target="../ink/ink3717.xml"/><Relationship Id="rId97" Type="http://schemas.openxmlformats.org/officeDocument/2006/relationships/customXml" Target="../ink/ink3738.xml"/><Relationship Id="rId104" Type="http://schemas.openxmlformats.org/officeDocument/2006/relationships/customXml" Target="../ink/ink3745.xml"/><Relationship Id="rId120" Type="http://schemas.openxmlformats.org/officeDocument/2006/relationships/customXml" Target="../ink/ink3761.xml"/><Relationship Id="rId125" Type="http://schemas.openxmlformats.org/officeDocument/2006/relationships/customXml" Target="../ink/ink3766.xml"/><Relationship Id="rId141" Type="http://schemas.openxmlformats.org/officeDocument/2006/relationships/customXml" Target="../ink/ink3782.xml"/><Relationship Id="rId146" Type="http://schemas.openxmlformats.org/officeDocument/2006/relationships/customXml" Target="../ink/ink3787.xml"/><Relationship Id="rId167" Type="http://schemas.openxmlformats.org/officeDocument/2006/relationships/customXml" Target="../ink/ink3808.xml"/><Relationship Id="rId7" Type="http://schemas.openxmlformats.org/officeDocument/2006/relationships/customXml" Target="../ink/ink3648.xml"/><Relationship Id="rId71" Type="http://schemas.openxmlformats.org/officeDocument/2006/relationships/customXml" Target="../ink/ink3712.xml"/><Relationship Id="rId92" Type="http://schemas.openxmlformats.org/officeDocument/2006/relationships/customXml" Target="../ink/ink3733.xml"/><Relationship Id="rId162" Type="http://schemas.openxmlformats.org/officeDocument/2006/relationships/customXml" Target="../ink/ink380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670.xml"/><Relationship Id="rId24" Type="http://schemas.openxmlformats.org/officeDocument/2006/relationships/customXml" Target="../ink/ink3665.xml"/><Relationship Id="rId40" Type="http://schemas.openxmlformats.org/officeDocument/2006/relationships/customXml" Target="../ink/ink3681.xml"/><Relationship Id="rId45" Type="http://schemas.openxmlformats.org/officeDocument/2006/relationships/customXml" Target="../ink/ink3686.xml"/><Relationship Id="rId66" Type="http://schemas.openxmlformats.org/officeDocument/2006/relationships/customXml" Target="../ink/ink3707.xml"/><Relationship Id="rId87" Type="http://schemas.openxmlformats.org/officeDocument/2006/relationships/customXml" Target="../ink/ink3728.xml"/><Relationship Id="rId110" Type="http://schemas.openxmlformats.org/officeDocument/2006/relationships/customXml" Target="../ink/ink3751.xml"/><Relationship Id="rId115" Type="http://schemas.openxmlformats.org/officeDocument/2006/relationships/customXml" Target="../ink/ink3756.xml"/><Relationship Id="rId131" Type="http://schemas.openxmlformats.org/officeDocument/2006/relationships/customXml" Target="../ink/ink3772.xml"/><Relationship Id="rId136" Type="http://schemas.openxmlformats.org/officeDocument/2006/relationships/customXml" Target="../ink/ink3777.xml"/><Relationship Id="rId157" Type="http://schemas.openxmlformats.org/officeDocument/2006/relationships/customXml" Target="../ink/ink3798.xml"/><Relationship Id="rId61" Type="http://schemas.openxmlformats.org/officeDocument/2006/relationships/customXml" Target="../ink/ink3702.xml"/><Relationship Id="rId82" Type="http://schemas.openxmlformats.org/officeDocument/2006/relationships/customXml" Target="../ink/ink3723.xml"/><Relationship Id="rId152" Type="http://schemas.openxmlformats.org/officeDocument/2006/relationships/customXml" Target="../ink/ink3793.xml"/><Relationship Id="rId19" Type="http://schemas.openxmlformats.org/officeDocument/2006/relationships/customXml" Target="../ink/ink3660.xml"/><Relationship Id="rId14" Type="http://schemas.openxmlformats.org/officeDocument/2006/relationships/customXml" Target="../ink/ink3655.xml"/><Relationship Id="rId30" Type="http://schemas.openxmlformats.org/officeDocument/2006/relationships/customXml" Target="../ink/ink3671.xml"/><Relationship Id="rId35" Type="http://schemas.openxmlformats.org/officeDocument/2006/relationships/customXml" Target="../ink/ink3676.xml"/><Relationship Id="rId56" Type="http://schemas.openxmlformats.org/officeDocument/2006/relationships/customXml" Target="../ink/ink3697.xml"/><Relationship Id="rId77" Type="http://schemas.openxmlformats.org/officeDocument/2006/relationships/customXml" Target="../ink/ink3718.xml"/><Relationship Id="rId100" Type="http://schemas.openxmlformats.org/officeDocument/2006/relationships/customXml" Target="../ink/ink3741.xml"/><Relationship Id="rId105" Type="http://schemas.openxmlformats.org/officeDocument/2006/relationships/customXml" Target="../ink/ink3746.xml"/><Relationship Id="rId126" Type="http://schemas.openxmlformats.org/officeDocument/2006/relationships/customXml" Target="../ink/ink3767.xml"/><Relationship Id="rId147" Type="http://schemas.openxmlformats.org/officeDocument/2006/relationships/customXml" Target="../ink/ink3788.xml"/><Relationship Id="rId168" Type="http://schemas.openxmlformats.org/officeDocument/2006/relationships/customXml" Target="../ink/ink3809.xml"/><Relationship Id="rId8" Type="http://schemas.openxmlformats.org/officeDocument/2006/relationships/customXml" Target="../ink/ink3649.xml"/><Relationship Id="rId51" Type="http://schemas.openxmlformats.org/officeDocument/2006/relationships/customXml" Target="../ink/ink3692.xml"/><Relationship Id="rId72" Type="http://schemas.openxmlformats.org/officeDocument/2006/relationships/customXml" Target="../ink/ink3713.xml"/><Relationship Id="rId93" Type="http://schemas.openxmlformats.org/officeDocument/2006/relationships/customXml" Target="../ink/ink3734.xml"/><Relationship Id="rId98" Type="http://schemas.openxmlformats.org/officeDocument/2006/relationships/customXml" Target="../ink/ink3739.xml"/><Relationship Id="rId121" Type="http://schemas.openxmlformats.org/officeDocument/2006/relationships/customXml" Target="../ink/ink3762.xml"/><Relationship Id="rId142" Type="http://schemas.openxmlformats.org/officeDocument/2006/relationships/customXml" Target="../ink/ink3783.xml"/><Relationship Id="rId163" Type="http://schemas.openxmlformats.org/officeDocument/2006/relationships/customXml" Target="../ink/ink3804.xml"/><Relationship Id="rId3" Type="http://schemas.openxmlformats.org/officeDocument/2006/relationships/image" Target="../media/image49.png"/><Relationship Id="rId25" Type="http://schemas.openxmlformats.org/officeDocument/2006/relationships/customXml" Target="../ink/ink3666.xml"/><Relationship Id="rId46" Type="http://schemas.openxmlformats.org/officeDocument/2006/relationships/customXml" Target="../ink/ink3687.xml"/><Relationship Id="rId67" Type="http://schemas.openxmlformats.org/officeDocument/2006/relationships/customXml" Target="../ink/ink3708.xml"/><Relationship Id="rId116" Type="http://schemas.openxmlformats.org/officeDocument/2006/relationships/customXml" Target="../ink/ink3757.xml"/><Relationship Id="rId137" Type="http://schemas.openxmlformats.org/officeDocument/2006/relationships/customXml" Target="../ink/ink3778.xml"/><Relationship Id="rId158" Type="http://schemas.openxmlformats.org/officeDocument/2006/relationships/customXml" Target="../ink/ink3799.xml"/><Relationship Id="rId20" Type="http://schemas.openxmlformats.org/officeDocument/2006/relationships/customXml" Target="../ink/ink3661.xml"/><Relationship Id="rId41" Type="http://schemas.openxmlformats.org/officeDocument/2006/relationships/customXml" Target="../ink/ink3682.xml"/><Relationship Id="rId62" Type="http://schemas.openxmlformats.org/officeDocument/2006/relationships/customXml" Target="../ink/ink3703.xml"/><Relationship Id="rId83" Type="http://schemas.openxmlformats.org/officeDocument/2006/relationships/customXml" Target="../ink/ink3724.xml"/><Relationship Id="rId88" Type="http://schemas.openxmlformats.org/officeDocument/2006/relationships/customXml" Target="../ink/ink3729.xml"/><Relationship Id="rId111" Type="http://schemas.openxmlformats.org/officeDocument/2006/relationships/customXml" Target="../ink/ink3752.xml"/><Relationship Id="rId132" Type="http://schemas.openxmlformats.org/officeDocument/2006/relationships/customXml" Target="../ink/ink3773.xml"/><Relationship Id="rId153" Type="http://schemas.openxmlformats.org/officeDocument/2006/relationships/customXml" Target="../ink/ink3794.xml"/><Relationship Id="rId15" Type="http://schemas.openxmlformats.org/officeDocument/2006/relationships/customXml" Target="../ink/ink3656.xml"/><Relationship Id="rId36" Type="http://schemas.openxmlformats.org/officeDocument/2006/relationships/customXml" Target="../ink/ink3677.xml"/><Relationship Id="rId57" Type="http://schemas.openxmlformats.org/officeDocument/2006/relationships/customXml" Target="../ink/ink3698.xml"/><Relationship Id="rId106" Type="http://schemas.openxmlformats.org/officeDocument/2006/relationships/customXml" Target="../ink/ink3747.xml"/><Relationship Id="rId127" Type="http://schemas.openxmlformats.org/officeDocument/2006/relationships/customXml" Target="../ink/ink3768.xml"/><Relationship Id="rId10" Type="http://schemas.openxmlformats.org/officeDocument/2006/relationships/customXml" Target="../ink/ink3651.xml"/><Relationship Id="rId31" Type="http://schemas.openxmlformats.org/officeDocument/2006/relationships/customXml" Target="../ink/ink3672.xml"/><Relationship Id="rId52" Type="http://schemas.openxmlformats.org/officeDocument/2006/relationships/customXml" Target="../ink/ink3693.xml"/><Relationship Id="rId73" Type="http://schemas.openxmlformats.org/officeDocument/2006/relationships/customXml" Target="../ink/ink3714.xml"/><Relationship Id="rId78" Type="http://schemas.openxmlformats.org/officeDocument/2006/relationships/customXml" Target="../ink/ink3719.xml"/><Relationship Id="rId94" Type="http://schemas.openxmlformats.org/officeDocument/2006/relationships/customXml" Target="../ink/ink3735.xml"/><Relationship Id="rId99" Type="http://schemas.openxmlformats.org/officeDocument/2006/relationships/customXml" Target="../ink/ink3740.xml"/><Relationship Id="rId101" Type="http://schemas.openxmlformats.org/officeDocument/2006/relationships/customXml" Target="../ink/ink3742.xml"/><Relationship Id="rId122" Type="http://schemas.openxmlformats.org/officeDocument/2006/relationships/customXml" Target="../ink/ink3763.xml"/><Relationship Id="rId143" Type="http://schemas.openxmlformats.org/officeDocument/2006/relationships/customXml" Target="../ink/ink3784.xml"/><Relationship Id="rId148" Type="http://schemas.openxmlformats.org/officeDocument/2006/relationships/customXml" Target="../ink/ink3789.xml"/><Relationship Id="rId164" Type="http://schemas.openxmlformats.org/officeDocument/2006/relationships/customXml" Target="../ink/ink3805.xml"/><Relationship Id="rId169" Type="http://schemas.openxmlformats.org/officeDocument/2006/relationships/customXml" Target="../ink/ink3810.xml"/><Relationship Id="rId4" Type="http://schemas.openxmlformats.org/officeDocument/2006/relationships/customXml" Target="../ink/ink3645.xml"/><Relationship Id="rId9" Type="http://schemas.openxmlformats.org/officeDocument/2006/relationships/customXml" Target="../ink/ink3650.xml"/><Relationship Id="rId26" Type="http://schemas.openxmlformats.org/officeDocument/2006/relationships/customXml" Target="../ink/ink3667.xml"/><Relationship Id="rId47" Type="http://schemas.openxmlformats.org/officeDocument/2006/relationships/customXml" Target="../ink/ink3688.xml"/><Relationship Id="rId68" Type="http://schemas.openxmlformats.org/officeDocument/2006/relationships/customXml" Target="../ink/ink3709.xml"/><Relationship Id="rId89" Type="http://schemas.openxmlformats.org/officeDocument/2006/relationships/customXml" Target="../ink/ink3730.xml"/><Relationship Id="rId112" Type="http://schemas.openxmlformats.org/officeDocument/2006/relationships/customXml" Target="../ink/ink3753.xml"/><Relationship Id="rId133" Type="http://schemas.openxmlformats.org/officeDocument/2006/relationships/customXml" Target="../ink/ink3774.xml"/><Relationship Id="rId154" Type="http://schemas.openxmlformats.org/officeDocument/2006/relationships/customXml" Target="../ink/ink3795.xml"/><Relationship Id="rId16" Type="http://schemas.openxmlformats.org/officeDocument/2006/relationships/customXml" Target="../ink/ink3657.xml"/><Relationship Id="rId37" Type="http://schemas.openxmlformats.org/officeDocument/2006/relationships/customXml" Target="../ink/ink3678.xml"/><Relationship Id="rId58" Type="http://schemas.openxmlformats.org/officeDocument/2006/relationships/customXml" Target="../ink/ink3699.xml"/><Relationship Id="rId79" Type="http://schemas.openxmlformats.org/officeDocument/2006/relationships/customXml" Target="../ink/ink3720.xml"/><Relationship Id="rId102" Type="http://schemas.openxmlformats.org/officeDocument/2006/relationships/customXml" Target="../ink/ink3743.xml"/><Relationship Id="rId123" Type="http://schemas.openxmlformats.org/officeDocument/2006/relationships/customXml" Target="../ink/ink3764.xml"/><Relationship Id="rId144" Type="http://schemas.openxmlformats.org/officeDocument/2006/relationships/customXml" Target="../ink/ink3785.xml"/><Relationship Id="rId90" Type="http://schemas.openxmlformats.org/officeDocument/2006/relationships/customXml" Target="../ink/ink3731.xml"/><Relationship Id="rId165" Type="http://schemas.openxmlformats.org/officeDocument/2006/relationships/customXml" Target="../ink/ink3806.xml"/><Relationship Id="rId27" Type="http://schemas.openxmlformats.org/officeDocument/2006/relationships/customXml" Target="../ink/ink3668.xml"/><Relationship Id="rId48" Type="http://schemas.openxmlformats.org/officeDocument/2006/relationships/customXml" Target="../ink/ink3689.xml"/><Relationship Id="rId69" Type="http://schemas.openxmlformats.org/officeDocument/2006/relationships/customXml" Target="../ink/ink3710.xml"/><Relationship Id="rId113" Type="http://schemas.openxmlformats.org/officeDocument/2006/relationships/customXml" Target="../ink/ink3754.xml"/><Relationship Id="rId134" Type="http://schemas.openxmlformats.org/officeDocument/2006/relationships/customXml" Target="../ink/ink3775.xml"/><Relationship Id="rId80" Type="http://schemas.openxmlformats.org/officeDocument/2006/relationships/customXml" Target="../ink/ink3721.xml"/><Relationship Id="rId155" Type="http://schemas.openxmlformats.org/officeDocument/2006/relationships/customXml" Target="../ink/ink3796.xml"/><Relationship Id="rId17" Type="http://schemas.openxmlformats.org/officeDocument/2006/relationships/customXml" Target="../ink/ink3658.xml"/><Relationship Id="rId38" Type="http://schemas.openxmlformats.org/officeDocument/2006/relationships/customXml" Target="../ink/ink3679.xml"/><Relationship Id="rId59" Type="http://schemas.openxmlformats.org/officeDocument/2006/relationships/customXml" Target="../ink/ink3700.xml"/><Relationship Id="rId103" Type="http://schemas.openxmlformats.org/officeDocument/2006/relationships/customXml" Target="../ink/ink3744.xml"/><Relationship Id="rId124" Type="http://schemas.openxmlformats.org/officeDocument/2006/relationships/customXml" Target="../ink/ink3765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1.xml"/><Relationship Id="rId21" Type="http://schemas.openxmlformats.org/officeDocument/2006/relationships/customXml" Target="../ink/ink206.xml"/><Relationship Id="rId42" Type="http://schemas.openxmlformats.org/officeDocument/2006/relationships/customXml" Target="../ink/ink227.xml"/><Relationship Id="rId47" Type="http://schemas.openxmlformats.org/officeDocument/2006/relationships/customXml" Target="../ink/ink232.xml"/><Relationship Id="rId63" Type="http://schemas.openxmlformats.org/officeDocument/2006/relationships/customXml" Target="../ink/ink248.xml"/><Relationship Id="rId68" Type="http://schemas.openxmlformats.org/officeDocument/2006/relationships/customXml" Target="../ink/ink253.xml"/><Relationship Id="rId84" Type="http://schemas.openxmlformats.org/officeDocument/2006/relationships/customXml" Target="../ink/ink269.xml"/><Relationship Id="rId89" Type="http://schemas.openxmlformats.org/officeDocument/2006/relationships/customXml" Target="../ink/ink274.xml"/><Relationship Id="rId16" Type="http://schemas.openxmlformats.org/officeDocument/2006/relationships/customXml" Target="../ink/ink201.xml"/><Relationship Id="rId107" Type="http://schemas.openxmlformats.org/officeDocument/2006/relationships/customXml" Target="../ink/ink292.xml"/><Relationship Id="rId11" Type="http://schemas.openxmlformats.org/officeDocument/2006/relationships/customXml" Target="../ink/ink196.xml"/><Relationship Id="rId32" Type="http://schemas.openxmlformats.org/officeDocument/2006/relationships/customXml" Target="../ink/ink217.xml"/><Relationship Id="rId37" Type="http://schemas.openxmlformats.org/officeDocument/2006/relationships/customXml" Target="../ink/ink222.xml"/><Relationship Id="rId53" Type="http://schemas.openxmlformats.org/officeDocument/2006/relationships/customXml" Target="../ink/ink238.xml"/><Relationship Id="rId58" Type="http://schemas.openxmlformats.org/officeDocument/2006/relationships/customXml" Target="../ink/ink243.xml"/><Relationship Id="rId74" Type="http://schemas.openxmlformats.org/officeDocument/2006/relationships/customXml" Target="../ink/ink259.xml"/><Relationship Id="rId79" Type="http://schemas.openxmlformats.org/officeDocument/2006/relationships/customXml" Target="../ink/ink264.xml"/><Relationship Id="rId102" Type="http://schemas.openxmlformats.org/officeDocument/2006/relationships/customXml" Target="../ink/ink287.xml"/><Relationship Id="rId5" Type="http://schemas.openxmlformats.org/officeDocument/2006/relationships/customXml" Target="../ink/ink190.xml"/><Relationship Id="rId90" Type="http://schemas.openxmlformats.org/officeDocument/2006/relationships/customXml" Target="../ink/ink275.xml"/><Relationship Id="rId95" Type="http://schemas.openxmlformats.org/officeDocument/2006/relationships/customXml" Target="../ink/ink280.xml"/><Relationship Id="rId22" Type="http://schemas.openxmlformats.org/officeDocument/2006/relationships/customXml" Target="../ink/ink207.xml"/><Relationship Id="rId27" Type="http://schemas.openxmlformats.org/officeDocument/2006/relationships/customXml" Target="../ink/ink212.xml"/><Relationship Id="rId43" Type="http://schemas.openxmlformats.org/officeDocument/2006/relationships/customXml" Target="../ink/ink228.xml"/><Relationship Id="rId48" Type="http://schemas.openxmlformats.org/officeDocument/2006/relationships/customXml" Target="../ink/ink233.xml"/><Relationship Id="rId64" Type="http://schemas.openxmlformats.org/officeDocument/2006/relationships/customXml" Target="../ink/ink249.xml"/><Relationship Id="rId69" Type="http://schemas.openxmlformats.org/officeDocument/2006/relationships/customXml" Target="../ink/ink254.xml"/><Relationship Id="rId80" Type="http://schemas.openxmlformats.org/officeDocument/2006/relationships/customXml" Target="../ink/ink265.xml"/><Relationship Id="rId85" Type="http://schemas.openxmlformats.org/officeDocument/2006/relationships/customXml" Target="../ink/ink270.xml"/><Relationship Id="rId12" Type="http://schemas.openxmlformats.org/officeDocument/2006/relationships/customXml" Target="../ink/ink197.xml"/><Relationship Id="rId17" Type="http://schemas.openxmlformats.org/officeDocument/2006/relationships/customXml" Target="../ink/ink202.xml"/><Relationship Id="rId33" Type="http://schemas.openxmlformats.org/officeDocument/2006/relationships/customXml" Target="../ink/ink218.xml"/><Relationship Id="rId38" Type="http://schemas.openxmlformats.org/officeDocument/2006/relationships/customXml" Target="../ink/ink223.xml"/><Relationship Id="rId59" Type="http://schemas.openxmlformats.org/officeDocument/2006/relationships/customXml" Target="../ink/ink244.xml"/><Relationship Id="rId103" Type="http://schemas.openxmlformats.org/officeDocument/2006/relationships/customXml" Target="../ink/ink288.xml"/><Relationship Id="rId108" Type="http://schemas.openxmlformats.org/officeDocument/2006/relationships/customXml" Target="../ink/ink293.xml"/><Relationship Id="rId54" Type="http://schemas.openxmlformats.org/officeDocument/2006/relationships/customXml" Target="../ink/ink239.xml"/><Relationship Id="rId70" Type="http://schemas.openxmlformats.org/officeDocument/2006/relationships/customXml" Target="../ink/ink255.xml"/><Relationship Id="rId75" Type="http://schemas.openxmlformats.org/officeDocument/2006/relationships/customXml" Target="../ink/ink260.xml"/><Relationship Id="rId91" Type="http://schemas.openxmlformats.org/officeDocument/2006/relationships/customXml" Target="../ink/ink276.xml"/><Relationship Id="rId96" Type="http://schemas.openxmlformats.org/officeDocument/2006/relationships/customXml" Target="../ink/ink281.xml"/><Relationship Id="rId1" Type="http://schemas.openxmlformats.org/officeDocument/2006/relationships/tags" Target="../tags/tag66.xml"/><Relationship Id="rId6" Type="http://schemas.openxmlformats.org/officeDocument/2006/relationships/customXml" Target="../ink/ink191.xml"/><Relationship Id="rId15" Type="http://schemas.openxmlformats.org/officeDocument/2006/relationships/customXml" Target="../ink/ink200.xml"/><Relationship Id="rId23" Type="http://schemas.openxmlformats.org/officeDocument/2006/relationships/customXml" Target="../ink/ink208.xml"/><Relationship Id="rId28" Type="http://schemas.openxmlformats.org/officeDocument/2006/relationships/customXml" Target="../ink/ink213.xml"/><Relationship Id="rId36" Type="http://schemas.openxmlformats.org/officeDocument/2006/relationships/customXml" Target="../ink/ink221.xml"/><Relationship Id="rId49" Type="http://schemas.openxmlformats.org/officeDocument/2006/relationships/customXml" Target="../ink/ink234.xml"/><Relationship Id="rId57" Type="http://schemas.openxmlformats.org/officeDocument/2006/relationships/customXml" Target="../ink/ink242.xml"/><Relationship Id="rId106" Type="http://schemas.openxmlformats.org/officeDocument/2006/relationships/customXml" Target="../ink/ink291.xml"/><Relationship Id="rId10" Type="http://schemas.openxmlformats.org/officeDocument/2006/relationships/customXml" Target="../ink/ink195.xml"/><Relationship Id="rId31" Type="http://schemas.openxmlformats.org/officeDocument/2006/relationships/customXml" Target="../ink/ink216.xml"/><Relationship Id="rId44" Type="http://schemas.openxmlformats.org/officeDocument/2006/relationships/customXml" Target="../ink/ink229.xml"/><Relationship Id="rId52" Type="http://schemas.openxmlformats.org/officeDocument/2006/relationships/customXml" Target="../ink/ink237.xml"/><Relationship Id="rId60" Type="http://schemas.openxmlformats.org/officeDocument/2006/relationships/customXml" Target="../ink/ink245.xml"/><Relationship Id="rId65" Type="http://schemas.openxmlformats.org/officeDocument/2006/relationships/customXml" Target="../ink/ink250.xml"/><Relationship Id="rId73" Type="http://schemas.openxmlformats.org/officeDocument/2006/relationships/customXml" Target="../ink/ink258.xml"/><Relationship Id="rId78" Type="http://schemas.openxmlformats.org/officeDocument/2006/relationships/customXml" Target="../ink/ink263.xml"/><Relationship Id="rId81" Type="http://schemas.openxmlformats.org/officeDocument/2006/relationships/customXml" Target="../ink/ink266.xml"/><Relationship Id="rId86" Type="http://schemas.openxmlformats.org/officeDocument/2006/relationships/customXml" Target="../ink/ink271.xml"/><Relationship Id="rId94" Type="http://schemas.openxmlformats.org/officeDocument/2006/relationships/customXml" Target="../ink/ink279.xml"/><Relationship Id="rId99" Type="http://schemas.openxmlformats.org/officeDocument/2006/relationships/customXml" Target="../ink/ink284.xml"/><Relationship Id="rId101" Type="http://schemas.openxmlformats.org/officeDocument/2006/relationships/customXml" Target="../ink/ink286.xml"/><Relationship Id="rId4" Type="http://schemas.openxmlformats.org/officeDocument/2006/relationships/customXml" Target="../ink/ink189.xml"/><Relationship Id="rId9" Type="http://schemas.openxmlformats.org/officeDocument/2006/relationships/customXml" Target="../ink/ink194.xml"/><Relationship Id="rId13" Type="http://schemas.openxmlformats.org/officeDocument/2006/relationships/customXml" Target="../ink/ink198.xml"/><Relationship Id="rId18" Type="http://schemas.openxmlformats.org/officeDocument/2006/relationships/customXml" Target="../ink/ink203.xml"/><Relationship Id="rId39" Type="http://schemas.openxmlformats.org/officeDocument/2006/relationships/customXml" Target="../ink/ink224.xml"/><Relationship Id="rId109" Type="http://schemas.openxmlformats.org/officeDocument/2006/relationships/customXml" Target="../ink/ink294.xml"/><Relationship Id="rId34" Type="http://schemas.openxmlformats.org/officeDocument/2006/relationships/customXml" Target="../ink/ink219.xml"/><Relationship Id="rId50" Type="http://schemas.openxmlformats.org/officeDocument/2006/relationships/customXml" Target="../ink/ink235.xml"/><Relationship Id="rId55" Type="http://schemas.openxmlformats.org/officeDocument/2006/relationships/customXml" Target="../ink/ink240.xml"/><Relationship Id="rId76" Type="http://schemas.openxmlformats.org/officeDocument/2006/relationships/customXml" Target="../ink/ink261.xml"/><Relationship Id="rId97" Type="http://schemas.openxmlformats.org/officeDocument/2006/relationships/customXml" Target="../ink/ink282.xml"/><Relationship Id="rId104" Type="http://schemas.openxmlformats.org/officeDocument/2006/relationships/customXml" Target="../ink/ink289.xml"/><Relationship Id="rId7" Type="http://schemas.openxmlformats.org/officeDocument/2006/relationships/customXml" Target="../ink/ink192.xml"/><Relationship Id="rId71" Type="http://schemas.openxmlformats.org/officeDocument/2006/relationships/customXml" Target="../ink/ink256.xml"/><Relationship Id="rId92" Type="http://schemas.openxmlformats.org/officeDocument/2006/relationships/customXml" Target="../ink/ink27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14.xml"/><Relationship Id="rId24" Type="http://schemas.openxmlformats.org/officeDocument/2006/relationships/customXml" Target="../ink/ink209.xml"/><Relationship Id="rId40" Type="http://schemas.openxmlformats.org/officeDocument/2006/relationships/customXml" Target="../ink/ink225.xml"/><Relationship Id="rId45" Type="http://schemas.openxmlformats.org/officeDocument/2006/relationships/customXml" Target="../ink/ink230.xml"/><Relationship Id="rId66" Type="http://schemas.openxmlformats.org/officeDocument/2006/relationships/customXml" Target="../ink/ink251.xml"/><Relationship Id="rId87" Type="http://schemas.openxmlformats.org/officeDocument/2006/relationships/customXml" Target="../ink/ink272.xml"/><Relationship Id="rId110" Type="http://schemas.openxmlformats.org/officeDocument/2006/relationships/customXml" Target="../ink/ink295.xml"/><Relationship Id="rId61" Type="http://schemas.openxmlformats.org/officeDocument/2006/relationships/customXml" Target="../ink/ink246.xml"/><Relationship Id="rId82" Type="http://schemas.openxmlformats.org/officeDocument/2006/relationships/customXml" Target="../ink/ink267.xml"/><Relationship Id="rId19" Type="http://schemas.openxmlformats.org/officeDocument/2006/relationships/customXml" Target="../ink/ink204.xml"/><Relationship Id="rId14" Type="http://schemas.openxmlformats.org/officeDocument/2006/relationships/customXml" Target="../ink/ink199.xml"/><Relationship Id="rId30" Type="http://schemas.openxmlformats.org/officeDocument/2006/relationships/customXml" Target="../ink/ink215.xml"/><Relationship Id="rId35" Type="http://schemas.openxmlformats.org/officeDocument/2006/relationships/customXml" Target="../ink/ink220.xml"/><Relationship Id="rId56" Type="http://schemas.openxmlformats.org/officeDocument/2006/relationships/customXml" Target="../ink/ink241.xml"/><Relationship Id="rId77" Type="http://schemas.openxmlformats.org/officeDocument/2006/relationships/customXml" Target="../ink/ink262.xml"/><Relationship Id="rId100" Type="http://schemas.openxmlformats.org/officeDocument/2006/relationships/customXml" Target="../ink/ink285.xml"/><Relationship Id="rId105" Type="http://schemas.openxmlformats.org/officeDocument/2006/relationships/customXml" Target="../ink/ink290.xml"/><Relationship Id="rId8" Type="http://schemas.openxmlformats.org/officeDocument/2006/relationships/customXml" Target="../ink/ink193.xml"/><Relationship Id="rId51" Type="http://schemas.openxmlformats.org/officeDocument/2006/relationships/customXml" Target="../ink/ink236.xml"/><Relationship Id="rId72" Type="http://schemas.openxmlformats.org/officeDocument/2006/relationships/customXml" Target="../ink/ink257.xml"/><Relationship Id="rId93" Type="http://schemas.openxmlformats.org/officeDocument/2006/relationships/customXml" Target="../ink/ink278.xml"/><Relationship Id="rId98" Type="http://schemas.openxmlformats.org/officeDocument/2006/relationships/customXml" Target="../ink/ink283.xml"/><Relationship Id="rId3" Type="http://schemas.openxmlformats.org/officeDocument/2006/relationships/image" Target="../media/image5.png"/><Relationship Id="rId25" Type="http://schemas.openxmlformats.org/officeDocument/2006/relationships/customXml" Target="../ink/ink210.xml"/><Relationship Id="rId46" Type="http://schemas.openxmlformats.org/officeDocument/2006/relationships/customXml" Target="../ink/ink231.xml"/><Relationship Id="rId67" Type="http://schemas.openxmlformats.org/officeDocument/2006/relationships/customXml" Target="../ink/ink252.xml"/><Relationship Id="rId20" Type="http://schemas.openxmlformats.org/officeDocument/2006/relationships/customXml" Target="../ink/ink205.xml"/><Relationship Id="rId41" Type="http://schemas.openxmlformats.org/officeDocument/2006/relationships/customXml" Target="../ink/ink226.xml"/><Relationship Id="rId62" Type="http://schemas.openxmlformats.org/officeDocument/2006/relationships/customXml" Target="../ink/ink247.xml"/><Relationship Id="rId83" Type="http://schemas.openxmlformats.org/officeDocument/2006/relationships/customXml" Target="../ink/ink268.xml"/><Relationship Id="rId88" Type="http://schemas.openxmlformats.org/officeDocument/2006/relationships/customXml" Target="../ink/ink273.xml"/><Relationship Id="rId111" Type="http://schemas.openxmlformats.org/officeDocument/2006/relationships/customXml" Target="../ink/ink29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15.xml"/><Relationship Id="rId13" Type="http://schemas.openxmlformats.org/officeDocument/2006/relationships/customXml" Target="../ink/ink3820.xml"/><Relationship Id="rId3" Type="http://schemas.openxmlformats.org/officeDocument/2006/relationships/image" Target="../media/image50.png"/><Relationship Id="rId7" Type="http://schemas.openxmlformats.org/officeDocument/2006/relationships/customXml" Target="../ink/ink3814.xml"/><Relationship Id="rId12" Type="http://schemas.openxmlformats.org/officeDocument/2006/relationships/customXml" Target="../ink/ink3819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823.xml"/><Relationship Id="rId1" Type="http://schemas.openxmlformats.org/officeDocument/2006/relationships/tags" Target="../tags/tag107.xml"/><Relationship Id="rId6" Type="http://schemas.openxmlformats.org/officeDocument/2006/relationships/customXml" Target="../ink/ink3813.xml"/><Relationship Id="rId11" Type="http://schemas.openxmlformats.org/officeDocument/2006/relationships/customXml" Target="../ink/ink3818.xml"/><Relationship Id="rId5" Type="http://schemas.openxmlformats.org/officeDocument/2006/relationships/customXml" Target="../ink/ink3812.xml"/><Relationship Id="rId15" Type="http://schemas.openxmlformats.org/officeDocument/2006/relationships/customXml" Target="../ink/ink3822.xml"/><Relationship Id="rId10" Type="http://schemas.openxmlformats.org/officeDocument/2006/relationships/customXml" Target="../ink/ink3817.xml"/><Relationship Id="rId4" Type="http://schemas.openxmlformats.org/officeDocument/2006/relationships/customXml" Target="../ink/ink3811.xml"/><Relationship Id="rId9" Type="http://schemas.openxmlformats.org/officeDocument/2006/relationships/customXml" Target="../ink/ink3816.xml"/><Relationship Id="rId14" Type="http://schemas.openxmlformats.org/officeDocument/2006/relationships/customXml" Target="../ink/ink3821.xml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937.xml"/><Relationship Id="rId299" Type="http://schemas.openxmlformats.org/officeDocument/2006/relationships/customXml" Target="../ink/ink4119.xml"/><Relationship Id="rId21" Type="http://schemas.openxmlformats.org/officeDocument/2006/relationships/customXml" Target="../ink/ink3841.xml"/><Relationship Id="rId63" Type="http://schemas.openxmlformats.org/officeDocument/2006/relationships/customXml" Target="../ink/ink3883.xml"/><Relationship Id="rId159" Type="http://schemas.openxmlformats.org/officeDocument/2006/relationships/customXml" Target="../ink/ink3979.xml"/><Relationship Id="rId170" Type="http://schemas.openxmlformats.org/officeDocument/2006/relationships/customXml" Target="../ink/ink3990.xml"/><Relationship Id="rId226" Type="http://schemas.openxmlformats.org/officeDocument/2006/relationships/customXml" Target="../ink/ink4046.xml"/><Relationship Id="rId268" Type="http://schemas.openxmlformats.org/officeDocument/2006/relationships/customXml" Target="../ink/ink4088.xml"/><Relationship Id="rId32" Type="http://schemas.openxmlformats.org/officeDocument/2006/relationships/customXml" Target="../ink/ink3852.xml"/><Relationship Id="rId74" Type="http://schemas.openxmlformats.org/officeDocument/2006/relationships/customXml" Target="../ink/ink3894.xml"/><Relationship Id="rId128" Type="http://schemas.openxmlformats.org/officeDocument/2006/relationships/customXml" Target="../ink/ink3948.xml"/><Relationship Id="rId5" Type="http://schemas.openxmlformats.org/officeDocument/2006/relationships/customXml" Target="../ink/ink3825.xml"/><Relationship Id="rId181" Type="http://schemas.openxmlformats.org/officeDocument/2006/relationships/customXml" Target="../ink/ink4001.xml"/><Relationship Id="rId237" Type="http://schemas.openxmlformats.org/officeDocument/2006/relationships/customXml" Target="../ink/ink4057.xml"/><Relationship Id="rId279" Type="http://schemas.openxmlformats.org/officeDocument/2006/relationships/customXml" Target="../ink/ink4099.xml"/><Relationship Id="rId43" Type="http://schemas.openxmlformats.org/officeDocument/2006/relationships/customXml" Target="../ink/ink3863.xml"/><Relationship Id="rId139" Type="http://schemas.openxmlformats.org/officeDocument/2006/relationships/customXml" Target="../ink/ink3959.xml"/><Relationship Id="rId290" Type="http://schemas.openxmlformats.org/officeDocument/2006/relationships/customXml" Target="../ink/ink4110.xml"/><Relationship Id="rId304" Type="http://schemas.openxmlformats.org/officeDocument/2006/relationships/customXml" Target="../ink/ink4124.xml"/><Relationship Id="rId85" Type="http://schemas.openxmlformats.org/officeDocument/2006/relationships/customXml" Target="../ink/ink3905.xml"/><Relationship Id="rId150" Type="http://schemas.openxmlformats.org/officeDocument/2006/relationships/customXml" Target="../ink/ink3970.xml"/><Relationship Id="rId192" Type="http://schemas.openxmlformats.org/officeDocument/2006/relationships/customXml" Target="../ink/ink4012.xml"/><Relationship Id="rId206" Type="http://schemas.openxmlformats.org/officeDocument/2006/relationships/customXml" Target="../ink/ink4026.xml"/><Relationship Id="rId248" Type="http://schemas.openxmlformats.org/officeDocument/2006/relationships/customXml" Target="../ink/ink4068.xml"/><Relationship Id="rId12" Type="http://schemas.openxmlformats.org/officeDocument/2006/relationships/customXml" Target="../ink/ink3832.xml"/><Relationship Id="rId108" Type="http://schemas.openxmlformats.org/officeDocument/2006/relationships/customXml" Target="../ink/ink3928.xml"/><Relationship Id="rId54" Type="http://schemas.openxmlformats.org/officeDocument/2006/relationships/customXml" Target="../ink/ink3874.xml"/><Relationship Id="rId96" Type="http://schemas.openxmlformats.org/officeDocument/2006/relationships/customXml" Target="../ink/ink3916.xml"/><Relationship Id="rId161" Type="http://schemas.openxmlformats.org/officeDocument/2006/relationships/customXml" Target="../ink/ink3981.xml"/><Relationship Id="rId217" Type="http://schemas.openxmlformats.org/officeDocument/2006/relationships/customXml" Target="../ink/ink4037.xml"/><Relationship Id="rId259" Type="http://schemas.openxmlformats.org/officeDocument/2006/relationships/customXml" Target="../ink/ink4079.xml"/><Relationship Id="rId23" Type="http://schemas.openxmlformats.org/officeDocument/2006/relationships/customXml" Target="../ink/ink3843.xml"/><Relationship Id="rId119" Type="http://schemas.openxmlformats.org/officeDocument/2006/relationships/customXml" Target="../ink/ink3939.xml"/><Relationship Id="rId270" Type="http://schemas.openxmlformats.org/officeDocument/2006/relationships/customXml" Target="../ink/ink4090.xml"/><Relationship Id="rId44" Type="http://schemas.openxmlformats.org/officeDocument/2006/relationships/customXml" Target="../ink/ink3864.xml"/><Relationship Id="rId65" Type="http://schemas.openxmlformats.org/officeDocument/2006/relationships/customXml" Target="../ink/ink3885.xml"/><Relationship Id="rId86" Type="http://schemas.openxmlformats.org/officeDocument/2006/relationships/customXml" Target="../ink/ink3906.xml"/><Relationship Id="rId130" Type="http://schemas.openxmlformats.org/officeDocument/2006/relationships/customXml" Target="../ink/ink3950.xml"/><Relationship Id="rId151" Type="http://schemas.openxmlformats.org/officeDocument/2006/relationships/customXml" Target="../ink/ink3971.xml"/><Relationship Id="rId172" Type="http://schemas.openxmlformats.org/officeDocument/2006/relationships/customXml" Target="../ink/ink3992.xml"/><Relationship Id="rId193" Type="http://schemas.openxmlformats.org/officeDocument/2006/relationships/customXml" Target="../ink/ink4013.xml"/><Relationship Id="rId207" Type="http://schemas.openxmlformats.org/officeDocument/2006/relationships/customXml" Target="../ink/ink4027.xml"/><Relationship Id="rId228" Type="http://schemas.openxmlformats.org/officeDocument/2006/relationships/customXml" Target="../ink/ink4048.xml"/><Relationship Id="rId249" Type="http://schemas.openxmlformats.org/officeDocument/2006/relationships/customXml" Target="../ink/ink4069.xml"/><Relationship Id="rId13" Type="http://schemas.openxmlformats.org/officeDocument/2006/relationships/customXml" Target="../ink/ink3833.xml"/><Relationship Id="rId109" Type="http://schemas.openxmlformats.org/officeDocument/2006/relationships/customXml" Target="../ink/ink3929.xml"/><Relationship Id="rId260" Type="http://schemas.openxmlformats.org/officeDocument/2006/relationships/customXml" Target="../ink/ink4080.xml"/><Relationship Id="rId281" Type="http://schemas.openxmlformats.org/officeDocument/2006/relationships/customXml" Target="../ink/ink4101.xml"/><Relationship Id="rId34" Type="http://schemas.openxmlformats.org/officeDocument/2006/relationships/customXml" Target="../ink/ink3854.xml"/><Relationship Id="rId55" Type="http://schemas.openxmlformats.org/officeDocument/2006/relationships/customXml" Target="../ink/ink3875.xml"/><Relationship Id="rId76" Type="http://schemas.openxmlformats.org/officeDocument/2006/relationships/customXml" Target="../ink/ink3896.xml"/><Relationship Id="rId97" Type="http://schemas.openxmlformats.org/officeDocument/2006/relationships/customXml" Target="../ink/ink3917.xml"/><Relationship Id="rId120" Type="http://schemas.openxmlformats.org/officeDocument/2006/relationships/customXml" Target="../ink/ink3940.xml"/><Relationship Id="rId141" Type="http://schemas.openxmlformats.org/officeDocument/2006/relationships/customXml" Target="../ink/ink3961.xml"/><Relationship Id="rId7" Type="http://schemas.openxmlformats.org/officeDocument/2006/relationships/customXml" Target="../ink/ink3827.xml"/><Relationship Id="rId162" Type="http://schemas.openxmlformats.org/officeDocument/2006/relationships/customXml" Target="../ink/ink3982.xml"/><Relationship Id="rId183" Type="http://schemas.openxmlformats.org/officeDocument/2006/relationships/customXml" Target="../ink/ink4003.xml"/><Relationship Id="rId218" Type="http://schemas.openxmlformats.org/officeDocument/2006/relationships/customXml" Target="../ink/ink4038.xml"/><Relationship Id="rId239" Type="http://schemas.openxmlformats.org/officeDocument/2006/relationships/customXml" Target="../ink/ink4059.xml"/><Relationship Id="rId250" Type="http://schemas.openxmlformats.org/officeDocument/2006/relationships/customXml" Target="../ink/ink4070.xml"/><Relationship Id="rId271" Type="http://schemas.openxmlformats.org/officeDocument/2006/relationships/customXml" Target="../ink/ink4091.xml"/><Relationship Id="rId292" Type="http://schemas.openxmlformats.org/officeDocument/2006/relationships/customXml" Target="../ink/ink4112.xml"/><Relationship Id="rId306" Type="http://schemas.openxmlformats.org/officeDocument/2006/relationships/customXml" Target="../ink/ink4126.xml"/><Relationship Id="rId24" Type="http://schemas.openxmlformats.org/officeDocument/2006/relationships/customXml" Target="../ink/ink3844.xml"/><Relationship Id="rId45" Type="http://schemas.openxmlformats.org/officeDocument/2006/relationships/customXml" Target="../ink/ink3865.xml"/><Relationship Id="rId66" Type="http://schemas.openxmlformats.org/officeDocument/2006/relationships/customXml" Target="../ink/ink3886.xml"/><Relationship Id="rId87" Type="http://schemas.openxmlformats.org/officeDocument/2006/relationships/customXml" Target="../ink/ink3907.xml"/><Relationship Id="rId110" Type="http://schemas.openxmlformats.org/officeDocument/2006/relationships/customXml" Target="../ink/ink3930.xml"/><Relationship Id="rId131" Type="http://schemas.openxmlformats.org/officeDocument/2006/relationships/customXml" Target="../ink/ink3951.xml"/><Relationship Id="rId152" Type="http://schemas.openxmlformats.org/officeDocument/2006/relationships/customXml" Target="../ink/ink3972.xml"/><Relationship Id="rId173" Type="http://schemas.openxmlformats.org/officeDocument/2006/relationships/customXml" Target="../ink/ink3993.xml"/><Relationship Id="rId194" Type="http://schemas.openxmlformats.org/officeDocument/2006/relationships/customXml" Target="../ink/ink4014.xml"/><Relationship Id="rId208" Type="http://schemas.openxmlformats.org/officeDocument/2006/relationships/customXml" Target="../ink/ink4028.xml"/><Relationship Id="rId229" Type="http://schemas.openxmlformats.org/officeDocument/2006/relationships/customXml" Target="../ink/ink4049.xml"/><Relationship Id="rId240" Type="http://schemas.openxmlformats.org/officeDocument/2006/relationships/customXml" Target="../ink/ink4060.xml"/><Relationship Id="rId261" Type="http://schemas.openxmlformats.org/officeDocument/2006/relationships/customXml" Target="../ink/ink4081.xml"/><Relationship Id="rId14" Type="http://schemas.openxmlformats.org/officeDocument/2006/relationships/customXml" Target="../ink/ink3834.xml"/><Relationship Id="rId35" Type="http://schemas.openxmlformats.org/officeDocument/2006/relationships/customXml" Target="../ink/ink3855.xml"/><Relationship Id="rId56" Type="http://schemas.openxmlformats.org/officeDocument/2006/relationships/customXml" Target="../ink/ink3876.xml"/><Relationship Id="rId77" Type="http://schemas.openxmlformats.org/officeDocument/2006/relationships/customXml" Target="../ink/ink3897.xml"/><Relationship Id="rId100" Type="http://schemas.openxmlformats.org/officeDocument/2006/relationships/customXml" Target="../ink/ink3920.xml"/><Relationship Id="rId282" Type="http://schemas.openxmlformats.org/officeDocument/2006/relationships/customXml" Target="../ink/ink4102.xml"/><Relationship Id="rId8" Type="http://schemas.openxmlformats.org/officeDocument/2006/relationships/customXml" Target="../ink/ink3828.xml"/><Relationship Id="rId98" Type="http://schemas.openxmlformats.org/officeDocument/2006/relationships/customXml" Target="../ink/ink3918.xml"/><Relationship Id="rId121" Type="http://schemas.openxmlformats.org/officeDocument/2006/relationships/customXml" Target="../ink/ink3941.xml"/><Relationship Id="rId142" Type="http://schemas.openxmlformats.org/officeDocument/2006/relationships/customXml" Target="../ink/ink3962.xml"/><Relationship Id="rId163" Type="http://schemas.openxmlformats.org/officeDocument/2006/relationships/customXml" Target="../ink/ink3983.xml"/><Relationship Id="rId184" Type="http://schemas.openxmlformats.org/officeDocument/2006/relationships/customXml" Target="../ink/ink4004.xml"/><Relationship Id="rId219" Type="http://schemas.openxmlformats.org/officeDocument/2006/relationships/customXml" Target="../ink/ink4039.xml"/><Relationship Id="rId230" Type="http://schemas.openxmlformats.org/officeDocument/2006/relationships/customXml" Target="../ink/ink4050.xml"/><Relationship Id="rId251" Type="http://schemas.openxmlformats.org/officeDocument/2006/relationships/customXml" Target="../ink/ink4071.xml"/><Relationship Id="rId25" Type="http://schemas.openxmlformats.org/officeDocument/2006/relationships/customXml" Target="../ink/ink3845.xml"/><Relationship Id="rId46" Type="http://schemas.openxmlformats.org/officeDocument/2006/relationships/customXml" Target="../ink/ink3866.xml"/><Relationship Id="rId67" Type="http://schemas.openxmlformats.org/officeDocument/2006/relationships/customXml" Target="../ink/ink3887.xml"/><Relationship Id="rId272" Type="http://schemas.openxmlformats.org/officeDocument/2006/relationships/customXml" Target="../ink/ink4092.xml"/><Relationship Id="rId293" Type="http://schemas.openxmlformats.org/officeDocument/2006/relationships/customXml" Target="../ink/ink4113.xml"/><Relationship Id="rId307" Type="http://schemas.openxmlformats.org/officeDocument/2006/relationships/customXml" Target="../ink/ink4127.xml"/><Relationship Id="rId88" Type="http://schemas.openxmlformats.org/officeDocument/2006/relationships/customXml" Target="../ink/ink3908.xml"/><Relationship Id="rId111" Type="http://schemas.openxmlformats.org/officeDocument/2006/relationships/customXml" Target="../ink/ink3931.xml"/><Relationship Id="rId132" Type="http://schemas.openxmlformats.org/officeDocument/2006/relationships/customXml" Target="../ink/ink3952.xml"/><Relationship Id="rId153" Type="http://schemas.openxmlformats.org/officeDocument/2006/relationships/customXml" Target="../ink/ink3973.xml"/><Relationship Id="rId174" Type="http://schemas.openxmlformats.org/officeDocument/2006/relationships/customXml" Target="../ink/ink3994.xml"/><Relationship Id="rId195" Type="http://schemas.openxmlformats.org/officeDocument/2006/relationships/customXml" Target="../ink/ink4015.xml"/><Relationship Id="rId209" Type="http://schemas.openxmlformats.org/officeDocument/2006/relationships/customXml" Target="../ink/ink4029.xml"/><Relationship Id="rId220" Type="http://schemas.openxmlformats.org/officeDocument/2006/relationships/customXml" Target="../ink/ink4040.xml"/><Relationship Id="rId241" Type="http://schemas.openxmlformats.org/officeDocument/2006/relationships/customXml" Target="../ink/ink4061.xml"/><Relationship Id="rId15" Type="http://schemas.openxmlformats.org/officeDocument/2006/relationships/customXml" Target="../ink/ink3835.xml"/><Relationship Id="rId36" Type="http://schemas.openxmlformats.org/officeDocument/2006/relationships/customXml" Target="../ink/ink3856.xml"/><Relationship Id="rId57" Type="http://schemas.openxmlformats.org/officeDocument/2006/relationships/customXml" Target="../ink/ink3877.xml"/><Relationship Id="rId262" Type="http://schemas.openxmlformats.org/officeDocument/2006/relationships/customXml" Target="../ink/ink4082.xml"/><Relationship Id="rId283" Type="http://schemas.openxmlformats.org/officeDocument/2006/relationships/customXml" Target="../ink/ink4103.xml"/><Relationship Id="rId78" Type="http://schemas.openxmlformats.org/officeDocument/2006/relationships/customXml" Target="../ink/ink3898.xml"/><Relationship Id="rId99" Type="http://schemas.openxmlformats.org/officeDocument/2006/relationships/customXml" Target="../ink/ink3919.xml"/><Relationship Id="rId101" Type="http://schemas.openxmlformats.org/officeDocument/2006/relationships/customXml" Target="../ink/ink3921.xml"/><Relationship Id="rId122" Type="http://schemas.openxmlformats.org/officeDocument/2006/relationships/customXml" Target="../ink/ink3942.xml"/><Relationship Id="rId143" Type="http://schemas.openxmlformats.org/officeDocument/2006/relationships/customXml" Target="../ink/ink3963.xml"/><Relationship Id="rId164" Type="http://schemas.openxmlformats.org/officeDocument/2006/relationships/customXml" Target="../ink/ink3984.xml"/><Relationship Id="rId185" Type="http://schemas.openxmlformats.org/officeDocument/2006/relationships/customXml" Target="../ink/ink4005.xml"/><Relationship Id="rId9" Type="http://schemas.openxmlformats.org/officeDocument/2006/relationships/customXml" Target="../ink/ink3829.xml"/><Relationship Id="rId210" Type="http://schemas.openxmlformats.org/officeDocument/2006/relationships/customXml" Target="../ink/ink4030.xml"/><Relationship Id="rId26" Type="http://schemas.openxmlformats.org/officeDocument/2006/relationships/customXml" Target="../ink/ink3846.xml"/><Relationship Id="rId231" Type="http://schemas.openxmlformats.org/officeDocument/2006/relationships/customXml" Target="../ink/ink4051.xml"/><Relationship Id="rId252" Type="http://schemas.openxmlformats.org/officeDocument/2006/relationships/customXml" Target="../ink/ink4072.xml"/><Relationship Id="rId273" Type="http://schemas.openxmlformats.org/officeDocument/2006/relationships/customXml" Target="../ink/ink4093.xml"/><Relationship Id="rId294" Type="http://schemas.openxmlformats.org/officeDocument/2006/relationships/customXml" Target="../ink/ink4114.xml"/><Relationship Id="rId308" Type="http://schemas.openxmlformats.org/officeDocument/2006/relationships/customXml" Target="../ink/ink4128.xml"/><Relationship Id="rId47" Type="http://schemas.openxmlformats.org/officeDocument/2006/relationships/customXml" Target="../ink/ink3867.xml"/><Relationship Id="rId68" Type="http://schemas.openxmlformats.org/officeDocument/2006/relationships/customXml" Target="../ink/ink3888.xml"/><Relationship Id="rId89" Type="http://schemas.openxmlformats.org/officeDocument/2006/relationships/customXml" Target="../ink/ink3909.xml"/><Relationship Id="rId112" Type="http://schemas.openxmlformats.org/officeDocument/2006/relationships/customXml" Target="../ink/ink3932.xml"/><Relationship Id="rId133" Type="http://schemas.openxmlformats.org/officeDocument/2006/relationships/customXml" Target="../ink/ink3953.xml"/><Relationship Id="rId154" Type="http://schemas.openxmlformats.org/officeDocument/2006/relationships/customXml" Target="../ink/ink3974.xml"/><Relationship Id="rId175" Type="http://schemas.openxmlformats.org/officeDocument/2006/relationships/customXml" Target="../ink/ink3995.xml"/><Relationship Id="rId196" Type="http://schemas.openxmlformats.org/officeDocument/2006/relationships/customXml" Target="../ink/ink4016.xml"/><Relationship Id="rId200" Type="http://schemas.openxmlformats.org/officeDocument/2006/relationships/customXml" Target="../ink/ink4020.xml"/><Relationship Id="rId16" Type="http://schemas.openxmlformats.org/officeDocument/2006/relationships/customXml" Target="../ink/ink3836.xml"/><Relationship Id="rId221" Type="http://schemas.openxmlformats.org/officeDocument/2006/relationships/customXml" Target="../ink/ink4041.xml"/><Relationship Id="rId242" Type="http://schemas.openxmlformats.org/officeDocument/2006/relationships/customXml" Target="../ink/ink4062.xml"/><Relationship Id="rId263" Type="http://schemas.openxmlformats.org/officeDocument/2006/relationships/customXml" Target="../ink/ink4083.xml"/><Relationship Id="rId284" Type="http://schemas.openxmlformats.org/officeDocument/2006/relationships/customXml" Target="../ink/ink4104.xml"/><Relationship Id="rId37" Type="http://schemas.openxmlformats.org/officeDocument/2006/relationships/customXml" Target="../ink/ink3857.xml"/><Relationship Id="rId58" Type="http://schemas.openxmlformats.org/officeDocument/2006/relationships/customXml" Target="../ink/ink3878.xml"/><Relationship Id="rId79" Type="http://schemas.openxmlformats.org/officeDocument/2006/relationships/customXml" Target="../ink/ink3899.xml"/><Relationship Id="rId102" Type="http://schemas.openxmlformats.org/officeDocument/2006/relationships/customXml" Target="../ink/ink3922.xml"/><Relationship Id="rId123" Type="http://schemas.openxmlformats.org/officeDocument/2006/relationships/customXml" Target="../ink/ink3943.xml"/><Relationship Id="rId144" Type="http://schemas.openxmlformats.org/officeDocument/2006/relationships/customXml" Target="../ink/ink3964.xml"/><Relationship Id="rId90" Type="http://schemas.openxmlformats.org/officeDocument/2006/relationships/customXml" Target="../ink/ink3910.xml"/><Relationship Id="rId165" Type="http://schemas.openxmlformats.org/officeDocument/2006/relationships/customXml" Target="../ink/ink3985.xml"/><Relationship Id="rId186" Type="http://schemas.openxmlformats.org/officeDocument/2006/relationships/customXml" Target="../ink/ink4006.xml"/><Relationship Id="rId211" Type="http://schemas.openxmlformats.org/officeDocument/2006/relationships/customXml" Target="../ink/ink4031.xml"/><Relationship Id="rId232" Type="http://schemas.openxmlformats.org/officeDocument/2006/relationships/customXml" Target="../ink/ink4052.xml"/><Relationship Id="rId253" Type="http://schemas.openxmlformats.org/officeDocument/2006/relationships/customXml" Target="../ink/ink4073.xml"/><Relationship Id="rId274" Type="http://schemas.openxmlformats.org/officeDocument/2006/relationships/customXml" Target="../ink/ink4094.xml"/><Relationship Id="rId295" Type="http://schemas.openxmlformats.org/officeDocument/2006/relationships/customXml" Target="../ink/ink4115.xml"/><Relationship Id="rId309" Type="http://schemas.openxmlformats.org/officeDocument/2006/relationships/customXml" Target="../ink/ink4129.xml"/><Relationship Id="rId27" Type="http://schemas.openxmlformats.org/officeDocument/2006/relationships/customXml" Target="../ink/ink3847.xml"/><Relationship Id="rId48" Type="http://schemas.openxmlformats.org/officeDocument/2006/relationships/customXml" Target="../ink/ink3868.xml"/><Relationship Id="rId69" Type="http://schemas.openxmlformats.org/officeDocument/2006/relationships/customXml" Target="../ink/ink3889.xml"/><Relationship Id="rId113" Type="http://schemas.openxmlformats.org/officeDocument/2006/relationships/customXml" Target="../ink/ink3933.xml"/><Relationship Id="rId134" Type="http://schemas.openxmlformats.org/officeDocument/2006/relationships/customXml" Target="../ink/ink3954.xml"/><Relationship Id="rId80" Type="http://schemas.openxmlformats.org/officeDocument/2006/relationships/customXml" Target="../ink/ink3900.xml"/><Relationship Id="rId155" Type="http://schemas.openxmlformats.org/officeDocument/2006/relationships/customXml" Target="../ink/ink3975.xml"/><Relationship Id="rId176" Type="http://schemas.openxmlformats.org/officeDocument/2006/relationships/customXml" Target="../ink/ink3996.xml"/><Relationship Id="rId197" Type="http://schemas.openxmlformats.org/officeDocument/2006/relationships/customXml" Target="../ink/ink4017.xml"/><Relationship Id="rId201" Type="http://schemas.openxmlformats.org/officeDocument/2006/relationships/customXml" Target="../ink/ink4021.xml"/><Relationship Id="rId222" Type="http://schemas.openxmlformats.org/officeDocument/2006/relationships/customXml" Target="../ink/ink4042.xml"/><Relationship Id="rId243" Type="http://schemas.openxmlformats.org/officeDocument/2006/relationships/customXml" Target="../ink/ink4063.xml"/><Relationship Id="rId264" Type="http://schemas.openxmlformats.org/officeDocument/2006/relationships/customXml" Target="../ink/ink4084.xml"/><Relationship Id="rId285" Type="http://schemas.openxmlformats.org/officeDocument/2006/relationships/customXml" Target="../ink/ink4105.xml"/><Relationship Id="rId17" Type="http://schemas.openxmlformats.org/officeDocument/2006/relationships/customXml" Target="../ink/ink3837.xml"/><Relationship Id="rId38" Type="http://schemas.openxmlformats.org/officeDocument/2006/relationships/customXml" Target="../ink/ink3858.xml"/><Relationship Id="rId59" Type="http://schemas.openxmlformats.org/officeDocument/2006/relationships/customXml" Target="../ink/ink3879.xml"/><Relationship Id="rId103" Type="http://schemas.openxmlformats.org/officeDocument/2006/relationships/customXml" Target="../ink/ink3923.xml"/><Relationship Id="rId124" Type="http://schemas.openxmlformats.org/officeDocument/2006/relationships/customXml" Target="../ink/ink3944.xml"/><Relationship Id="rId310" Type="http://schemas.openxmlformats.org/officeDocument/2006/relationships/customXml" Target="../ink/ink4130.xml"/><Relationship Id="rId70" Type="http://schemas.openxmlformats.org/officeDocument/2006/relationships/customXml" Target="../ink/ink3890.xml"/><Relationship Id="rId91" Type="http://schemas.openxmlformats.org/officeDocument/2006/relationships/customXml" Target="../ink/ink3911.xml"/><Relationship Id="rId145" Type="http://schemas.openxmlformats.org/officeDocument/2006/relationships/customXml" Target="../ink/ink3965.xml"/><Relationship Id="rId166" Type="http://schemas.openxmlformats.org/officeDocument/2006/relationships/customXml" Target="../ink/ink3986.xml"/><Relationship Id="rId187" Type="http://schemas.openxmlformats.org/officeDocument/2006/relationships/customXml" Target="../ink/ink4007.xml"/><Relationship Id="rId1" Type="http://schemas.openxmlformats.org/officeDocument/2006/relationships/tags" Target="../tags/tag108.xml"/><Relationship Id="rId212" Type="http://schemas.openxmlformats.org/officeDocument/2006/relationships/customXml" Target="../ink/ink4032.xml"/><Relationship Id="rId233" Type="http://schemas.openxmlformats.org/officeDocument/2006/relationships/customXml" Target="../ink/ink4053.xml"/><Relationship Id="rId254" Type="http://schemas.openxmlformats.org/officeDocument/2006/relationships/customXml" Target="../ink/ink4074.xml"/><Relationship Id="rId28" Type="http://schemas.openxmlformats.org/officeDocument/2006/relationships/customXml" Target="../ink/ink3848.xml"/><Relationship Id="rId49" Type="http://schemas.openxmlformats.org/officeDocument/2006/relationships/customXml" Target="../ink/ink3869.xml"/><Relationship Id="rId114" Type="http://schemas.openxmlformats.org/officeDocument/2006/relationships/customXml" Target="../ink/ink3934.xml"/><Relationship Id="rId275" Type="http://schemas.openxmlformats.org/officeDocument/2006/relationships/customXml" Target="../ink/ink4095.xml"/><Relationship Id="rId296" Type="http://schemas.openxmlformats.org/officeDocument/2006/relationships/customXml" Target="../ink/ink4116.xml"/><Relationship Id="rId300" Type="http://schemas.openxmlformats.org/officeDocument/2006/relationships/customXml" Target="../ink/ink4120.xml"/><Relationship Id="rId60" Type="http://schemas.openxmlformats.org/officeDocument/2006/relationships/customXml" Target="../ink/ink3880.xml"/><Relationship Id="rId81" Type="http://schemas.openxmlformats.org/officeDocument/2006/relationships/customXml" Target="../ink/ink3901.xml"/><Relationship Id="rId135" Type="http://schemas.openxmlformats.org/officeDocument/2006/relationships/customXml" Target="../ink/ink3955.xml"/><Relationship Id="rId156" Type="http://schemas.openxmlformats.org/officeDocument/2006/relationships/customXml" Target="../ink/ink3976.xml"/><Relationship Id="rId177" Type="http://schemas.openxmlformats.org/officeDocument/2006/relationships/customXml" Target="../ink/ink3997.xml"/><Relationship Id="rId198" Type="http://schemas.openxmlformats.org/officeDocument/2006/relationships/customXml" Target="../ink/ink4018.xml"/><Relationship Id="rId202" Type="http://schemas.openxmlformats.org/officeDocument/2006/relationships/customXml" Target="../ink/ink4022.xml"/><Relationship Id="rId223" Type="http://schemas.openxmlformats.org/officeDocument/2006/relationships/customXml" Target="../ink/ink4043.xml"/><Relationship Id="rId244" Type="http://schemas.openxmlformats.org/officeDocument/2006/relationships/customXml" Target="../ink/ink4064.xml"/><Relationship Id="rId18" Type="http://schemas.openxmlformats.org/officeDocument/2006/relationships/customXml" Target="../ink/ink3838.xml"/><Relationship Id="rId39" Type="http://schemas.openxmlformats.org/officeDocument/2006/relationships/customXml" Target="../ink/ink3859.xml"/><Relationship Id="rId265" Type="http://schemas.openxmlformats.org/officeDocument/2006/relationships/customXml" Target="../ink/ink4085.xml"/><Relationship Id="rId286" Type="http://schemas.openxmlformats.org/officeDocument/2006/relationships/customXml" Target="../ink/ink4106.xml"/><Relationship Id="rId50" Type="http://schemas.openxmlformats.org/officeDocument/2006/relationships/customXml" Target="../ink/ink3870.xml"/><Relationship Id="rId104" Type="http://schemas.openxmlformats.org/officeDocument/2006/relationships/customXml" Target="../ink/ink3924.xml"/><Relationship Id="rId125" Type="http://schemas.openxmlformats.org/officeDocument/2006/relationships/customXml" Target="../ink/ink3945.xml"/><Relationship Id="rId146" Type="http://schemas.openxmlformats.org/officeDocument/2006/relationships/customXml" Target="../ink/ink3966.xml"/><Relationship Id="rId167" Type="http://schemas.openxmlformats.org/officeDocument/2006/relationships/customXml" Target="../ink/ink3987.xml"/><Relationship Id="rId188" Type="http://schemas.openxmlformats.org/officeDocument/2006/relationships/customXml" Target="../ink/ink4008.xml"/><Relationship Id="rId311" Type="http://schemas.openxmlformats.org/officeDocument/2006/relationships/customXml" Target="../ink/ink4131.xml"/><Relationship Id="rId71" Type="http://schemas.openxmlformats.org/officeDocument/2006/relationships/customXml" Target="../ink/ink3891.xml"/><Relationship Id="rId92" Type="http://schemas.openxmlformats.org/officeDocument/2006/relationships/customXml" Target="../ink/ink3912.xml"/><Relationship Id="rId213" Type="http://schemas.openxmlformats.org/officeDocument/2006/relationships/customXml" Target="../ink/ink4033.xml"/><Relationship Id="rId234" Type="http://schemas.openxmlformats.org/officeDocument/2006/relationships/customXml" Target="../ink/ink405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849.xml"/><Relationship Id="rId255" Type="http://schemas.openxmlformats.org/officeDocument/2006/relationships/customXml" Target="../ink/ink4075.xml"/><Relationship Id="rId276" Type="http://schemas.openxmlformats.org/officeDocument/2006/relationships/customXml" Target="../ink/ink4096.xml"/><Relationship Id="rId297" Type="http://schemas.openxmlformats.org/officeDocument/2006/relationships/customXml" Target="../ink/ink4117.xml"/><Relationship Id="rId40" Type="http://schemas.openxmlformats.org/officeDocument/2006/relationships/customXml" Target="../ink/ink3860.xml"/><Relationship Id="rId115" Type="http://schemas.openxmlformats.org/officeDocument/2006/relationships/customXml" Target="../ink/ink3935.xml"/><Relationship Id="rId136" Type="http://schemas.openxmlformats.org/officeDocument/2006/relationships/customXml" Target="../ink/ink3956.xml"/><Relationship Id="rId157" Type="http://schemas.openxmlformats.org/officeDocument/2006/relationships/customXml" Target="../ink/ink3977.xml"/><Relationship Id="rId178" Type="http://schemas.openxmlformats.org/officeDocument/2006/relationships/customXml" Target="../ink/ink3998.xml"/><Relationship Id="rId301" Type="http://schemas.openxmlformats.org/officeDocument/2006/relationships/customXml" Target="../ink/ink4121.xml"/><Relationship Id="rId61" Type="http://schemas.openxmlformats.org/officeDocument/2006/relationships/customXml" Target="../ink/ink3881.xml"/><Relationship Id="rId82" Type="http://schemas.openxmlformats.org/officeDocument/2006/relationships/customXml" Target="../ink/ink3902.xml"/><Relationship Id="rId199" Type="http://schemas.openxmlformats.org/officeDocument/2006/relationships/customXml" Target="../ink/ink4019.xml"/><Relationship Id="rId203" Type="http://schemas.openxmlformats.org/officeDocument/2006/relationships/customXml" Target="../ink/ink4023.xml"/><Relationship Id="rId19" Type="http://schemas.openxmlformats.org/officeDocument/2006/relationships/customXml" Target="../ink/ink3839.xml"/><Relationship Id="rId224" Type="http://schemas.openxmlformats.org/officeDocument/2006/relationships/customXml" Target="../ink/ink4044.xml"/><Relationship Id="rId245" Type="http://schemas.openxmlformats.org/officeDocument/2006/relationships/customXml" Target="../ink/ink4065.xml"/><Relationship Id="rId266" Type="http://schemas.openxmlformats.org/officeDocument/2006/relationships/customXml" Target="../ink/ink4086.xml"/><Relationship Id="rId287" Type="http://schemas.openxmlformats.org/officeDocument/2006/relationships/customXml" Target="../ink/ink4107.xml"/><Relationship Id="rId30" Type="http://schemas.openxmlformats.org/officeDocument/2006/relationships/customXml" Target="../ink/ink3850.xml"/><Relationship Id="rId105" Type="http://schemas.openxmlformats.org/officeDocument/2006/relationships/customXml" Target="../ink/ink3925.xml"/><Relationship Id="rId126" Type="http://schemas.openxmlformats.org/officeDocument/2006/relationships/customXml" Target="../ink/ink3946.xml"/><Relationship Id="rId147" Type="http://schemas.openxmlformats.org/officeDocument/2006/relationships/customXml" Target="../ink/ink3967.xml"/><Relationship Id="rId168" Type="http://schemas.openxmlformats.org/officeDocument/2006/relationships/customXml" Target="../ink/ink3988.xml"/><Relationship Id="rId51" Type="http://schemas.openxmlformats.org/officeDocument/2006/relationships/customXml" Target="../ink/ink3871.xml"/><Relationship Id="rId72" Type="http://schemas.openxmlformats.org/officeDocument/2006/relationships/customXml" Target="../ink/ink3892.xml"/><Relationship Id="rId93" Type="http://schemas.openxmlformats.org/officeDocument/2006/relationships/customXml" Target="../ink/ink3913.xml"/><Relationship Id="rId189" Type="http://schemas.openxmlformats.org/officeDocument/2006/relationships/customXml" Target="../ink/ink4009.xml"/><Relationship Id="rId3" Type="http://schemas.openxmlformats.org/officeDocument/2006/relationships/image" Target="../media/image50.png"/><Relationship Id="rId214" Type="http://schemas.openxmlformats.org/officeDocument/2006/relationships/customXml" Target="../ink/ink4034.xml"/><Relationship Id="rId235" Type="http://schemas.openxmlformats.org/officeDocument/2006/relationships/customXml" Target="../ink/ink4055.xml"/><Relationship Id="rId256" Type="http://schemas.openxmlformats.org/officeDocument/2006/relationships/customXml" Target="../ink/ink4076.xml"/><Relationship Id="rId277" Type="http://schemas.openxmlformats.org/officeDocument/2006/relationships/customXml" Target="../ink/ink4097.xml"/><Relationship Id="rId298" Type="http://schemas.openxmlformats.org/officeDocument/2006/relationships/customXml" Target="../ink/ink4118.xml"/><Relationship Id="rId116" Type="http://schemas.openxmlformats.org/officeDocument/2006/relationships/customXml" Target="../ink/ink3936.xml"/><Relationship Id="rId137" Type="http://schemas.openxmlformats.org/officeDocument/2006/relationships/customXml" Target="../ink/ink3957.xml"/><Relationship Id="rId158" Type="http://schemas.openxmlformats.org/officeDocument/2006/relationships/customXml" Target="../ink/ink3978.xml"/><Relationship Id="rId302" Type="http://schemas.openxmlformats.org/officeDocument/2006/relationships/customXml" Target="../ink/ink4122.xml"/><Relationship Id="rId20" Type="http://schemas.openxmlformats.org/officeDocument/2006/relationships/customXml" Target="../ink/ink3840.xml"/><Relationship Id="rId41" Type="http://schemas.openxmlformats.org/officeDocument/2006/relationships/customXml" Target="../ink/ink3861.xml"/><Relationship Id="rId62" Type="http://schemas.openxmlformats.org/officeDocument/2006/relationships/customXml" Target="../ink/ink3882.xml"/><Relationship Id="rId83" Type="http://schemas.openxmlformats.org/officeDocument/2006/relationships/customXml" Target="../ink/ink3903.xml"/><Relationship Id="rId179" Type="http://schemas.openxmlformats.org/officeDocument/2006/relationships/customXml" Target="../ink/ink3999.xml"/><Relationship Id="rId190" Type="http://schemas.openxmlformats.org/officeDocument/2006/relationships/customXml" Target="../ink/ink4010.xml"/><Relationship Id="rId204" Type="http://schemas.openxmlformats.org/officeDocument/2006/relationships/customXml" Target="../ink/ink4024.xml"/><Relationship Id="rId225" Type="http://schemas.openxmlformats.org/officeDocument/2006/relationships/customXml" Target="../ink/ink4045.xml"/><Relationship Id="rId246" Type="http://schemas.openxmlformats.org/officeDocument/2006/relationships/customXml" Target="../ink/ink4066.xml"/><Relationship Id="rId267" Type="http://schemas.openxmlformats.org/officeDocument/2006/relationships/customXml" Target="../ink/ink4087.xml"/><Relationship Id="rId288" Type="http://schemas.openxmlformats.org/officeDocument/2006/relationships/customXml" Target="../ink/ink4108.xml"/><Relationship Id="rId106" Type="http://schemas.openxmlformats.org/officeDocument/2006/relationships/customXml" Target="../ink/ink3926.xml"/><Relationship Id="rId127" Type="http://schemas.openxmlformats.org/officeDocument/2006/relationships/customXml" Target="../ink/ink3947.xml"/><Relationship Id="rId10" Type="http://schemas.openxmlformats.org/officeDocument/2006/relationships/customXml" Target="../ink/ink3830.xml"/><Relationship Id="rId31" Type="http://schemas.openxmlformats.org/officeDocument/2006/relationships/customXml" Target="../ink/ink3851.xml"/><Relationship Id="rId52" Type="http://schemas.openxmlformats.org/officeDocument/2006/relationships/customXml" Target="../ink/ink3872.xml"/><Relationship Id="rId73" Type="http://schemas.openxmlformats.org/officeDocument/2006/relationships/customXml" Target="../ink/ink3893.xml"/><Relationship Id="rId94" Type="http://schemas.openxmlformats.org/officeDocument/2006/relationships/customXml" Target="../ink/ink3914.xml"/><Relationship Id="rId148" Type="http://schemas.openxmlformats.org/officeDocument/2006/relationships/customXml" Target="../ink/ink3968.xml"/><Relationship Id="rId169" Type="http://schemas.openxmlformats.org/officeDocument/2006/relationships/customXml" Target="../ink/ink3989.xml"/><Relationship Id="rId4" Type="http://schemas.openxmlformats.org/officeDocument/2006/relationships/customXml" Target="../ink/ink3824.xml"/><Relationship Id="rId180" Type="http://schemas.openxmlformats.org/officeDocument/2006/relationships/customXml" Target="../ink/ink4000.xml"/><Relationship Id="rId215" Type="http://schemas.openxmlformats.org/officeDocument/2006/relationships/customXml" Target="../ink/ink4035.xml"/><Relationship Id="rId236" Type="http://schemas.openxmlformats.org/officeDocument/2006/relationships/customXml" Target="../ink/ink4056.xml"/><Relationship Id="rId257" Type="http://schemas.openxmlformats.org/officeDocument/2006/relationships/customXml" Target="../ink/ink4077.xml"/><Relationship Id="rId278" Type="http://schemas.openxmlformats.org/officeDocument/2006/relationships/customXml" Target="../ink/ink4098.xml"/><Relationship Id="rId303" Type="http://schemas.openxmlformats.org/officeDocument/2006/relationships/customXml" Target="../ink/ink4123.xml"/><Relationship Id="rId42" Type="http://schemas.openxmlformats.org/officeDocument/2006/relationships/customXml" Target="../ink/ink3862.xml"/><Relationship Id="rId84" Type="http://schemas.openxmlformats.org/officeDocument/2006/relationships/customXml" Target="../ink/ink3904.xml"/><Relationship Id="rId138" Type="http://schemas.openxmlformats.org/officeDocument/2006/relationships/customXml" Target="../ink/ink3958.xml"/><Relationship Id="rId191" Type="http://schemas.openxmlformats.org/officeDocument/2006/relationships/customXml" Target="../ink/ink4011.xml"/><Relationship Id="rId205" Type="http://schemas.openxmlformats.org/officeDocument/2006/relationships/customXml" Target="../ink/ink4025.xml"/><Relationship Id="rId247" Type="http://schemas.openxmlformats.org/officeDocument/2006/relationships/customXml" Target="../ink/ink4067.xml"/><Relationship Id="rId107" Type="http://schemas.openxmlformats.org/officeDocument/2006/relationships/customXml" Target="../ink/ink3927.xml"/><Relationship Id="rId289" Type="http://schemas.openxmlformats.org/officeDocument/2006/relationships/customXml" Target="../ink/ink4109.xml"/><Relationship Id="rId11" Type="http://schemas.openxmlformats.org/officeDocument/2006/relationships/customXml" Target="../ink/ink3831.xml"/><Relationship Id="rId53" Type="http://schemas.openxmlformats.org/officeDocument/2006/relationships/customXml" Target="../ink/ink3873.xml"/><Relationship Id="rId149" Type="http://schemas.openxmlformats.org/officeDocument/2006/relationships/customXml" Target="../ink/ink3969.xml"/><Relationship Id="rId95" Type="http://schemas.openxmlformats.org/officeDocument/2006/relationships/customXml" Target="../ink/ink3915.xml"/><Relationship Id="rId160" Type="http://schemas.openxmlformats.org/officeDocument/2006/relationships/customXml" Target="../ink/ink3980.xml"/><Relationship Id="rId216" Type="http://schemas.openxmlformats.org/officeDocument/2006/relationships/customXml" Target="../ink/ink4036.xml"/><Relationship Id="rId258" Type="http://schemas.openxmlformats.org/officeDocument/2006/relationships/customXml" Target="../ink/ink4078.xml"/><Relationship Id="rId22" Type="http://schemas.openxmlformats.org/officeDocument/2006/relationships/customXml" Target="../ink/ink3842.xml"/><Relationship Id="rId64" Type="http://schemas.openxmlformats.org/officeDocument/2006/relationships/customXml" Target="../ink/ink3884.xml"/><Relationship Id="rId118" Type="http://schemas.openxmlformats.org/officeDocument/2006/relationships/customXml" Target="../ink/ink3938.xml"/><Relationship Id="rId171" Type="http://schemas.openxmlformats.org/officeDocument/2006/relationships/customXml" Target="../ink/ink3991.xml"/><Relationship Id="rId227" Type="http://schemas.openxmlformats.org/officeDocument/2006/relationships/customXml" Target="../ink/ink4047.xml"/><Relationship Id="rId269" Type="http://schemas.openxmlformats.org/officeDocument/2006/relationships/customXml" Target="../ink/ink4089.xml"/><Relationship Id="rId33" Type="http://schemas.openxmlformats.org/officeDocument/2006/relationships/customXml" Target="../ink/ink3853.xml"/><Relationship Id="rId129" Type="http://schemas.openxmlformats.org/officeDocument/2006/relationships/customXml" Target="../ink/ink3949.xml"/><Relationship Id="rId280" Type="http://schemas.openxmlformats.org/officeDocument/2006/relationships/customXml" Target="../ink/ink4100.xml"/><Relationship Id="rId75" Type="http://schemas.openxmlformats.org/officeDocument/2006/relationships/customXml" Target="../ink/ink3895.xml"/><Relationship Id="rId140" Type="http://schemas.openxmlformats.org/officeDocument/2006/relationships/customXml" Target="../ink/ink3960.xml"/><Relationship Id="rId182" Type="http://schemas.openxmlformats.org/officeDocument/2006/relationships/customXml" Target="../ink/ink4002.xml"/><Relationship Id="rId6" Type="http://schemas.openxmlformats.org/officeDocument/2006/relationships/customXml" Target="../ink/ink3826.xml"/><Relationship Id="rId238" Type="http://schemas.openxmlformats.org/officeDocument/2006/relationships/customXml" Target="../ink/ink4058.xml"/><Relationship Id="rId291" Type="http://schemas.openxmlformats.org/officeDocument/2006/relationships/customXml" Target="../ink/ink4111.xml"/><Relationship Id="rId305" Type="http://schemas.openxmlformats.org/officeDocument/2006/relationships/customXml" Target="../ink/ink4125.xml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245.xml"/><Relationship Id="rId21" Type="http://schemas.openxmlformats.org/officeDocument/2006/relationships/customXml" Target="../ink/ink4149.xml"/><Relationship Id="rId63" Type="http://schemas.openxmlformats.org/officeDocument/2006/relationships/customXml" Target="../ink/ink4191.xml"/><Relationship Id="rId159" Type="http://schemas.openxmlformats.org/officeDocument/2006/relationships/customXml" Target="../ink/ink4287.xml"/><Relationship Id="rId170" Type="http://schemas.openxmlformats.org/officeDocument/2006/relationships/customXml" Target="../ink/ink4298.xml"/><Relationship Id="rId226" Type="http://schemas.openxmlformats.org/officeDocument/2006/relationships/customXml" Target="../ink/ink4354.xml"/><Relationship Id="rId268" Type="http://schemas.openxmlformats.org/officeDocument/2006/relationships/customXml" Target="../ink/ink4396.xml"/><Relationship Id="rId32" Type="http://schemas.openxmlformats.org/officeDocument/2006/relationships/customXml" Target="../ink/ink4160.xml"/><Relationship Id="rId74" Type="http://schemas.openxmlformats.org/officeDocument/2006/relationships/customXml" Target="../ink/ink4202.xml"/><Relationship Id="rId128" Type="http://schemas.openxmlformats.org/officeDocument/2006/relationships/customXml" Target="../ink/ink4256.xml"/><Relationship Id="rId5" Type="http://schemas.openxmlformats.org/officeDocument/2006/relationships/customXml" Target="../ink/ink4133.xml"/><Relationship Id="rId181" Type="http://schemas.openxmlformats.org/officeDocument/2006/relationships/customXml" Target="../ink/ink4309.xml"/><Relationship Id="rId237" Type="http://schemas.openxmlformats.org/officeDocument/2006/relationships/customXml" Target="../ink/ink4365.xml"/><Relationship Id="rId279" Type="http://schemas.openxmlformats.org/officeDocument/2006/relationships/customXml" Target="../ink/ink4407.xml"/><Relationship Id="rId22" Type="http://schemas.openxmlformats.org/officeDocument/2006/relationships/customXml" Target="../ink/ink4150.xml"/><Relationship Id="rId43" Type="http://schemas.openxmlformats.org/officeDocument/2006/relationships/customXml" Target="../ink/ink4171.xml"/><Relationship Id="rId64" Type="http://schemas.openxmlformats.org/officeDocument/2006/relationships/customXml" Target="../ink/ink4192.xml"/><Relationship Id="rId118" Type="http://schemas.openxmlformats.org/officeDocument/2006/relationships/customXml" Target="../ink/ink4246.xml"/><Relationship Id="rId139" Type="http://schemas.openxmlformats.org/officeDocument/2006/relationships/customXml" Target="../ink/ink4267.xml"/><Relationship Id="rId85" Type="http://schemas.openxmlformats.org/officeDocument/2006/relationships/customXml" Target="../ink/ink4213.xml"/><Relationship Id="rId150" Type="http://schemas.openxmlformats.org/officeDocument/2006/relationships/customXml" Target="../ink/ink4278.xml"/><Relationship Id="rId171" Type="http://schemas.openxmlformats.org/officeDocument/2006/relationships/customXml" Target="../ink/ink4299.xml"/><Relationship Id="rId192" Type="http://schemas.openxmlformats.org/officeDocument/2006/relationships/customXml" Target="../ink/ink4320.xml"/><Relationship Id="rId206" Type="http://schemas.openxmlformats.org/officeDocument/2006/relationships/customXml" Target="../ink/ink4334.xml"/><Relationship Id="rId227" Type="http://schemas.openxmlformats.org/officeDocument/2006/relationships/customXml" Target="../ink/ink4355.xml"/><Relationship Id="rId248" Type="http://schemas.openxmlformats.org/officeDocument/2006/relationships/customXml" Target="../ink/ink4376.xml"/><Relationship Id="rId269" Type="http://schemas.openxmlformats.org/officeDocument/2006/relationships/customXml" Target="../ink/ink4397.xml"/><Relationship Id="rId12" Type="http://schemas.openxmlformats.org/officeDocument/2006/relationships/customXml" Target="../ink/ink4140.xml"/><Relationship Id="rId33" Type="http://schemas.openxmlformats.org/officeDocument/2006/relationships/customXml" Target="../ink/ink4161.xml"/><Relationship Id="rId108" Type="http://schemas.openxmlformats.org/officeDocument/2006/relationships/customXml" Target="../ink/ink4236.xml"/><Relationship Id="rId129" Type="http://schemas.openxmlformats.org/officeDocument/2006/relationships/customXml" Target="../ink/ink4257.xml"/><Relationship Id="rId280" Type="http://schemas.openxmlformats.org/officeDocument/2006/relationships/customXml" Target="../ink/ink4408.xml"/><Relationship Id="rId54" Type="http://schemas.openxmlformats.org/officeDocument/2006/relationships/customXml" Target="../ink/ink4182.xml"/><Relationship Id="rId75" Type="http://schemas.openxmlformats.org/officeDocument/2006/relationships/customXml" Target="../ink/ink4203.xml"/><Relationship Id="rId96" Type="http://schemas.openxmlformats.org/officeDocument/2006/relationships/customXml" Target="../ink/ink4224.xml"/><Relationship Id="rId140" Type="http://schemas.openxmlformats.org/officeDocument/2006/relationships/customXml" Target="../ink/ink4268.xml"/><Relationship Id="rId161" Type="http://schemas.openxmlformats.org/officeDocument/2006/relationships/customXml" Target="../ink/ink4289.xml"/><Relationship Id="rId182" Type="http://schemas.openxmlformats.org/officeDocument/2006/relationships/customXml" Target="../ink/ink4310.xml"/><Relationship Id="rId217" Type="http://schemas.openxmlformats.org/officeDocument/2006/relationships/customXml" Target="../ink/ink4345.xml"/><Relationship Id="rId6" Type="http://schemas.openxmlformats.org/officeDocument/2006/relationships/customXml" Target="../ink/ink4134.xml"/><Relationship Id="rId238" Type="http://schemas.openxmlformats.org/officeDocument/2006/relationships/customXml" Target="../ink/ink4366.xml"/><Relationship Id="rId259" Type="http://schemas.openxmlformats.org/officeDocument/2006/relationships/customXml" Target="../ink/ink4387.xml"/><Relationship Id="rId23" Type="http://schemas.openxmlformats.org/officeDocument/2006/relationships/customXml" Target="../ink/ink4151.xml"/><Relationship Id="rId119" Type="http://schemas.openxmlformats.org/officeDocument/2006/relationships/customXml" Target="../ink/ink4247.xml"/><Relationship Id="rId270" Type="http://schemas.openxmlformats.org/officeDocument/2006/relationships/customXml" Target="../ink/ink4398.xml"/><Relationship Id="rId44" Type="http://schemas.openxmlformats.org/officeDocument/2006/relationships/customXml" Target="../ink/ink4172.xml"/><Relationship Id="rId65" Type="http://schemas.openxmlformats.org/officeDocument/2006/relationships/customXml" Target="../ink/ink4193.xml"/><Relationship Id="rId86" Type="http://schemas.openxmlformats.org/officeDocument/2006/relationships/customXml" Target="../ink/ink4214.xml"/><Relationship Id="rId130" Type="http://schemas.openxmlformats.org/officeDocument/2006/relationships/customXml" Target="../ink/ink4258.xml"/><Relationship Id="rId151" Type="http://schemas.openxmlformats.org/officeDocument/2006/relationships/customXml" Target="../ink/ink4279.xml"/><Relationship Id="rId172" Type="http://schemas.openxmlformats.org/officeDocument/2006/relationships/customXml" Target="../ink/ink4300.xml"/><Relationship Id="rId193" Type="http://schemas.openxmlformats.org/officeDocument/2006/relationships/customXml" Target="../ink/ink4321.xml"/><Relationship Id="rId207" Type="http://schemas.openxmlformats.org/officeDocument/2006/relationships/customXml" Target="../ink/ink4335.xml"/><Relationship Id="rId228" Type="http://schemas.openxmlformats.org/officeDocument/2006/relationships/customXml" Target="../ink/ink4356.xml"/><Relationship Id="rId249" Type="http://schemas.openxmlformats.org/officeDocument/2006/relationships/customXml" Target="../ink/ink4377.xml"/><Relationship Id="rId13" Type="http://schemas.openxmlformats.org/officeDocument/2006/relationships/customXml" Target="../ink/ink4141.xml"/><Relationship Id="rId109" Type="http://schemas.openxmlformats.org/officeDocument/2006/relationships/customXml" Target="../ink/ink4237.xml"/><Relationship Id="rId260" Type="http://schemas.openxmlformats.org/officeDocument/2006/relationships/customXml" Target="../ink/ink4388.xml"/><Relationship Id="rId281" Type="http://schemas.openxmlformats.org/officeDocument/2006/relationships/customXml" Target="../ink/ink4409.xml"/><Relationship Id="rId34" Type="http://schemas.openxmlformats.org/officeDocument/2006/relationships/customXml" Target="../ink/ink4162.xml"/><Relationship Id="rId55" Type="http://schemas.openxmlformats.org/officeDocument/2006/relationships/customXml" Target="../ink/ink4183.xml"/><Relationship Id="rId76" Type="http://schemas.openxmlformats.org/officeDocument/2006/relationships/customXml" Target="../ink/ink4204.xml"/><Relationship Id="rId97" Type="http://schemas.openxmlformats.org/officeDocument/2006/relationships/customXml" Target="../ink/ink4225.xml"/><Relationship Id="rId120" Type="http://schemas.openxmlformats.org/officeDocument/2006/relationships/customXml" Target="../ink/ink4248.xml"/><Relationship Id="rId141" Type="http://schemas.openxmlformats.org/officeDocument/2006/relationships/customXml" Target="../ink/ink4269.xml"/><Relationship Id="rId7" Type="http://schemas.openxmlformats.org/officeDocument/2006/relationships/customXml" Target="../ink/ink4135.xml"/><Relationship Id="rId162" Type="http://schemas.openxmlformats.org/officeDocument/2006/relationships/customXml" Target="../ink/ink4290.xml"/><Relationship Id="rId183" Type="http://schemas.openxmlformats.org/officeDocument/2006/relationships/customXml" Target="../ink/ink4311.xml"/><Relationship Id="rId218" Type="http://schemas.openxmlformats.org/officeDocument/2006/relationships/customXml" Target="../ink/ink4346.xml"/><Relationship Id="rId239" Type="http://schemas.openxmlformats.org/officeDocument/2006/relationships/customXml" Target="../ink/ink4367.xml"/><Relationship Id="rId250" Type="http://schemas.openxmlformats.org/officeDocument/2006/relationships/customXml" Target="../ink/ink4378.xml"/><Relationship Id="rId271" Type="http://schemas.openxmlformats.org/officeDocument/2006/relationships/customXml" Target="../ink/ink4399.xml"/><Relationship Id="rId24" Type="http://schemas.openxmlformats.org/officeDocument/2006/relationships/customXml" Target="../ink/ink4152.xml"/><Relationship Id="rId45" Type="http://schemas.openxmlformats.org/officeDocument/2006/relationships/customXml" Target="../ink/ink4173.xml"/><Relationship Id="rId66" Type="http://schemas.openxmlformats.org/officeDocument/2006/relationships/customXml" Target="../ink/ink4194.xml"/><Relationship Id="rId87" Type="http://schemas.openxmlformats.org/officeDocument/2006/relationships/customXml" Target="../ink/ink4215.xml"/><Relationship Id="rId110" Type="http://schemas.openxmlformats.org/officeDocument/2006/relationships/customXml" Target="../ink/ink4238.xml"/><Relationship Id="rId131" Type="http://schemas.openxmlformats.org/officeDocument/2006/relationships/customXml" Target="../ink/ink4259.xml"/><Relationship Id="rId152" Type="http://schemas.openxmlformats.org/officeDocument/2006/relationships/customXml" Target="../ink/ink4280.xml"/><Relationship Id="rId173" Type="http://schemas.openxmlformats.org/officeDocument/2006/relationships/customXml" Target="../ink/ink4301.xml"/><Relationship Id="rId194" Type="http://schemas.openxmlformats.org/officeDocument/2006/relationships/customXml" Target="../ink/ink4322.xml"/><Relationship Id="rId208" Type="http://schemas.openxmlformats.org/officeDocument/2006/relationships/customXml" Target="../ink/ink4336.xml"/><Relationship Id="rId229" Type="http://schemas.openxmlformats.org/officeDocument/2006/relationships/customXml" Target="../ink/ink4357.xml"/><Relationship Id="rId240" Type="http://schemas.openxmlformats.org/officeDocument/2006/relationships/customXml" Target="../ink/ink4368.xml"/><Relationship Id="rId261" Type="http://schemas.openxmlformats.org/officeDocument/2006/relationships/customXml" Target="../ink/ink4389.xml"/><Relationship Id="rId14" Type="http://schemas.openxmlformats.org/officeDocument/2006/relationships/customXml" Target="../ink/ink4142.xml"/><Relationship Id="rId35" Type="http://schemas.openxmlformats.org/officeDocument/2006/relationships/customXml" Target="../ink/ink4163.xml"/><Relationship Id="rId56" Type="http://schemas.openxmlformats.org/officeDocument/2006/relationships/customXml" Target="../ink/ink4184.xml"/><Relationship Id="rId77" Type="http://schemas.openxmlformats.org/officeDocument/2006/relationships/customXml" Target="../ink/ink4205.xml"/><Relationship Id="rId100" Type="http://schemas.openxmlformats.org/officeDocument/2006/relationships/customXml" Target="../ink/ink4228.xml"/><Relationship Id="rId8" Type="http://schemas.openxmlformats.org/officeDocument/2006/relationships/customXml" Target="../ink/ink4136.xml"/><Relationship Id="rId98" Type="http://schemas.openxmlformats.org/officeDocument/2006/relationships/customXml" Target="../ink/ink4226.xml"/><Relationship Id="rId121" Type="http://schemas.openxmlformats.org/officeDocument/2006/relationships/customXml" Target="../ink/ink4249.xml"/><Relationship Id="rId142" Type="http://schemas.openxmlformats.org/officeDocument/2006/relationships/customXml" Target="../ink/ink4270.xml"/><Relationship Id="rId163" Type="http://schemas.openxmlformats.org/officeDocument/2006/relationships/customXml" Target="../ink/ink4291.xml"/><Relationship Id="rId184" Type="http://schemas.openxmlformats.org/officeDocument/2006/relationships/customXml" Target="../ink/ink4312.xml"/><Relationship Id="rId219" Type="http://schemas.openxmlformats.org/officeDocument/2006/relationships/customXml" Target="../ink/ink4347.xml"/><Relationship Id="rId230" Type="http://schemas.openxmlformats.org/officeDocument/2006/relationships/customXml" Target="../ink/ink4358.xml"/><Relationship Id="rId251" Type="http://schemas.openxmlformats.org/officeDocument/2006/relationships/customXml" Target="../ink/ink4379.xml"/><Relationship Id="rId25" Type="http://schemas.openxmlformats.org/officeDocument/2006/relationships/customXml" Target="../ink/ink4153.xml"/><Relationship Id="rId46" Type="http://schemas.openxmlformats.org/officeDocument/2006/relationships/customXml" Target="../ink/ink4174.xml"/><Relationship Id="rId67" Type="http://schemas.openxmlformats.org/officeDocument/2006/relationships/customXml" Target="../ink/ink4195.xml"/><Relationship Id="rId272" Type="http://schemas.openxmlformats.org/officeDocument/2006/relationships/customXml" Target="../ink/ink4400.xml"/><Relationship Id="rId88" Type="http://schemas.openxmlformats.org/officeDocument/2006/relationships/customXml" Target="../ink/ink4216.xml"/><Relationship Id="rId111" Type="http://schemas.openxmlformats.org/officeDocument/2006/relationships/customXml" Target="../ink/ink4239.xml"/><Relationship Id="rId132" Type="http://schemas.openxmlformats.org/officeDocument/2006/relationships/customXml" Target="../ink/ink4260.xml"/><Relationship Id="rId153" Type="http://schemas.openxmlformats.org/officeDocument/2006/relationships/customXml" Target="../ink/ink4281.xml"/><Relationship Id="rId174" Type="http://schemas.openxmlformats.org/officeDocument/2006/relationships/customXml" Target="../ink/ink4302.xml"/><Relationship Id="rId195" Type="http://schemas.openxmlformats.org/officeDocument/2006/relationships/customXml" Target="../ink/ink4323.xml"/><Relationship Id="rId209" Type="http://schemas.openxmlformats.org/officeDocument/2006/relationships/customXml" Target="../ink/ink4337.xml"/><Relationship Id="rId220" Type="http://schemas.openxmlformats.org/officeDocument/2006/relationships/customXml" Target="../ink/ink4348.xml"/><Relationship Id="rId241" Type="http://schemas.openxmlformats.org/officeDocument/2006/relationships/customXml" Target="../ink/ink4369.xml"/><Relationship Id="rId15" Type="http://schemas.openxmlformats.org/officeDocument/2006/relationships/customXml" Target="../ink/ink4143.xml"/><Relationship Id="rId36" Type="http://schemas.openxmlformats.org/officeDocument/2006/relationships/customXml" Target="../ink/ink4164.xml"/><Relationship Id="rId57" Type="http://schemas.openxmlformats.org/officeDocument/2006/relationships/customXml" Target="../ink/ink4185.xml"/><Relationship Id="rId262" Type="http://schemas.openxmlformats.org/officeDocument/2006/relationships/customXml" Target="../ink/ink4390.xml"/><Relationship Id="rId78" Type="http://schemas.openxmlformats.org/officeDocument/2006/relationships/customXml" Target="../ink/ink4206.xml"/><Relationship Id="rId99" Type="http://schemas.openxmlformats.org/officeDocument/2006/relationships/customXml" Target="../ink/ink4227.xml"/><Relationship Id="rId101" Type="http://schemas.openxmlformats.org/officeDocument/2006/relationships/customXml" Target="../ink/ink4229.xml"/><Relationship Id="rId122" Type="http://schemas.openxmlformats.org/officeDocument/2006/relationships/customXml" Target="../ink/ink4250.xml"/><Relationship Id="rId143" Type="http://schemas.openxmlformats.org/officeDocument/2006/relationships/customXml" Target="../ink/ink4271.xml"/><Relationship Id="rId164" Type="http://schemas.openxmlformats.org/officeDocument/2006/relationships/customXml" Target="../ink/ink4292.xml"/><Relationship Id="rId185" Type="http://schemas.openxmlformats.org/officeDocument/2006/relationships/customXml" Target="../ink/ink4313.xml"/><Relationship Id="rId9" Type="http://schemas.openxmlformats.org/officeDocument/2006/relationships/customXml" Target="../ink/ink4137.xml"/><Relationship Id="rId210" Type="http://schemas.openxmlformats.org/officeDocument/2006/relationships/customXml" Target="../ink/ink4338.xml"/><Relationship Id="rId26" Type="http://schemas.openxmlformats.org/officeDocument/2006/relationships/customXml" Target="../ink/ink4154.xml"/><Relationship Id="rId231" Type="http://schemas.openxmlformats.org/officeDocument/2006/relationships/customXml" Target="../ink/ink4359.xml"/><Relationship Id="rId252" Type="http://schemas.openxmlformats.org/officeDocument/2006/relationships/customXml" Target="../ink/ink4380.xml"/><Relationship Id="rId273" Type="http://schemas.openxmlformats.org/officeDocument/2006/relationships/customXml" Target="../ink/ink4401.xml"/><Relationship Id="rId47" Type="http://schemas.openxmlformats.org/officeDocument/2006/relationships/customXml" Target="../ink/ink4175.xml"/><Relationship Id="rId68" Type="http://schemas.openxmlformats.org/officeDocument/2006/relationships/customXml" Target="../ink/ink4196.xml"/><Relationship Id="rId89" Type="http://schemas.openxmlformats.org/officeDocument/2006/relationships/customXml" Target="../ink/ink4217.xml"/><Relationship Id="rId112" Type="http://schemas.openxmlformats.org/officeDocument/2006/relationships/customXml" Target="../ink/ink4240.xml"/><Relationship Id="rId133" Type="http://schemas.openxmlformats.org/officeDocument/2006/relationships/customXml" Target="../ink/ink4261.xml"/><Relationship Id="rId154" Type="http://schemas.openxmlformats.org/officeDocument/2006/relationships/customXml" Target="../ink/ink4282.xml"/><Relationship Id="rId175" Type="http://schemas.openxmlformats.org/officeDocument/2006/relationships/customXml" Target="../ink/ink4303.xml"/><Relationship Id="rId196" Type="http://schemas.openxmlformats.org/officeDocument/2006/relationships/customXml" Target="../ink/ink4324.xml"/><Relationship Id="rId200" Type="http://schemas.openxmlformats.org/officeDocument/2006/relationships/customXml" Target="../ink/ink4328.xml"/><Relationship Id="rId16" Type="http://schemas.openxmlformats.org/officeDocument/2006/relationships/customXml" Target="../ink/ink4144.xml"/><Relationship Id="rId221" Type="http://schemas.openxmlformats.org/officeDocument/2006/relationships/customXml" Target="../ink/ink4349.xml"/><Relationship Id="rId242" Type="http://schemas.openxmlformats.org/officeDocument/2006/relationships/customXml" Target="../ink/ink4370.xml"/><Relationship Id="rId263" Type="http://schemas.openxmlformats.org/officeDocument/2006/relationships/customXml" Target="../ink/ink4391.xml"/><Relationship Id="rId37" Type="http://schemas.openxmlformats.org/officeDocument/2006/relationships/customXml" Target="../ink/ink4165.xml"/><Relationship Id="rId58" Type="http://schemas.openxmlformats.org/officeDocument/2006/relationships/customXml" Target="../ink/ink4186.xml"/><Relationship Id="rId79" Type="http://schemas.openxmlformats.org/officeDocument/2006/relationships/customXml" Target="../ink/ink4207.xml"/><Relationship Id="rId102" Type="http://schemas.openxmlformats.org/officeDocument/2006/relationships/customXml" Target="../ink/ink4230.xml"/><Relationship Id="rId123" Type="http://schemas.openxmlformats.org/officeDocument/2006/relationships/customXml" Target="../ink/ink4251.xml"/><Relationship Id="rId144" Type="http://schemas.openxmlformats.org/officeDocument/2006/relationships/customXml" Target="../ink/ink4272.xml"/><Relationship Id="rId90" Type="http://schemas.openxmlformats.org/officeDocument/2006/relationships/customXml" Target="../ink/ink4218.xml"/><Relationship Id="rId165" Type="http://schemas.openxmlformats.org/officeDocument/2006/relationships/customXml" Target="../ink/ink4293.xml"/><Relationship Id="rId186" Type="http://schemas.openxmlformats.org/officeDocument/2006/relationships/customXml" Target="../ink/ink4314.xml"/><Relationship Id="rId211" Type="http://schemas.openxmlformats.org/officeDocument/2006/relationships/customXml" Target="../ink/ink4339.xml"/><Relationship Id="rId232" Type="http://schemas.openxmlformats.org/officeDocument/2006/relationships/customXml" Target="../ink/ink4360.xml"/><Relationship Id="rId253" Type="http://schemas.openxmlformats.org/officeDocument/2006/relationships/customXml" Target="../ink/ink4381.xml"/><Relationship Id="rId274" Type="http://schemas.openxmlformats.org/officeDocument/2006/relationships/customXml" Target="../ink/ink4402.xml"/><Relationship Id="rId27" Type="http://schemas.openxmlformats.org/officeDocument/2006/relationships/customXml" Target="../ink/ink4155.xml"/><Relationship Id="rId48" Type="http://schemas.openxmlformats.org/officeDocument/2006/relationships/customXml" Target="../ink/ink4176.xml"/><Relationship Id="rId69" Type="http://schemas.openxmlformats.org/officeDocument/2006/relationships/customXml" Target="../ink/ink4197.xml"/><Relationship Id="rId113" Type="http://schemas.openxmlformats.org/officeDocument/2006/relationships/customXml" Target="../ink/ink4241.xml"/><Relationship Id="rId134" Type="http://schemas.openxmlformats.org/officeDocument/2006/relationships/customXml" Target="../ink/ink4262.xml"/><Relationship Id="rId80" Type="http://schemas.openxmlformats.org/officeDocument/2006/relationships/customXml" Target="../ink/ink4208.xml"/><Relationship Id="rId155" Type="http://schemas.openxmlformats.org/officeDocument/2006/relationships/customXml" Target="../ink/ink4283.xml"/><Relationship Id="rId176" Type="http://schemas.openxmlformats.org/officeDocument/2006/relationships/customXml" Target="../ink/ink4304.xml"/><Relationship Id="rId197" Type="http://schemas.openxmlformats.org/officeDocument/2006/relationships/customXml" Target="../ink/ink4325.xml"/><Relationship Id="rId201" Type="http://schemas.openxmlformats.org/officeDocument/2006/relationships/customXml" Target="../ink/ink4329.xml"/><Relationship Id="rId222" Type="http://schemas.openxmlformats.org/officeDocument/2006/relationships/customXml" Target="../ink/ink4350.xml"/><Relationship Id="rId243" Type="http://schemas.openxmlformats.org/officeDocument/2006/relationships/customXml" Target="../ink/ink4371.xml"/><Relationship Id="rId264" Type="http://schemas.openxmlformats.org/officeDocument/2006/relationships/customXml" Target="../ink/ink4392.xml"/><Relationship Id="rId17" Type="http://schemas.openxmlformats.org/officeDocument/2006/relationships/customXml" Target="../ink/ink4145.xml"/><Relationship Id="rId38" Type="http://schemas.openxmlformats.org/officeDocument/2006/relationships/customXml" Target="../ink/ink4166.xml"/><Relationship Id="rId59" Type="http://schemas.openxmlformats.org/officeDocument/2006/relationships/customXml" Target="../ink/ink4187.xml"/><Relationship Id="rId103" Type="http://schemas.openxmlformats.org/officeDocument/2006/relationships/customXml" Target="../ink/ink4231.xml"/><Relationship Id="rId124" Type="http://schemas.openxmlformats.org/officeDocument/2006/relationships/customXml" Target="../ink/ink4252.xml"/><Relationship Id="rId70" Type="http://schemas.openxmlformats.org/officeDocument/2006/relationships/customXml" Target="../ink/ink4198.xml"/><Relationship Id="rId91" Type="http://schemas.openxmlformats.org/officeDocument/2006/relationships/customXml" Target="../ink/ink4219.xml"/><Relationship Id="rId145" Type="http://schemas.openxmlformats.org/officeDocument/2006/relationships/customXml" Target="../ink/ink4273.xml"/><Relationship Id="rId166" Type="http://schemas.openxmlformats.org/officeDocument/2006/relationships/customXml" Target="../ink/ink4294.xml"/><Relationship Id="rId187" Type="http://schemas.openxmlformats.org/officeDocument/2006/relationships/customXml" Target="../ink/ink4315.xml"/><Relationship Id="rId1" Type="http://schemas.openxmlformats.org/officeDocument/2006/relationships/tags" Target="../tags/tag109.xml"/><Relationship Id="rId212" Type="http://schemas.openxmlformats.org/officeDocument/2006/relationships/customXml" Target="../ink/ink4340.xml"/><Relationship Id="rId233" Type="http://schemas.openxmlformats.org/officeDocument/2006/relationships/customXml" Target="../ink/ink4361.xml"/><Relationship Id="rId254" Type="http://schemas.openxmlformats.org/officeDocument/2006/relationships/customXml" Target="../ink/ink4382.xml"/><Relationship Id="rId28" Type="http://schemas.openxmlformats.org/officeDocument/2006/relationships/customXml" Target="../ink/ink4156.xml"/><Relationship Id="rId49" Type="http://schemas.openxmlformats.org/officeDocument/2006/relationships/customXml" Target="../ink/ink4177.xml"/><Relationship Id="rId114" Type="http://schemas.openxmlformats.org/officeDocument/2006/relationships/customXml" Target="../ink/ink4242.xml"/><Relationship Id="rId275" Type="http://schemas.openxmlformats.org/officeDocument/2006/relationships/customXml" Target="../ink/ink4403.xml"/><Relationship Id="rId60" Type="http://schemas.openxmlformats.org/officeDocument/2006/relationships/customXml" Target="../ink/ink4188.xml"/><Relationship Id="rId81" Type="http://schemas.openxmlformats.org/officeDocument/2006/relationships/customXml" Target="../ink/ink4209.xml"/><Relationship Id="rId135" Type="http://schemas.openxmlformats.org/officeDocument/2006/relationships/customXml" Target="../ink/ink4263.xml"/><Relationship Id="rId156" Type="http://schemas.openxmlformats.org/officeDocument/2006/relationships/customXml" Target="../ink/ink4284.xml"/><Relationship Id="rId177" Type="http://schemas.openxmlformats.org/officeDocument/2006/relationships/customXml" Target="../ink/ink4305.xml"/><Relationship Id="rId198" Type="http://schemas.openxmlformats.org/officeDocument/2006/relationships/customXml" Target="../ink/ink4326.xml"/><Relationship Id="rId202" Type="http://schemas.openxmlformats.org/officeDocument/2006/relationships/customXml" Target="../ink/ink4330.xml"/><Relationship Id="rId223" Type="http://schemas.openxmlformats.org/officeDocument/2006/relationships/customXml" Target="../ink/ink4351.xml"/><Relationship Id="rId244" Type="http://schemas.openxmlformats.org/officeDocument/2006/relationships/customXml" Target="../ink/ink4372.xml"/><Relationship Id="rId18" Type="http://schemas.openxmlformats.org/officeDocument/2006/relationships/customXml" Target="../ink/ink4146.xml"/><Relationship Id="rId39" Type="http://schemas.openxmlformats.org/officeDocument/2006/relationships/customXml" Target="../ink/ink4167.xml"/><Relationship Id="rId265" Type="http://schemas.openxmlformats.org/officeDocument/2006/relationships/customXml" Target="../ink/ink4393.xml"/><Relationship Id="rId50" Type="http://schemas.openxmlformats.org/officeDocument/2006/relationships/customXml" Target="../ink/ink4178.xml"/><Relationship Id="rId104" Type="http://schemas.openxmlformats.org/officeDocument/2006/relationships/customXml" Target="../ink/ink4232.xml"/><Relationship Id="rId125" Type="http://schemas.openxmlformats.org/officeDocument/2006/relationships/customXml" Target="../ink/ink4253.xml"/><Relationship Id="rId146" Type="http://schemas.openxmlformats.org/officeDocument/2006/relationships/customXml" Target="../ink/ink4274.xml"/><Relationship Id="rId167" Type="http://schemas.openxmlformats.org/officeDocument/2006/relationships/customXml" Target="../ink/ink4295.xml"/><Relationship Id="rId188" Type="http://schemas.openxmlformats.org/officeDocument/2006/relationships/customXml" Target="../ink/ink4316.xml"/><Relationship Id="rId71" Type="http://schemas.openxmlformats.org/officeDocument/2006/relationships/customXml" Target="../ink/ink4199.xml"/><Relationship Id="rId92" Type="http://schemas.openxmlformats.org/officeDocument/2006/relationships/customXml" Target="../ink/ink4220.xml"/><Relationship Id="rId213" Type="http://schemas.openxmlformats.org/officeDocument/2006/relationships/customXml" Target="../ink/ink4341.xml"/><Relationship Id="rId234" Type="http://schemas.openxmlformats.org/officeDocument/2006/relationships/customXml" Target="../ink/ink436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157.xml"/><Relationship Id="rId255" Type="http://schemas.openxmlformats.org/officeDocument/2006/relationships/customXml" Target="../ink/ink4383.xml"/><Relationship Id="rId276" Type="http://schemas.openxmlformats.org/officeDocument/2006/relationships/customXml" Target="../ink/ink4404.xml"/><Relationship Id="rId40" Type="http://schemas.openxmlformats.org/officeDocument/2006/relationships/customXml" Target="../ink/ink4168.xml"/><Relationship Id="rId115" Type="http://schemas.openxmlformats.org/officeDocument/2006/relationships/customXml" Target="../ink/ink4243.xml"/><Relationship Id="rId136" Type="http://schemas.openxmlformats.org/officeDocument/2006/relationships/customXml" Target="../ink/ink4264.xml"/><Relationship Id="rId157" Type="http://schemas.openxmlformats.org/officeDocument/2006/relationships/customXml" Target="../ink/ink4285.xml"/><Relationship Id="rId178" Type="http://schemas.openxmlformats.org/officeDocument/2006/relationships/customXml" Target="../ink/ink4306.xml"/><Relationship Id="rId61" Type="http://schemas.openxmlformats.org/officeDocument/2006/relationships/customXml" Target="../ink/ink4189.xml"/><Relationship Id="rId82" Type="http://schemas.openxmlformats.org/officeDocument/2006/relationships/customXml" Target="../ink/ink4210.xml"/><Relationship Id="rId199" Type="http://schemas.openxmlformats.org/officeDocument/2006/relationships/customXml" Target="../ink/ink4327.xml"/><Relationship Id="rId203" Type="http://schemas.openxmlformats.org/officeDocument/2006/relationships/customXml" Target="../ink/ink4331.xml"/><Relationship Id="rId19" Type="http://schemas.openxmlformats.org/officeDocument/2006/relationships/customXml" Target="../ink/ink4147.xml"/><Relationship Id="rId224" Type="http://schemas.openxmlformats.org/officeDocument/2006/relationships/customXml" Target="../ink/ink4352.xml"/><Relationship Id="rId245" Type="http://schemas.openxmlformats.org/officeDocument/2006/relationships/customXml" Target="../ink/ink4373.xml"/><Relationship Id="rId266" Type="http://schemas.openxmlformats.org/officeDocument/2006/relationships/customXml" Target="../ink/ink4394.xml"/><Relationship Id="rId30" Type="http://schemas.openxmlformats.org/officeDocument/2006/relationships/customXml" Target="../ink/ink4158.xml"/><Relationship Id="rId105" Type="http://schemas.openxmlformats.org/officeDocument/2006/relationships/customXml" Target="../ink/ink4233.xml"/><Relationship Id="rId126" Type="http://schemas.openxmlformats.org/officeDocument/2006/relationships/customXml" Target="../ink/ink4254.xml"/><Relationship Id="rId147" Type="http://schemas.openxmlformats.org/officeDocument/2006/relationships/customXml" Target="../ink/ink4275.xml"/><Relationship Id="rId168" Type="http://schemas.openxmlformats.org/officeDocument/2006/relationships/customXml" Target="../ink/ink4296.xml"/><Relationship Id="rId51" Type="http://schemas.openxmlformats.org/officeDocument/2006/relationships/customXml" Target="../ink/ink4179.xml"/><Relationship Id="rId72" Type="http://schemas.openxmlformats.org/officeDocument/2006/relationships/customXml" Target="../ink/ink4200.xml"/><Relationship Id="rId93" Type="http://schemas.openxmlformats.org/officeDocument/2006/relationships/customXml" Target="../ink/ink4221.xml"/><Relationship Id="rId189" Type="http://schemas.openxmlformats.org/officeDocument/2006/relationships/customXml" Target="../ink/ink4317.xml"/><Relationship Id="rId3" Type="http://schemas.openxmlformats.org/officeDocument/2006/relationships/image" Target="../media/image51.png"/><Relationship Id="rId214" Type="http://schemas.openxmlformats.org/officeDocument/2006/relationships/customXml" Target="../ink/ink4342.xml"/><Relationship Id="rId235" Type="http://schemas.openxmlformats.org/officeDocument/2006/relationships/customXml" Target="../ink/ink4363.xml"/><Relationship Id="rId256" Type="http://schemas.openxmlformats.org/officeDocument/2006/relationships/customXml" Target="../ink/ink4384.xml"/><Relationship Id="rId277" Type="http://schemas.openxmlformats.org/officeDocument/2006/relationships/customXml" Target="../ink/ink4405.xml"/><Relationship Id="rId116" Type="http://schemas.openxmlformats.org/officeDocument/2006/relationships/customXml" Target="../ink/ink4244.xml"/><Relationship Id="rId137" Type="http://schemas.openxmlformats.org/officeDocument/2006/relationships/customXml" Target="../ink/ink4265.xml"/><Relationship Id="rId158" Type="http://schemas.openxmlformats.org/officeDocument/2006/relationships/customXml" Target="../ink/ink4286.xml"/><Relationship Id="rId20" Type="http://schemas.openxmlformats.org/officeDocument/2006/relationships/customXml" Target="../ink/ink4148.xml"/><Relationship Id="rId41" Type="http://schemas.openxmlformats.org/officeDocument/2006/relationships/customXml" Target="../ink/ink4169.xml"/><Relationship Id="rId62" Type="http://schemas.openxmlformats.org/officeDocument/2006/relationships/customXml" Target="../ink/ink4190.xml"/><Relationship Id="rId83" Type="http://schemas.openxmlformats.org/officeDocument/2006/relationships/customXml" Target="../ink/ink4211.xml"/><Relationship Id="rId179" Type="http://schemas.openxmlformats.org/officeDocument/2006/relationships/customXml" Target="../ink/ink4307.xml"/><Relationship Id="rId190" Type="http://schemas.openxmlformats.org/officeDocument/2006/relationships/customXml" Target="../ink/ink4318.xml"/><Relationship Id="rId204" Type="http://schemas.openxmlformats.org/officeDocument/2006/relationships/customXml" Target="../ink/ink4332.xml"/><Relationship Id="rId225" Type="http://schemas.openxmlformats.org/officeDocument/2006/relationships/customXml" Target="../ink/ink4353.xml"/><Relationship Id="rId246" Type="http://schemas.openxmlformats.org/officeDocument/2006/relationships/customXml" Target="../ink/ink4374.xml"/><Relationship Id="rId267" Type="http://schemas.openxmlformats.org/officeDocument/2006/relationships/customXml" Target="../ink/ink4395.xml"/><Relationship Id="rId106" Type="http://schemas.openxmlformats.org/officeDocument/2006/relationships/customXml" Target="../ink/ink4234.xml"/><Relationship Id="rId127" Type="http://schemas.openxmlformats.org/officeDocument/2006/relationships/customXml" Target="../ink/ink4255.xml"/><Relationship Id="rId10" Type="http://schemas.openxmlformats.org/officeDocument/2006/relationships/customXml" Target="../ink/ink4138.xml"/><Relationship Id="rId31" Type="http://schemas.openxmlformats.org/officeDocument/2006/relationships/customXml" Target="../ink/ink4159.xml"/><Relationship Id="rId52" Type="http://schemas.openxmlformats.org/officeDocument/2006/relationships/customXml" Target="../ink/ink4180.xml"/><Relationship Id="rId73" Type="http://schemas.openxmlformats.org/officeDocument/2006/relationships/customXml" Target="../ink/ink4201.xml"/><Relationship Id="rId94" Type="http://schemas.openxmlformats.org/officeDocument/2006/relationships/customXml" Target="../ink/ink4222.xml"/><Relationship Id="rId148" Type="http://schemas.openxmlformats.org/officeDocument/2006/relationships/customXml" Target="../ink/ink4276.xml"/><Relationship Id="rId169" Type="http://schemas.openxmlformats.org/officeDocument/2006/relationships/customXml" Target="../ink/ink4297.xml"/><Relationship Id="rId4" Type="http://schemas.openxmlformats.org/officeDocument/2006/relationships/customXml" Target="../ink/ink4132.xml"/><Relationship Id="rId180" Type="http://schemas.openxmlformats.org/officeDocument/2006/relationships/customXml" Target="../ink/ink4308.xml"/><Relationship Id="rId215" Type="http://schemas.openxmlformats.org/officeDocument/2006/relationships/customXml" Target="../ink/ink4343.xml"/><Relationship Id="rId236" Type="http://schemas.openxmlformats.org/officeDocument/2006/relationships/customXml" Target="../ink/ink4364.xml"/><Relationship Id="rId257" Type="http://schemas.openxmlformats.org/officeDocument/2006/relationships/customXml" Target="../ink/ink4385.xml"/><Relationship Id="rId278" Type="http://schemas.openxmlformats.org/officeDocument/2006/relationships/customXml" Target="../ink/ink4406.xml"/><Relationship Id="rId42" Type="http://schemas.openxmlformats.org/officeDocument/2006/relationships/customXml" Target="../ink/ink4170.xml"/><Relationship Id="rId84" Type="http://schemas.openxmlformats.org/officeDocument/2006/relationships/customXml" Target="../ink/ink4212.xml"/><Relationship Id="rId138" Type="http://schemas.openxmlformats.org/officeDocument/2006/relationships/customXml" Target="../ink/ink4266.xml"/><Relationship Id="rId191" Type="http://schemas.openxmlformats.org/officeDocument/2006/relationships/customXml" Target="../ink/ink4319.xml"/><Relationship Id="rId205" Type="http://schemas.openxmlformats.org/officeDocument/2006/relationships/customXml" Target="../ink/ink4333.xml"/><Relationship Id="rId247" Type="http://schemas.openxmlformats.org/officeDocument/2006/relationships/customXml" Target="../ink/ink4375.xml"/><Relationship Id="rId107" Type="http://schemas.openxmlformats.org/officeDocument/2006/relationships/customXml" Target="../ink/ink4235.xml"/><Relationship Id="rId11" Type="http://schemas.openxmlformats.org/officeDocument/2006/relationships/customXml" Target="../ink/ink4139.xml"/><Relationship Id="rId53" Type="http://schemas.openxmlformats.org/officeDocument/2006/relationships/customXml" Target="../ink/ink4181.xml"/><Relationship Id="rId149" Type="http://schemas.openxmlformats.org/officeDocument/2006/relationships/customXml" Target="../ink/ink4277.xml"/><Relationship Id="rId95" Type="http://schemas.openxmlformats.org/officeDocument/2006/relationships/customXml" Target="../ink/ink4223.xml"/><Relationship Id="rId160" Type="http://schemas.openxmlformats.org/officeDocument/2006/relationships/customXml" Target="../ink/ink4288.xml"/><Relationship Id="rId216" Type="http://schemas.openxmlformats.org/officeDocument/2006/relationships/customXml" Target="../ink/ink4344.xml"/><Relationship Id="rId258" Type="http://schemas.openxmlformats.org/officeDocument/2006/relationships/customXml" Target="../ink/ink4386.xml"/></Relationships>
</file>

<file path=ppt/slides/_rels/slide5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432.xml"/><Relationship Id="rId117" Type="http://schemas.openxmlformats.org/officeDocument/2006/relationships/customXml" Target="../ink/ink4523.xml"/><Relationship Id="rId21" Type="http://schemas.openxmlformats.org/officeDocument/2006/relationships/customXml" Target="../ink/ink4427.xml"/><Relationship Id="rId42" Type="http://schemas.openxmlformats.org/officeDocument/2006/relationships/customXml" Target="../ink/ink4448.xml"/><Relationship Id="rId47" Type="http://schemas.openxmlformats.org/officeDocument/2006/relationships/customXml" Target="../ink/ink4453.xml"/><Relationship Id="rId63" Type="http://schemas.openxmlformats.org/officeDocument/2006/relationships/customXml" Target="../ink/ink4469.xml"/><Relationship Id="rId68" Type="http://schemas.openxmlformats.org/officeDocument/2006/relationships/customXml" Target="../ink/ink4474.xml"/><Relationship Id="rId84" Type="http://schemas.openxmlformats.org/officeDocument/2006/relationships/customXml" Target="../ink/ink4490.xml"/><Relationship Id="rId89" Type="http://schemas.openxmlformats.org/officeDocument/2006/relationships/customXml" Target="../ink/ink4495.xml"/><Relationship Id="rId112" Type="http://schemas.openxmlformats.org/officeDocument/2006/relationships/customXml" Target="../ink/ink4518.xml"/><Relationship Id="rId16" Type="http://schemas.openxmlformats.org/officeDocument/2006/relationships/customXml" Target="../ink/ink4422.xml"/><Relationship Id="rId107" Type="http://schemas.openxmlformats.org/officeDocument/2006/relationships/customXml" Target="../ink/ink4513.xml"/><Relationship Id="rId11" Type="http://schemas.openxmlformats.org/officeDocument/2006/relationships/customXml" Target="../ink/ink4417.xml"/><Relationship Id="rId32" Type="http://schemas.openxmlformats.org/officeDocument/2006/relationships/customXml" Target="../ink/ink4438.xml"/><Relationship Id="rId37" Type="http://schemas.openxmlformats.org/officeDocument/2006/relationships/customXml" Target="../ink/ink4443.xml"/><Relationship Id="rId53" Type="http://schemas.openxmlformats.org/officeDocument/2006/relationships/customXml" Target="../ink/ink4459.xml"/><Relationship Id="rId58" Type="http://schemas.openxmlformats.org/officeDocument/2006/relationships/customXml" Target="../ink/ink4464.xml"/><Relationship Id="rId74" Type="http://schemas.openxmlformats.org/officeDocument/2006/relationships/customXml" Target="../ink/ink4480.xml"/><Relationship Id="rId79" Type="http://schemas.openxmlformats.org/officeDocument/2006/relationships/customXml" Target="../ink/ink4485.xml"/><Relationship Id="rId102" Type="http://schemas.openxmlformats.org/officeDocument/2006/relationships/customXml" Target="../ink/ink4508.xml"/><Relationship Id="rId5" Type="http://schemas.openxmlformats.org/officeDocument/2006/relationships/customXml" Target="../ink/ink4411.xml"/><Relationship Id="rId90" Type="http://schemas.openxmlformats.org/officeDocument/2006/relationships/customXml" Target="../ink/ink4496.xml"/><Relationship Id="rId95" Type="http://schemas.openxmlformats.org/officeDocument/2006/relationships/customXml" Target="../ink/ink4501.xml"/><Relationship Id="rId22" Type="http://schemas.openxmlformats.org/officeDocument/2006/relationships/customXml" Target="../ink/ink4428.xml"/><Relationship Id="rId27" Type="http://schemas.openxmlformats.org/officeDocument/2006/relationships/customXml" Target="../ink/ink4433.xml"/><Relationship Id="rId43" Type="http://schemas.openxmlformats.org/officeDocument/2006/relationships/customXml" Target="../ink/ink4449.xml"/><Relationship Id="rId48" Type="http://schemas.openxmlformats.org/officeDocument/2006/relationships/customXml" Target="../ink/ink4454.xml"/><Relationship Id="rId64" Type="http://schemas.openxmlformats.org/officeDocument/2006/relationships/customXml" Target="../ink/ink4470.xml"/><Relationship Id="rId69" Type="http://schemas.openxmlformats.org/officeDocument/2006/relationships/customXml" Target="../ink/ink4475.xml"/><Relationship Id="rId113" Type="http://schemas.openxmlformats.org/officeDocument/2006/relationships/customXml" Target="../ink/ink4519.xml"/><Relationship Id="rId118" Type="http://schemas.openxmlformats.org/officeDocument/2006/relationships/customXml" Target="../ink/ink4524.xml"/><Relationship Id="rId80" Type="http://schemas.openxmlformats.org/officeDocument/2006/relationships/customXml" Target="../ink/ink4486.xml"/><Relationship Id="rId85" Type="http://schemas.openxmlformats.org/officeDocument/2006/relationships/customXml" Target="../ink/ink4491.xml"/><Relationship Id="rId12" Type="http://schemas.openxmlformats.org/officeDocument/2006/relationships/customXml" Target="../ink/ink4418.xml"/><Relationship Id="rId17" Type="http://schemas.openxmlformats.org/officeDocument/2006/relationships/customXml" Target="../ink/ink4423.xml"/><Relationship Id="rId33" Type="http://schemas.openxmlformats.org/officeDocument/2006/relationships/customXml" Target="../ink/ink4439.xml"/><Relationship Id="rId38" Type="http://schemas.openxmlformats.org/officeDocument/2006/relationships/customXml" Target="../ink/ink4444.xml"/><Relationship Id="rId59" Type="http://schemas.openxmlformats.org/officeDocument/2006/relationships/customXml" Target="../ink/ink4465.xml"/><Relationship Id="rId103" Type="http://schemas.openxmlformats.org/officeDocument/2006/relationships/customXml" Target="../ink/ink4509.xml"/><Relationship Id="rId108" Type="http://schemas.openxmlformats.org/officeDocument/2006/relationships/customXml" Target="../ink/ink4514.xml"/><Relationship Id="rId54" Type="http://schemas.openxmlformats.org/officeDocument/2006/relationships/customXml" Target="../ink/ink4460.xml"/><Relationship Id="rId70" Type="http://schemas.openxmlformats.org/officeDocument/2006/relationships/customXml" Target="../ink/ink4476.xml"/><Relationship Id="rId75" Type="http://schemas.openxmlformats.org/officeDocument/2006/relationships/customXml" Target="../ink/ink4481.xml"/><Relationship Id="rId91" Type="http://schemas.openxmlformats.org/officeDocument/2006/relationships/customXml" Target="../ink/ink4497.xml"/><Relationship Id="rId96" Type="http://schemas.openxmlformats.org/officeDocument/2006/relationships/customXml" Target="../ink/ink4502.xml"/><Relationship Id="rId1" Type="http://schemas.openxmlformats.org/officeDocument/2006/relationships/tags" Target="../tags/tag110.xml"/><Relationship Id="rId6" Type="http://schemas.openxmlformats.org/officeDocument/2006/relationships/customXml" Target="../ink/ink4412.xml"/><Relationship Id="rId23" Type="http://schemas.openxmlformats.org/officeDocument/2006/relationships/customXml" Target="../ink/ink4429.xml"/><Relationship Id="rId28" Type="http://schemas.openxmlformats.org/officeDocument/2006/relationships/customXml" Target="../ink/ink4434.xml"/><Relationship Id="rId49" Type="http://schemas.openxmlformats.org/officeDocument/2006/relationships/customXml" Target="../ink/ink4455.xml"/><Relationship Id="rId114" Type="http://schemas.openxmlformats.org/officeDocument/2006/relationships/customXml" Target="../ink/ink4520.xml"/><Relationship Id="rId119" Type="http://schemas.openxmlformats.org/officeDocument/2006/relationships/customXml" Target="../ink/ink4525.xml"/><Relationship Id="rId10" Type="http://schemas.openxmlformats.org/officeDocument/2006/relationships/customXml" Target="../ink/ink4416.xml"/><Relationship Id="rId31" Type="http://schemas.openxmlformats.org/officeDocument/2006/relationships/customXml" Target="../ink/ink4437.xml"/><Relationship Id="rId44" Type="http://schemas.openxmlformats.org/officeDocument/2006/relationships/customXml" Target="../ink/ink4450.xml"/><Relationship Id="rId52" Type="http://schemas.openxmlformats.org/officeDocument/2006/relationships/customXml" Target="../ink/ink4458.xml"/><Relationship Id="rId60" Type="http://schemas.openxmlformats.org/officeDocument/2006/relationships/customXml" Target="../ink/ink4466.xml"/><Relationship Id="rId65" Type="http://schemas.openxmlformats.org/officeDocument/2006/relationships/customXml" Target="../ink/ink4471.xml"/><Relationship Id="rId73" Type="http://schemas.openxmlformats.org/officeDocument/2006/relationships/customXml" Target="../ink/ink4479.xml"/><Relationship Id="rId78" Type="http://schemas.openxmlformats.org/officeDocument/2006/relationships/customXml" Target="../ink/ink4484.xml"/><Relationship Id="rId81" Type="http://schemas.openxmlformats.org/officeDocument/2006/relationships/customXml" Target="../ink/ink4487.xml"/><Relationship Id="rId86" Type="http://schemas.openxmlformats.org/officeDocument/2006/relationships/customXml" Target="../ink/ink4492.xml"/><Relationship Id="rId94" Type="http://schemas.openxmlformats.org/officeDocument/2006/relationships/customXml" Target="../ink/ink4500.xml"/><Relationship Id="rId99" Type="http://schemas.openxmlformats.org/officeDocument/2006/relationships/customXml" Target="../ink/ink4505.xml"/><Relationship Id="rId101" Type="http://schemas.openxmlformats.org/officeDocument/2006/relationships/customXml" Target="../ink/ink4507.xml"/><Relationship Id="rId4" Type="http://schemas.openxmlformats.org/officeDocument/2006/relationships/customXml" Target="../ink/ink4410.xml"/><Relationship Id="rId9" Type="http://schemas.openxmlformats.org/officeDocument/2006/relationships/customXml" Target="../ink/ink4415.xml"/><Relationship Id="rId13" Type="http://schemas.openxmlformats.org/officeDocument/2006/relationships/customXml" Target="../ink/ink4419.xml"/><Relationship Id="rId18" Type="http://schemas.openxmlformats.org/officeDocument/2006/relationships/customXml" Target="../ink/ink4424.xml"/><Relationship Id="rId39" Type="http://schemas.openxmlformats.org/officeDocument/2006/relationships/customXml" Target="../ink/ink4445.xml"/><Relationship Id="rId109" Type="http://schemas.openxmlformats.org/officeDocument/2006/relationships/customXml" Target="../ink/ink4515.xml"/><Relationship Id="rId34" Type="http://schemas.openxmlformats.org/officeDocument/2006/relationships/customXml" Target="../ink/ink4440.xml"/><Relationship Id="rId50" Type="http://schemas.openxmlformats.org/officeDocument/2006/relationships/customXml" Target="../ink/ink4456.xml"/><Relationship Id="rId55" Type="http://schemas.openxmlformats.org/officeDocument/2006/relationships/customXml" Target="../ink/ink4461.xml"/><Relationship Id="rId76" Type="http://schemas.openxmlformats.org/officeDocument/2006/relationships/customXml" Target="../ink/ink4482.xml"/><Relationship Id="rId97" Type="http://schemas.openxmlformats.org/officeDocument/2006/relationships/customXml" Target="../ink/ink4503.xml"/><Relationship Id="rId104" Type="http://schemas.openxmlformats.org/officeDocument/2006/relationships/customXml" Target="../ink/ink4510.xml"/><Relationship Id="rId7" Type="http://schemas.openxmlformats.org/officeDocument/2006/relationships/customXml" Target="../ink/ink4413.xml"/><Relationship Id="rId71" Type="http://schemas.openxmlformats.org/officeDocument/2006/relationships/customXml" Target="../ink/ink4477.xml"/><Relationship Id="rId92" Type="http://schemas.openxmlformats.org/officeDocument/2006/relationships/customXml" Target="../ink/ink449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435.xml"/><Relationship Id="rId24" Type="http://schemas.openxmlformats.org/officeDocument/2006/relationships/customXml" Target="../ink/ink4430.xml"/><Relationship Id="rId40" Type="http://schemas.openxmlformats.org/officeDocument/2006/relationships/customXml" Target="../ink/ink4446.xml"/><Relationship Id="rId45" Type="http://schemas.openxmlformats.org/officeDocument/2006/relationships/customXml" Target="../ink/ink4451.xml"/><Relationship Id="rId66" Type="http://schemas.openxmlformats.org/officeDocument/2006/relationships/customXml" Target="../ink/ink4472.xml"/><Relationship Id="rId87" Type="http://schemas.openxmlformats.org/officeDocument/2006/relationships/customXml" Target="../ink/ink4493.xml"/><Relationship Id="rId110" Type="http://schemas.openxmlformats.org/officeDocument/2006/relationships/customXml" Target="../ink/ink4516.xml"/><Relationship Id="rId115" Type="http://schemas.openxmlformats.org/officeDocument/2006/relationships/customXml" Target="../ink/ink4521.xml"/><Relationship Id="rId61" Type="http://schemas.openxmlformats.org/officeDocument/2006/relationships/customXml" Target="../ink/ink4467.xml"/><Relationship Id="rId82" Type="http://schemas.openxmlformats.org/officeDocument/2006/relationships/customXml" Target="../ink/ink4488.xml"/><Relationship Id="rId19" Type="http://schemas.openxmlformats.org/officeDocument/2006/relationships/customXml" Target="../ink/ink4425.xml"/><Relationship Id="rId14" Type="http://schemas.openxmlformats.org/officeDocument/2006/relationships/customXml" Target="../ink/ink4420.xml"/><Relationship Id="rId30" Type="http://schemas.openxmlformats.org/officeDocument/2006/relationships/customXml" Target="../ink/ink4436.xml"/><Relationship Id="rId35" Type="http://schemas.openxmlformats.org/officeDocument/2006/relationships/customXml" Target="../ink/ink4441.xml"/><Relationship Id="rId56" Type="http://schemas.openxmlformats.org/officeDocument/2006/relationships/customXml" Target="../ink/ink4462.xml"/><Relationship Id="rId77" Type="http://schemas.openxmlformats.org/officeDocument/2006/relationships/customXml" Target="../ink/ink4483.xml"/><Relationship Id="rId100" Type="http://schemas.openxmlformats.org/officeDocument/2006/relationships/customXml" Target="../ink/ink4506.xml"/><Relationship Id="rId105" Type="http://schemas.openxmlformats.org/officeDocument/2006/relationships/customXml" Target="../ink/ink4511.xml"/><Relationship Id="rId8" Type="http://schemas.openxmlformats.org/officeDocument/2006/relationships/customXml" Target="../ink/ink4414.xml"/><Relationship Id="rId51" Type="http://schemas.openxmlformats.org/officeDocument/2006/relationships/customXml" Target="../ink/ink4457.xml"/><Relationship Id="rId72" Type="http://schemas.openxmlformats.org/officeDocument/2006/relationships/customXml" Target="../ink/ink4478.xml"/><Relationship Id="rId93" Type="http://schemas.openxmlformats.org/officeDocument/2006/relationships/customXml" Target="../ink/ink4499.xml"/><Relationship Id="rId98" Type="http://schemas.openxmlformats.org/officeDocument/2006/relationships/customXml" Target="../ink/ink4504.xml"/><Relationship Id="rId3" Type="http://schemas.openxmlformats.org/officeDocument/2006/relationships/image" Target="../media/image52.png"/><Relationship Id="rId25" Type="http://schemas.openxmlformats.org/officeDocument/2006/relationships/customXml" Target="../ink/ink4431.xml"/><Relationship Id="rId46" Type="http://schemas.openxmlformats.org/officeDocument/2006/relationships/customXml" Target="../ink/ink4452.xml"/><Relationship Id="rId67" Type="http://schemas.openxmlformats.org/officeDocument/2006/relationships/customXml" Target="../ink/ink4473.xml"/><Relationship Id="rId116" Type="http://schemas.openxmlformats.org/officeDocument/2006/relationships/customXml" Target="../ink/ink4522.xml"/><Relationship Id="rId20" Type="http://schemas.openxmlformats.org/officeDocument/2006/relationships/customXml" Target="../ink/ink4426.xml"/><Relationship Id="rId41" Type="http://schemas.openxmlformats.org/officeDocument/2006/relationships/customXml" Target="../ink/ink4447.xml"/><Relationship Id="rId62" Type="http://schemas.openxmlformats.org/officeDocument/2006/relationships/customXml" Target="../ink/ink4468.xml"/><Relationship Id="rId83" Type="http://schemas.openxmlformats.org/officeDocument/2006/relationships/customXml" Target="../ink/ink4489.xml"/><Relationship Id="rId88" Type="http://schemas.openxmlformats.org/officeDocument/2006/relationships/customXml" Target="../ink/ink4494.xml"/><Relationship Id="rId111" Type="http://schemas.openxmlformats.org/officeDocument/2006/relationships/customXml" Target="../ink/ink4517.xml"/><Relationship Id="rId15" Type="http://schemas.openxmlformats.org/officeDocument/2006/relationships/customXml" Target="../ink/ink4421.xml"/><Relationship Id="rId36" Type="http://schemas.openxmlformats.org/officeDocument/2006/relationships/customXml" Target="../ink/ink4442.xml"/><Relationship Id="rId57" Type="http://schemas.openxmlformats.org/officeDocument/2006/relationships/customXml" Target="../ink/ink4463.xml"/><Relationship Id="rId106" Type="http://schemas.openxmlformats.org/officeDocument/2006/relationships/customXml" Target="../ink/ink4512.xml"/></Relationships>
</file>

<file path=ppt/slides/_rels/slide5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546.xml"/><Relationship Id="rId21" Type="http://schemas.openxmlformats.org/officeDocument/2006/relationships/customXml" Target="../ink/ink4541.xml"/><Relationship Id="rId42" Type="http://schemas.openxmlformats.org/officeDocument/2006/relationships/customXml" Target="../ink/ink4562.xml"/><Relationship Id="rId47" Type="http://schemas.openxmlformats.org/officeDocument/2006/relationships/customXml" Target="../ink/ink4567.xml"/><Relationship Id="rId63" Type="http://schemas.openxmlformats.org/officeDocument/2006/relationships/customXml" Target="../ink/ink4583.xml"/><Relationship Id="rId68" Type="http://schemas.openxmlformats.org/officeDocument/2006/relationships/customXml" Target="../ink/ink4588.xml"/><Relationship Id="rId84" Type="http://schemas.openxmlformats.org/officeDocument/2006/relationships/customXml" Target="../ink/ink4604.xml"/><Relationship Id="rId89" Type="http://schemas.openxmlformats.org/officeDocument/2006/relationships/customXml" Target="../ink/ink4609.xml"/><Relationship Id="rId16" Type="http://schemas.openxmlformats.org/officeDocument/2006/relationships/customXml" Target="../ink/ink4536.xml"/><Relationship Id="rId11" Type="http://schemas.openxmlformats.org/officeDocument/2006/relationships/customXml" Target="../ink/ink4531.xml"/><Relationship Id="rId32" Type="http://schemas.openxmlformats.org/officeDocument/2006/relationships/customXml" Target="../ink/ink4552.xml"/><Relationship Id="rId37" Type="http://schemas.openxmlformats.org/officeDocument/2006/relationships/customXml" Target="../ink/ink4557.xml"/><Relationship Id="rId53" Type="http://schemas.openxmlformats.org/officeDocument/2006/relationships/customXml" Target="../ink/ink4573.xml"/><Relationship Id="rId58" Type="http://schemas.openxmlformats.org/officeDocument/2006/relationships/customXml" Target="../ink/ink4578.xml"/><Relationship Id="rId74" Type="http://schemas.openxmlformats.org/officeDocument/2006/relationships/customXml" Target="../ink/ink4594.xml"/><Relationship Id="rId79" Type="http://schemas.openxmlformats.org/officeDocument/2006/relationships/customXml" Target="../ink/ink4599.xml"/><Relationship Id="rId102" Type="http://schemas.openxmlformats.org/officeDocument/2006/relationships/customXml" Target="../ink/ink4622.xml"/><Relationship Id="rId5" Type="http://schemas.openxmlformats.org/officeDocument/2006/relationships/image" Target="../media/image55.png"/><Relationship Id="rId90" Type="http://schemas.openxmlformats.org/officeDocument/2006/relationships/customXml" Target="../ink/ink4610.xml"/><Relationship Id="rId95" Type="http://schemas.openxmlformats.org/officeDocument/2006/relationships/customXml" Target="../ink/ink4615.xml"/><Relationship Id="rId22" Type="http://schemas.openxmlformats.org/officeDocument/2006/relationships/customXml" Target="../ink/ink4542.xml"/><Relationship Id="rId27" Type="http://schemas.openxmlformats.org/officeDocument/2006/relationships/customXml" Target="../ink/ink4547.xml"/><Relationship Id="rId43" Type="http://schemas.openxmlformats.org/officeDocument/2006/relationships/customXml" Target="../ink/ink4563.xml"/><Relationship Id="rId48" Type="http://schemas.openxmlformats.org/officeDocument/2006/relationships/customXml" Target="../ink/ink4568.xml"/><Relationship Id="rId64" Type="http://schemas.openxmlformats.org/officeDocument/2006/relationships/customXml" Target="../ink/ink4584.xml"/><Relationship Id="rId69" Type="http://schemas.openxmlformats.org/officeDocument/2006/relationships/customXml" Target="../ink/ink4589.xml"/><Relationship Id="rId80" Type="http://schemas.openxmlformats.org/officeDocument/2006/relationships/customXml" Target="../ink/ink4600.xml"/><Relationship Id="rId85" Type="http://schemas.openxmlformats.org/officeDocument/2006/relationships/customXml" Target="../ink/ink4605.xml"/><Relationship Id="rId12" Type="http://schemas.openxmlformats.org/officeDocument/2006/relationships/customXml" Target="../ink/ink4532.xml"/><Relationship Id="rId17" Type="http://schemas.openxmlformats.org/officeDocument/2006/relationships/customXml" Target="../ink/ink4537.xml"/><Relationship Id="rId33" Type="http://schemas.openxmlformats.org/officeDocument/2006/relationships/customXml" Target="../ink/ink4553.xml"/><Relationship Id="rId38" Type="http://schemas.openxmlformats.org/officeDocument/2006/relationships/customXml" Target="../ink/ink4558.xml"/><Relationship Id="rId59" Type="http://schemas.openxmlformats.org/officeDocument/2006/relationships/customXml" Target="../ink/ink4579.xml"/><Relationship Id="rId103" Type="http://schemas.openxmlformats.org/officeDocument/2006/relationships/customXml" Target="../ink/ink4623.xml"/><Relationship Id="rId20" Type="http://schemas.openxmlformats.org/officeDocument/2006/relationships/customXml" Target="../ink/ink4540.xml"/><Relationship Id="rId41" Type="http://schemas.openxmlformats.org/officeDocument/2006/relationships/customXml" Target="../ink/ink4561.xml"/><Relationship Id="rId54" Type="http://schemas.openxmlformats.org/officeDocument/2006/relationships/customXml" Target="../ink/ink4574.xml"/><Relationship Id="rId62" Type="http://schemas.openxmlformats.org/officeDocument/2006/relationships/customXml" Target="../ink/ink4582.xml"/><Relationship Id="rId70" Type="http://schemas.openxmlformats.org/officeDocument/2006/relationships/customXml" Target="../ink/ink4590.xml"/><Relationship Id="rId75" Type="http://schemas.openxmlformats.org/officeDocument/2006/relationships/customXml" Target="../ink/ink4595.xml"/><Relationship Id="rId83" Type="http://schemas.openxmlformats.org/officeDocument/2006/relationships/customXml" Target="../ink/ink4603.xml"/><Relationship Id="rId88" Type="http://schemas.openxmlformats.org/officeDocument/2006/relationships/customXml" Target="../ink/ink4608.xml"/><Relationship Id="rId91" Type="http://schemas.openxmlformats.org/officeDocument/2006/relationships/customXml" Target="../ink/ink4611.xml"/><Relationship Id="rId96" Type="http://schemas.openxmlformats.org/officeDocument/2006/relationships/customXml" Target="../ink/ink4616.xml"/><Relationship Id="rId1" Type="http://schemas.openxmlformats.org/officeDocument/2006/relationships/tags" Target="../tags/tag111.xml"/><Relationship Id="rId6" Type="http://schemas.openxmlformats.org/officeDocument/2006/relationships/customXml" Target="../ink/ink4526.xml"/><Relationship Id="rId15" Type="http://schemas.openxmlformats.org/officeDocument/2006/relationships/customXml" Target="../ink/ink4535.xml"/><Relationship Id="rId23" Type="http://schemas.openxmlformats.org/officeDocument/2006/relationships/customXml" Target="../ink/ink4543.xml"/><Relationship Id="rId28" Type="http://schemas.openxmlformats.org/officeDocument/2006/relationships/customXml" Target="../ink/ink4548.xml"/><Relationship Id="rId36" Type="http://schemas.openxmlformats.org/officeDocument/2006/relationships/customXml" Target="../ink/ink4556.xml"/><Relationship Id="rId49" Type="http://schemas.openxmlformats.org/officeDocument/2006/relationships/customXml" Target="../ink/ink4569.xml"/><Relationship Id="rId57" Type="http://schemas.openxmlformats.org/officeDocument/2006/relationships/customXml" Target="../ink/ink4577.xml"/><Relationship Id="rId106" Type="http://schemas.openxmlformats.org/officeDocument/2006/relationships/customXml" Target="../ink/ink4626.xml"/><Relationship Id="rId10" Type="http://schemas.openxmlformats.org/officeDocument/2006/relationships/customXml" Target="../ink/ink4530.xml"/><Relationship Id="rId31" Type="http://schemas.openxmlformats.org/officeDocument/2006/relationships/customXml" Target="../ink/ink4551.xml"/><Relationship Id="rId44" Type="http://schemas.openxmlformats.org/officeDocument/2006/relationships/customXml" Target="../ink/ink4564.xml"/><Relationship Id="rId52" Type="http://schemas.openxmlformats.org/officeDocument/2006/relationships/customXml" Target="../ink/ink4572.xml"/><Relationship Id="rId60" Type="http://schemas.openxmlformats.org/officeDocument/2006/relationships/customXml" Target="../ink/ink4580.xml"/><Relationship Id="rId65" Type="http://schemas.openxmlformats.org/officeDocument/2006/relationships/customXml" Target="../ink/ink4585.xml"/><Relationship Id="rId73" Type="http://schemas.openxmlformats.org/officeDocument/2006/relationships/customXml" Target="../ink/ink4593.xml"/><Relationship Id="rId78" Type="http://schemas.openxmlformats.org/officeDocument/2006/relationships/customXml" Target="../ink/ink4598.xml"/><Relationship Id="rId81" Type="http://schemas.openxmlformats.org/officeDocument/2006/relationships/customXml" Target="../ink/ink4601.xml"/><Relationship Id="rId86" Type="http://schemas.openxmlformats.org/officeDocument/2006/relationships/customXml" Target="../ink/ink4606.xml"/><Relationship Id="rId94" Type="http://schemas.openxmlformats.org/officeDocument/2006/relationships/customXml" Target="../ink/ink4614.xml"/><Relationship Id="rId99" Type="http://schemas.openxmlformats.org/officeDocument/2006/relationships/customXml" Target="../ink/ink4619.xml"/><Relationship Id="rId101" Type="http://schemas.openxmlformats.org/officeDocument/2006/relationships/customXml" Target="../ink/ink4621.xml"/><Relationship Id="rId4" Type="http://schemas.openxmlformats.org/officeDocument/2006/relationships/image" Target="../media/image54.png"/><Relationship Id="rId9" Type="http://schemas.openxmlformats.org/officeDocument/2006/relationships/customXml" Target="../ink/ink4529.xml"/><Relationship Id="rId13" Type="http://schemas.openxmlformats.org/officeDocument/2006/relationships/customXml" Target="../ink/ink4533.xml"/><Relationship Id="rId18" Type="http://schemas.openxmlformats.org/officeDocument/2006/relationships/customXml" Target="../ink/ink4538.xml"/><Relationship Id="rId39" Type="http://schemas.openxmlformats.org/officeDocument/2006/relationships/customXml" Target="../ink/ink4559.xml"/><Relationship Id="rId34" Type="http://schemas.openxmlformats.org/officeDocument/2006/relationships/customXml" Target="../ink/ink4554.xml"/><Relationship Id="rId50" Type="http://schemas.openxmlformats.org/officeDocument/2006/relationships/customXml" Target="../ink/ink4570.xml"/><Relationship Id="rId55" Type="http://schemas.openxmlformats.org/officeDocument/2006/relationships/customXml" Target="../ink/ink4575.xml"/><Relationship Id="rId76" Type="http://schemas.openxmlformats.org/officeDocument/2006/relationships/customXml" Target="../ink/ink4596.xml"/><Relationship Id="rId97" Type="http://schemas.openxmlformats.org/officeDocument/2006/relationships/customXml" Target="../ink/ink4617.xml"/><Relationship Id="rId104" Type="http://schemas.openxmlformats.org/officeDocument/2006/relationships/customXml" Target="../ink/ink4624.xml"/><Relationship Id="rId7" Type="http://schemas.openxmlformats.org/officeDocument/2006/relationships/customXml" Target="../ink/ink4527.xml"/><Relationship Id="rId71" Type="http://schemas.openxmlformats.org/officeDocument/2006/relationships/customXml" Target="../ink/ink4591.xml"/><Relationship Id="rId92" Type="http://schemas.openxmlformats.org/officeDocument/2006/relationships/customXml" Target="../ink/ink461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549.xml"/><Relationship Id="rId24" Type="http://schemas.openxmlformats.org/officeDocument/2006/relationships/customXml" Target="../ink/ink4544.xml"/><Relationship Id="rId40" Type="http://schemas.openxmlformats.org/officeDocument/2006/relationships/customXml" Target="../ink/ink4560.xml"/><Relationship Id="rId45" Type="http://schemas.openxmlformats.org/officeDocument/2006/relationships/customXml" Target="../ink/ink4565.xml"/><Relationship Id="rId66" Type="http://schemas.openxmlformats.org/officeDocument/2006/relationships/customXml" Target="../ink/ink4586.xml"/><Relationship Id="rId87" Type="http://schemas.openxmlformats.org/officeDocument/2006/relationships/customXml" Target="../ink/ink4607.xml"/><Relationship Id="rId61" Type="http://schemas.openxmlformats.org/officeDocument/2006/relationships/customXml" Target="../ink/ink4581.xml"/><Relationship Id="rId82" Type="http://schemas.openxmlformats.org/officeDocument/2006/relationships/customXml" Target="../ink/ink4602.xml"/><Relationship Id="rId19" Type="http://schemas.openxmlformats.org/officeDocument/2006/relationships/customXml" Target="../ink/ink4539.xml"/><Relationship Id="rId14" Type="http://schemas.openxmlformats.org/officeDocument/2006/relationships/customXml" Target="../ink/ink4534.xml"/><Relationship Id="rId30" Type="http://schemas.openxmlformats.org/officeDocument/2006/relationships/customXml" Target="../ink/ink4550.xml"/><Relationship Id="rId35" Type="http://schemas.openxmlformats.org/officeDocument/2006/relationships/customXml" Target="../ink/ink4555.xml"/><Relationship Id="rId56" Type="http://schemas.openxmlformats.org/officeDocument/2006/relationships/customXml" Target="../ink/ink4576.xml"/><Relationship Id="rId77" Type="http://schemas.openxmlformats.org/officeDocument/2006/relationships/customXml" Target="../ink/ink4597.xml"/><Relationship Id="rId100" Type="http://schemas.openxmlformats.org/officeDocument/2006/relationships/customXml" Target="../ink/ink4620.xml"/><Relationship Id="rId105" Type="http://schemas.openxmlformats.org/officeDocument/2006/relationships/customXml" Target="../ink/ink4625.xml"/><Relationship Id="rId8" Type="http://schemas.openxmlformats.org/officeDocument/2006/relationships/customXml" Target="../ink/ink4528.xml"/><Relationship Id="rId51" Type="http://schemas.openxmlformats.org/officeDocument/2006/relationships/customXml" Target="../ink/ink4571.xml"/><Relationship Id="rId72" Type="http://schemas.openxmlformats.org/officeDocument/2006/relationships/customXml" Target="../ink/ink4592.xml"/><Relationship Id="rId93" Type="http://schemas.openxmlformats.org/officeDocument/2006/relationships/customXml" Target="../ink/ink4613.xml"/><Relationship Id="rId98" Type="http://schemas.openxmlformats.org/officeDocument/2006/relationships/customXml" Target="../ink/ink4618.xml"/><Relationship Id="rId3" Type="http://schemas.openxmlformats.org/officeDocument/2006/relationships/image" Target="../media/image53.png"/><Relationship Id="rId25" Type="http://schemas.openxmlformats.org/officeDocument/2006/relationships/customXml" Target="../ink/ink4545.xml"/><Relationship Id="rId46" Type="http://schemas.openxmlformats.org/officeDocument/2006/relationships/customXml" Target="../ink/ink4566.xml"/><Relationship Id="rId67" Type="http://schemas.openxmlformats.org/officeDocument/2006/relationships/customXml" Target="../ink/ink458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39.xml"/><Relationship Id="rId21" Type="http://schemas.openxmlformats.org/officeDocument/2006/relationships/customXml" Target="../ink/ink4643.xml"/><Relationship Id="rId42" Type="http://schemas.openxmlformats.org/officeDocument/2006/relationships/customXml" Target="../ink/ink4664.xml"/><Relationship Id="rId63" Type="http://schemas.openxmlformats.org/officeDocument/2006/relationships/customXml" Target="../ink/ink4685.xml"/><Relationship Id="rId84" Type="http://schemas.openxmlformats.org/officeDocument/2006/relationships/customXml" Target="../ink/ink4706.xml"/><Relationship Id="rId138" Type="http://schemas.openxmlformats.org/officeDocument/2006/relationships/customXml" Target="../ink/ink4760.xml"/><Relationship Id="rId159" Type="http://schemas.openxmlformats.org/officeDocument/2006/relationships/customXml" Target="../ink/ink4781.xml"/><Relationship Id="rId170" Type="http://schemas.openxmlformats.org/officeDocument/2006/relationships/customXml" Target="../ink/ink4792.xml"/><Relationship Id="rId107" Type="http://schemas.openxmlformats.org/officeDocument/2006/relationships/customXml" Target="../ink/ink4729.xml"/><Relationship Id="rId11" Type="http://schemas.openxmlformats.org/officeDocument/2006/relationships/customXml" Target="../ink/ink4633.xml"/><Relationship Id="rId32" Type="http://schemas.openxmlformats.org/officeDocument/2006/relationships/customXml" Target="../ink/ink4654.xml"/><Relationship Id="rId53" Type="http://schemas.openxmlformats.org/officeDocument/2006/relationships/customXml" Target="../ink/ink4675.xml"/><Relationship Id="rId74" Type="http://schemas.openxmlformats.org/officeDocument/2006/relationships/customXml" Target="../ink/ink4696.xml"/><Relationship Id="rId128" Type="http://schemas.openxmlformats.org/officeDocument/2006/relationships/customXml" Target="../ink/ink4750.xml"/><Relationship Id="rId149" Type="http://schemas.openxmlformats.org/officeDocument/2006/relationships/customXml" Target="../ink/ink4771.xml"/><Relationship Id="rId5" Type="http://schemas.openxmlformats.org/officeDocument/2006/relationships/customXml" Target="../ink/ink4627.xml"/><Relationship Id="rId95" Type="http://schemas.openxmlformats.org/officeDocument/2006/relationships/customXml" Target="../ink/ink4717.xml"/><Relationship Id="rId160" Type="http://schemas.openxmlformats.org/officeDocument/2006/relationships/customXml" Target="../ink/ink4782.xml"/><Relationship Id="rId22" Type="http://schemas.openxmlformats.org/officeDocument/2006/relationships/customXml" Target="../ink/ink4644.xml"/><Relationship Id="rId43" Type="http://schemas.openxmlformats.org/officeDocument/2006/relationships/customXml" Target="../ink/ink4665.xml"/><Relationship Id="rId64" Type="http://schemas.openxmlformats.org/officeDocument/2006/relationships/customXml" Target="../ink/ink4686.xml"/><Relationship Id="rId118" Type="http://schemas.openxmlformats.org/officeDocument/2006/relationships/customXml" Target="../ink/ink4740.xml"/><Relationship Id="rId139" Type="http://schemas.openxmlformats.org/officeDocument/2006/relationships/customXml" Target="../ink/ink4761.xml"/><Relationship Id="rId85" Type="http://schemas.openxmlformats.org/officeDocument/2006/relationships/customXml" Target="../ink/ink4707.xml"/><Relationship Id="rId150" Type="http://schemas.openxmlformats.org/officeDocument/2006/relationships/customXml" Target="../ink/ink4772.xml"/><Relationship Id="rId171" Type="http://schemas.openxmlformats.org/officeDocument/2006/relationships/customXml" Target="../ink/ink4793.xml"/><Relationship Id="rId12" Type="http://schemas.openxmlformats.org/officeDocument/2006/relationships/customXml" Target="../ink/ink4634.xml"/><Relationship Id="rId33" Type="http://schemas.openxmlformats.org/officeDocument/2006/relationships/customXml" Target="../ink/ink4655.xml"/><Relationship Id="rId108" Type="http://schemas.openxmlformats.org/officeDocument/2006/relationships/customXml" Target="../ink/ink4730.xml"/><Relationship Id="rId129" Type="http://schemas.openxmlformats.org/officeDocument/2006/relationships/customXml" Target="../ink/ink4751.xml"/><Relationship Id="rId54" Type="http://schemas.openxmlformats.org/officeDocument/2006/relationships/customXml" Target="../ink/ink4676.xml"/><Relationship Id="rId75" Type="http://schemas.openxmlformats.org/officeDocument/2006/relationships/customXml" Target="../ink/ink4697.xml"/><Relationship Id="rId96" Type="http://schemas.openxmlformats.org/officeDocument/2006/relationships/customXml" Target="../ink/ink4718.xml"/><Relationship Id="rId140" Type="http://schemas.openxmlformats.org/officeDocument/2006/relationships/customXml" Target="../ink/ink4762.xml"/><Relationship Id="rId161" Type="http://schemas.openxmlformats.org/officeDocument/2006/relationships/customXml" Target="../ink/ink4783.xml"/><Relationship Id="rId6" Type="http://schemas.openxmlformats.org/officeDocument/2006/relationships/customXml" Target="../ink/ink4628.xml"/><Relationship Id="rId23" Type="http://schemas.openxmlformats.org/officeDocument/2006/relationships/customXml" Target="../ink/ink4645.xml"/><Relationship Id="rId28" Type="http://schemas.openxmlformats.org/officeDocument/2006/relationships/customXml" Target="../ink/ink4650.xml"/><Relationship Id="rId49" Type="http://schemas.openxmlformats.org/officeDocument/2006/relationships/customXml" Target="../ink/ink4671.xml"/><Relationship Id="rId114" Type="http://schemas.openxmlformats.org/officeDocument/2006/relationships/customXml" Target="../ink/ink4736.xml"/><Relationship Id="rId119" Type="http://schemas.openxmlformats.org/officeDocument/2006/relationships/customXml" Target="../ink/ink4741.xml"/><Relationship Id="rId44" Type="http://schemas.openxmlformats.org/officeDocument/2006/relationships/customXml" Target="../ink/ink4666.xml"/><Relationship Id="rId60" Type="http://schemas.openxmlformats.org/officeDocument/2006/relationships/customXml" Target="../ink/ink4682.xml"/><Relationship Id="rId65" Type="http://schemas.openxmlformats.org/officeDocument/2006/relationships/customXml" Target="../ink/ink4687.xml"/><Relationship Id="rId81" Type="http://schemas.openxmlformats.org/officeDocument/2006/relationships/customXml" Target="../ink/ink4703.xml"/><Relationship Id="rId86" Type="http://schemas.openxmlformats.org/officeDocument/2006/relationships/customXml" Target="../ink/ink4708.xml"/><Relationship Id="rId130" Type="http://schemas.openxmlformats.org/officeDocument/2006/relationships/customXml" Target="../ink/ink4752.xml"/><Relationship Id="rId135" Type="http://schemas.openxmlformats.org/officeDocument/2006/relationships/customXml" Target="../ink/ink4757.xml"/><Relationship Id="rId151" Type="http://schemas.openxmlformats.org/officeDocument/2006/relationships/customXml" Target="../ink/ink4773.xml"/><Relationship Id="rId156" Type="http://schemas.openxmlformats.org/officeDocument/2006/relationships/customXml" Target="../ink/ink4778.xml"/><Relationship Id="rId177" Type="http://schemas.openxmlformats.org/officeDocument/2006/relationships/customXml" Target="../ink/ink4799.xml"/><Relationship Id="rId172" Type="http://schemas.openxmlformats.org/officeDocument/2006/relationships/customXml" Target="../ink/ink4794.xml"/><Relationship Id="rId13" Type="http://schemas.openxmlformats.org/officeDocument/2006/relationships/customXml" Target="../ink/ink4635.xml"/><Relationship Id="rId18" Type="http://schemas.openxmlformats.org/officeDocument/2006/relationships/customXml" Target="../ink/ink4640.xml"/><Relationship Id="rId39" Type="http://schemas.openxmlformats.org/officeDocument/2006/relationships/customXml" Target="../ink/ink4661.xml"/><Relationship Id="rId109" Type="http://schemas.openxmlformats.org/officeDocument/2006/relationships/customXml" Target="../ink/ink4731.xml"/><Relationship Id="rId34" Type="http://schemas.openxmlformats.org/officeDocument/2006/relationships/customXml" Target="../ink/ink4656.xml"/><Relationship Id="rId50" Type="http://schemas.openxmlformats.org/officeDocument/2006/relationships/customXml" Target="../ink/ink4672.xml"/><Relationship Id="rId55" Type="http://schemas.openxmlformats.org/officeDocument/2006/relationships/customXml" Target="../ink/ink4677.xml"/><Relationship Id="rId76" Type="http://schemas.openxmlformats.org/officeDocument/2006/relationships/customXml" Target="../ink/ink4698.xml"/><Relationship Id="rId97" Type="http://schemas.openxmlformats.org/officeDocument/2006/relationships/customXml" Target="../ink/ink4719.xml"/><Relationship Id="rId104" Type="http://schemas.openxmlformats.org/officeDocument/2006/relationships/customXml" Target="../ink/ink4726.xml"/><Relationship Id="rId120" Type="http://schemas.openxmlformats.org/officeDocument/2006/relationships/customXml" Target="../ink/ink4742.xml"/><Relationship Id="rId125" Type="http://schemas.openxmlformats.org/officeDocument/2006/relationships/customXml" Target="../ink/ink4747.xml"/><Relationship Id="rId141" Type="http://schemas.openxmlformats.org/officeDocument/2006/relationships/customXml" Target="../ink/ink4763.xml"/><Relationship Id="rId146" Type="http://schemas.openxmlformats.org/officeDocument/2006/relationships/customXml" Target="../ink/ink4768.xml"/><Relationship Id="rId167" Type="http://schemas.openxmlformats.org/officeDocument/2006/relationships/customXml" Target="../ink/ink4789.xml"/><Relationship Id="rId7" Type="http://schemas.openxmlformats.org/officeDocument/2006/relationships/customXml" Target="../ink/ink4629.xml"/><Relationship Id="rId71" Type="http://schemas.openxmlformats.org/officeDocument/2006/relationships/customXml" Target="../ink/ink4693.xml"/><Relationship Id="rId92" Type="http://schemas.openxmlformats.org/officeDocument/2006/relationships/customXml" Target="../ink/ink4714.xml"/><Relationship Id="rId162" Type="http://schemas.openxmlformats.org/officeDocument/2006/relationships/customXml" Target="../ink/ink478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651.xml"/><Relationship Id="rId24" Type="http://schemas.openxmlformats.org/officeDocument/2006/relationships/customXml" Target="../ink/ink4646.xml"/><Relationship Id="rId40" Type="http://schemas.openxmlformats.org/officeDocument/2006/relationships/customXml" Target="../ink/ink4662.xml"/><Relationship Id="rId45" Type="http://schemas.openxmlformats.org/officeDocument/2006/relationships/customXml" Target="../ink/ink4667.xml"/><Relationship Id="rId66" Type="http://schemas.openxmlformats.org/officeDocument/2006/relationships/customXml" Target="../ink/ink4688.xml"/><Relationship Id="rId87" Type="http://schemas.openxmlformats.org/officeDocument/2006/relationships/customXml" Target="../ink/ink4709.xml"/><Relationship Id="rId110" Type="http://schemas.openxmlformats.org/officeDocument/2006/relationships/customXml" Target="../ink/ink4732.xml"/><Relationship Id="rId115" Type="http://schemas.openxmlformats.org/officeDocument/2006/relationships/customXml" Target="../ink/ink4737.xml"/><Relationship Id="rId131" Type="http://schemas.openxmlformats.org/officeDocument/2006/relationships/customXml" Target="../ink/ink4753.xml"/><Relationship Id="rId136" Type="http://schemas.openxmlformats.org/officeDocument/2006/relationships/customXml" Target="../ink/ink4758.xml"/><Relationship Id="rId157" Type="http://schemas.openxmlformats.org/officeDocument/2006/relationships/customXml" Target="../ink/ink4779.xml"/><Relationship Id="rId61" Type="http://schemas.openxmlformats.org/officeDocument/2006/relationships/customXml" Target="../ink/ink4683.xml"/><Relationship Id="rId82" Type="http://schemas.openxmlformats.org/officeDocument/2006/relationships/customXml" Target="../ink/ink4704.xml"/><Relationship Id="rId152" Type="http://schemas.openxmlformats.org/officeDocument/2006/relationships/customXml" Target="../ink/ink4774.xml"/><Relationship Id="rId173" Type="http://schemas.openxmlformats.org/officeDocument/2006/relationships/customXml" Target="../ink/ink4795.xml"/><Relationship Id="rId19" Type="http://schemas.openxmlformats.org/officeDocument/2006/relationships/customXml" Target="../ink/ink4641.xml"/><Relationship Id="rId14" Type="http://schemas.openxmlformats.org/officeDocument/2006/relationships/customXml" Target="../ink/ink4636.xml"/><Relationship Id="rId30" Type="http://schemas.openxmlformats.org/officeDocument/2006/relationships/customXml" Target="../ink/ink4652.xml"/><Relationship Id="rId35" Type="http://schemas.openxmlformats.org/officeDocument/2006/relationships/customXml" Target="../ink/ink4657.xml"/><Relationship Id="rId56" Type="http://schemas.openxmlformats.org/officeDocument/2006/relationships/customXml" Target="../ink/ink4678.xml"/><Relationship Id="rId77" Type="http://schemas.openxmlformats.org/officeDocument/2006/relationships/customXml" Target="../ink/ink4699.xml"/><Relationship Id="rId100" Type="http://schemas.openxmlformats.org/officeDocument/2006/relationships/customXml" Target="../ink/ink4722.xml"/><Relationship Id="rId105" Type="http://schemas.openxmlformats.org/officeDocument/2006/relationships/customXml" Target="../ink/ink4727.xml"/><Relationship Id="rId126" Type="http://schemas.openxmlformats.org/officeDocument/2006/relationships/customXml" Target="../ink/ink4748.xml"/><Relationship Id="rId147" Type="http://schemas.openxmlformats.org/officeDocument/2006/relationships/customXml" Target="../ink/ink4769.xml"/><Relationship Id="rId168" Type="http://schemas.openxmlformats.org/officeDocument/2006/relationships/customXml" Target="../ink/ink4790.xml"/><Relationship Id="rId8" Type="http://schemas.openxmlformats.org/officeDocument/2006/relationships/customXml" Target="../ink/ink4630.xml"/><Relationship Id="rId51" Type="http://schemas.openxmlformats.org/officeDocument/2006/relationships/customXml" Target="../ink/ink4673.xml"/><Relationship Id="rId72" Type="http://schemas.openxmlformats.org/officeDocument/2006/relationships/customXml" Target="../ink/ink4694.xml"/><Relationship Id="rId93" Type="http://schemas.openxmlformats.org/officeDocument/2006/relationships/customXml" Target="../ink/ink4715.xml"/><Relationship Id="rId98" Type="http://schemas.openxmlformats.org/officeDocument/2006/relationships/customXml" Target="../ink/ink4720.xml"/><Relationship Id="rId121" Type="http://schemas.openxmlformats.org/officeDocument/2006/relationships/customXml" Target="../ink/ink4743.xml"/><Relationship Id="rId142" Type="http://schemas.openxmlformats.org/officeDocument/2006/relationships/customXml" Target="../ink/ink4764.xml"/><Relationship Id="rId163" Type="http://schemas.openxmlformats.org/officeDocument/2006/relationships/customXml" Target="../ink/ink4785.xml"/><Relationship Id="rId3" Type="http://schemas.openxmlformats.org/officeDocument/2006/relationships/image" Target="../media/image55.png"/><Relationship Id="rId25" Type="http://schemas.openxmlformats.org/officeDocument/2006/relationships/customXml" Target="../ink/ink4647.xml"/><Relationship Id="rId46" Type="http://schemas.openxmlformats.org/officeDocument/2006/relationships/customXml" Target="../ink/ink4668.xml"/><Relationship Id="rId67" Type="http://schemas.openxmlformats.org/officeDocument/2006/relationships/customXml" Target="../ink/ink4689.xml"/><Relationship Id="rId116" Type="http://schemas.openxmlformats.org/officeDocument/2006/relationships/customXml" Target="../ink/ink4738.xml"/><Relationship Id="rId137" Type="http://schemas.openxmlformats.org/officeDocument/2006/relationships/customXml" Target="../ink/ink4759.xml"/><Relationship Id="rId158" Type="http://schemas.openxmlformats.org/officeDocument/2006/relationships/customXml" Target="../ink/ink4780.xml"/><Relationship Id="rId20" Type="http://schemas.openxmlformats.org/officeDocument/2006/relationships/customXml" Target="../ink/ink4642.xml"/><Relationship Id="rId41" Type="http://schemas.openxmlformats.org/officeDocument/2006/relationships/customXml" Target="../ink/ink4663.xml"/><Relationship Id="rId62" Type="http://schemas.openxmlformats.org/officeDocument/2006/relationships/customXml" Target="../ink/ink4684.xml"/><Relationship Id="rId83" Type="http://schemas.openxmlformats.org/officeDocument/2006/relationships/customXml" Target="../ink/ink4705.xml"/><Relationship Id="rId88" Type="http://schemas.openxmlformats.org/officeDocument/2006/relationships/customXml" Target="../ink/ink4710.xml"/><Relationship Id="rId111" Type="http://schemas.openxmlformats.org/officeDocument/2006/relationships/customXml" Target="../ink/ink4733.xml"/><Relationship Id="rId132" Type="http://schemas.openxmlformats.org/officeDocument/2006/relationships/customXml" Target="../ink/ink4754.xml"/><Relationship Id="rId153" Type="http://schemas.openxmlformats.org/officeDocument/2006/relationships/customXml" Target="../ink/ink4775.xml"/><Relationship Id="rId174" Type="http://schemas.openxmlformats.org/officeDocument/2006/relationships/customXml" Target="../ink/ink4796.xml"/><Relationship Id="rId15" Type="http://schemas.openxmlformats.org/officeDocument/2006/relationships/customXml" Target="../ink/ink4637.xml"/><Relationship Id="rId36" Type="http://schemas.openxmlformats.org/officeDocument/2006/relationships/customXml" Target="../ink/ink4658.xml"/><Relationship Id="rId57" Type="http://schemas.openxmlformats.org/officeDocument/2006/relationships/customXml" Target="../ink/ink4679.xml"/><Relationship Id="rId106" Type="http://schemas.openxmlformats.org/officeDocument/2006/relationships/customXml" Target="../ink/ink4728.xml"/><Relationship Id="rId127" Type="http://schemas.openxmlformats.org/officeDocument/2006/relationships/customXml" Target="../ink/ink4749.xml"/><Relationship Id="rId10" Type="http://schemas.openxmlformats.org/officeDocument/2006/relationships/customXml" Target="../ink/ink4632.xml"/><Relationship Id="rId31" Type="http://schemas.openxmlformats.org/officeDocument/2006/relationships/customXml" Target="../ink/ink4653.xml"/><Relationship Id="rId52" Type="http://schemas.openxmlformats.org/officeDocument/2006/relationships/customXml" Target="../ink/ink4674.xml"/><Relationship Id="rId73" Type="http://schemas.openxmlformats.org/officeDocument/2006/relationships/customXml" Target="../ink/ink4695.xml"/><Relationship Id="rId78" Type="http://schemas.openxmlformats.org/officeDocument/2006/relationships/customXml" Target="../ink/ink4700.xml"/><Relationship Id="rId94" Type="http://schemas.openxmlformats.org/officeDocument/2006/relationships/customXml" Target="../ink/ink4716.xml"/><Relationship Id="rId99" Type="http://schemas.openxmlformats.org/officeDocument/2006/relationships/customXml" Target="../ink/ink4721.xml"/><Relationship Id="rId101" Type="http://schemas.openxmlformats.org/officeDocument/2006/relationships/customXml" Target="../ink/ink4723.xml"/><Relationship Id="rId122" Type="http://schemas.openxmlformats.org/officeDocument/2006/relationships/customXml" Target="../ink/ink4744.xml"/><Relationship Id="rId143" Type="http://schemas.openxmlformats.org/officeDocument/2006/relationships/customXml" Target="../ink/ink4765.xml"/><Relationship Id="rId148" Type="http://schemas.openxmlformats.org/officeDocument/2006/relationships/customXml" Target="../ink/ink4770.xml"/><Relationship Id="rId164" Type="http://schemas.openxmlformats.org/officeDocument/2006/relationships/customXml" Target="../ink/ink4786.xml"/><Relationship Id="rId169" Type="http://schemas.openxmlformats.org/officeDocument/2006/relationships/customXml" Target="../ink/ink4791.xml"/><Relationship Id="rId4" Type="http://schemas.openxmlformats.org/officeDocument/2006/relationships/image" Target="../media/image56.png"/><Relationship Id="rId9" Type="http://schemas.openxmlformats.org/officeDocument/2006/relationships/customXml" Target="../ink/ink4631.xml"/><Relationship Id="rId26" Type="http://schemas.openxmlformats.org/officeDocument/2006/relationships/customXml" Target="../ink/ink4648.xml"/><Relationship Id="rId47" Type="http://schemas.openxmlformats.org/officeDocument/2006/relationships/customXml" Target="../ink/ink4669.xml"/><Relationship Id="rId68" Type="http://schemas.openxmlformats.org/officeDocument/2006/relationships/customXml" Target="../ink/ink4690.xml"/><Relationship Id="rId89" Type="http://schemas.openxmlformats.org/officeDocument/2006/relationships/customXml" Target="../ink/ink4711.xml"/><Relationship Id="rId112" Type="http://schemas.openxmlformats.org/officeDocument/2006/relationships/customXml" Target="../ink/ink4734.xml"/><Relationship Id="rId133" Type="http://schemas.openxmlformats.org/officeDocument/2006/relationships/customXml" Target="../ink/ink4755.xml"/><Relationship Id="rId154" Type="http://schemas.openxmlformats.org/officeDocument/2006/relationships/customXml" Target="../ink/ink4776.xml"/><Relationship Id="rId175" Type="http://schemas.openxmlformats.org/officeDocument/2006/relationships/customXml" Target="../ink/ink4797.xml"/><Relationship Id="rId16" Type="http://schemas.openxmlformats.org/officeDocument/2006/relationships/customXml" Target="../ink/ink4638.xml"/><Relationship Id="rId37" Type="http://schemas.openxmlformats.org/officeDocument/2006/relationships/customXml" Target="../ink/ink4659.xml"/><Relationship Id="rId58" Type="http://schemas.openxmlformats.org/officeDocument/2006/relationships/customXml" Target="../ink/ink4680.xml"/><Relationship Id="rId79" Type="http://schemas.openxmlformats.org/officeDocument/2006/relationships/customXml" Target="../ink/ink4701.xml"/><Relationship Id="rId102" Type="http://schemas.openxmlformats.org/officeDocument/2006/relationships/customXml" Target="../ink/ink4724.xml"/><Relationship Id="rId123" Type="http://schemas.openxmlformats.org/officeDocument/2006/relationships/customXml" Target="../ink/ink4745.xml"/><Relationship Id="rId144" Type="http://schemas.openxmlformats.org/officeDocument/2006/relationships/customXml" Target="../ink/ink4766.xml"/><Relationship Id="rId90" Type="http://schemas.openxmlformats.org/officeDocument/2006/relationships/customXml" Target="../ink/ink4712.xml"/><Relationship Id="rId165" Type="http://schemas.openxmlformats.org/officeDocument/2006/relationships/customXml" Target="../ink/ink4787.xml"/><Relationship Id="rId27" Type="http://schemas.openxmlformats.org/officeDocument/2006/relationships/customXml" Target="../ink/ink4649.xml"/><Relationship Id="rId48" Type="http://schemas.openxmlformats.org/officeDocument/2006/relationships/customXml" Target="../ink/ink4670.xml"/><Relationship Id="rId69" Type="http://schemas.openxmlformats.org/officeDocument/2006/relationships/customXml" Target="../ink/ink4691.xml"/><Relationship Id="rId113" Type="http://schemas.openxmlformats.org/officeDocument/2006/relationships/customXml" Target="../ink/ink4735.xml"/><Relationship Id="rId134" Type="http://schemas.openxmlformats.org/officeDocument/2006/relationships/customXml" Target="../ink/ink4756.xml"/><Relationship Id="rId80" Type="http://schemas.openxmlformats.org/officeDocument/2006/relationships/customXml" Target="../ink/ink4702.xml"/><Relationship Id="rId155" Type="http://schemas.openxmlformats.org/officeDocument/2006/relationships/customXml" Target="../ink/ink4777.xml"/><Relationship Id="rId176" Type="http://schemas.openxmlformats.org/officeDocument/2006/relationships/customXml" Target="../ink/ink4798.xml"/><Relationship Id="rId17" Type="http://schemas.openxmlformats.org/officeDocument/2006/relationships/customXml" Target="../ink/ink4639.xml"/><Relationship Id="rId38" Type="http://schemas.openxmlformats.org/officeDocument/2006/relationships/customXml" Target="../ink/ink4660.xml"/><Relationship Id="rId59" Type="http://schemas.openxmlformats.org/officeDocument/2006/relationships/customXml" Target="../ink/ink4681.xml"/><Relationship Id="rId103" Type="http://schemas.openxmlformats.org/officeDocument/2006/relationships/customXml" Target="../ink/ink4725.xml"/><Relationship Id="rId124" Type="http://schemas.openxmlformats.org/officeDocument/2006/relationships/customXml" Target="../ink/ink4746.xml"/><Relationship Id="rId70" Type="http://schemas.openxmlformats.org/officeDocument/2006/relationships/customXml" Target="../ink/ink4692.xml"/><Relationship Id="rId91" Type="http://schemas.openxmlformats.org/officeDocument/2006/relationships/customXml" Target="../ink/ink4713.xml"/><Relationship Id="rId145" Type="http://schemas.openxmlformats.org/officeDocument/2006/relationships/customXml" Target="../ink/ink4767.xml"/><Relationship Id="rId166" Type="http://schemas.openxmlformats.org/officeDocument/2006/relationships/customXml" Target="../ink/ink4788.xml"/><Relationship Id="rId1" Type="http://schemas.openxmlformats.org/officeDocument/2006/relationships/tags" Target="../tags/tag113.xml"/></Relationships>
</file>

<file path=ppt/slides/_rels/slide5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13.xml"/><Relationship Id="rId21" Type="http://schemas.openxmlformats.org/officeDocument/2006/relationships/customXml" Target="../ink/ink4817.xml"/><Relationship Id="rId42" Type="http://schemas.openxmlformats.org/officeDocument/2006/relationships/customXml" Target="../ink/ink4838.xml"/><Relationship Id="rId63" Type="http://schemas.openxmlformats.org/officeDocument/2006/relationships/customXml" Target="../ink/ink4859.xml"/><Relationship Id="rId84" Type="http://schemas.openxmlformats.org/officeDocument/2006/relationships/customXml" Target="../ink/ink4880.xml"/><Relationship Id="rId138" Type="http://schemas.openxmlformats.org/officeDocument/2006/relationships/customXml" Target="../ink/ink4934.xml"/><Relationship Id="rId159" Type="http://schemas.openxmlformats.org/officeDocument/2006/relationships/customXml" Target="../ink/ink4955.xml"/><Relationship Id="rId170" Type="http://schemas.openxmlformats.org/officeDocument/2006/relationships/customXml" Target="../ink/ink4966.xml"/><Relationship Id="rId191" Type="http://schemas.openxmlformats.org/officeDocument/2006/relationships/customXml" Target="../ink/ink4987.xml"/><Relationship Id="rId205" Type="http://schemas.openxmlformats.org/officeDocument/2006/relationships/customXml" Target="../ink/ink5001.xml"/><Relationship Id="rId107" Type="http://schemas.openxmlformats.org/officeDocument/2006/relationships/customXml" Target="../ink/ink4903.xml"/><Relationship Id="rId11" Type="http://schemas.openxmlformats.org/officeDocument/2006/relationships/customXml" Target="../ink/ink4807.xml"/><Relationship Id="rId32" Type="http://schemas.openxmlformats.org/officeDocument/2006/relationships/customXml" Target="../ink/ink4828.xml"/><Relationship Id="rId53" Type="http://schemas.openxmlformats.org/officeDocument/2006/relationships/customXml" Target="../ink/ink4849.xml"/><Relationship Id="rId74" Type="http://schemas.openxmlformats.org/officeDocument/2006/relationships/customXml" Target="../ink/ink4870.xml"/><Relationship Id="rId128" Type="http://schemas.openxmlformats.org/officeDocument/2006/relationships/customXml" Target="../ink/ink4924.xml"/><Relationship Id="rId149" Type="http://schemas.openxmlformats.org/officeDocument/2006/relationships/customXml" Target="../ink/ink4945.xml"/><Relationship Id="rId5" Type="http://schemas.openxmlformats.org/officeDocument/2006/relationships/customXml" Target="../ink/ink4801.xml"/><Relationship Id="rId95" Type="http://schemas.openxmlformats.org/officeDocument/2006/relationships/customXml" Target="../ink/ink4891.xml"/><Relationship Id="rId160" Type="http://schemas.openxmlformats.org/officeDocument/2006/relationships/customXml" Target="../ink/ink4956.xml"/><Relationship Id="rId181" Type="http://schemas.openxmlformats.org/officeDocument/2006/relationships/customXml" Target="../ink/ink4977.xml"/><Relationship Id="rId216" Type="http://schemas.openxmlformats.org/officeDocument/2006/relationships/customXml" Target="../ink/ink5012.xml"/><Relationship Id="rId22" Type="http://schemas.openxmlformats.org/officeDocument/2006/relationships/customXml" Target="../ink/ink4818.xml"/><Relationship Id="rId43" Type="http://schemas.openxmlformats.org/officeDocument/2006/relationships/customXml" Target="../ink/ink4839.xml"/><Relationship Id="rId64" Type="http://schemas.openxmlformats.org/officeDocument/2006/relationships/customXml" Target="../ink/ink4860.xml"/><Relationship Id="rId118" Type="http://schemas.openxmlformats.org/officeDocument/2006/relationships/customXml" Target="../ink/ink4914.xml"/><Relationship Id="rId139" Type="http://schemas.openxmlformats.org/officeDocument/2006/relationships/customXml" Target="../ink/ink4935.xml"/><Relationship Id="rId85" Type="http://schemas.openxmlformats.org/officeDocument/2006/relationships/customXml" Target="../ink/ink4881.xml"/><Relationship Id="rId150" Type="http://schemas.openxmlformats.org/officeDocument/2006/relationships/customXml" Target="../ink/ink4946.xml"/><Relationship Id="rId171" Type="http://schemas.openxmlformats.org/officeDocument/2006/relationships/customXml" Target="../ink/ink4967.xml"/><Relationship Id="rId192" Type="http://schemas.openxmlformats.org/officeDocument/2006/relationships/customXml" Target="../ink/ink4988.xml"/><Relationship Id="rId206" Type="http://schemas.openxmlformats.org/officeDocument/2006/relationships/customXml" Target="../ink/ink5002.xml"/><Relationship Id="rId12" Type="http://schemas.openxmlformats.org/officeDocument/2006/relationships/customXml" Target="../ink/ink4808.xml"/><Relationship Id="rId33" Type="http://schemas.openxmlformats.org/officeDocument/2006/relationships/customXml" Target="../ink/ink4829.xml"/><Relationship Id="rId108" Type="http://schemas.openxmlformats.org/officeDocument/2006/relationships/customXml" Target="../ink/ink4904.xml"/><Relationship Id="rId129" Type="http://schemas.openxmlformats.org/officeDocument/2006/relationships/customXml" Target="../ink/ink4925.xml"/><Relationship Id="rId54" Type="http://schemas.openxmlformats.org/officeDocument/2006/relationships/customXml" Target="../ink/ink4850.xml"/><Relationship Id="rId75" Type="http://schemas.openxmlformats.org/officeDocument/2006/relationships/customXml" Target="../ink/ink4871.xml"/><Relationship Id="rId96" Type="http://schemas.openxmlformats.org/officeDocument/2006/relationships/customXml" Target="../ink/ink4892.xml"/><Relationship Id="rId140" Type="http://schemas.openxmlformats.org/officeDocument/2006/relationships/customXml" Target="../ink/ink4936.xml"/><Relationship Id="rId161" Type="http://schemas.openxmlformats.org/officeDocument/2006/relationships/customXml" Target="../ink/ink4957.xml"/><Relationship Id="rId182" Type="http://schemas.openxmlformats.org/officeDocument/2006/relationships/customXml" Target="../ink/ink4978.xml"/><Relationship Id="rId217" Type="http://schemas.openxmlformats.org/officeDocument/2006/relationships/customXml" Target="../ink/ink5013.xml"/><Relationship Id="rId6" Type="http://schemas.openxmlformats.org/officeDocument/2006/relationships/customXml" Target="../ink/ink4802.xml"/><Relationship Id="rId23" Type="http://schemas.openxmlformats.org/officeDocument/2006/relationships/customXml" Target="../ink/ink4819.xml"/><Relationship Id="rId119" Type="http://schemas.openxmlformats.org/officeDocument/2006/relationships/customXml" Target="../ink/ink4915.xml"/><Relationship Id="rId44" Type="http://schemas.openxmlformats.org/officeDocument/2006/relationships/customXml" Target="../ink/ink4840.xml"/><Relationship Id="rId65" Type="http://schemas.openxmlformats.org/officeDocument/2006/relationships/customXml" Target="../ink/ink4861.xml"/><Relationship Id="rId86" Type="http://schemas.openxmlformats.org/officeDocument/2006/relationships/customXml" Target="../ink/ink4882.xml"/><Relationship Id="rId130" Type="http://schemas.openxmlformats.org/officeDocument/2006/relationships/customXml" Target="../ink/ink4926.xml"/><Relationship Id="rId151" Type="http://schemas.openxmlformats.org/officeDocument/2006/relationships/customXml" Target="../ink/ink4947.xml"/><Relationship Id="rId172" Type="http://schemas.openxmlformats.org/officeDocument/2006/relationships/customXml" Target="../ink/ink4968.xml"/><Relationship Id="rId193" Type="http://schemas.openxmlformats.org/officeDocument/2006/relationships/customXml" Target="../ink/ink4989.xml"/><Relationship Id="rId207" Type="http://schemas.openxmlformats.org/officeDocument/2006/relationships/customXml" Target="../ink/ink5003.xml"/><Relationship Id="rId13" Type="http://schemas.openxmlformats.org/officeDocument/2006/relationships/customXml" Target="../ink/ink4809.xml"/><Relationship Id="rId109" Type="http://schemas.openxmlformats.org/officeDocument/2006/relationships/customXml" Target="../ink/ink4905.xml"/><Relationship Id="rId34" Type="http://schemas.openxmlformats.org/officeDocument/2006/relationships/customXml" Target="../ink/ink4830.xml"/><Relationship Id="rId55" Type="http://schemas.openxmlformats.org/officeDocument/2006/relationships/customXml" Target="../ink/ink4851.xml"/><Relationship Id="rId76" Type="http://schemas.openxmlformats.org/officeDocument/2006/relationships/customXml" Target="../ink/ink4872.xml"/><Relationship Id="rId97" Type="http://schemas.openxmlformats.org/officeDocument/2006/relationships/customXml" Target="../ink/ink4893.xml"/><Relationship Id="rId120" Type="http://schemas.openxmlformats.org/officeDocument/2006/relationships/customXml" Target="../ink/ink4916.xml"/><Relationship Id="rId141" Type="http://schemas.openxmlformats.org/officeDocument/2006/relationships/customXml" Target="../ink/ink4937.xml"/><Relationship Id="rId7" Type="http://schemas.openxmlformats.org/officeDocument/2006/relationships/customXml" Target="../ink/ink4803.xml"/><Relationship Id="rId162" Type="http://schemas.openxmlformats.org/officeDocument/2006/relationships/customXml" Target="../ink/ink4958.xml"/><Relationship Id="rId183" Type="http://schemas.openxmlformats.org/officeDocument/2006/relationships/customXml" Target="../ink/ink4979.xml"/><Relationship Id="rId218" Type="http://schemas.openxmlformats.org/officeDocument/2006/relationships/customXml" Target="../ink/ink5014.xml"/><Relationship Id="rId24" Type="http://schemas.openxmlformats.org/officeDocument/2006/relationships/customXml" Target="../ink/ink4820.xml"/><Relationship Id="rId45" Type="http://schemas.openxmlformats.org/officeDocument/2006/relationships/customXml" Target="../ink/ink4841.xml"/><Relationship Id="rId66" Type="http://schemas.openxmlformats.org/officeDocument/2006/relationships/customXml" Target="../ink/ink4862.xml"/><Relationship Id="rId87" Type="http://schemas.openxmlformats.org/officeDocument/2006/relationships/customXml" Target="../ink/ink4883.xml"/><Relationship Id="rId110" Type="http://schemas.openxmlformats.org/officeDocument/2006/relationships/customXml" Target="../ink/ink4906.xml"/><Relationship Id="rId131" Type="http://schemas.openxmlformats.org/officeDocument/2006/relationships/customXml" Target="../ink/ink4927.xml"/><Relationship Id="rId152" Type="http://schemas.openxmlformats.org/officeDocument/2006/relationships/customXml" Target="../ink/ink4948.xml"/><Relationship Id="rId173" Type="http://schemas.openxmlformats.org/officeDocument/2006/relationships/customXml" Target="../ink/ink4969.xml"/><Relationship Id="rId194" Type="http://schemas.openxmlformats.org/officeDocument/2006/relationships/customXml" Target="../ink/ink4990.xml"/><Relationship Id="rId208" Type="http://schemas.openxmlformats.org/officeDocument/2006/relationships/customXml" Target="../ink/ink5004.xml"/><Relationship Id="rId14" Type="http://schemas.openxmlformats.org/officeDocument/2006/relationships/customXml" Target="../ink/ink4810.xml"/><Relationship Id="rId35" Type="http://schemas.openxmlformats.org/officeDocument/2006/relationships/customXml" Target="../ink/ink4831.xml"/><Relationship Id="rId56" Type="http://schemas.openxmlformats.org/officeDocument/2006/relationships/customXml" Target="../ink/ink4852.xml"/><Relationship Id="rId77" Type="http://schemas.openxmlformats.org/officeDocument/2006/relationships/customXml" Target="../ink/ink4873.xml"/><Relationship Id="rId100" Type="http://schemas.openxmlformats.org/officeDocument/2006/relationships/customXml" Target="../ink/ink4896.xml"/><Relationship Id="rId8" Type="http://schemas.openxmlformats.org/officeDocument/2006/relationships/customXml" Target="../ink/ink4804.xml"/><Relationship Id="rId51" Type="http://schemas.openxmlformats.org/officeDocument/2006/relationships/customXml" Target="../ink/ink4847.xml"/><Relationship Id="rId72" Type="http://schemas.openxmlformats.org/officeDocument/2006/relationships/customXml" Target="../ink/ink4868.xml"/><Relationship Id="rId93" Type="http://schemas.openxmlformats.org/officeDocument/2006/relationships/customXml" Target="../ink/ink4889.xml"/><Relationship Id="rId98" Type="http://schemas.openxmlformats.org/officeDocument/2006/relationships/customXml" Target="../ink/ink4894.xml"/><Relationship Id="rId121" Type="http://schemas.openxmlformats.org/officeDocument/2006/relationships/customXml" Target="../ink/ink4917.xml"/><Relationship Id="rId142" Type="http://schemas.openxmlformats.org/officeDocument/2006/relationships/customXml" Target="../ink/ink4938.xml"/><Relationship Id="rId163" Type="http://schemas.openxmlformats.org/officeDocument/2006/relationships/customXml" Target="../ink/ink4959.xml"/><Relationship Id="rId184" Type="http://schemas.openxmlformats.org/officeDocument/2006/relationships/customXml" Target="../ink/ink4980.xml"/><Relationship Id="rId189" Type="http://schemas.openxmlformats.org/officeDocument/2006/relationships/customXml" Target="../ink/ink4985.xml"/><Relationship Id="rId219" Type="http://schemas.openxmlformats.org/officeDocument/2006/relationships/customXml" Target="../ink/ink5015.xml"/><Relationship Id="rId3" Type="http://schemas.openxmlformats.org/officeDocument/2006/relationships/image" Target="../media/image56.png"/><Relationship Id="rId214" Type="http://schemas.openxmlformats.org/officeDocument/2006/relationships/customXml" Target="../ink/ink5010.xml"/><Relationship Id="rId25" Type="http://schemas.openxmlformats.org/officeDocument/2006/relationships/customXml" Target="../ink/ink4821.xml"/><Relationship Id="rId46" Type="http://schemas.openxmlformats.org/officeDocument/2006/relationships/customXml" Target="../ink/ink4842.xml"/><Relationship Id="rId67" Type="http://schemas.openxmlformats.org/officeDocument/2006/relationships/customXml" Target="../ink/ink4863.xml"/><Relationship Id="rId116" Type="http://schemas.openxmlformats.org/officeDocument/2006/relationships/customXml" Target="../ink/ink4912.xml"/><Relationship Id="rId137" Type="http://schemas.openxmlformats.org/officeDocument/2006/relationships/customXml" Target="../ink/ink4933.xml"/><Relationship Id="rId158" Type="http://schemas.openxmlformats.org/officeDocument/2006/relationships/customXml" Target="../ink/ink4954.xml"/><Relationship Id="rId20" Type="http://schemas.openxmlformats.org/officeDocument/2006/relationships/customXml" Target="../ink/ink4816.xml"/><Relationship Id="rId41" Type="http://schemas.openxmlformats.org/officeDocument/2006/relationships/customXml" Target="../ink/ink4837.xml"/><Relationship Id="rId62" Type="http://schemas.openxmlformats.org/officeDocument/2006/relationships/customXml" Target="../ink/ink4858.xml"/><Relationship Id="rId83" Type="http://schemas.openxmlformats.org/officeDocument/2006/relationships/customXml" Target="../ink/ink4879.xml"/><Relationship Id="rId88" Type="http://schemas.openxmlformats.org/officeDocument/2006/relationships/customXml" Target="../ink/ink4884.xml"/><Relationship Id="rId111" Type="http://schemas.openxmlformats.org/officeDocument/2006/relationships/customXml" Target="../ink/ink4907.xml"/><Relationship Id="rId132" Type="http://schemas.openxmlformats.org/officeDocument/2006/relationships/customXml" Target="../ink/ink4928.xml"/><Relationship Id="rId153" Type="http://schemas.openxmlformats.org/officeDocument/2006/relationships/customXml" Target="../ink/ink4949.xml"/><Relationship Id="rId174" Type="http://schemas.openxmlformats.org/officeDocument/2006/relationships/customXml" Target="../ink/ink4970.xml"/><Relationship Id="rId179" Type="http://schemas.openxmlformats.org/officeDocument/2006/relationships/customXml" Target="../ink/ink4975.xml"/><Relationship Id="rId195" Type="http://schemas.openxmlformats.org/officeDocument/2006/relationships/customXml" Target="../ink/ink4991.xml"/><Relationship Id="rId209" Type="http://schemas.openxmlformats.org/officeDocument/2006/relationships/customXml" Target="../ink/ink5005.xml"/><Relationship Id="rId190" Type="http://schemas.openxmlformats.org/officeDocument/2006/relationships/customXml" Target="../ink/ink4986.xml"/><Relationship Id="rId204" Type="http://schemas.openxmlformats.org/officeDocument/2006/relationships/customXml" Target="../ink/ink5000.xml"/><Relationship Id="rId220" Type="http://schemas.openxmlformats.org/officeDocument/2006/relationships/customXml" Target="../ink/ink5016.xml"/><Relationship Id="rId15" Type="http://schemas.openxmlformats.org/officeDocument/2006/relationships/customXml" Target="../ink/ink4811.xml"/><Relationship Id="rId36" Type="http://schemas.openxmlformats.org/officeDocument/2006/relationships/customXml" Target="../ink/ink4832.xml"/><Relationship Id="rId57" Type="http://schemas.openxmlformats.org/officeDocument/2006/relationships/customXml" Target="../ink/ink4853.xml"/><Relationship Id="rId106" Type="http://schemas.openxmlformats.org/officeDocument/2006/relationships/customXml" Target="../ink/ink4902.xml"/><Relationship Id="rId127" Type="http://schemas.openxmlformats.org/officeDocument/2006/relationships/customXml" Target="../ink/ink4923.xml"/><Relationship Id="rId10" Type="http://schemas.openxmlformats.org/officeDocument/2006/relationships/customXml" Target="../ink/ink4806.xml"/><Relationship Id="rId31" Type="http://schemas.openxmlformats.org/officeDocument/2006/relationships/customXml" Target="../ink/ink4827.xml"/><Relationship Id="rId52" Type="http://schemas.openxmlformats.org/officeDocument/2006/relationships/customXml" Target="../ink/ink4848.xml"/><Relationship Id="rId73" Type="http://schemas.openxmlformats.org/officeDocument/2006/relationships/customXml" Target="../ink/ink4869.xml"/><Relationship Id="rId78" Type="http://schemas.openxmlformats.org/officeDocument/2006/relationships/customXml" Target="../ink/ink4874.xml"/><Relationship Id="rId94" Type="http://schemas.openxmlformats.org/officeDocument/2006/relationships/customXml" Target="../ink/ink4890.xml"/><Relationship Id="rId99" Type="http://schemas.openxmlformats.org/officeDocument/2006/relationships/customXml" Target="../ink/ink4895.xml"/><Relationship Id="rId101" Type="http://schemas.openxmlformats.org/officeDocument/2006/relationships/customXml" Target="../ink/ink4897.xml"/><Relationship Id="rId122" Type="http://schemas.openxmlformats.org/officeDocument/2006/relationships/customXml" Target="../ink/ink4918.xml"/><Relationship Id="rId143" Type="http://schemas.openxmlformats.org/officeDocument/2006/relationships/customXml" Target="../ink/ink4939.xml"/><Relationship Id="rId148" Type="http://schemas.openxmlformats.org/officeDocument/2006/relationships/customXml" Target="../ink/ink4944.xml"/><Relationship Id="rId164" Type="http://schemas.openxmlformats.org/officeDocument/2006/relationships/customXml" Target="../ink/ink4960.xml"/><Relationship Id="rId169" Type="http://schemas.openxmlformats.org/officeDocument/2006/relationships/customXml" Target="../ink/ink4965.xml"/><Relationship Id="rId185" Type="http://schemas.openxmlformats.org/officeDocument/2006/relationships/customXml" Target="../ink/ink4981.xml"/><Relationship Id="rId4" Type="http://schemas.openxmlformats.org/officeDocument/2006/relationships/customXml" Target="../ink/ink4800.xml"/><Relationship Id="rId9" Type="http://schemas.openxmlformats.org/officeDocument/2006/relationships/customXml" Target="../ink/ink4805.xml"/><Relationship Id="rId180" Type="http://schemas.openxmlformats.org/officeDocument/2006/relationships/customXml" Target="../ink/ink4976.xml"/><Relationship Id="rId210" Type="http://schemas.openxmlformats.org/officeDocument/2006/relationships/customXml" Target="../ink/ink5006.xml"/><Relationship Id="rId215" Type="http://schemas.openxmlformats.org/officeDocument/2006/relationships/customXml" Target="../ink/ink5011.xml"/><Relationship Id="rId26" Type="http://schemas.openxmlformats.org/officeDocument/2006/relationships/customXml" Target="../ink/ink4822.xml"/><Relationship Id="rId47" Type="http://schemas.openxmlformats.org/officeDocument/2006/relationships/customXml" Target="../ink/ink4843.xml"/><Relationship Id="rId68" Type="http://schemas.openxmlformats.org/officeDocument/2006/relationships/customXml" Target="../ink/ink4864.xml"/><Relationship Id="rId89" Type="http://schemas.openxmlformats.org/officeDocument/2006/relationships/customXml" Target="../ink/ink4885.xml"/><Relationship Id="rId112" Type="http://schemas.openxmlformats.org/officeDocument/2006/relationships/customXml" Target="../ink/ink4908.xml"/><Relationship Id="rId133" Type="http://schemas.openxmlformats.org/officeDocument/2006/relationships/customXml" Target="../ink/ink4929.xml"/><Relationship Id="rId154" Type="http://schemas.openxmlformats.org/officeDocument/2006/relationships/customXml" Target="../ink/ink4950.xml"/><Relationship Id="rId175" Type="http://schemas.openxmlformats.org/officeDocument/2006/relationships/customXml" Target="../ink/ink4971.xml"/><Relationship Id="rId196" Type="http://schemas.openxmlformats.org/officeDocument/2006/relationships/customXml" Target="../ink/ink4992.xml"/><Relationship Id="rId200" Type="http://schemas.openxmlformats.org/officeDocument/2006/relationships/customXml" Target="../ink/ink4996.xml"/><Relationship Id="rId16" Type="http://schemas.openxmlformats.org/officeDocument/2006/relationships/customXml" Target="../ink/ink4812.xml"/><Relationship Id="rId221" Type="http://schemas.openxmlformats.org/officeDocument/2006/relationships/customXml" Target="../ink/ink5017.xml"/><Relationship Id="rId37" Type="http://schemas.openxmlformats.org/officeDocument/2006/relationships/customXml" Target="../ink/ink4833.xml"/><Relationship Id="rId58" Type="http://schemas.openxmlformats.org/officeDocument/2006/relationships/customXml" Target="../ink/ink4854.xml"/><Relationship Id="rId79" Type="http://schemas.openxmlformats.org/officeDocument/2006/relationships/customXml" Target="../ink/ink4875.xml"/><Relationship Id="rId102" Type="http://schemas.openxmlformats.org/officeDocument/2006/relationships/customXml" Target="../ink/ink4898.xml"/><Relationship Id="rId123" Type="http://schemas.openxmlformats.org/officeDocument/2006/relationships/customXml" Target="../ink/ink4919.xml"/><Relationship Id="rId144" Type="http://schemas.openxmlformats.org/officeDocument/2006/relationships/customXml" Target="../ink/ink4940.xml"/><Relationship Id="rId90" Type="http://schemas.openxmlformats.org/officeDocument/2006/relationships/customXml" Target="../ink/ink4886.xml"/><Relationship Id="rId165" Type="http://schemas.openxmlformats.org/officeDocument/2006/relationships/customXml" Target="../ink/ink4961.xml"/><Relationship Id="rId186" Type="http://schemas.openxmlformats.org/officeDocument/2006/relationships/customXml" Target="../ink/ink4982.xml"/><Relationship Id="rId211" Type="http://schemas.openxmlformats.org/officeDocument/2006/relationships/customXml" Target="../ink/ink5007.xml"/><Relationship Id="rId27" Type="http://schemas.openxmlformats.org/officeDocument/2006/relationships/customXml" Target="../ink/ink4823.xml"/><Relationship Id="rId48" Type="http://schemas.openxmlformats.org/officeDocument/2006/relationships/customXml" Target="../ink/ink4844.xml"/><Relationship Id="rId69" Type="http://schemas.openxmlformats.org/officeDocument/2006/relationships/customXml" Target="../ink/ink4865.xml"/><Relationship Id="rId113" Type="http://schemas.openxmlformats.org/officeDocument/2006/relationships/customXml" Target="../ink/ink4909.xml"/><Relationship Id="rId134" Type="http://schemas.openxmlformats.org/officeDocument/2006/relationships/customXml" Target="../ink/ink4930.xml"/><Relationship Id="rId80" Type="http://schemas.openxmlformats.org/officeDocument/2006/relationships/customXml" Target="../ink/ink4876.xml"/><Relationship Id="rId155" Type="http://schemas.openxmlformats.org/officeDocument/2006/relationships/customXml" Target="../ink/ink4951.xml"/><Relationship Id="rId176" Type="http://schemas.openxmlformats.org/officeDocument/2006/relationships/customXml" Target="../ink/ink4972.xml"/><Relationship Id="rId197" Type="http://schemas.openxmlformats.org/officeDocument/2006/relationships/customXml" Target="../ink/ink4993.xml"/><Relationship Id="rId201" Type="http://schemas.openxmlformats.org/officeDocument/2006/relationships/customXml" Target="../ink/ink4997.xml"/><Relationship Id="rId17" Type="http://schemas.openxmlformats.org/officeDocument/2006/relationships/customXml" Target="../ink/ink4813.xml"/><Relationship Id="rId38" Type="http://schemas.openxmlformats.org/officeDocument/2006/relationships/customXml" Target="../ink/ink4834.xml"/><Relationship Id="rId59" Type="http://schemas.openxmlformats.org/officeDocument/2006/relationships/customXml" Target="../ink/ink4855.xml"/><Relationship Id="rId103" Type="http://schemas.openxmlformats.org/officeDocument/2006/relationships/customXml" Target="../ink/ink4899.xml"/><Relationship Id="rId124" Type="http://schemas.openxmlformats.org/officeDocument/2006/relationships/customXml" Target="../ink/ink4920.xml"/><Relationship Id="rId70" Type="http://schemas.openxmlformats.org/officeDocument/2006/relationships/customXml" Target="../ink/ink4866.xml"/><Relationship Id="rId91" Type="http://schemas.openxmlformats.org/officeDocument/2006/relationships/customXml" Target="../ink/ink4887.xml"/><Relationship Id="rId145" Type="http://schemas.openxmlformats.org/officeDocument/2006/relationships/customXml" Target="../ink/ink4941.xml"/><Relationship Id="rId166" Type="http://schemas.openxmlformats.org/officeDocument/2006/relationships/customXml" Target="../ink/ink4962.xml"/><Relationship Id="rId187" Type="http://schemas.openxmlformats.org/officeDocument/2006/relationships/customXml" Target="../ink/ink4983.xml"/><Relationship Id="rId1" Type="http://schemas.openxmlformats.org/officeDocument/2006/relationships/tags" Target="../tags/tag114.xml"/><Relationship Id="rId212" Type="http://schemas.openxmlformats.org/officeDocument/2006/relationships/customXml" Target="../ink/ink5008.xml"/><Relationship Id="rId28" Type="http://schemas.openxmlformats.org/officeDocument/2006/relationships/customXml" Target="../ink/ink4824.xml"/><Relationship Id="rId49" Type="http://schemas.openxmlformats.org/officeDocument/2006/relationships/customXml" Target="../ink/ink4845.xml"/><Relationship Id="rId114" Type="http://schemas.openxmlformats.org/officeDocument/2006/relationships/customXml" Target="../ink/ink4910.xml"/><Relationship Id="rId60" Type="http://schemas.openxmlformats.org/officeDocument/2006/relationships/customXml" Target="../ink/ink4856.xml"/><Relationship Id="rId81" Type="http://schemas.openxmlformats.org/officeDocument/2006/relationships/customXml" Target="../ink/ink4877.xml"/><Relationship Id="rId135" Type="http://schemas.openxmlformats.org/officeDocument/2006/relationships/customXml" Target="../ink/ink4931.xml"/><Relationship Id="rId156" Type="http://schemas.openxmlformats.org/officeDocument/2006/relationships/customXml" Target="../ink/ink4952.xml"/><Relationship Id="rId177" Type="http://schemas.openxmlformats.org/officeDocument/2006/relationships/customXml" Target="../ink/ink4973.xml"/><Relationship Id="rId198" Type="http://schemas.openxmlformats.org/officeDocument/2006/relationships/customXml" Target="../ink/ink4994.xml"/><Relationship Id="rId202" Type="http://schemas.openxmlformats.org/officeDocument/2006/relationships/customXml" Target="../ink/ink4998.xml"/><Relationship Id="rId18" Type="http://schemas.openxmlformats.org/officeDocument/2006/relationships/customXml" Target="../ink/ink4814.xml"/><Relationship Id="rId39" Type="http://schemas.openxmlformats.org/officeDocument/2006/relationships/customXml" Target="../ink/ink4835.xml"/><Relationship Id="rId50" Type="http://schemas.openxmlformats.org/officeDocument/2006/relationships/customXml" Target="../ink/ink4846.xml"/><Relationship Id="rId104" Type="http://schemas.openxmlformats.org/officeDocument/2006/relationships/customXml" Target="../ink/ink4900.xml"/><Relationship Id="rId125" Type="http://schemas.openxmlformats.org/officeDocument/2006/relationships/customXml" Target="../ink/ink4921.xml"/><Relationship Id="rId146" Type="http://schemas.openxmlformats.org/officeDocument/2006/relationships/customXml" Target="../ink/ink4942.xml"/><Relationship Id="rId167" Type="http://schemas.openxmlformats.org/officeDocument/2006/relationships/customXml" Target="../ink/ink4963.xml"/><Relationship Id="rId188" Type="http://schemas.openxmlformats.org/officeDocument/2006/relationships/customXml" Target="../ink/ink4984.xml"/><Relationship Id="rId71" Type="http://schemas.openxmlformats.org/officeDocument/2006/relationships/customXml" Target="../ink/ink4867.xml"/><Relationship Id="rId92" Type="http://schemas.openxmlformats.org/officeDocument/2006/relationships/customXml" Target="../ink/ink4888.xml"/><Relationship Id="rId213" Type="http://schemas.openxmlformats.org/officeDocument/2006/relationships/customXml" Target="../ink/ink500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825.xml"/><Relationship Id="rId40" Type="http://schemas.openxmlformats.org/officeDocument/2006/relationships/customXml" Target="../ink/ink4836.xml"/><Relationship Id="rId115" Type="http://schemas.openxmlformats.org/officeDocument/2006/relationships/customXml" Target="../ink/ink4911.xml"/><Relationship Id="rId136" Type="http://schemas.openxmlformats.org/officeDocument/2006/relationships/customXml" Target="../ink/ink4932.xml"/><Relationship Id="rId157" Type="http://schemas.openxmlformats.org/officeDocument/2006/relationships/customXml" Target="../ink/ink4953.xml"/><Relationship Id="rId178" Type="http://schemas.openxmlformats.org/officeDocument/2006/relationships/customXml" Target="../ink/ink4974.xml"/><Relationship Id="rId61" Type="http://schemas.openxmlformats.org/officeDocument/2006/relationships/customXml" Target="../ink/ink4857.xml"/><Relationship Id="rId82" Type="http://schemas.openxmlformats.org/officeDocument/2006/relationships/customXml" Target="../ink/ink4878.xml"/><Relationship Id="rId199" Type="http://schemas.openxmlformats.org/officeDocument/2006/relationships/customXml" Target="../ink/ink4995.xml"/><Relationship Id="rId203" Type="http://schemas.openxmlformats.org/officeDocument/2006/relationships/customXml" Target="../ink/ink4999.xml"/><Relationship Id="rId19" Type="http://schemas.openxmlformats.org/officeDocument/2006/relationships/customXml" Target="../ink/ink4815.xml"/><Relationship Id="rId30" Type="http://schemas.openxmlformats.org/officeDocument/2006/relationships/customXml" Target="../ink/ink4826.xml"/><Relationship Id="rId105" Type="http://schemas.openxmlformats.org/officeDocument/2006/relationships/customXml" Target="../ink/ink4901.xml"/><Relationship Id="rId126" Type="http://schemas.openxmlformats.org/officeDocument/2006/relationships/customXml" Target="../ink/ink4922.xml"/><Relationship Id="rId147" Type="http://schemas.openxmlformats.org/officeDocument/2006/relationships/customXml" Target="../ink/ink4943.xml"/><Relationship Id="rId168" Type="http://schemas.openxmlformats.org/officeDocument/2006/relationships/customXml" Target="../ink/ink4964.xml"/></Relationships>
</file>

<file path=ppt/slides/_rels/slide5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131.xml"/><Relationship Id="rId21" Type="http://schemas.openxmlformats.org/officeDocument/2006/relationships/customXml" Target="../ink/ink5035.xml"/><Relationship Id="rId42" Type="http://schemas.openxmlformats.org/officeDocument/2006/relationships/customXml" Target="../ink/ink5056.xml"/><Relationship Id="rId63" Type="http://schemas.openxmlformats.org/officeDocument/2006/relationships/customXml" Target="../ink/ink5077.xml"/><Relationship Id="rId84" Type="http://schemas.openxmlformats.org/officeDocument/2006/relationships/customXml" Target="../ink/ink5098.xml"/><Relationship Id="rId138" Type="http://schemas.openxmlformats.org/officeDocument/2006/relationships/customXml" Target="../ink/ink5152.xml"/><Relationship Id="rId159" Type="http://schemas.openxmlformats.org/officeDocument/2006/relationships/customXml" Target="../ink/ink5173.xml"/><Relationship Id="rId170" Type="http://schemas.openxmlformats.org/officeDocument/2006/relationships/customXml" Target="../ink/ink5184.xml"/><Relationship Id="rId191" Type="http://schemas.openxmlformats.org/officeDocument/2006/relationships/customXml" Target="../ink/ink5205.xml"/><Relationship Id="rId107" Type="http://schemas.openxmlformats.org/officeDocument/2006/relationships/customXml" Target="../ink/ink5121.xml"/><Relationship Id="rId11" Type="http://schemas.openxmlformats.org/officeDocument/2006/relationships/customXml" Target="../ink/ink5025.xml"/><Relationship Id="rId32" Type="http://schemas.openxmlformats.org/officeDocument/2006/relationships/customXml" Target="../ink/ink5046.xml"/><Relationship Id="rId53" Type="http://schemas.openxmlformats.org/officeDocument/2006/relationships/customXml" Target="../ink/ink5067.xml"/><Relationship Id="rId74" Type="http://schemas.openxmlformats.org/officeDocument/2006/relationships/customXml" Target="../ink/ink5088.xml"/><Relationship Id="rId128" Type="http://schemas.openxmlformats.org/officeDocument/2006/relationships/customXml" Target="../ink/ink5142.xml"/><Relationship Id="rId149" Type="http://schemas.openxmlformats.org/officeDocument/2006/relationships/customXml" Target="../ink/ink5163.xml"/><Relationship Id="rId5" Type="http://schemas.openxmlformats.org/officeDocument/2006/relationships/customXml" Target="../ink/ink5019.xml"/><Relationship Id="rId95" Type="http://schemas.openxmlformats.org/officeDocument/2006/relationships/customXml" Target="../ink/ink5109.xml"/><Relationship Id="rId160" Type="http://schemas.openxmlformats.org/officeDocument/2006/relationships/customXml" Target="../ink/ink5174.xml"/><Relationship Id="rId181" Type="http://schemas.openxmlformats.org/officeDocument/2006/relationships/customXml" Target="../ink/ink5195.xml"/><Relationship Id="rId22" Type="http://schemas.openxmlformats.org/officeDocument/2006/relationships/customXml" Target="../ink/ink5036.xml"/><Relationship Id="rId43" Type="http://schemas.openxmlformats.org/officeDocument/2006/relationships/customXml" Target="../ink/ink5057.xml"/><Relationship Id="rId64" Type="http://schemas.openxmlformats.org/officeDocument/2006/relationships/customXml" Target="../ink/ink5078.xml"/><Relationship Id="rId118" Type="http://schemas.openxmlformats.org/officeDocument/2006/relationships/customXml" Target="../ink/ink5132.xml"/><Relationship Id="rId139" Type="http://schemas.openxmlformats.org/officeDocument/2006/relationships/customXml" Target="../ink/ink5153.xml"/><Relationship Id="rId85" Type="http://schemas.openxmlformats.org/officeDocument/2006/relationships/customXml" Target="../ink/ink5099.xml"/><Relationship Id="rId150" Type="http://schemas.openxmlformats.org/officeDocument/2006/relationships/customXml" Target="../ink/ink5164.xml"/><Relationship Id="rId171" Type="http://schemas.openxmlformats.org/officeDocument/2006/relationships/customXml" Target="../ink/ink5185.xml"/><Relationship Id="rId192" Type="http://schemas.openxmlformats.org/officeDocument/2006/relationships/customXml" Target="../ink/ink5206.xml"/><Relationship Id="rId12" Type="http://schemas.openxmlformats.org/officeDocument/2006/relationships/customXml" Target="../ink/ink5026.xml"/><Relationship Id="rId33" Type="http://schemas.openxmlformats.org/officeDocument/2006/relationships/customXml" Target="../ink/ink5047.xml"/><Relationship Id="rId108" Type="http://schemas.openxmlformats.org/officeDocument/2006/relationships/customXml" Target="../ink/ink5122.xml"/><Relationship Id="rId129" Type="http://schemas.openxmlformats.org/officeDocument/2006/relationships/customXml" Target="../ink/ink5143.xml"/><Relationship Id="rId54" Type="http://schemas.openxmlformats.org/officeDocument/2006/relationships/customXml" Target="../ink/ink5068.xml"/><Relationship Id="rId75" Type="http://schemas.openxmlformats.org/officeDocument/2006/relationships/customXml" Target="../ink/ink5089.xml"/><Relationship Id="rId96" Type="http://schemas.openxmlformats.org/officeDocument/2006/relationships/customXml" Target="../ink/ink5110.xml"/><Relationship Id="rId140" Type="http://schemas.openxmlformats.org/officeDocument/2006/relationships/customXml" Target="../ink/ink5154.xml"/><Relationship Id="rId161" Type="http://schemas.openxmlformats.org/officeDocument/2006/relationships/customXml" Target="../ink/ink5175.xml"/><Relationship Id="rId182" Type="http://schemas.openxmlformats.org/officeDocument/2006/relationships/customXml" Target="../ink/ink5196.xml"/><Relationship Id="rId6" Type="http://schemas.openxmlformats.org/officeDocument/2006/relationships/customXml" Target="../ink/ink5020.xml"/><Relationship Id="rId23" Type="http://schemas.openxmlformats.org/officeDocument/2006/relationships/customXml" Target="../ink/ink5037.xml"/><Relationship Id="rId119" Type="http://schemas.openxmlformats.org/officeDocument/2006/relationships/customXml" Target="../ink/ink5133.xml"/><Relationship Id="rId44" Type="http://schemas.openxmlformats.org/officeDocument/2006/relationships/customXml" Target="../ink/ink5058.xml"/><Relationship Id="rId65" Type="http://schemas.openxmlformats.org/officeDocument/2006/relationships/customXml" Target="../ink/ink5079.xml"/><Relationship Id="rId86" Type="http://schemas.openxmlformats.org/officeDocument/2006/relationships/customXml" Target="../ink/ink5100.xml"/><Relationship Id="rId130" Type="http://schemas.openxmlformats.org/officeDocument/2006/relationships/customXml" Target="../ink/ink5144.xml"/><Relationship Id="rId151" Type="http://schemas.openxmlformats.org/officeDocument/2006/relationships/customXml" Target="../ink/ink5165.xml"/><Relationship Id="rId172" Type="http://schemas.openxmlformats.org/officeDocument/2006/relationships/customXml" Target="../ink/ink5186.xml"/><Relationship Id="rId193" Type="http://schemas.openxmlformats.org/officeDocument/2006/relationships/customXml" Target="../ink/ink5207.xml"/><Relationship Id="rId13" Type="http://schemas.openxmlformats.org/officeDocument/2006/relationships/customXml" Target="../ink/ink5027.xml"/><Relationship Id="rId109" Type="http://schemas.openxmlformats.org/officeDocument/2006/relationships/customXml" Target="../ink/ink5123.xml"/><Relationship Id="rId34" Type="http://schemas.openxmlformats.org/officeDocument/2006/relationships/customXml" Target="../ink/ink5048.xml"/><Relationship Id="rId55" Type="http://schemas.openxmlformats.org/officeDocument/2006/relationships/customXml" Target="../ink/ink5069.xml"/><Relationship Id="rId76" Type="http://schemas.openxmlformats.org/officeDocument/2006/relationships/customXml" Target="../ink/ink5090.xml"/><Relationship Id="rId97" Type="http://schemas.openxmlformats.org/officeDocument/2006/relationships/customXml" Target="../ink/ink5111.xml"/><Relationship Id="rId120" Type="http://schemas.openxmlformats.org/officeDocument/2006/relationships/customXml" Target="../ink/ink5134.xml"/><Relationship Id="rId141" Type="http://schemas.openxmlformats.org/officeDocument/2006/relationships/customXml" Target="../ink/ink5155.xml"/><Relationship Id="rId7" Type="http://schemas.openxmlformats.org/officeDocument/2006/relationships/customXml" Target="../ink/ink5021.xml"/><Relationship Id="rId71" Type="http://schemas.openxmlformats.org/officeDocument/2006/relationships/customXml" Target="../ink/ink5085.xml"/><Relationship Id="rId92" Type="http://schemas.openxmlformats.org/officeDocument/2006/relationships/customXml" Target="../ink/ink5106.xml"/><Relationship Id="rId162" Type="http://schemas.openxmlformats.org/officeDocument/2006/relationships/customXml" Target="../ink/ink5176.xml"/><Relationship Id="rId183" Type="http://schemas.openxmlformats.org/officeDocument/2006/relationships/customXml" Target="../ink/ink5197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5043.xml"/><Relationship Id="rId24" Type="http://schemas.openxmlformats.org/officeDocument/2006/relationships/customXml" Target="../ink/ink5038.xml"/><Relationship Id="rId40" Type="http://schemas.openxmlformats.org/officeDocument/2006/relationships/customXml" Target="../ink/ink5054.xml"/><Relationship Id="rId45" Type="http://schemas.openxmlformats.org/officeDocument/2006/relationships/customXml" Target="../ink/ink5059.xml"/><Relationship Id="rId66" Type="http://schemas.openxmlformats.org/officeDocument/2006/relationships/customXml" Target="../ink/ink5080.xml"/><Relationship Id="rId87" Type="http://schemas.openxmlformats.org/officeDocument/2006/relationships/customXml" Target="../ink/ink5101.xml"/><Relationship Id="rId110" Type="http://schemas.openxmlformats.org/officeDocument/2006/relationships/customXml" Target="../ink/ink5124.xml"/><Relationship Id="rId115" Type="http://schemas.openxmlformats.org/officeDocument/2006/relationships/customXml" Target="../ink/ink5129.xml"/><Relationship Id="rId131" Type="http://schemas.openxmlformats.org/officeDocument/2006/relationships/customXml" Target="../ink/ink5145.xml"/><Relationship Id="rId136" Type="http://schemas.openxmlformats.org/officeDocument/2006/relationships/customXml" Target="../ink/ink5150.xml"/><Relationship Id="rId157" Type="http://schemas.openxmlformats.org/officeDocument/2006/relationships/customXml" Target="../ink/ink5171.xml"/><Relationship Id="rId178" Type="http://schemas.openxmlformats.org/officeDocument/2006/relationships/customXml" Target="../ink/ink5192.xml"/><Relationship Id="rId61" Type="http://schemas.openxmlformats.org/officeDocument/2006/relationships/customXml" Target="../ink/ink5075.xml"/><Relationship Id="rId82" Type="http://schemas.openxmlformats.org/officeDocument/2006/relationships/customXml" Target="../ink/ink5096.xml"/><Relationship Id="rId152" Type="http://schemas.openxmlformats.org/officeDocument/2006/relationships/customXml" Target="../ink/ink5166.xml"/><Relationship Id="rId173" Type="http://schemas.openxmlformats.org/officeDocument/2006/relationships/customXml" Target="../ink/ink5187.xml"/><Relationship Id="rId194" Type="http://schemas.openxmlformats.org/officeDocument/2006/relationships/customXml" Target="../ink/ink5208.xml"/><Relationship Id="rId19" Type="http://schemas.openxmlformats.org/officeDocument/2006/relationships/customXml" Target="../ink/ink5033.xml"/><Relationship Id="rId14" Type="http://schemas.openxmlformats.org/officeDocument/2006/relationships/customXml" Target="../ink/ink5028.xml"/><Relationship Id="rId30" Type="http://schemas.openxmlformats.org/officeDocument/2006/relationships/customXml" Target="../ink/ink5044.xml"/><Relationship Id="rId35" Type="http://schemas.openxmlformats.org/officeDocument/2006/relationships/customXml" Target="../ink/ink5049.xml"/><Relationship Id="rId56" Type="http://schemas.openxmlformats.org/officeDocument/2006/relationships/customXml" Target="../ink/ink5070.xml"/><Relationship Id="rId77" Type="http://schemas.openxmlformats.org/officeDocument/2006/relationships/customXml" Target="../ink/ink5091.xml"/><Relationship Id="rId100" Type="http://schemas.openxmlformats.org/officeDocument/2006/relationships/customXml" Target="../ink/ink5114.xml"/><Relationship Id="rId105" Type="http://schemas.openxmlformats.org/officeDocument/2006/relationships/customXml" Target="../ink/ink5119.xml"/><Relationship Id="rId126" Type="http://schemas.openxmlformats.org/officeDocument/2006/relationships/customXml" Target="../ink/ink5140.xml"/><Relationship Id="rId147" Type="http://schemas.openxmlformats.org/officeDocument/2006/relationships/customXml" Target="../ink/ink5161.xml"/><Relationship Id="rId168" Type="http://schemas.openxmlformats.org/officeDocument/2006/relationships/customXml" Target="../ink/ink5182.xml"/><Relationship Id="rId8" Type="http://schemas.openxmlformats.org/officeDocument/2006/relationships/customXml" Target="../ink/ink5022.xml"/><Relationship Id="rId51" Type="http://schemas.openxmlformats.org/officeDocument/2006/relationships/customXml" Target="../ink/ink5065.xml"/><Relationship Id="rId72" Type="http://schemas.openxmlformats.org/officeDocument/2006/relationships/customXml" Target="../ink/ink5086.xml"/><Relationship Id="rId93" Type="http://schemas.openxmlformats.org/officeDocument/2006/relationships/customXml" Target="../ink/ink5107.xml"/><Relationship Id="rId98" Type="http://schemas.openxmlformats.org/officeDocument/2006/relationships/customXml" Target="../ink/ink5112.xml"/><Relationship Id="rId121" Type="http://schemas.openxmlformats.org/officeDocument/2006/relationships/customXml" Target="../ink/ink5135.xml"/><Relationship Id="rId142" Type="http://schemas.openxmlformats.org/officeDocument/2006/relationships/customXml" Target="../ink/ink5156.xml"/><Relationship Id="rId163" Type="http://schemas.openxmlformats.org/officeDocument/2006/relationships/customXml" Target="../ink/ink5177.xml"/><Relationship Id="rId184" Type="http://schemas.openxmlformats.org/officeDocument/2006/relationships/customXml" Target="../ink/ink5198.xml"/><Relationship Id="rId189" Type="http://schemas.openxmlformats.org/officeDocument/2006/relationships/customXml" Target="../ink/ink5203.xml"/><Relationship Id="rId3" Type="http://schemas.openxmlformats.org/officeDocument/2006/relationships/image" Target="../media/image57.png"/><Relationship Id="rId25" Type="http://schemas.openxmlformats.org/officeDocument/2006/relationships/customXml" Target="../ink/ink5039.xml"/><Relationship Id="rId46" Type="http://schemas.openxmlformats.org/officeDocument/2006/relationships/customXml" Target="../ink/ink5060.xml"/><Relationship Id="rId67" Type="http://schemas.openxmlformats.org/officeDocument/2006/relationships/customXml" Target="../ink/ink5081.xml"/><Relationship Id="rId116" Type="http://schemas.openxmlformats.org/officeDocument/2006/relationships/customXml" Target="../ink/ink5130.xml"/><Relationship Id="rId137" Type="http://schemas.openxmlformats.org/officeDocument/2006/relationships/customXml" Target="../ink/ink5151.xml"/><Relationship Id="rId158" Type="http://schemas.openxmlformats.org/officeDocument/2006/relationships/customXml" Target="../ink/ink5172.xml"/><Relationship Id="rId20" Type="http://schemas.openxmlformats.org/officeDocument/2006/relationships/customXml" Target="../ink/ink5034.xml"/><Relationship Id="rId41" Type="http://schemas.openxmlformats.org/officeDocument/2006/relationships/customXml" Target="../ink/ink5055.xml"/><Relationship Id="rId62" Type="http://schemas.openxmlformats.org/officeDocument/2006/relationships/customXml" Target="../ink/ink5076.xml"/><Relationship Id="rId83" Type="http://schemas.openxmlformats.org/officeDocument/2006/relationships/customXml" Target="../ink/ink5097.xml"/><Relationship Id="rId88" Type="http://schemas.openxmlformats.org/officeDocument/2006/relationships/customXml" Target="../ink/ink5102.xml"/><Relationship Id="rId111" Type="http://schemas.openxmlformats.org/officeDocument/2006/relationships/customXml" Target="../ink/ink5125.xml"/><Relationship Id="rId132" Type="http://schemas.openxmlformats.org/officeDocument/2006/relationships/customXml" Target="../ink/ink5146.xml"/><Relationship Id="rId153" Type="http://schemas.openxmlformats.org/officeDocument/2006/relationships/customXml" Target="../ink/ink5167.xml"/><Relationship Id="rId174" Type="http://schemas.openxmlformats.org/officeDocument/2006/relationships/customXml" Target="../ink/ink5188.xml"/><Relationship Id="rId179" Type="http://schemas.openxmlformats.org/officeDocument/2006/relationships/customXml" Target="../ink/ink5193.xml"/><Relationship Id="rId195" Type="http://schemas.openxmlformats.org/officeDocument/2006/relationships/customXml" Target="../ink/ink5209.xml"/><Relationship Id="rId190" Type="http://schemas.openxmlformats.org/officeDocument/2006/relationships/customXml" Target="../ink/ink5204.xml"/><Relationship Id="rId15" Type="http://schemas.openxmlformats.org/officeDocument/2006/relationships/customXml" Target="../ink/ink5029.xml"/><Relationship Id="rId36" Type="http://schemas.openxmlformats.org/officeDocument/2006/relationships/customXml" Target="../ink/ink5050.xml"/><Relationship Id="rId57" Type="http://schemas.openxmlformats.org/officeDocument/2006/relationships/customXml" Target="../ink/ink5071.xml"/><Relationship Id="rId106" Type="http://schemas.openxmlformats.org/officeDocument/2006/relationships/customXml" Target="../ink/ink5120.xml"/><Relationship Id="rId127" Type="http://schemas.openxmlformats.org/officeDocument/2006/relationships/customXml" Target="../ink/ink5141.xml"/><Relationship Id="rId10" Type="http://schemas.openxmlformats.org/officeDocument/2006/relationships/customXml" Target="../ink/ink5024.xml"/><Relationship Id="rId31" Type="http://schemas.openxmlformats.org/officeDocument/2006/relationships/customXml" Target="../ink/ink5045.xml"/><Relationship Id="rId52" Type="http://schemas.openxmlformats.org/officeDocument/2006/relationships/customXml" Target="../ink/ink5066.xml"/><Relationship Id="rId73" Type="http://schemas.openxmlformats.org/officeDocument/2006/relationships/customXml" Target="../ink/ink5087.xml"/><Relationship Id="rId78" Type="http://schemas.openxmlformats.org/officeDocument/2006/relationships/customXml" Target="../ink/ink5092.xml"/><Relationship Id="rId94" Type="http://schemas.openxmlformats.org/officeDocument/2006/relationships/customXml" Target="../ink/ink5108.xml"/><Relationship Id="rId99" Type="http://schemas.openxmlformats.org/officeDocument/2006/relationships/customXml" Target="../ink/ink5113.xml"/><Relationship Id="rId101" Type="http://schemas.openxmlformats.org/officeDocument/2006/relationships/customXml" Target="../ink/ink5115.xml"/><Relationship Id="rId122" Type="http://schemas.openxmlformats.org/officeDocument/2006/relationships/customXml" Target="../ink/ink5136.xml"/><Relationship Id="rId143" Type="http://schemas.openxmlformats.org/officeDocument/2006/relationships/customXml" Target="../ink/ink5157.xml"/><Relationship Id="rId148" Type="http://schemas.openxmlformats.org/officeDocument/2006/relationships/customXml" Target="../ink/ink5162.xml"/><Relationship Id="rId164" Type="http://schemas.openxmlformats.org/officeDocument/2006/relationships/customXml" Target="../ink/ink5178.xml"/><Relationship Id="rId169" Type="http://schemas.openxmlformats.org/officeDocument/2006/relationships/customXml" Target="../ink/ink5183.xml"/><Relationship Id="rId185" Type="http://schemas.openxmlformats.org/officeDocument/2006/relationships/customXml" Target="../ink/ink5199.xml"/><Relationship Id="rId4" Type="http://schemas.openxmlformats.org/officeDocument/2006/relationships/customXml" Target="../ink/ink5018.xml"/><Relationship Id="rId9" Type="http://schemas.openxmlformats.org/officeDocument/2006/relationships/customXml" Target="../ink/ink5023.xml"/><Relationship Id="rId180" Type="http://schemas.openxmlformats.org/officeDocument/2006/relationships/customXml" Target="../ink/ink5194.xml"/><Relationship Id="rId26" Type="http://schemas.openxmlformats.org/officeDocument/2006/relationships/customXml" Target="../ink/ink5040.xml"/><Relationship Id="rId47" Type="http://schemas.openxmlformats.org/officeDocument/2006/relationships/customXml" Target="../ink/ink5061.xml"/><Relationship Id="rId68" Type="http://schemas.openxmlformats.org/officeDocument/2006/relationships/customXml" Target="../ink/ink5082.xml"/><Relationship Id="rId89" Type="http://schemas.openxmlformats.org/officeDocument/2006/relationships/customXml" Target="../ink/ink5103.xml"/><Relationship Id="rId112" Type="http://schemas.openxmlformats.org/officeDocument/2006/relationships/customXml" Target="../ink/ink5126.xml"/><Relationship Id="rId133" Type="http://schemas.openxmlformats.org/officeDocument/2006/relationships/customXml" Target="../ink/ink5147.xml"/><Relationship Id="rId154" Type="http://schemas.openxmlformats.org/officeDocument/2006/relationships/customXml" Target="../ink/ink5168.xml"/><Relationship Id="rId175" Type="http://schemas.openxmlformats.org/officeDocument/2006/relationships/customXml" Target="../ink/ink5189.xml"/><Relationship Id="rId196" Type="http://schemas.openxmlformats.org/officeDocument/2006/relationships/customXml" Target="../ink/ink5210.xml"/><Relationship Id="rId16" Type="http://schemas.openxmlformats.org/officeDocument/2006/relationships/customXml" Target="../ink/ink5030.xml"/><Relationship Id="rId37" Type="http://schemas.openxmlformats.org/officeDocument/2006/relationships/customXml" Target="../ink/ink5051.xml"/><Relationship Id="rId58" Type="http://schemas.openxmlformats.org/officeDocument/2006/relationships/customXml" Target="../ink/ink5072.xml"/><Relationship Id="rId79" Type="http://schemas.openxmlformats.org/officeDocument/2006/relationships/customXml" Target="../ink/ink5093.xml"/><Relationship Id="rId102" Type="http://schemas.openxmlformats.org/officeDocument/2006/relationships/customXml" Target="../ink/ink5116.xml"/><Relationship Id="rId123" Type="http://schemas.openxmlformats.org/officeDocument/2006/relationships/customXml" Target="../ink/ink5137.xml"/><Relationship Id="rId144" Type="http://schemas.openxmlformats.org/officeDocument/2006/relationships/customXml" Target="../ink/ink5158.xml"/><Relationship Id="rId90" Type="http://schemas.openxmlformats.org/officeDocument/2006/relationships/customXml" Target="../ink/ink5104.xml"/><Relationship Id="rId165" Type="http://schemas.openxmlformats.org/officeDocument/2006/relationships/customXml" Target="../ink/ink5179.xml"/><Relationship Id="rId186" Type="http://schemas.openxmlformats.org/officeDocument/2006/relationships/customXml" Target="../ink/ink5200.xml"/><Relationship Id="rId27" Type="http://schemas.openxmlformats.org/officeDocument/2006/relationships/customXml" Target="../ink/ink5041.xml"/><Relationship Id="rId48" Type="http://schemas.openxmlformats.org/officeDocument/2006/relationships/customXml" Target="../ink/ink5062.xml"/><Relationship Id="rId69" Type="http://schemas.openxmlformats.org/officeDocument/2006/relationships/customXml" Target="../ink/ink5083.xml"/><Relationship Id="rId113" Type="http://schemas.openxmlformats.org/officeDocument/2006/relationships/customXml" Target="../ink/ink5127.xml"/><Relationship Id="rId134" Type="http://schemas.openxmlformats.org/officeDocument/2006/relationships/customXml" Target="../ink/ink5148.xml"/><Relationship Id="rId80" Type="http://schemas.openxmlformats.org/officeDocument/2006/relationships/customXml" Target="../ink/ink5094.xml"/><Relationship Id="rId155" Type="http://schemas.openxmlformats.org/officeDocument/2006/relationships/customXml" Target="../ink/ink5169.xml"/><Relationship Id="rId176" Type="http://schemas.openxmlformats.org/officeDocument/2006/relationships/customXml" Target="../ink/ink5190.xml"/><Relationship Id="rId197" Type="http://schemas.openxmlformats.org/officeDocument/2006/relationships/customXml" Target="../ink/ink5211.xml"/><Relationship Id="rId17" Type="http://schemas.openxmlformats.org/officeDocument/2006/relationships/customXml" Target="../ink/ink5031.xml"/><Relationship Id="rId38" Type="http://schemas.openxmlformats.org/officeDocument/2006/relationships/customXml" Target="../ink/ink5052.xml"/><Relationship Id="rId59" Type="http://schemas.openxmlformats.org/officeDocument/2006/relationships/customXml" Target="../ink/ink5073.xml"/><Relationship Id="rId103" Type="http://schemas.openxmlformats.org/officeDocument/2006/relationships/customXml" Target="../ink/ink5117.xml"/><Relationship Id="rId124" Type="http://schemas.openxmlformats.org/officeDocument/2006/relationships/customXml" Target="../ink/ink5138.xml"/><Relationship Id="rId70" Type="http://schemas.openxmlformats.org/officeDocument/2006/relationships/customXml" Target="../ink/ink5084.xml"/><Relationship Id="rId91" Type="http://schemas.openxmlformats.org/officeDocument/2006/relationships/customXml" Target="../ink/ink5105.xml"/><Relationship Id="rId145" Type="http://schemas.openxmlformats.org/officeDocument/2006/relationships/customXml" Target="../ink/ink5159.xml"/><Relationship Id="rId166" Type="http://schemas.openxmlformats.org/officeDocument/2006/relationships/customXml" Target="../ink/ink5180.xml"/><Relationship Id="rId187" Type="http://schemas.openxmlformats.org/officeDocument/2006/relationships/customXml" Target="../ink/ink5201.xml"/><Relationship Id="rId1" Type="http://schemas.openxmlformats.org/officeDocument/2006/relationships/tags" Target="../tags/tag115.xml"/><Relationship Id="rId28" Type="http://schemas.openxmlformats.org/officeDocument/2006/relationships/customXml" Target="../ink/ink5042.xml"/><Relationship Id="rId49" Type="http://schemas.openxmlformats.org/officeDocument/2006/relationships/customXml" Target="../ink/ink5063.xml"/><Relationship Id="rId114" Type="http://schemas.openxmlformats.org/officeDocument/2006/relationships/customXml" Target="../ink/ink5128.xml"/><Relationship Id="rId60" Type="http://schemas.openxmlformats.org/officeDocument/2006/relationships/customXml" Target="../ink/ink5074.xml"/><Relationship Id="rId81" Type="http://schemas.openxmlformats.org/officeDocument/2006/relationships/customXml" Target="../ink/ink5095.xml"/><Relationship Id="rId135" Type="http://schemas.openxmlformats.org/officeDocument/2006/relationships/customXml" Target="../ink/ink5149.xml"/><Relationship Id="rId156" Type="http://schemas.openxmlformats.org/officeDocument/2006/relationships/customXml" Target="../ink/ink5170.xml"/><Relationship Id="rId177" Type="http://schemas.openxmlformats.org/officeDocument/2006/relationships/customXml" Target="../ink/ink5191.xml"/><Relationship Id="rId198" Type="http://schemas.openxmlformats.org/officeDocument/2006/relationships/customXml" Target="../ink/ink5212.xml"/><Relationship Id="rId18" Type="http://schemas.openxmlformats.org/officeDocument/2006/relationships/customXml" Target="../ink/ink5032.xml"/><Relationship Id="rId39" Type="http://schemas.openxmlformats.org/officeDocument/2006/relationships/customXml" Target="../ink/ink5053.xml"/><Relationship Id="rId50" Type="http://schemas.openxmlformats.org/officeDocument/2006/relationships/customXml" Target="../ink/ink5064.xml"/><Relationship Id="rId104" Type="http://schemas.openxmlformats.org/officeDocument/2006/relationships/customXml" Target="../ink/ink5118.xml"/><Relationship Id="rId125" Type="http://schemas.openxmlformats.org/officeDocument/2006/relationships/customXml" Target="../ink/ink5139.xml"/><Relationship Id="rId146" Type="http://schemas.openxmlformats.org/officeDocument/2006/relationships/customXml" Target="../ink/ink5160.xml"/><Relationship Id="rId167" Type="http://schemas.openxmlformats.org/officeDocument/2006/relationships/customXml" Target="../ink/ink5181.xml"/><Relationship Id="rId188" Type="http://schemas.openxmlformats.org/officeDocument/2006/relationships/customXml" Target="../ink/ink520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19.xml"/><Relationship Id="rId21" Type="http://schemas.openxmlformats.org/officeDocument/2006/relationships/customXml" Target="../ink/ink314.xml"/><Relationship Id="rId42" Type="http://schemas.openxmlformats.org/officeDocument/2006/relationships/customXml" Target="../ink/ink335.xml"/><Relationship Id="rId47" Type="http://schemas.openxmlformats.org/officeDocument/2006/relationships/customXml" Target="../ink/ink340.xml"/><Relationship Id="rId63" Type="http://schemas.openxmlformats.org/officeDocument/2006/relationships/customXml" Target="../ink/ink356.xml"/><Relationship Id="rId68" Type="http://schemas.openxmlformats.org/officeDocument/2006/relationships/customXml" Target="../ink/ink361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09.xml"/><Relationship Id="rId29" Type="http://schemas.openxmlformats.org/officeDocument/2006/relationships/customXml" Target="../ink/ink322.xml"/><Relationship Id="rId11" Type="http://schemas.openxmlformats.org/officeDocument/2006/relationships/customXml" Target="../ink/ink304.xml"/><Relationship Id="rId24" Type="http://schemas.openxmlformats.org/officeDocument/2006/relationships/customXml" Target="../ink/ink317.xml"/><Relationship Id="rId32" Type="http://schemas.openxmlformats.org/officeDocument/2006/relationships/customXml" Target="../ink/ink325.xml"/><Relationship Id="rId37" Type="http://schemas.openxmlformats.org/officeDocument/2006/relationships/customXml" Target="../ink/ink330.xml"/><Relationship Id="rId40" Type="http://schemas.openxmlformats.org/officeDocument/2006/relationships/customXml" Target="../ink/ink333.xml"/><Relationship Id="rId45" Type="http://schemas.openxmlformats.org/officeDocument/2006/relationships/customXml" Target="../ink/ink338.xml"/><Relationship Id="rId53" Type="http://schemas.openxmlformats.org/officeDocument/2006/relationships/customXml" Target="../ink/ink346.xml"/><Relationship Id="rId58" Type="http://schemas.openxmlformats.org/officeDocument/2006/relationships/customXml" Target="../ink/ink351.xml"/><Relationship Id="rId66" Type="http://schemas.openxmlformats.org/officeDocument/2006/relationships/customXml" Target="../ink/ink359.xml"/><Relationship Id="rId74" Type="http://schemas.openxmlformats.org/officeDocument/2006/relationships/customXml" Target="../ink/ink367.xml"/><Relationship Id="rId5" Type="http://schemas.openxmlformats.org/officeDocument/2006/relationships/customXml" Target="../ink/ink298.xml"/><Relationship Id="rId61" Type="http://schemas.openxmlformats.org/officeDocument/2006/relationships/customXml" Target="../ink/ink354.xml"/><Relationship Id="rId19" Type="http://schemas.openxmlformats.org/officeDocument/2006/relationships/customXml" Target="../ink/ink312.xml"/><Relationship Id="rId14" Type="http://schemas.openxmlformats.org/officeDocument/2006/relationships/customXml" Target="../ink/ink307.xml"/><Relationship Id="rId22" Type="http://schemas.openxmlformats.org/officeDocument/2006/relationships/customXml" Target="../ink/ink315.xml"/><Relationship Id="rId27" Type="http://schemas.openxmlformats.org/officeDocument/2006/relationships/customXml" Target="../ink/ink320.xml"/><Relationship Id="rId30" Type="http://schemas.openxmlformats.org/officeDocument/2006/relationships/customXml" Target="../ink/ink323.xml"/><Relationship Id="rId35" Type="http://schemas.openxmlformats.org/officeDocument/2006/relationships/customXml" Target="../ink/ink328.xml"/><Relationship Id="rId43" Type="http://schemas.openxmlformats.org/officeDocument/2006/relationships/customXml" Target="../ink/ink336.xml"/><Relationship Id="rId48" Type="http://schemas.openxmlformats.org/officeDocument/2006/relationships/customXml" Target="../ink/ink341.xml"/><Relationship Id="rId56" Type="http://schemas.openxmlformats.org/officeDocument/2006/relationships/customXml" Target="../ink/ink349.xml"/><Relationship Id="rId64" Type="http://schemas.openxmlformats.org/officeDocument/2006/relationships/customXml" Target="../ink/ink357.xml"/><Relationship Id="rId69" Type="http://schemas.openxmlformats.org/officeDocument/2006/relationships/customXml" Target="../ink/ink362.xml"/><Relationship Id="rId8" Type="http://schemas.openxmlformats.org/officeDocument/2006/relationships/customXml" Target="../ink/ink301.xml"/><Relationship Id="rId51" Type="http://schemas.openxmlformats.org/officeDocument/2006/relationships/customXml" Target="../ink/ink344.xml"/><Relationship Id="rId72" Type="http://schemas.openxmlformats.org/officeDocument/2006/relationships/customXml" Target="../ink/ink365.xml"/><Relationship Id="rId3" Type="http://schemas.openxmlformats.org/officeDocument/2006/relationships/image" Target="../media/image6.png"/><Relationship Id="rId12" Type="http://schemas.openxmlformats.org/officeDocument/2006/relationships/customXml" Target="../ink/ink305.xml"/><Relationship Id="rId17" Type="http://schemas.openxmlformats.org/officeDocument/2006/relationships/customXml" Target="../ink/ink310.xml"/><Relationship Id="rId25" Type="http://schemas.openxmlformats.org/officeDocument/2006/relationships/customXml" Target="../ink/ink318.xml"/><Relationship Id="rId33" Type="http://schemas.openxmlformats.org/officeDocument/2006/relationships/customXml" Target="../ink/ink326.xml"/><Relationship Id="rId38" Type="http://schemas.openxmlformats.org/officeDocument/2006/relationships/customXml" Target="../ink/ink331.xml"/><Relationship Id="rId46" Type="http://schemas.openxmlformats.org/officeDocument/2006/relationships/customXml" Target="../ink/ink339.xml"/><Relationship Id="rId59" Type="http://schemas.openxmlformats.org/officeDocument/2006/relationships/customXml" Target="../ink/ink352.xml"/><Relationship Id="rId67" Type="http://schemas.openxmlformats.org/officeDocument/2006/relationships/customXml" Target="../ink/ink360.xml"/><Relationship Id="rId20" Type="http://schemas.openxmlformats.org/officeDocument/2006/relationships/customXml" Target="../ink/ink313.xml"/><Relationship Id="rId41" Type="http://schemas.openxmlformats.org/officeDocument/2006/relationships/customXml" Target="../ink/ink334.xml"/><Relationship Id="rId54" Type="http://schemas.openxmlformats.org/officeDocument/2006/relationships/customXml" Target="../ink/ink347.xml"/><Relationship Id="rId62" Type="http://schemas.openxmlformats.org/officeDocument/2006/relationships/customXml" Target="../ink/ink355.xml"/><Relationship Id="rId70" Type="http://schemas.openxmlformats.org/officeDocument/2006/relationships/customXml" Target="../ink/ink363.xml"/><Relationship Id="rId75" Type="http://schemas.openxmlformats.org/officeDocument/2006/relationships/customXml" Target="../ink/ink368.xml"/><Relationship Id="rId1" Type="http://schemas.openxmlformats.org/officeDocument/2006/relationships/tags" Target="../tags/tag67.xml"/><Relationship Id="rId6" Type="http://schemas.openxmlformats.org/officeDocument/2006/relationships/customXml" Target="../ink/ink299.xml"/><Relationship Id="rId15" Type="http://schemas.openxmlformats.org/officeDocument/2006/relationships/customXml" Target="../ink/ink308.xml"/><Relationship Id="rId23" Type="http://schemas.openxmlformats.org/officeDocument/2006/relationships/customXml" Target="../ink/ink316.xml"/><Relationship Id="rId28" Type="http://schemas.openxmlformats.org/officeDocument/2006/relationships/customXml" Target="../ink/ink321.xml"/><Relationship Id="rId36" Type="http://schemas.openxmlformats.org/officeDocument/2006/relationships/customXml" Target="../ink/ink329.xml"/><Relationship Id="rId49" Type="http://schemas.openxmlformats.org/officeDocument/2006/relationships/customXml" Target="../ink/ink342.xml"/><Relationship Id="rId57" Type="http://schemas.openxmlformats.org/officeDocument/2006/relationships/customXml" Target="../ink/ink350.xml"/><Relationship Id="rId10" Type="http://schemas.openxmlformats.org/officeDocument/2006/relationships/customXml" Target="../ink/ink303.xml"/><Relationship Id="rId31" Type="http://schemas.openxmlformats.org/officeDocument/2006/relationships/customXml" Target="../ink/ink324.xml"/><Relationship Id="rId44" Type="http://schemas.openxmlformats.org/officeDocument/2006/relationships/customXml" Target="../ink/ink337.xml"/><Relationship Id="rId52" Type="http://schemas.openxmlformats.org/officeDocument/2006/relationships/customXml" Target="../ink/ink345.xml"/><Relationship Id="rId60" Type="http://schemas.openxmlformats.org/officeDocument/2006/relationships/customXml" Target="../ink/ink353.xml"/><Relationship Id="rId65" Type="http://schemas.openxmlformats.org/officeDocument/2006/relationships/customXml" Target="../ink/ink358.xml"/><Relationship Id="rId73" Type="http://schemas.openxmlformats.org/officeDocument/2006/relationships/customXml" Target="../ink/ink366.xml"/><Relationship Id="rId4" Type="http://schemas.openxmlformats.org/officeDocument/2006/relationships/customXml" Target="../ink/ink297.xml"/><Relationship Id="rId9" Type="http://schemas.openxmlformats.org/officeDocument/2006/relationships/customXml" Target="../ink/ink302.xml"/><Relationship Id="rId13" Type="http://schemas.openxmlformats.org/officeDocument/2006/relationships/customXml" Target="../ink/ink306.xml"/><Relationship Id="rId18" Type="http://schemas.openxmlformats.org/officeDocument/2006/relationships/customXml" Target="../ink/ink311.xml"/><Relationship Id="rId39" Type="http://schemas.openxmlformats.org/officeDocument/2006/relationships/customXml" Target="../ink/ink332.xml"/><Relationship Id="rId34" Type="http://schemas.openxmlformats.org/officeDocument/2006/relationships/customXml" Target="../ink/ink327.xml"/><Relationship Id="rId50" Type="http://schemas.openxmlformats.org/officeDocument/2006/relationships/customXml" Target="../ink/ink343.xml"/><Relationship Id="rId55" Type="http://schemas.openxmlformats.org/officeDocument/2006/relationships/customXml" Target="../ink/ink348.xml"/><Relationship Id="rId7" Type="http://schemas.openxmlformats.org/officeDocument/2006/relationships/customXml" Target="../ink/ink300.xml"/><Relationship Id="rId71" Type="http://schemas.openxmlformats.org/officeDocument/2006/relationships/customXml" Target="../ink/ink36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78.xml"/><Relationship Id="rId18" Type="http://schemas.openxmlformats.org/officeDocument/2006/relationships/customXml" Target="../ink/ink383.xml"/><Relationship Id="rId26" Type="http://schemas.openxmlformats.org/officeDocument/2006/relationships/customXml" Target="../ink/ink391.xml"/><Relationship Id="rId39" Type="http://schemas.openxmlformats.org/officeDocument/2006/relationships/customXml" Target="../ink/ink404.xml"/><Relationship Id="rId21" Type="http://schemas.openxmlformats.org/officeDocument/2006/relationships/customXml" Target="../ink/ink386.xml"/><Relationship Id="rId34" Type="http://schemas.openxmlformats.org/officeDocument/2006/relationships/customXml" Target="../ink/ink399.xml"/><Relationship Id="rId42" Type="http://schemas.openxmlformats.org/officeDocument/2006/relationships/customXml" Target="../ink/ink407.xml"/><Relationship Id="rId7" Type="http://schemas.openxmlformats.org/officeDocument/2006/relationships/customXml" Target="../ink/ink37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381.xml"/><Relationship Id="rId20" Type="http://schemas.openxmlformats.org/officeDocument/2006/relationships/customXml" Target="../ink/ink385.xml"/><Relationship Id="rId29" Type="http://schemas.openxmlformats.org/officeDocument/2006/relationships/customXml" Target="../ink/ink394.xml"/><Relationship Id="rId41" Type="http://schemas.openxmlformats.org/officeDocument/2006/relationships/customXml" Target="../ink/ink406.xml"/><Relationship Id="rId1" Type="http://schemas.openxmlformats.org/officeDocument/2006/relationships/tags" Target="../tags/tag68.xml"/><Relationship Id="rId6" Type="http://schemas.openxmlformats.org/officeDocument/2006/relationships/customXml" Target="../ink/ink371.xml"/><Relationship Id="rId11" Type="http://schemas.openxmlformats.org/officeDocument/2006/relationships/customXml" Target="../ink/ink376.xml"/><Relationship Id="rId24" Type="http://schemas.openxmlformats.org/officeDocument/2006/relationships/customXml" Target="../ink/ink389.xml"/><Relationship Id="rId32" Type="http://schemas.openxmlformats.org/officeDocument/2006/relationships/customXml" Target="../ink/ink397.xml"/><Relationship Id="rId37" Type="http://schemas.openxmlformats.org/officeDocument/2006/relationships/customXml" Target="../ink/ink402.xml"/><Relationship Id="rId40" Type="http://schemas.openxmlformats.org/officeDocument/2006/relationships/customXml" Target="../ink/ink405.xml"/><Relationship Id="rId5" Type="http://schemas.openxmlformats.org/officeDocument/2006/relationships/customXml" Target="../ink/ink370.xml"/><Relationship Id="rId15" Type="http://schemas.openxmlformats.org/officeDocument/2006/relationships/customXml" Target="../ink/ink380.xml"/><Relationship Id="rId23" Type="http://schemas.openxmlformats.org/officeDocument/2006/relationships/customXml" Target="../ink/ink388.xml"/><Relationship Id="rId28" Type="http://schemas.openxmlformats.org/officeDocument/2006/relationships/customXml" Target="../ink/ink393.xml"/><Relationship Id="rId36" Type="http://schemas.openxmlformats.org/officeDocument/2006/relationships/customXml" Target="../ink/ink401.xml"/><Relationship Id="rId10" Type="http://schemas.openxmlformats.org/officeDocument/2006/relationships/customXml" Target="../ink/ink375.xml"/><Relationship Id="rId19" Type="http://schemas.openxmlformats.org/officeDocument/2006/relationships/customXml" Target="../ink/ink384.xml"/><Relationship Id="rId31" Type="http://schemas.openxmlformats.org/officeDocument/2006/relationships/customXml" Target="../ink/ink396.xml"/><Relationship Id="rId44" Type="http://schemas.openxmlformats.org/officeDocument/2006/relationships/customXml" Target="../ink/ink409.xml"/><Relationship Id="rId4" Type="http://schemas.openxmlformats.org/officeDocument/2006/relationships/customXml" Target="../ink/ink369.xml"/><Relationship Id="rId9" Type="http://schemas.openxmlformats.org/officeDocument/2006/relationships/customXml" Target="../ink/ink374.xml"/><Relationship Id="rId14" Type="http://schemas.openxmlformats.org/officeDocument/2006/relationships/customXml" Target="../ink/ink379.xml"/><Relationship Id="rId22" Type="http://schemas.openxmlformats.org/officeDocument/2006/relationships/customXml" Target="../ink/ink387.xml"/><Relationship Id="rId27" Type="http://schemas.openxmlformats.org/officeDocument/2006/relationships/customXml" Target="../ink/ink392.xml"/><Relationship Id="rId30" Type="http://schemas.openxmlformats.org/officeDocument/2006/relationships/customXml" Target="../ink/ink395.xml"/><Relationship Id="rId35" Type="http://schemas.openxmlformats.org/officeDocument/2006/relationships/customXml" Target="../ink/ink400.xml"/><Relationship Id="rId43" Type="http://schemas.openxmlformats.org/officeDocument/2006/relationships/customXml" Target="../ink/ink408.xml"/><Relationship Id="rId8" Type="http://schemas.openxmlformats.org/officeDocument/2006/relationships/customXml" Target="../ink/ink373.xml"/><Relationship Id="rId3" Type="http://schemas.openxmlformats.org/officeDocument/2006/relationships/image" Target="../media/image7.png"/><Relationship Id="rId12" Type="http://schemas.openxmlformats.org/officeDocument/2006/relationships/customXml" Target="../ink/ink377.xml"/><Relationship Id="rId17" Type="http://schemas.openxmlformats.org/officeDocument/2006/relationships/customXml" Target="../ink/ink382.xml"/><Relationship Id="rId25" Type="http://schemas.openxmlformats.org/officeDocument/2006/relationships/customXml" Target="../ink/ink390.xml"/><Relationship Id="rId33" Type="http://schemas.openxmlformats.org/officeDocument/2006/relationships/customXml" Target="../ink/ink398.xml"/><Relationship Id="rId38" Type="http://schemas.openxmlformats.org/officeDocument/2006/relationships/customXml" Target="../ink/ink403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7.xml"/><Relationship Id="rId18" Type="http://schemas.openxmlformats.org/officeDocument/2006/relationships/customXml" Target="../ink/ink422.xml"/><Relationship Id="rId26" Type="http://schemas.openxmlformats.org/officeDocument/2006/relationships/customXml" Target="../ink/ink430.xml"/><Relationship Id="rId39" Type="http://schemas.openxmlformats.org/officeDocument/2006/relationships/customXml" Target="../ink/ink443.xml"/><Relationship Id="rId21" Type="http://schemas.openxmlformats.org/officeDocument/2006/relationships/customXml" Target="../ink/ink425.xml"/><Relationship Id="rId34" Type="http://schemas.openxmlformats.org/officeDocument/2006/relationships/customXml" Target="../ink/ink438.xml"/><Relationship Id="rId42" Type="http://schemas.openxmlformats.org/officeDocument/2006/relationships/customXml" Target="../ink/ink446.xml"/><Relationship Id="rId47" Type="http://schemas.openxmlformats.org/officeDocument/2006/relationships/customXml" Target="../ink/ink451.xml"/><Relationship Id="rId50" Type="http://schemas.openxmlformats.org/officeDocument/2006/relationships/customXml" Target="../ink/ink454.xml"/><Relationship Id="rId7" Type="http://schemas.openxmlformats.org/officeDocument/2006/relationships/customXml" Target="../ink/ink411.xml"/><Relationship Id="rId2" Type="http://schemas.openxmlformats.org/officeDocument/2006/relationships/tags" Target="../tags/tag70.xml"/><Relationship Id="rId16" Type="http://schemas.openxmlformats.org/officeDocument/2006/relationships/customXml" Target="../ink/ink420.xml"/><Relationship Id="rId29" Type="http://schemas.openxmlformats.org/officeDocument/2006/relationships/customXml" Target="../ink/ink433.xml"/><Relationship Id="rId11" Type="http://schemas.openxmlformats.org/officeDocument/2006/relationships/customXml" Target="../ink/ink415.xml"/><Relationship Id="rId24" Type="http://schemas.openxmlformats.org/officeDocument/2006/relationships/customXml" Target="../ink/ink428.xml"/><Relationship Id="rId32" Type="http://schemas.openxmlformats.org/officeDocument/2006/relationships/customXml" Target="../ink/ink436.xml"/><Relationship Id="rId37" Type="http://schemas.openxmlformats.org/officeDocument/2006/relationships/customXml" Target="../ink/ink441.xml"/><Relationship Id="rId40" Type="http://schemas.openxmlformats.org/officeDocument/2006/relationships/customXml" Target="../ink/ink444.xml"/><Relationship Id="rId45" Type="http://schemas.openxmlformats.org/officeDocument/2006/relationships/customXml" Target="../ink/ink449.xml"/><Relationship Id="rId5" Type="http://schemas.openxmlformats.org/officeDocument/2006/relationships/image" Target="../media/image8.png"/><Relationship Id="rId15" Type="http://schemas.openxmlformats.org/officeDocument/2006/relationships/customXml" Target="../ink/ink419.xml"/><Relationship Id="rId23" Type="http://schemas.openxmlformats.org/officeDocument/2006/relationships/customXml" Target="../ink/ink427.xml"/><Relationship Id="rId28" Type="http://schemas.openxmlformats.org/officeDocument/2006/relationships/customXml" Target="../ink/ink432.xml"/><Relationship Id="rId36" Type="http://schemas.openxmlformats.org/officeDocument/2006/relationships/customXml" Target="../ink/ink440.xml"/><Relationship Id="rId49" Type="http://schemas.openxmlformats.org/officeDocument/2006/relationships/customXml" Target="../ink/ink453.xml"/><Relationship Id="rId10" Type="http://schemas.openxmlformats.org/officeDocument/2006/relationships/customXml" Target="../ink/ink414.xml"/><Relationship Id="rId19" Type="http://schemas.openxmlformats.org/officeDocument/2006/relationships/customXml" Target="../ink/ink423.xml"/><Relationship Id="rId31" Type="http://schemas.openxmlformats.org/officeDocument/2006/relationships/customXml" Target="../ink/ink435.xml"/><Relationship Id="rId44" Type="http://schemas.openxmlformats.org/officeDocument/2006/relationships/customXml" Target="../ink/ink448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413.xml"/><Relationship Id="rId14" Type="http://schemas.openxmlformats.org/officeDocument/2006/relationships/customXml" Target="../ink/ink418.xml"/><Relationship Id="rId22" Type="http://schemas.openxmlformats.org/officeDocument/2006/relationships/customXml" Target="../ink/ink426.xml"/><Relationship Id="rId27" Type="http://schemas.openxmlformats.org/officeDocument/2006/relationships/customXml" Target="../ink/ink431.xml"/><Relationship Id="rId30" Type="http://schemas.openxmlformats.org/officeDocument/2006/relationships/customXml" Target="../ink/ink434.xml"/><Relationship Id="rId35" Type="http://schemas.openxmlformats.org/officeDocument/2006/relationships/customXml" Target="../ink/ink439.xml"/><Relationship Id="rId43" Type="http://schemas.openxmlformats.org/officeDocument/2006/relationships/customXml" Target="../ink/ink447.xml"/><Relationship Id="rId48" Type="http://schemas.openxmlformats.org/officeDocument/2006/relationships/customXml" Target="../ink/ink452.xml"/><Relationship Id="rId8" Type="http://schemas.openxmlformats.org/officeDocument/2006/relationships/customXml" Target="../ink/ink412.xml"/><Relationship Id="rId3" Type="http://schemas.openxmlformats.org/officeDocument/2006/relationships/tags" Target="../tags/tag71.xml"/><Relationship Id="rId12" Type="http://schemas.openxmlformats.org/officeDocument/2006/relationships/customXml" Target="../ink/ink416.xml"/><Relationship Id="rId17" Type="http://schemas.openxmlformats.org/officeDocument/2006/relationships/customXml" Target="../ink/ink421.xml"/><Relationship Id="rId25" Type="http://schemas.openxmlformats.org/officeDocument/2006/relationships/customXml" Target="../ink/ink429.xml"/><Relationship Id="rId33" Type="http://schemas.openxmlformats.org/officeDocument/2006/relationships/customXml" Target="../ink/ink437.xml"/><Relationship Id="rId38" Type="http://schemas.openxmlformats.org/officeDocument/2006/relationships/customXml" Target="../ink/ink442.xml"/><Relationship Id="rId46" Type="http://schemas.openxmlformats.org/officeDocument/2006/relationships/customXml" Target="../ink/ink450.xml"/><Relationship Id="rId20" Type="http://schemas.openxmlformats.org/officeDocument/2006/relationships/customXml" Target="../ink/ink424.xml"/><Relationship Id="rId41" Type="http://schemas.openxmlformats.org/officeDocument/2006/relationships/customXml" Target="../ink/ink445.xml"/><Relationship Id="rId1" Type="http://schemas.openxmlformats.org/officeDocument/2006/relationships/tags" Target="../tags/tag69.xml"/><Relationship Id="rId6" Type="http://schemas.openxmlformats.org/officeDocument/2006/relationships/customXml" Target="../ink/ink4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350" y="323850"/>
            <a:ext cx="8357870" cy="127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85" y="1641475"/>
            <a:ext cx="11568430" cy="3575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7890933" y="1319713"/>
              <a:ext cx="39511" cy="16920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890933" y="1319713"/>
                <a:ext cx="395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7393516" y="253791"/>
              <a:ext cx="223661" cy="236871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393516" y="253791"/>
                <a:ext cx="22366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689850" y="317238"/>
              <a:ext cx="137583" cy="15650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689850" y="317238"/>
                <a:ext cx="137583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849658" y="255201"/>
              <a:ext cx="255764" cy="20726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849658" y="255201"/>
                <a:ext cx="255764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123766" y="109976"/>
              <a:ext cx="128411" cy="31300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23766" y="109976"/>
                <a:ext cx="128411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184621" y="41946"/>
              <a:ext cx="400579" cy="3753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184621" y="41946"/>
                <a:ext cx="400579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446911" y="188228"/>
              <a:ext cx="93133" cy="62390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446911" y="188228"/>
                <a:ext cx="93133" cy="623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827911" y="183293"/>
              <a:ext cx="62089" cy="32428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827911" y="183293"/>
                <a:ext cx="6208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952088" y="197393"/>
              <a:ext cx="158044" cy="29115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952088" y="197393"/>
                <a:ext cx="158044" cy="291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77677" y="131125"/>
              <a:ext cx="211138" cy="4101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77677" y="131125"/>
                <a:ext cx="211138" cy="410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371894" y="216251"/>
              <a:ext cx="294216" cy="24973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371894" y="216251"/>
                <a:ext cx="294216" cy="249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654822" y="148749"/>
              <a:ext cx="352778" cy="25449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654822" y="148749"/>
                <a:ext cx="352778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996311" y="156328"/>
              <a:ext cx="43744" cy="28710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996311" y="156328"/>
                <a:ext cx="43744" cy="287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035116" y="146634"/>
              <a:ext cx="144639" cy="32710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035116" y="146634"/>
                <a:ext cx="144639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594622" y="248151"/>
              <a:ext cx="105013" cy="599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594622" y="248151"/>
                <a:ext cx="105013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690988" y="2340518"/>
              <a:ext cx="238478" cy="31582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690988" y="2340518"/>
                <a:ext cx="2384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920470" y="2325008"/>
              <a:ext cx="200907" cy="57103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920470" y="2325008"/>
                <a:ext cx="200907" cy="571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256844" y="2323598"/>
              <a:ext cx="5644" cy="874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256844" y="2323598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194755" y="2272840"/>
              <a:ext cx="270933" cy="34120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194755" y="2272840"/>
                <a:ext cx="270933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509256" y="2255921"/>
              <a:ext cx="379766" cy="43708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509256" y="2255921"/>
                <a:ext cx="379766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722511" y="2374356"/>
              <a:ext cx="166511" cy="22206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722511" y="2374356"/>
                <a:ext cx="166511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781777" y="2218381"/>
              <a:ext cx="98778" cy="8547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781777" y="2218381"/>
                <a:ext cx="98778" cy="85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968044" y="2396916"/>
              <a:ext cx="14111" cy="9587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968044" y="2396916"/>
                <a:ext cx="14111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030133" y="2277775"/>
              <a:ext cx="16933" cy="54494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30133" y="2277775"/>
                <a:ext cx="16933" cy="544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990622" y="2391276"/>
              <a:ext cx="101600" cy="3242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990622" y="2391276"/>
                <a:ext cx="101600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115329" y="2309146"/>
              <a:ext cx="284515" cy="30014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115329" y="2309146"/>
                <a:ext cx="284515" cy="300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026377" y="2258740"/>
              <a:ext cx="164571" cy="18611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026377" y="2258740"/>
                <a:ext cx="16457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068711" y="2250281"/>
              <a:ext cx="183444" cy="14663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068711" y="2250281"/>
                <a:ext cx="1834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967111" y="2408195"/>
              <a:ext cx="290689" cy="5974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967111" y="2408195"/>
                <a:ext cx="290689" cy="59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69051" y="2373651"/>
              <a:ext cx="189971" cy="24638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69051" y="2373651"/>
                <a:ext cx="189971" cy="246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204177" y="2509712"/>
              <a:ext cx="79023" cy="648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204177" y="2509712"/>
                <a:ext cx="7902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339644" y="2279890"/>
              <a:ext cx="198261" cy="3242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339644" y="2279890"/>
                <a:ext cx="19826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355872" y="2334878"/>
              <a:ext cx="182033" cy="12971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355872" y="2334878"/>
                <a:ext cx="1820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5314244" y="2372242"/>
              <a:ext cx="141993" cy="23898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14244" y="2372242"/>
                <a:ext cx="141993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5492044" y="2532271"/>
              <a:ext cx="113594" cy="8248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92044" y="2532271"/>
                <a:ext cx="113594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5706533" y="2317958"/>
              <a:ext cx="172685" cy="394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706533" y="2317958"/>
                <a:ext cx="17268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5652381" y="2365897"/>
              <a:ext cx="195263" cy="20391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652381" y="2365897"/>
                <a:ext cx="195263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805134" y="2245170"/>
              <a:ext cx="166688" cy="49013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805134" y="2245170"/>
                <a:ext cx="166688" cy="490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791200" y="2415774"/>
              <a:ext cx="180622" cy="21801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791200" y="2415774"/>
                <a:ext cx="180622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864577" y="2168327"/>
              <a:ext cx="101600" cy="9887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864577" y="2168327"/>
                <a:ext cx="101600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043436" y="2331177"/>
              <a:ext cx="178858" cy="28340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043436" y="2331177"/>
                <a:ext cx="178858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241344" y="2286058"/>
              <a:ext cx="249766" cy="67201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241344" y="2286058"/>
                <a:ext cx="249766" cy="672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570133" y="2311614"/>
              <a:ext cx="70556" cy="12072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570133" y="2311614"/>
                <a:ext cx="70556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493051" y="2295399"/>
              <a:ext cx="297215" cy="3200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493051" y="2295399"/>
                <a:ext cx="297215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609644" y="2321836"/>
              <a:ext cx="275166" cy="39090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609644" y="2321836"/>
                <a:ext cx="275166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985705" y="2326418"/>
              <a:ext cx="115006" cy="35953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985705" y="2326418"/>
                <a:ext cx="115006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100711" y="2427935"/>
              <a:ext cx="28222" cy="20021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100711" y="2427935"/>
                <a:ext cx="2822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128933" y="2387046"/>
              <a:ext cx="173038" cy="21607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128933" y="2387046"/>
                <a:ext cx="173038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349066" y="2334878"/>
              <a:ext cx="198614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349066" y="2334878"/>
                <a:ext cx="19861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430911" y="2267905"/>
              <a:ext cx="25400" cy="10081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430911" y="2267905"/>
                <a:ext cx="25400" cy="100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367411" y="2287997"/>
              <a:ext cx="180975" cy="31759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367411" y="2287997"/>
                <a:ext cx="180975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382933" y="2391276"/>
              <a:ext cx="214489" cy="29045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382933" y="2391276"/>
                <a:ext cx="21448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518400" y="2504072"/>
              <a:ext cx="60148" cy="8459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518400" y="2504072"/>
                <a:ext cx="6014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369880" y="2628148"/>
              <a:ext cx="221897" cy="2819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369880" y="2628148"/>
                <a:ext cx="22189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109655" y="3045493"/>
              <a:ext cx="873478" cy="5921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109655" y="3045493"/>
                <a:ext cx="87347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028288" y="2746583"/>
              <a:ext cx="132644" cy="18611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028288" y="2746583"/>
                <a:ext cx="13264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044869" y="2784476"/>
              <a:ext cx="90663" cy="14258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044869" y="2784476"/>
                <a:ext cx="90663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0090150" y="3694070"/>
              <a:ext cx="1243894" cy="4511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090150" y="3694070"/>
                <a:ext cx="124389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662355" y="3179086"/>
              <a:ext cx="141112" cy="18223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662355" y="3179086"/>
                <a:ext cx="141112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665177" y="3194243"/>
              <a:ext cx="146755" cy="22629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665177" y="3194243"/>
                <a:ext cx="146755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10800" y="2906437"/>
              <a:ext cx="36688" cy="3754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10800" y="2906437"/>
                <a:ext cx="36688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095088" y="2842460"/>
              <a:ext cx="301978" cy="20867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095088" y="2842460"/>
                <a:ext cx="30197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174111" y="2778660"/>
              <a:ext cx="93133" cy="59112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174111" y="2778660"/>
                <a:ext cx="93133" cy="591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425288" y="2718384"/>
              <a:ext cx="125589" cy="16355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25288" y="2718384"/>
                <a:ext cx="125589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300405" y="2810031"/>
              <a:ext cx="345017" cy="39707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300405" y="2810031"/>
                <a:ext cx="345017" cy="397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632545" y="2728607"/>
              <a:ext cx="298626" cy="68629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32545" y="2728607"/>
                <a:ext cx="298626" cy="686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656711" y="2946796"/>
              <a:ext cx="198790" cy="14381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56711" y="2946796"/>
                <a:ext cx="19879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910711" y="2936574"/>
              <a:ext cx="77082" cy="10045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910711" y="2936574"/>
                <a:ext cx="7708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712450" y="3073692"/>
              <a:ext cx="223661" cy="197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712450" y="3073692"/>
                <a:ext cx="22366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989027" y="2786062"/>
              <a:ext cx="226483" cy="31512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989027" y="2786062"/>
                <a:ext cx="226483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1159067" y="2796108"/>
              <a:ext cx="282045" cy="39249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159067" y="2796108"/>
                <a:ext cx="282045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1362267" y="2795755"/>
              <a:ext cx="400755" cy="33927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362267" y="2795755"/>
                <a:ext cx="400755" cy="339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1647311" y="2948911"/>
              <a:ext cx="53623" cy="73106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647311" y="2948911"/>
                <a:ext cx="53623" cy="731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424811" y="4415965"/>
              <a:ext cx="1454856" cy="6767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24811" y="4415965"/>
                <a:ext cx="14548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786532" y="4193193"/>
              <a:ext cx="288573" cy="25097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786532" y="4193193"/>
                <a:ext cx="288573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854267" y="4212932"/>
              <a:ext cx="132644" cy="25661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854267" y="4212932"/>
                <a:ext cx="132644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17688" y="4898168"/>
              <a:ext cx="880534" cy="54988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17688" y="4898168"/>
                <a:ext cx="880534" cy="54988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850900"/>
            <a:ext cx="11857990" cy="31737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58295" y="2474110"/>
              <a:ext cx="627945" cy="43038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58295" y="2474110"/>
                <a:ext cx="627945" cy="430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356577" y="2075447"/>
              <a:ext cx="310269" cy="4511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356577" y="2075447"/>
                <a:ext cx="31026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409318" y="2128673"/>
              <a:ext cx="94015" cy="28481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409318" y="2128673"/>
                <a:ext cx="94015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531555" y="2157929"/>
              <a:ext cx="143934" cy="24462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531555" y="2157929"/>
                <a:ext cx="143934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692422" y="2167094"/>
              <a:ext cx="138994" cy="30313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692422" y="2167094"/>
                <a:ext cx="138994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715000" y="1774775"/>
              <a:ext cx="160866" cy="31054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715000" y="1774775"/>
                <a:ext cx="160866" cy="310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853288" y="3699710"/>
              <a:ext cx="22578" cy="507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853288" y="3699710"/>
                <a:ext cx="225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949927" y="3279545"/>
              <a:ext cx="659695" cy="1409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949927" y="3279545"/>
                <a:ext cx="659695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676650" y="3045493"/>
              <a:ext cx="174977" cy="1128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676650" y="3045493"/>
                <a:ext cx="1749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759200" y="2991738"/>
              <a:ext cx="45155" cy="23140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759200" y="2991738"/>
                <a:ext cx="45155" cy="231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905955" y="2943976"/>
              <a:ext cx="129822" cy="32887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905955" y="2943976"/>
                <a:ext cx="129822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084813" y="2924237"/>
              <a:ext cx="204964" cy="27987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084813" y="2924237"/>
                <a:ext cx="204964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289777" y="3032098"/>
              <a:ext cx="36689" cy="55763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89777" y="3032098"/>
                <a:ext cx="36689" cy="557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204200" y="4768453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204200" y="4768453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507111" y="3214687"/>
              <a:ext cx="400756" cy="63729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507111" y="3214687"/>
                <a:ext cx="400756" cy="637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315200" y="4277437"/>
              <a:ext cx="186266" cy="53895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315200" y="4277437"/>
                <a:ext cx="186266" cy="538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467600" y="4314448"/>
              <a:ext cx="118533" cy="2030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467600" y="4314448"/>
                <a:ext cx="1185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594600" y="4201652"/>
              <a:ext cx="127000" cy="14452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594600" y="4201652"/>
                <a:ext cx="127000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665155" y="4424425"/>
              <a:ext cx="225778" cy="3101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665155" y="4424425"/>
                <a:ext cx="22577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874000" y="4298939"/>
              <a:ext cx="45155" cy="48361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874000" y="4298939"/>
                <a:ext cx="45155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7896577" y="4258051"/>
              <a:ext cx="133526" cy="21713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896577" y="4258051"/>
                <a:ext cx="133526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193969" y="4235491"/>
              <a:ext cx="193675" cy="30878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193969" y="4235491"/>
                <a:ext cx="193675" cy="308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435622" y="4149132"/>
              <a:ext cx="448733" cy="49242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435622" y="4149132"/>
                <a:ext cx="448733" cy="492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725076" y="4207292"/>
              <a:ext cx="170568" cy="20673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725076" y="4207292"/>
                <a:ext cx="17056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721019" y="4148779"/>
              <a:ext cx="166158" cy="41100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721019" y="4148779"/>
                <a:ext cx="166158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198327" y="1570685"/>
              <a:ext cx="487539" cy="6485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198327" y="1570685"/>
                <a:ext cx="48753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753600" y="1598884"/>
              <a:ext cx="304800" cy="3665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753600" y="1598884"/>
                <a:ext cx="304800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387416" y="661795"/>
              <a:ext cx="185561" cy="59588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387416" y="661795"/>
                <a:ext cx="185561" cy="595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530644" y="699335"/>
              <a:ext cx="138288" cy="16637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530644" y="699335"/>
                <a:ext cx="13828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652000" y="530141"/>
              <a:ext cx="155575" cy="26507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652000" y="530141"/>
                <a:ext cx="15557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729434" y="800851"/>
              <a:ext cx="312032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729434" y="800851"/>
                <a:ext cx="31203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126133" y="614738"/>
              <a:ext cx="45156" cy="56962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126133" y="614738"/>
                <a:ext cx="45156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103555" y="552700"/>
              <a:ext cx="163689" cy="28481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103555" y="552700"/>
                <a:ext cx="1636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318044" y="485023"/>
              <a:ext cx="261056" cy="31018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318044" y="485023"/>
                <a:ext cx="261056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555463" y="368525"/>
              <a:ext cx="490714" cy="53384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555463" y="368525"/>
                <a:ext cx="490714" cy="533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818282" y="349667"/>
              <a:ext cx="225955" cy="39478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818282" y="349667"/>
                <a:ext cx="22595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370130" y="654217"/>
              <a:ext cx="168981" cy="53014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370130" y="654217"/>
                <a:ext cx="168981" cy="530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513711" y="738814"/>
              <a:ext cx="119415" cy="17765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13711" y="738814"/>
                <a:ext cx="119415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643533" y="507582"/>
              <a:ext cx="113242" cy="30172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643533" y="507582"/>
                <a:ext cx="11324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727671" y="781112"/>
              <a:ext cx="291218" cy="310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727671" y="781112"/>
                <a:ext cx="291218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086622" y="595704"/>
              <a:ext cx="16933" cy="53789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086622" y="595704"/>
                <a:ext cx="16933" cy="537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075333" y="554110"/>
              <a:ext cx="194734" cy="29468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075333" y="554110"/>
                <a:ext cx="194734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388600" y="501942"/>
              <a:ext cx="228600" cy="33274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388600" y="501942"/>
                <a:ext cx="22860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638367" y="378571"/>
              <a:ext cx="402167" cy="46175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638367" y="378571"/>
                <a:ext cx="402167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875610" y="381391"/>
              <a:ext cx="147990" cy="38879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875610" y="381391"/>
                <a:ext cx="147990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292622" y="4263690"/>
              <a:ext cx="257704" cy="61191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292622" y="4263690"/>
                <a:ext cx="257704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495822" y="4322027"/>
              <a:ext cx="122237" cy="2180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495822" y="4322027"/>
                <a:ext cx="122237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646105" y="4180503"/>
              <a:ext cx="100895" cy="1558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646105" y="4180503"/>
                <a:ext cx="100895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663568" y="4444164"/>
              <a:ext cx="227365" cy="338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663568" y="4444164"/>
                <a:ext cx="22736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859888" y="4274970"/>
              <a:ext cx="81844" cy="51886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859888" y="4274970"/>
                <a:ext cx="81844" cy="518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885288" y="4265100"/>
              <a:ext cx="116593" cy="22418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885288" y="4265100"/>
                <a:ext cx="11659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144933" y="4231790"/>
              <a:ext cx="229306" cy="35195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144933" y="4231790"/>
                <a:ext cx="229306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408811" y="4150894"/>
              <a:ext cx="362656" cy="454005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408811" y="4150894"/>
                <a:ext cx="362656" cy="454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645172" y="4218572"/>
              <a:ext cx="168628" cy="19527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645172" y="4218572"/>
                <a:ext cx="16862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673394" y="4164994"/>
              <a:ext cx="174272" cy="40042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673394" y="4164994"/>
                <a:ext cx="174272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2946400" y="5374731"/>
              <a:ext cx="254000" cy="27441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2946400" y="5374731"/>
                <a:ext cx="254000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3239911" y="5317628"/>
              <a:ext cx="131586" cy="21501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239911" y="5317628"/>
                <a:ext cx="131586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3318933" y="5414210"/>
              <a:ext cx="141111" cy="4229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318933" y="5414210"/>
                <a:ext cx="14111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3330222" y="5467788"/>
              <a:ext cx="33866" cy="60063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330222" y="5467788"/>
                <a:ext cx="33866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3510844" y="5391651"/>
              <a:ext cx="203200" cy="24568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510844" y="5391651"/>
                <a:ext cx="203200" cy="245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3675944" y="5391651"/>
              <a:ext cx="230011" cy="29044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675944" y="5391651"/>
                <a:ext cx="230011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3928886" y="5249246"/>
              <a:ext cx="255764" cy="43426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928886" y="5249246"/>
                <a:ext cx="255764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3966456" y="5559259"/>
              <a:ext cx="210432" cy="14610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966456" y="5559259"/>
                <a:ext cx="210432" cy="146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230511" y="5510087"/>
              <a:ext cx="19755" cy="239691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230511" y="5510087"/>
                <a:ext cx="19755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374444" y="5352172"/>
              <a:ext cx="174978" cy="36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374444" y="5352172"/>
                <a:ext cx="17497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358922" y="5408570"/>
              <a:ext cx="38100" cy="27247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358922" y="5408570"/>
                <a:ext cx="38100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397022" y="5418264"/>
              <a:ext cx="169333" cy="22717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397022" y="5418264"/>
                <a:ext cx="169333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4581701" y="5302119"/>
              <a:ext cx="262643" cy="34508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581701" y="5302119"/>
                <a:ext cx="262643" cy="345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4837288" y="5193553"/>
              <a:ext cx="182739" cy="81001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837288" y="5193553"/>
                <a:ext cx="182739" cy="810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823177" y="5372617"/>
              <a:ext cx="179564" cy="23704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823177" y="5372617"/>
                <a:ext cx="179564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5006622" y="5436769"/>
              <a:ext cx="121355" cy="6767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006622" y="5436769"/>
                <a:ext cx="12135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857750" y="5574944"/>
              <a:ext cx="281516" cy="366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857750" y="5574944"/>
                <a:ext cx="28151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3021188" y="6096626"/>
              <a:ext cx="255412" cy="22418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021188" y="6096626"/>
                <a:ext cx="255412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3262488" y="6031768"/>
              <a:ext cx="105128" cy="15791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262488" y="6031768"/>
                <a:ext cx="105128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3330222" y="6074067"/>
              <a:ext cx="169333" cy="6203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330222" y="6074067"/>
                <a:ext cx="16933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3352800" y="6153024"/>
              <a:ext cx="22577" cy="47938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352800" y="6153024"/>
                <a:ext cx="22577" cy="479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3747911" y="6112488"/>
              <a:ext cx="211666" cy="22435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747911" y="6112488"/>
                <a:ext cx="211666" cy="224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035777" y="6040228"/>
              <a:ext cx="129823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035777" y="6040228"/>
                <a:ext cx="1298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6649155" y="5250656"/>
              <a:ext cx="122767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649155" y="5250656"/>
                <a:ext cx="1227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6598355" y="5374731"/>
              <a:ext cx="50800" cy="28763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598355" y="5374731"/>
                <a:ext cx="508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620933" y="5367682"/>
              <a:ext cx="237067" cy="26031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620933" y="5367682"/>
                <a:ext cx="237067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911622" y="5256648"/>
              <a:ext cx="242005" cy="38879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911622" y="5256648"/>
                <a:ext cx="242005" cy="388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7162800" y="5235675"/>
              <a:ext cx="282222" cy="38897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162800" y="5235675"/>
                <a:ext cx="282222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7377288" y="5169936"/>
              <a:ext cx="375356" cy="49524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377288" y="5169936"/>
                <a:ext cx="375356" cy="495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8043333" y="5466907"/>
              <a:ext cx="65793" cy="516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043333" y="5466907"/>
                <a:ext cx="65793" cy="5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8037688" y="5549565"/>
              <a:ext cx="56444" cy="4793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037688" y="5549565"/>
                <a:ext cx="5644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6671733" y="6012029"/>
              <a:ext cx="139171" cy="3101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671733" y="6012029"/>
                <a:ext cx="13917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6632222" y="6107906"/>
              <a:ext cx="33866" cy="27635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6632222" y="6107906"/>
                <a:ext cx="338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6671733" y="6081822"/>
              <a:ext cx="203200" cy="32305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671733" y="6081822"/>
                <a:ext cx="203200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6913033" y="6128879"/>
              <a:ext cx="207434" cy="26101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6913033" y="6128879"/>
                <a:ext cx="207434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155568" y="5941531"/>
              <a:ext cx="272521" cy="75573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155568" y="5941531"/>
                <a:ext cx="272521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219244" y="6124825"/>
              <a:ext cx="158044" cy="22559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219244" y="6124825"/>
                <a:ext cx="15804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7399866" y="6186863"/>
              <a:ext cx="107244" cy="9023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399866" y="6186863"/>
                <a:ext cx="1072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193668" y="6367337"/>
              <a:ext cx="282399" cy="14981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193668" y="6367337"/>
                <a:ext cx="282399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7540977" y="6044634"/>
              <a:ext cx="242182" cy="39813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540977" y="6044634"/>
                <a:ext cx="242182" cy="398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7574844" y="6122005"/>
              <a:ext cx="358422" cy="30455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574844" y="6122005"/>
                <a:ext cx="35842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6999111" y="1393031"/>
              <a:ext cx="101600" cy="564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999111" y="1393031"/>
                <a:ext cx="1016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594372" y="6057852"/>
              <a:ext cx="307622" cy="219248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594372" y="6057852"/>
                <a:ext cx="307622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8743244" y="6048335"/>
              <a:ext cx="45156" cy="52485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743244" y="6048335"/>
                <a:ext cx="45156" cy="524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8274755" y="6361697"/>
              <a:ext cx="33867" cy="2537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274755" y="6361697"/>
                <a:ext cx="338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8252177" y="6457574"/>
              <a:ext cx="45156" cy="5075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252177" y="6457574"/>
                <a:ext cx="451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8525933" y="5083929"/>
              <a:ext cx="237243" cy="41787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525933" y="5083929"/>
                <a:ext cx="237243" cy="417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291688" y="6350417"/>
              <a:ext cx="47978" cy="3383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291688" y="6350417"/>
                <a:ext cx="47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272638" y="6446294"/>
              <a:ext cx="44450" cy="9587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272638" y="6446294"/>
                <a:ext cx="4445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8" name="墨迹 117"/>
              <p14:cNvContentPartPr/>
              <p14:nvPr/>
            </p14:nvContentPartPr>
            <p14:xfrm>
              <a:off x="10610850" y="4669756"/>
              <a:ext cx="203905" cy="18981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610850" y="4669756"/>
                <a:ext cx="203905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9" name="墨迹 118"/>
              <p14:cNvContentPartPr/>
              <p14:nvPr/>
            </p14:nvContentPartPr>
            <p14:xfrm>
              <a:off x="10797822" y="4686676"/>
              <a:ext cx="254000" cy="177653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797822" y="4686676"/>
                <a:ext cx="25400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0" name="墨迹 119"/>
              <p14:cNvContentPartPr/>
              <p14:nvPr/>
            </p14:nvContentPartPr>
            <p14:xfrm>
              <a:off x="11040532" y="4855870"/>
              <a:ext cx="20638" cy="29890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040532" y="4855870"/>
                <a:ext cx="20638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1" name="墨迹 120"/>
              <p14:cNvContentPartPr/>
              <p14:nvPr/>
            </p14:nvContentPartPr>
            <p14:xfrm>
              <a:off x="10532532" y="4855870"/>
              <a:ext cx="95956" cy="7049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532532" y="4855870"/>
                <a:ext cx="959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2" name="墨迹 121"/>
              <p14:cNvContentPartPr/>
              <p14:nvPr/>
            </p14:nvContentPartPr>
            <p14:xfrm>
              <a:off x="10509955" y="4940467"/>
              <a:ext cx="16933" cy="3003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509955" y="4940467"/>
                <a:ext cx="16933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3" name="墨迹 122"/>
              <p14:cNvContentPartPr/>
              <p14:nvPr/>
            </p14:nvContentPartPr>
            <p14:xfrm>
              <a:off x="10611555" y="4955624"/>
              <a:ext cx="22577" cy="19157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611555" y="4955624"/>
                <a:ext cx="22577" cy="191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4" name="墨迹 123"/>
              <p14:cNvContentPartPr/>
              <p14:nvPr/>
            </p14:nvContentPartPr>
            <p14:xfrm>
              <a:off x="10792177" y="4805111"/>
              <a:ext cx="158044" cy="15509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792177" y="4805111"/>
                <a:ext cx="1580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5" name="墨迹 124"/>
              <p14:cNvContentPartPr/>
              <p14:nvPr/>
            </p14:nvContentPartPr>
            <p14:xfrm>
              <a:off x="10546644" y="5264755"/>
              <a:ext cx="19756" cy="846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546644" y="5264755"/>
                <a:ext cx="1975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6" name="墨迹 125"/>
              <p14:cNvContentPartPr/>
              <p14:nvPr/>
            </p14:nvContentPartPr>
            <p14:xfrm>
              <a:off x="10509955" y="5252594"/>
              <a:ext cx="165806" cy="13059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509955" y="5252594"/>
                <a:ext cx="165806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7" name="墨迹 126"/>
              <p14:cNvContentPartPr/>
              <p14:nvPr/>
            </p14:nvContentPartPr>
            <p14:xfrm>
              <a:off x="10703806" y="5273215"/>
              <a:ext cx="96838" cy="193516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703806" y="5273215"/>
                <a:ext cx="96838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8" name="墨迹 127"/>
              <p14:cNvContentPartPr/>
              <p14:nvPr/>
            </p14:nvContentPartPr>
            <p14:xfrm>
              <a:off x="10792177" y="5295774"/>
              <a:ext cx="169333" cy="167256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792177" y="5295774"/>
                <a:ext cx="169333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9" name="墨迹 128"/>
              <p14:cNvContentPartPr/>
              <p14:nvPr/>
            </p14:nvContentPartPr>
            <p14:xfrm>
              <a:off x="11017955" y="5109661"/>
              <a:ext cx="22577" cy="10715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017955" y="5109661"/>
                <a:ext cx="22577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30" name="墨迹 129"/>
              <p14:cNvContentPartPr/>
              <p14:nvPr/>
            </p14:nvContentPartPr>
            <p14:xfrm>
              <a:off x="10926938" y="5194258"/>
              <a:ext cx="119239" cy="17254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926938" y="5194258"/>
                <a:ext cx="119239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1" name="墨迹 130"/>
              <p14:cNvContentPartPr/>
              <p14:nvPr/>
            </p14:nvContentPartPr>
            <p14:xfrm>
              <a:off x="10865555" y="5163239"/>
              <a:ext cx="114652" cy="13817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865555" y="5163239"/>
                <a:ext cx="114652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2" name="墨迹 131"/>
              <p14:cNvContentPartPr/>
              <p14:nvPr/>
            </p14:nvContentPartPr>
            <p14:xfrm>
              <a:off x="11262077" y="4985585"/>
              <a:ext cx="108655" cy="177654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262077" y="4985585"/>
                <a:ext cx="1086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3" name="墨迹 132"/>
              <p14:cNvContentPartPr/>
              <p14:nvPr/>
            </p14:nvContentPartPr>
            <p14:xfrm>
              <a:off x="11381139" y="4976597"/>
              <a:ext cx="175861" cy="21202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381139" y="4976597"/>
                <a:ext cx="17586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4" name="墨迹 133"/>
              <p14:cNvContentPartPr/>
              <p14:nvPr/>
            </p14:nvContentPartPr>
            <p14:xfrm>
              <a:off x="11458222" y="5027002"/>
              <a:ext cx="124178" cy="10803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458222" y="5027002"/>
                <a:ext cx="124178" cy="108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5" name="墨迹 134"/>
              <p14:cNvContentPartPr/>
              <p14:nvPr/>
            </p14:nvContentPartPr>
            <p14:xfrm>
              <a:off x="11593688" y="5067362"/>
              <a:ext cx="84667" cy="4934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593688" y="5067362"/>
                <a:ext cx="84667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6" name="墨迹 135"/>
              <p14:cNvContentPartPr/>
              <p14:nvPr/>
            </p14:nvContentPartPr>
            <p14:xfrm>
              <a:off x="11637432" y="4884069"/>
              <a:ext cx="261056" cy="391966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637432" y="4884069"/>
                <a:ext cx="261056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7" name="墨迹 136"/>
              <p14:cNvContentPartPr/>
              <p14:nvPr/>
            </p14:nvContentPartPr>
            <p14:xfrm>
              <a:off x="11661422" y="5328908"/>
              <a:ext cx="62089" cy="9940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661422" y="5328908"/>
                <a:ext cx="62089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8" name="墨迹 137"/>
              <p14:cNvContentPartPr/>
              <p14:nvPr/>
            </p14:nvContentPartPr>
            <p14:xfrm>
              <a:off x="11559998" y="5433949"/>
              <a:ext cx="114124" cy="2397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559998" y="5433949"/>
                <a:ext cx="114124" cy="23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9" name="墨迹 138"/>
              <p14:cNvContentPartPr/>
              <p14:nvPr/>
            </p14:nvContentPartPr>
            <p14:xfrm>
              <a:off x="11599332" y="5411390"/>
              <a:ext cx="132645" cy="19809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599332" y="5411390"/>
                <a:ext cx="132645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40" name="墨迹 139"/>
              <p14:cNvContentPartPr/>
              <p14:nvPr/>
            </p14:nvContentPartPr>
            <p14:xfrm>
              <a:off x="11665831" y="5363452"/>
              <a:ext cx="128236" cy="25238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665831" y="5363452"/>
                <a:ext cx="128236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1" name="墨迹 140"/>
              <p14:cNvContentPartPr/>
              <p14:nvPr/>
            </p14:nvContentPartPr>
            <p14:xfrm>
              <a:off x="11819467" y="5476248"/>
              <a:ext cx="88370" cy="10715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819467" y="5476248"/>
                <a:ext cx="8837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2" name="墨迹 141"/>
              <p14:cNvContentPartPr/>
              <p14:nvPr/>
            </p14:nvContentPartPr>
            <p14:xfrm>
              <a:off x="10707511" y="6155844"/>
              <a:ext cx="360" cy="366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707511" y="6155844"/>
                <a:ext cx="36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3" name="墨迹 142"/>
              <p14:cNvContentPartPr/>
              <p14:nvPr/>
            </p14:nvContentPartPr>
            <p14:xfrm>
              <a:off x="10682817" y="6053446"/>
              <a:ext cx="68438" cy="190520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682817" y="6053446"/>
                <a:ext cx="68438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4" name="墨迹 143"/>
              <p14:cNvContentPartPr/>
              <p14:nvPr/>
            </p14:nvContentPartPr>
            <p14:xfrm>
              <a:off x="10735732" y="6068427"/>
              <a:ext cx="180623" cy="19386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735732" y="6068427"/>
                <a:ext cx="180623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5" name="墨迹 144"/>
              <p14:cNvContentPartPr/>
              <p14:nvPr/>
            </p14:nvContentPartPr>
            <p14:xfrm>
              <a:off x="10826044" y="5933072"/>
              <a:ext cx="5644" cy="8459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826044" y="5933072"/>
                <a:ext cx="56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6" name="墨迹 145"/>
              <p14:cNvContentPartPr/>
              <p14:nvPr/>
            </p14:nvContentPartPr>
            <p14:xfrm>
              <a:off x="10772422" y="5752598"/>
              <a:ext cx="25400" cy="13253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772422" y="5752598"/>
                <a:ext cx="25400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7" name="墨迹 146"/>
              <p14:cNvContentPartPr/>
              <p14:nvPr/>
            </p14:nvContentPartPr>
            <p14:xfrm>
              <a:off x="10769600" y="5820276"/>
              <a:ext cx="93132" cy="2819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769600" y="5820276"/>
                <a:ext cx="9313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8" name="墨迹 147"/>
              <p14:cNvContentPartPr/>
              <p14:nvPr/>
            </p14:nvContentPartPr>
            <p14:xfrm>
              <a:off x="10922000" y="5752598"/>
              <a:ext cx="11288" cy="200213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922000" y="5752598"/>
                <a:ext cx="112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9" name="墨迹 148"/>
              <p14:cNvContentPartPr/>
              <p14:nvPr/>
            </p14:nvContentPartPr>
            <p14:xfrm>
              <a:off x="10530417" y="6277100"/>
              <a:ext cx="205317" cy="12213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530417" y="6277100"/>
                <a:ext cx="20531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50" name="墨迹 149"/>
              <p14:cNvContentPartPr/>
              <p14:nvPr/>
            </p14:nvContentPartPr>
            <p14:xfrm>
              <a:off x="10922000" y="6265820"/>
              <a:ext cx="235126" cy="383507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922000" y="6265820"/>
                <a:ext cx="235126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51" name="墨迹 150"/>
              <p14:cNvContentPartPr/>
              <p14:nvPr/>
            </p14:nvContentPartPr>
            <p14:xfrm>
              <a:off x="10696222" y="6313759"/>
              <a:ext cx="8467" cy="1973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696222" y="6313759"/>
                <a:ext cx="84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52" name="墨迹 151"/>
              <p14:cNvContentPartPr/>
              <p14:nvPr/>
            </p14:nvContentPartPr>
            <p14:xfrm>
              <a:off x="10390011" y="6299659"/>
              <a:ext cx="328789" cy="374342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390011" y="6299659"/>
                <a:ext cx="328789" cy="3743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3" name="墨迹 152"/>
              <p14:cNvContentPartPr/>
              <p14:nvPr/>
            </p14:nvContentPartPr>
            <p14:xfrm>
              <a:off x="10523361" y="6521021"/>
              <a:ext cx="161573" cy="14522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523361" y="6521021"/>
                <a:ext cx="16157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4" name="墨迹 153"/>
              <p14:cNvContentPartPr/>
              <p14:nvPr/>
            </p14:nvContentPartPr>
            <p14:xfrm>
              <a:off x="10936111" y="6432899"/>
              <a:ext cx="98777" cy="18822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936111" y="6432899"/>
                <a:ext cx="98777" cy="188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5" name="墨迹 154"/>
              <p14:cNvContentPartPr/>
              <p14:nvPr/>
            </p14:nvContentPartPr>
            <p14:xfrm>
              <a:off x="10605911" y="6688805"/>
              <a:ext cx="397933" cy="564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605911" y="6688805"/>
                <a:ext cx="3979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6" name="墨迹 155"/>
              <p14:cNvContentPartPr/>
              <p14:nvPr/>
            </p14:nvContentPartPr>
            <p14:xfrm>
              <a:off x="11479388" y="6183162"/>
              <a:ext cx="86077" cy="16337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479388" y="6183162"/>
                <a:ext cx="86077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7" name="墨迹 156"/>
              <p14:cNvContentPartPr/>
              <p14:nvPr/>
            </p14:nvContentPartPr>
            <p14:xfrm>
              <a:off x="11572522" y="6133109"/>
              <a:ext cx="207433" cy="23422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572522" y="6133109"/>
                <a:ext cx="20743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8" name="墨迹 157"/>
              <p14:cNvContentPartPr/>
              <p14:nvPr/>
            </p14:nvContentPartPr>
            <p14:xfrm>
              <a:off x="11619088" y="6139982"/>
              <a:ext cx="172156" cy="190696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1619088" y="6139982"/>
                <a:ext cx="172156" cy="190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9" name="墨迹 158"/>
              <p14:cNvContentPartPr/>
              <p14:nvPr/>
            </p14:nvContentPartPr>
            <p14:xfrm>
              <a:off x="11791244" y="6037408"/>
              <a:ext cx="248356" cy="284105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791244" y="6037408"/>
                <a:ext cx="24835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60" name="墨迹 159"/>
              <p14:cNvContentPartPr/>
              <p14:nvPr/>
            </p14:nvContentPartPr>
            <p14:xfrm>
              <a:off x="11909777" y="6167829"/>
              <a:ext cx="245533" cy="120551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1909777" y="6167829"/>
                <a:ext cx="245533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1" name="墨迹 160"/>
              <p14:cNvContentPartPr/>
              <p14:nvPr/>
            </p14:nvContentPartPr>
            <p14:xfrm>
              <a:off x="11929532" y="6305299"/>
              <a:ext cx="2823" cy="76137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1929532" y="6305299"/>
                <a:ext cx="282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2" name="墨迹 161"/>
              <p14:cNvContentPartPr/>
              <p14:nvPr/>
            </p14:nvContentPartPr>
            <p14:xfrm>
              <a:off x="11943644" y="6310939"/>
              <a:ext cx="101600" cy="78957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1943644" y="6310939"/>
                <a:ext cx="1016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3" name="墨迹 162"/>
              <p14:cNvContentPartPr/>
              <p14:nvPr/>
            </p14:nvContentPartPr>
            <p14:xfrm>
              <a:off x="7972777" y="2360257"/>
              <a:ext cx="143757" cy="5921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7972777" y="2360257"/>
                <a:ext cx="143757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4" name="墨迹 163"/>
              <p14:cNvContentPartPr/>
              <p14:nvPr/>
            </p14:nvContentPartPr>
            <p14:xfrm>
              <a:off x="7985125" y="2379996"/>
              <a:ext cx="142875" cy="6767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985125" y="2379996"/>
                <a:ext cx="14287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5" name="墨迹 164"/>
              <p14:cNvContentPartPr/>
              <p14:nvPr/>
            </p14:nvContentPartPr>
            <p14:xfrm>
              <a:off x="8170333" y="2316196"/>
              <a:ext cx="8467" cy="12865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170333" y="2316196"/>
                <a:ext cx="8467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6" name="墨迹 165"/>
              <p14:cNvContentPartPr/>
              <p14:nvPr/>
            </p14:nvContentPartPr>
            <p14:xfrm>
              <a:off x="8173155" y="2379996"/>
              <a:ext cx="70556" cy="2819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8173155" y="2379996"/>
                <a:ext cx="705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7" name="墨迹 166"/>
              <p14:cNvContentPartPr/>
              <p14:nvPr/>
            </p14:nvContentPartPr>
            <p14:xfrm>
              <a:off x="8257822" y="2275660"/>
              <a:ext cx="14111" cy="20585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8257822" y="2275660"/>
                <a:ext cx="14111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8" name="墨迹 167"/>
              <p14:cNvContentPartPr/>
              <p14:nvPr/>
            </p14:nvContentPartPr>
            <p14:xfrm>
              <a:off x="7990769" y="2780422"/>
              <a:ext cx="162631" cy="12971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7990769" y="2780422"/>
                <a:ext cx="16263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9" name="墨迹 168"/>
              <p14:cNvContentPartPr/>
              <p14:nvPr/>
            </p14:nvContentPartPr>
            <p14:xfrm>
              <a:off x="8037688" y="2819901"/>
              <a:ext cx="104422" cy="7895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8037688" y="2819901"/>
                <a:ext cx="1044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0" name="墨迹 169"/>
              <p14:cNvContentPartPr/>
              <p14:nvPr/>
            </p14:nvContentPartPr>
            <p14:xfrm>
              <a:off x="8032044" y="2650707"/>
              <a:ext cx="21166" cy="14099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8032044" y="2650707"/>
                <a:ext cx="2116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71" name="墨迹 170"/>
              <p14:cNvContentPartPr/>
              <p14:nvPr/>
            </p14:nvContentPartPr>
            <p14:xfrm>
              <a:off x="8054622" y="2670446"/>
              <a:ext cx="64911" cy="3101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8054622" y="2670446"/>
                <a:ext cx="649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2" name="墨迹 171"/>
              <p14:cNvContentPartPr/>
              <p14:nvPr/>
            </p14:nvContentPartPr>
            <p14:xfrm>
              <a:off x="8129940" y="2603826"/>
              <a:ext cx="43215" cy="187876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129940" y="2603826"/>
                <a:ext cx="43215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3" name="墨迹 172"/>
              <p14:cNvContentPartPr/>
              <p14:nvPr/>
            </p14:nvContentPartPr>
            <p14:xfrm>
              <a:off x="9005711" y="2197760"/>
              <a:ext cx="160866" cy="17095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005711" y="2197760"/>
                <a:ext cx="160866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4" name="墨迹 173"/>
              <p14:cNvContentPartPr/>
              <p14:nvPr/>
            </p14:nvContentPartPr>
            <p14:xfrm>
              <a:off x="9234311" y="2117745"/>
              <a:ext cx="79728" cy="29081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9234311" y="2117745"/>
                <a:ext cx="79728" cy="290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5" name="墨迹 174"/>
              <p14:cNvContentPartPr/>
              <p14:nvPr/>
            </p14:nvContentPartPr>
            <p14:xfrm>
              <a:off x="8425391" y="2376295"/>
              <a:ext cx="144639" cy="18135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8425391" y="2376295"/>
                <a:ext cx="14463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6" name="墨迹 175"/>
              <p14:cNvContentPartPr/>
              <p14:nvPr/>
            </p14:nvContentPartPr>
            <p14:xfrm>
              <a:off x="8585200" y="2306679"/>
              <a:ext cx="160161" cy="30736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8585200" y="2306679"/>
                <a:ext cx="160161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7" name="墨迹 176"/>
              <p14:cNvContentPartPr/>
              <p14:nvPr/>
            </p14:nvContentPartPr>
            <p14:xfrm>
              <a:off x="8424333" y="2439214"/>
              <a:ext cx="146756" cy="14100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8424333" y="2439214"/>
                <a:ext cx="14675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8" name="墨迹 177"/>
              <p14:cNvContentPartPr/>
              <p14:nvPr/>
            </p14:nvContentPartPr>
            <p14:xfrm>
              <a:off x="8506177" y="2360257"/>
              <a:ext cx="5645" cy="211493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8506177" y="2360257"/>
                <a:ext cx="5645" cy="21149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663575"/>
            <a:ext cx="11417300" cy="30035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" y="663575"/>
            <a:ext cx="11417300" cy="3003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12233" y="2588669"/>
              <a:ext cx="701322" cy="49630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12233" y="2588669"/>
                <a:ext cx="701322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34955" y="1164619"/>
              <a:ext cx="93134" cy="140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334955" y="1164619"/>
                <a:ext cx="931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371144" y="2101883"/>
              <a:ext cx="184856" cy="59764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371144" y="2101883"/>
                <a:ext cx="184856" cy="597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448755" y="2171324"/>
              <a:ext cx="248356" cy="13535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448755" y="2171324"/>
                <a:ext cx="24835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258711" y="3507957"/>
              <a:ext cx="5171721" cy="11279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258711" y="3507957"/>
                <a:ext cx="517172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001911" y="3044788"/>
              <a:ext cx="257527" cy="47374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001911" y="3044788"/>
                <a:ext cx="257527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018844" y="3073692"/>
              <a:ext cx="265289" cy="37222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018844" y="3073692"/>
                <a:ext cx="265289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20233" y="3575634"/>
              <a:ext cx="399344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20233" y="3575634"/>
                <a:ext cx="3993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38577" y="3173975"/>
              <a:ext cx="67734" cy="4918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38577" y="3173975"/>
                <a:ext cx="67734" cy="491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28888" y="2989095"/>
              <a:ext cx="5409494" cy="61896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28888" y="2989095"/>
                <a:ext cx="5409494" cy="618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746500" y="1522746"/>
              <a:ext cx="311855" cy="6767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746500" y="1522746"/>
                <a:ext cx="31185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109155" y="1301560"/>
              <a:ext cx="327378" cy="29203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109155" y="1301560"/>
                <a:ext cx="327378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442177" y="1188588"/>
              <a:ext cx="11289" cy="81354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442177" y="1188588"/>
                <a:ext cx="11289" cy="813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492977" y="1426870"/>
              <a:ext cx="107245" cy="29890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492977" y="1426870"/>
                <a:ext cx="10724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761088" y="1562225"/>
              <a:ext cx="128764" cy="24533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761088" y="1562225"/>
                <a:ext cx="12876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739745" y="1632017"/>
              <a:ext cx="142699" cy="19527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739745" y="1632017"/>
                <a:ext cx="142699" cy="195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179806" y="1376111"/>
              <a:ext cx="692326" cy="9587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179806" y="1376111"/>
                <a:ext cx="69232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155288" y="693695"/>
              <a:ext cx="1862667" cy="137611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155288" y="693695"/>
                <a:ext cx="1862667" cy="1376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171391" y="3068052"/>
              <a:ext cx="983897" cy="4511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171391" y="3068052"/>
                <a:ext cx="983897" cy="4511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479425"/>
            <a:ext cx="11492230" cy="3891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382102" y="2182603"/>
              <a:ext cx="1172986" cy="845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382102" y="2182603"/>
                <a:ext cx="117298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81800" y="1236702"/>
              <a:ext cx="177800" cy="3225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81800" y="1236702"/>
                <a:ext cx="177800" cy="32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78088" y="2374356"/>
              <a:ext cx="756356" cy="40782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78088" y="2374356"/>
                <a:ext cx="756356" cy="407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523111" y="3214687"/>
              <a:ext cx="28222" cy="2566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523111" y="3214687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551333" y="3121630"/>
              <a:ext cx="239889" cy="12689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551333" y="3121630"/>
                <a:ext cx="2398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731955" y="3186488"/>
              <a:ext cx="39512" cy="197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731955" y="3186488"/>
                <a:ext cx="3951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658577" y="3197768"/>
              <a:ext cx="99660" cy="7895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658577" y="3197768"/>
                <a:ext cx="9966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799688" y="3118810"/>
              <a:ext cx="104422" cy="8177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99688" y="3118810"/>
                <a:ext cx="10442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731955" y="3399743"/>
              <a:ext cx="16934" cy="24127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731955" y="3399743"/>
                <a:ext cx="16934" cy="241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805333" y="3429000"/>
              <a:ext cx="87489" cy="12971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805333" y="3429000"/>
                <a:ext cx="874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878711" y="3397981"/>
              <a:ext cx="90311" cy="1409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878711" y="3397981"/>
                <a:ext cx="9031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935155" y="3325721"/>
              <a:ext cx="5645" cy="17659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935155" y="3325721"/>
                <a:ext cx="5645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745184" y="3465658"/>
              <a:ext cx="74260" cy="253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745184" y="3465658"/>
                <a:ext cx="74260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801100" y="3369782"/>
              <a:ext cx="86077" cy="14099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801100" y="3369782"/>
                <a:ext cx="860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884355" y="3204817"/>
              <a:ext cx="378178" cy="41593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884355" y="3204817"/>
                <a:ext cx="378178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429272" y="3310564"/>
              <a:ext cx="672394" cy="40359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429272" y="3310564"/>
                <a:ext cx="672394" cy="403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530291" y="3298579"/>
              <a:ext cx="825853" cy="43779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530291" y="3298579"/>
                <a:ext cx="825853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0380133" y="3366962"/>
              <a:ext cx="143934" cy="6203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380133" y="3366962"/>
                <a:ext cx="1439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132711" y="3350042"/>
              <a:ext cx="45156" cy="112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132711" y="3350042"/>
                <a:ext cx="451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652911" y="3536156"/>
              <a:ext cx="310444" cy="19880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652911" y="3536156"/>
                <a:ext cx="310444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300155" y="1652462"/>
              <a:ext cx="321734" cy="21801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300155" y="1652462"/>
                <a:ext cx="321734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666088" y="2701465"/>
              <a:ext cx="705556" cy="5921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666088" y="2701465"/>
                <a:ext cx="70555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565496" y="2399559"/>
              <a:ext cx="265112" cy="30402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565496" y="2399559"/>
                <a:ext cx="265112" cy="304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7593188" y="2384579"/>
              <a:ext cx="201789" cy="32816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593188" y="2384579"/>
                <a:ext cx="201789" cy="328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669866" y="2368717"/>
              <a:ext cx="387526" cy="29890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669866" y="2368717"/>
                <a:ext cx="38752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906933" y="2566110"/>
              <a:ext cx="174978" cy="14945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906933" y="2566110"/>
                <a:ext cx="17497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121422" y="2438333"/>
              <a:ext cx="28222" cy="249561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121422" y="2438333"/>
                <a:ext cx="28222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183511" y="2384050"/>
              <a:ext cx="344311" cy="29485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183511" y="2384050"/>
                <a:ext cx="344311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399866" y="4269330"/>
              <a:ext cx="135466" cy="11279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399866" y="4269330"/>
                <a:ext cx="1354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360355" y="4478003"/>
              <a:ext cx="237067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360355" y="4478003"/>
                <a:ext cx="2370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9" name="墨迹 38"/>
              <p14:cNvContentPartPr/>
              <p14:nvPr/>
            </p14:nvContentPartPr>
            <p14:xfrm>
              <a:off x="3251200" y="4083217"/>
              <a:ext cx="3024717" cy="13535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251200" y="4083217"/>
                <a:ext cx="302471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0" name="墨迹 39"/>
              <p14:cNvContentPartPr/>
              <p14:nvPr/>
            </p14:nvContentPartPr>
            <p14:xfrm>
              <a:off x="4904316" y="4359567"/>
              <a:ext cx="141817" cy="12971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904316" y="4359567"/>
                <a:ext cx="14181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1" name="墨迹 40"/>
              <p14:cNvContentPartPr/>
              <p14:nvPr/>
            </p14:nvContentPartPr>
            <p14:xfrm>
              <a:off x="4872566" y="4483643"/>
              <a:ext cx="277989" cy="14311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872566" y="4483643"/>
                <a:ext cx="277989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2" name="墨迹 41"/>
              <p14:cNvContentPartPr/>
              <p14:nvPr/>
            </p14:nvContentPartPr>
            <p14:xfrm>
              <a:off x="5087055" y="4410325"/>
              <a:ext cx="207434" cy="1839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087055" y="4410325"/>
                <a:ext cx="207434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3" name="墨迹 42"/>
              <p14:cNvContentPartPr/>
              <p14:nvPr/>
            </p14:nvContentPartPr>
            <p14:xfrm>
              <a:off x="5288844" y="4451214"/>
              <a:ext cx="222956" cy="2678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288844" y="4451214"/>
                <a:ext cx="222956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墨迹 43"/>
              <p14:cNvContentPartPr/>
              <p14:nvPr/>
            </p14:nvContentPartPr>
            <p14:xfrm>
              <a:off x="5271558" y="4542861"/>
              <a:ext cx="285397" cy="140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271558" y="4542861"/>
                <a:ext cx="28539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5" name="墨迹 44"/>
              <p14:cNvContentPartPr/>
              <p14:nvPr/>
            </p14:nvContentPartPr>
            <p14:xfrm>
              <a:off x="5567362" y="4415965"/>
              <a:ext cx="178682" cy="17483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567362" y="4415965"/>
                <a:ext cx="17868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6" name="墨迹 45"/>
              <p14:cNvContentPartPr/>
              <p14:nvPr/>
            </p14:nvContentPartPr>
            <p14:xfrm>
              <a:off x="5785555" y="4246771"/>
              <a:ext cx="180622" cy="25943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785555" y="4246771"/>
                <a:ext cx="1806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" name="墨迹 46"/>
              <p14:cNvContentPartPr/>
              <p14:nvPr/>
            </p14:nvContentPartPr>
            <p14:xfrm>
              <a:off x="5836355" y="4551320"/>
              <a:ext cx="146756" cy="25097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836355" y="4551320"/>
                <a:ext cx="146756" cy="25097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546100"/>
            <a:ext cx="9349105" cy="553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902177" y="1094121"/>
              <a:ext cx="3389490" cy="9587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902177" y="1094121"/>
                <a:ext cx="338949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295268" y="809311"/>
              <a:ext cx="2642482" cy="10433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295268" y="809311"/>
                <a:ext cx="264248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02606" y="1122320"/>
              <a:ext cx="2309460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102606" y="1122320"/>
                <a:ext cx="2309460" cy="507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546100"/>
            <a:ext cx="9349105" cy="5537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902177" y="1094121"/>
              <a:ext cx="3389490" cy="9587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902177" y="1094121"/>
                <a:ext cx="338949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741311" y="1071562"/>
              <a:ext cx="3733800" cy="6767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741311" y="1071562"/>
                <a:ext cx="37338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730727" y="841740"/>
              <a:ext cx="3599040" cy="32005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730727" y="841740"/>
                <a:ext cx="3599040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196622" y="1167439"/>
              <a:ext cx="841022" cy="3947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196622" y="1167439"/>
                <a:ext cx="841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114072" y="845970"/>
              <a:ext cx="884766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114072" y="845970"/>
                <a:ext cx="8847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36473" y="895142"/>
              <a:ext cx="500415" cy="31741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36473" y="895142"/>
                <a:ext cx="500415" cy="317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387166" y="857250"/>
              <a:ext cx="2412294" cy="3383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387166" y="857250"/>
                <a:ext cx="241229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738533" y="972865"/>
              <a:ext cx="105018" cy="5995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738533" y="972865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000044" y="1714500"/>
              <a:ext cx="1364544" cy="132535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000044" y="1714500"/>
                <a:ext cx="1364544" cy="1325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509000" y="3073692"/>
              <a:ext cx="87488" cy="140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509000" y="3073692"/>
                <a:ext cx="874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309555" y="3011654"/>
              <a:ext cx="943328" cy="3665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309555" y="3011654"/>
                <a:ext cx="9433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157155" y="2908023"/>
              <a:ext cx="240418" cy="337683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157155" y="2908023"/>
                <a:ext cx="240418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507111" y="2430754"/>
              <a:ext cx="22578" cy="27917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507111" y="2430754"/>
                <a:ext cx="22578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524044" y="2599949"/>
              <a:ext cx="93133" cy="56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524044" y="2599949"/>
                <a:ext cx="93133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605888" y="2453314"/>
              <a:ext cx="31044" cy="46528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605888" y="2453314"/>
                <a:ext cx="31044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691966" y="2458953"/>
              <a:ext cx="150989" cy="225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691966" y="2458953"/>
                <a:ext cx="1509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766755" y="2389513"/>
              <a:ext cx="16934" cy="18787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766755" y="2389513"/>
                <a:ext cx="16934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6829072" y="1601703"/>
              <a:ext cx="6350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829072" y="1601703"/>
                <a:ext cx="63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144433" y="2650707"/>
              <a:ext cx="862189" cy="71061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144433" y="2650707"/>
                <a:ext cx="862189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796013" y="3011654"/>
              <a:ext cx="1370542" cy="676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796013" y="3011654"/>
                <a:ext cx="137054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937955" y="2898858"/>
              <a:ext cx="268993" cy="26225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937955" y="2898858"/>
                <a:ext cx="268993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944055" y="2475873"/>
              <a:ext cx="382411" cy="1691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944055" y="2475873"/>
                <a:ext cx="3824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463822" y="2109286"/>
              <a:ext cx="135466" cy="17483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463822" y="2109286"/>
                <a:ext cx="135466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610577" y="2062052"/>
              <a:ext cx="167923" cy="26648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610577" y="2062052"/>
                <a:ext cx="167923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740400" y="2006359"/>
              <a:ext cx="39511" cy="47797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40400" y="2006359"/>
                <a:ext cx="39511" cy="477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890683" y="2019049"/>
              <a:ext cx="151694" cy="3383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890683" y="2019049"/>
                <a:ext cx="15169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030177" y="2114925"/>
              <a:ext cx="22578" cy="2256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030177" y="2114925"/>
                <a:ext cx="225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963377" y="3146305"/>
              <a:ext cx="133526" cy="35883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963377" y="3146305"/>
                <a:ext cx="133526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093200" y="3205346"/>
              <a:ext cx="84666" cy="14258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093200" y="3205346"/>
                <a:ext cx="84666" cy="142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144000" y="3124450"/>
              <a:ext cx="112888" cy="30631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144000" y="3124450"/>
                <a:ext cx="112888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296400" y="3073692"/>
              <a:ext cx="124883" cy="33838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296400" y="3073692"/>
                <a:ext cx="124883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287756" y="3182787"/>
              <a:ext cx="251354" cy="16443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287756" y="3182787"/>
                <a:ext cx="25135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477022" y="3282365"/>
              <a:ext cx="194733" cy="6767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477022" y="3282365"/>
                <a:ext cx="194733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956755" y="3316204"/>
              <a:ext cx="110949" cy="51040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956755" y="3316204"/>
                <a:ext cx="110949" cy="510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093633" y="3318495"/>
              <a:ext cx="145344" cy="24903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093633" y="3318495"/>
                <a:ext cx="145344" cy="249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257851" y="3361322"/>
              <a:ext cx="130704" cy="4229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57851" y="3361322"/>
                <a:ext cx="13070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318000" y="3303338"/>
              <a:ext cx="28222" cy="28357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318000" y="3303338"/>
                <a:ext cx="28222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259791" y="3380885"/>
              <a:ext cx="209197" cy="22012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259791" y="3380885"/>
                <a:ext cx="209197" cy="220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4380088" y="3474118"/>
              <a:ext cx="228600" cy="11561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380088" y="3474118"/>
                <a:ext cx="22860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325305" y="4580929"/>
              <a:ext cx="749300" cy="2115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325305" y="4580929"/>
                <a:ext cx="749300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434666" y="4638561"/>
              <a:ext cx="99660" cy="45982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434666" y="4638561"/>
                <a:ext cx="99660" cy="459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547555" y="4647197"/>
              <a:ext cx="152400" cy="19175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547555" y="4647197"/>
                <a:ext cx="1524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663972" y="4573879"/>
              <a:ext cx="405694" cy="3256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663972" y="4573879"/>
                <a:ext cx="405694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墨迹 52"/>
              <p14:cNvContentPartPr/>
              <p14:nvPr/>
            </p14:nvContentPartPr>
            <p14:xfrm>
              <a:off x="6974416" y="4528761"/>
              <a:ext cx="637116" cy="5075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974416" y="4528761"/>
                <a:ext cx="63711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墨迹 53"/>
              <p14:cNvContentPartPr/>
              <p14:nvPr/>
            </p14:nvContentPartPr>
            <p14:xfrm>
              <a:off x="6850944" y="4556960"/>
              <a:ext cx="769056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850944" y="4556960"/>
                <a:ext cx="7690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5" name="墨迹 54"/>
              <p14:cNvContentPartPr/>
              <p14:nvPr/>
            </p14:nvContentPartPr>
            <p14:xfrm>
              <a:off x="7484533" y="4483643"/>
              <a:ext cx="221544" cy="27917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484533" y="4483643"/>
                <a:ext cx="22154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墨迹 55"/>
              <p14:cNvContentPartPr/>
              <p14:nvPr/>
            </p14:nvContentPartPr>
            <p14:xfrm>
              <a:off x="7659511" y="4094496"/>
              <a:ext cx="583494" cy="2537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659511" y="4094496"/>
                <a:ext cx="58349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墨迹 56"/>
              <p14:cNvContentPartPr/>
              <p14:nvPr/>
            </p14:nvContentPartPr>
            <p14:xfrm>
              <a:off x="7601478" y="3983991"/>
              <a:ext cx="199144" cy="24586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601478" y="3983991"/>
                <a:ext cx="199144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8" name="墨迹 57"/>
              <p14:cNvContentPartPr/>
              <p14:nvPr/>
            </p14:nvContentPartPr>
            <p14:xfrm>
              <a:off x="8048977" y="3885823"/>
              <a:ext cx="222956" cy="15086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048977" y="3885823"/>
                <a:ext cx="22295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9" name="墨迹 58"/>
              <p14:cNvContentPartPr/>
              <p14:nvPr/>
            </p14:nvContentPartPr>
            <p14:xfrm>
              <a:off x="8263466" y="3833832"/>
              <a:ext cx="11289" cy="35090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263466" y="3833832"/>
                <a:ext cx="11289" cy="350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墨迹 59"/>
              <p14:cNvContentPartPr/>
              <p14:nvPr/>
            </p14:nvContentPartPr>
            <p14:xfrm>
              <a:off x="8353777" y="3835065"/>
              <a:ext cx="115712" cy="2819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353777" y="3835065"/>
                <a:ext cx="11571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1" name="墨迹 60"/>
              <p14:cNvContentPartPr/>
              <p14:nvPr/>
            </p14:nvContentPartPr>
            <p14:xfrm>
              <a:off x="7320844" y="4147369"/>
              <a:ext cx="110772" cy="3736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320844" y="4147369"/>
                <a:ext cx="110772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2" name="墨迹 61"/>
              <p14:cNvContentPartPr/>
              <p14:nvPr/>
            </p14:nvContentPartPr>
            <p14:xfrm>
              <a:off x="7302676" y="4098021"/>
              <a:ext cx="128940" cy="34755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302676" y="4098021"/>
                <a:ext cx="128940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7382933" y="4320088"/>
              <a:ext cx="73378" cy="3806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382933" y="4320088"/>
                <a:ext cx="73378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4" name="墨迹 63"/>
              <p14:cNvContentPartPr/>
              <p14:nvPr/>
            </p14:nvContentPartPr>
            <p14:xfrm>
              <a:off x="7411155" y="4102427"/>
              <a:ext cx="163689" cy="35301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411155" y="4102427"/>
                <a:ext cx="163689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墨迹 64"/>
              <p14:cNvContentPartPr/>
              <p14:nvPr/>
            </p14:nvContentPartPr>
            <p14:xfrm>
              <a:off x="7518400" y="4376486"/>
              <a:ext cx="115711" cy="6767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518400" y="4376486"/>
                <a:ext cx="1157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墨迹 65"/>
              <p14:cNvContentPartPr/>
              <p14:nvPr/>
            </p14:nvContentPartPr>
            <p14:xfrm>
              <a:off x="6100938" y="4133975"/>
              <a:ext cx="790928" cy="5075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100938" y="4133975"/>
                <a:ext cx="79092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7" name="墨迹 66"/>
              <p14:cNvContentPartPr/>
              <p14:nvPr/>
            </p14:nvContentPartPr>
            <p14:xfrm>
              <a:off x="5778147" y="4128335"/>
              <a:ext cx="591608" cy="2255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778147" y="4128335"/>
                <a:ext cx="5916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墨迹 67"/>
              <p14:cNvContentPartPr/>
              <p14:nvPr/>
            </p14:nvContentPartPr>
            <p14:xfrm>
              <a:off x="5631038" y="3961432"/>
              <a:ext cx="205317" cy="32199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631038" y="3961432"/>
                <a:ext cx="205317" cy="321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9" name="墨迹 68"/>
              <p14:cNvContentPartPr/>
              <p14:nvPr/>
            </p14:nvContentPartPr>
            <p14:xfrm>
              <a:off x="4647670" y="4427245"/>
              <a:ext cx="779462" cy="3947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647670" y="4427245"/>
                <a:ext cx="7794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" name="墨迹 69"/>
              <p14:cNvContentPartPr/>
              <p14:nvPr/>
            </p14:nvContentPartPr>
            <p14:xfrm>
              <a:off x="5398911" y="4342648"/>
              <a:ext cx="136349" cy="18893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398911" y="4342648"/>
                <a:ext cx="13634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1" name="墨迹 70"/>
              <p14:cNvContentPartPr/>
              <p14:nvPr/>
            </p14:nvContentPartPr>
            <p14:xfrm>
              <a:off x="5051777" y="4170105"/>
              <a:ext cx="16934" cy="18699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051777" y="4170105"/>
                <a:ext cx="16934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5046133" y="4249591"/>
              <a:ext cx="112889" cy="2537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046133" y="4249591"/>
                <a:ext cx="1128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3" name="墨迹 72"/>
              <p14:cNvContentPartPr/>
              <p14:nvPr/>
            </p14:nvContentPartPr>
            <p14:xfrm>
              <a:off x="5164666" y="4150894"/>
              <a:ext cx="11289" cy="33838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164666" y="4150894"/>
                <a:ext cx="1128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4" name="墨迹 73"/>
              <p14:cNvContentPartPr/>
              <p14:nvPr/>
            </p14:nvContentPartPr>
            <p14:xfrm>
              <a:off x="5181600" y="4083217"/>
              <a:ext cx="129822" cy="5075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181600" y="4083217"/>
                <a:ext cx="1298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5" name="墨迹 74"/>
              <p14:cNvContentPartPr/>
              <p14:nvPr/>
            </p14:nvContentPartPr>
            <p14:xfrm>
              <a:off x="5260622" y="3995800"/>
              <a:ext cx="16933" cy="19457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260622" y="3995800"/>
                <a:ext cx="169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墨迹 75"/>
              <p14:cNvContentPartPr/>
              <p14:nvPr/>
            </p14:nvContentPartPr>
            <p14:xfrm>
              <a:off x="5686777" y="4359567"/>
              <a:ext cx="81845" cy="12689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5686777" y="4359567"/>
                <a:ext cx="818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墨迹 76"/>
              <p14:cNvContentPartPr/>
              <p14:nvPr/>
            </p14:nvContentPartPr>
            <p14:xfrm>
              <a:off x="5779911" y="4331368"/>
              <a:ext cx="95956" cy="8177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779911" y="4331368"/>
                <a:ext cx="9595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8" name="墨迹 77"/>
              <p14:cNvContentPartPr/>
              <p14:nvPr/>
            </p14:nvContentPartPr>
            <p14:xfrm>
              <a:off x="5579533" y="4410325"/>
              <a:ext cx="245534" cy="23334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579533" y="4410325"/>
                <a:ext cx="245534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9" name="墨迹 78"/>
              <p14:cNvContentPartPr/>
              <p14:nvPr/>
            </p14:nvContentPartPr>
            <p14:xfrm>
              <a:off x="5723466" y="4466723"/>
              <a:ext cx="234774" cy="4511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723466" y="4466723"/>
                <a:ext cx="23477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0" name="墨迹 79"/>
              <p14:cNvContentPartPr/>
              <p14:nvPr/>
            </p14:nvContentPartPr>
            <p14:xfrm>
              <a:off x="5768622" y="4517481"/>
              <a:ext cx="28222" cy="12971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768622" y="4517481"/>
                <a:ext cx="282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墨迹 80"/>
              <p14:cNvContentPartPr/>
              <p14:nvPr/>
            </p14:nvContentPartPr>
            <p14:xfrm>
              <a:off x="5779911" y="4523121"/>
              <a:ext cx="174978" cy="10927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779911" y="4523121"/>
                <a:ext cx="174978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2" name="墨迹 81"/>
              <p14:cNvContentPartPr/>
              <p14:nvPr/>
            </p14:nvContentPartPr>
            <p14:xfrm>
              <a:off x="6451600" y="3742713"/>
              <a:ext cx="88194" cy="22206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451600" y="3742713"/>
                <a:ext cx="88194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3" name="墨迹 82"/>
              <p14:cNvContentPartPr/>
              <p14:nvPr/>
            </p14:nvContentPartPr>
            <p14:xfrm>
              <a:off x="6536266" y="3750468"/>
              <a:ext cx="62089" cy="14875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536266" y="3750468"/>
                <a:ext cx="62089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4" name="墨迹 83"/>
              <p14:cNvContentPartPr/>
              <p14:nvPr/>
            </p14:nvContentPartPr>
            <p14:xfrm>
              <a:off x="6584950" y="3722269"/>
              <a:ext cx="69850" cy="24779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584950" y="3722269"/>
                <a:ext cx="69850" cy="247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5" name="墨迹 84"/>
              <p14:cNvContentPartPr/>
              <p14:nvPr/>
            </p14:nvContentPartPr>
            <p14:xfrm>
              <a:off x="6666088" y="3705350"/>
              <a:ext cx="132644" cy="20021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666088" y="3705350"/>
                <a:ext cx="13264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6" name="墨迹 85"/>
              <p14:cNvContentPartPr/>
              <p14:nvPr/>
            </p14:nvContentPartPr>
            <p14:xfrm>
              <a:off x="6671733" y="3795587"/>
              <a:ext cx="366889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671733" y="3795587"/>
                <a:ext cx="366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7" name="墨迹 86"/>
              <p14:cNvContentPartPr/>
              <p14:nvPr/>
            </p14:nvContentPartPr>
            <p14:xfrm>
              <a:off x="9160933" y="628133"/>
              <a:ext cx="716844" cy="63888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160933" y="628133"/>
                <a:ext cx="716844" cy="638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8" name="墨迹 87"/>
              <p14:cNvContentPartPr/>
              <p14:nvPr/>
            </p14:nvContentPartPr>
            <p14:xfrm>
              <a:off x="4577644" y="5464968"/>
              <a:ext cx="349956" cy="25238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577644" y="5464968"/>
                <a:ext cx="349956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9" name="墨迹 88"/>
              <p14:cNvContentPartPr/>
              <p14:nvPr/>
            </p14:nvContentPartPr>
            <p14:xfrm>
              <a:off x="9725377" y="5190556"/>
              <a:ext cx="323145" cy="17007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725377" y="5190556"/>
                <a:ext cx="323145" cy="170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0" name="墨迹 89"/>
              <p14:cNvContentPartPr/>
              <p14:nvPr/>
            </p14:nvContentPartPr>
            <p14:xfrm>
              <a:off x="5785555" y="5752598"/>
              <a:ext cx="736600" cy="46616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785555" y="5752598"/>
                <a:ext cx="736600" cy="466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1" name="墨迹 90"/>
              <p14:cNvContentPartPr/>
              <p14:nvPr/>
            </p14:nvContentPartPr>
            <p14:xfrm>
              <a:off x="7146396" y="5651082"/>
              <a:ext cx="589315" cy="38121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146396" y="5651082"/>
                <a:ext cx="589315" cy="38121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6-01-21 20:46:09.969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" y="0"/>
            <a:ext cx="539242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3200" y="2286000"/>
            <a:ext cx="6705600" cy="118872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/>
          <a:p>
            <a:pPr indent="0" algn="l">
              <a:lnSpc>
                <a:spcPct val="100000"/>
              </a:lnSpc>
              <a:buNone/>
            </a:pPr>
            <a:endParaRPr lang="zh-CN" altLang="en-US" sz="2400">
              <a:latin typeface="Calibri" charset="0"/>
              <a:ea typeface="Calibri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4227688" y="5357812"/>
              <a:ext cx="1095728" cy="225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227688" y="5357812"/>
                <a:ext cx="10957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墨迹 6"/>
              <p14:cNvContentPartPr/>
              <p14:nvPr/>
            </p14:nvContentPartPr>
            <p14:xfrm>
              <a:off x="587022" y="5746958"/>
              <a:ext cx="4353278" cy="1297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7022" y="5746958"/>
                <a:ext cx="43532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墨迹 7"/>
              <p14:cNvContentPartPr/>
              <p14:nvPr/>
            </p14:nvContentPartPr>
            <p14:xfrm>
              <a:off x="6937022" y="2357437"/>
              <a:ext cx="139700" cy="214453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937022" y="2357437"/>
                <a:ext cx="139700" cy="2144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6937022" y="2289759"/>
              <a:ext cx="360" cy="733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937022" y="2289759"/>
                <a:ext cx="36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6976533" y="2220319"/>
              <a:ext cx="101600" cy="260735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976533" y="2220319"/>
                <a:ext cx="101600" cy="2607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6859940" y="2151055"/>
              <a:ext cx="144815" cy="22894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859940" y="2151055"/>
                <a:ext cx="144815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6990644" y="2199522"/>
              <a:ext cx="115711" cy="12407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990644" y="2199522"/>
                <a:ext cx="115711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7042855" y="4823441"/>
              <a:ext cx="4025900" cy="5498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042855" y="4823441"/>
                <a:ext cx="4025900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10899422" y="4694254"/>
              <a:ext cx="387350" cy="33645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899422" y="4694254"/>
                <a:ext cx="387350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11057467" y="5120940"/>
              <a:ext cx="180622" cy="31019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1057467" y="5120940"/>
                <a:ext cx="18062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11260667" y="5147024"/>
              <a:ext cx="166511" cy="24603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260667" y="5147024"/>
                <a:ext cx="166511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11415888" y="5070358"/>
              <a:ext cx="80433" cy="56662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415888" y="5070358"/>
                <a:ext cx="80433" cy="56662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26-01-21 20:50:09.436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70" y="429260"/>
            <a:ext cx="5871845" cy="6428740"/>
          </a:xfrm>
          <a:prstGeom prst="rect">
            <a:avLst/>
          </a:prstGeom>
        </p:spPr>
      </p:pic>
      <p:pic>
        <p:nvPicPr>
          <p:cNvPr id="2" name="图片 1" descr="2026-01-21 20:54:49.465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10" y="0"/>
            <a:ext cx="525335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6778977" y="4900988"/>
              <a:ext cx="2376311" cy="1127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778977" y="4900988"/>
                <a:ext cx="23763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6711244" y="4878429"/>
              <a:ext cx="2469974" cy="11843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11244" y="4878429"/>
                <a:ext cx="246997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3273425" y="4158825"/>
              <a:ext cx="293158" cy="898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273425" y="4158825"/>
                <a:ext cx="293158" cy="8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3246261" y="4088856"/>
              <a:ext cx="1155700" cy="507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246261" y="4088856"/>
                <a:ext cx="11557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3244497" y="4088856"/>
              <a:ext cx="1088319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244497" y="4088856"/>
                <a:ext cx="108831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3147130" y="3671511"/>
              <a:ext cx="1142647" cy="43426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147130" y="3671511"/>
                <a:ext cx="1142647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3177822" y="3756637"/>
              <a:ext cx="62089" cy="37451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177822" y="3756637"/>
                <a:ext cx="62089" cy="374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墨迹 15"/>
              <p14:cNvContentPartPr/>
              <p14:nvPr/>
            </p14:nvContentPartPr>
            <p14:xfrm>
              <a:off x="7399866" y="798032"/>
              <a:ext cx="45156" cy="197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399866" y="798032"/>
                <a:ext cx="451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4" name="墨迹 43"/>
              <p14:cNvContentPartPr/>
              <p14:nvPr/>
            </p14:nvContentPartPr>
            <p14:xfrm>
              <a:off x="4255911" y="5107546"/>
              <a:ext cx="43215" cy="122031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255911" y="5107546"/>
                <a:ext cx="43215" cy="122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5" name="墨迹 44"/>
              <p14:cNvContentPartPr/>
              <p14:nvPr/>
            </p14:nvContentPartPr>
            <p14:xfrm>
              <a:off x="4171244" y="5075822"/>
              <a:ext cx="112889" cy="17659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171244" y="5075822"/>
                <a:ext cx="112889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6" name="墨迹 45"/>
              <p14:cNvContentPartPr/>
              <p14:nvPr/>
            </p14:nvContentPartPr>
            <p14:xfrm>
              <a:off x="4272844" y="5092741"/>
              <a:ext cx="166511" cy="9023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272844" y="5092741"/>
                <a:ext cx="1665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9" name="墨迹 48"/>
              <p14:cNvContentPartPr/>
              <p14:nvPr/>
            </p14:nvContentPartPr>
            <p14:xfrm>
              <a:off x="6397977" y="6040228"/>
              <a:ext cx="345194" cy="29891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397977" y="6040228"/>
                <a:ext cx="34519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1" name="墨迹 50"/>
              <p14:cNvContentPartPr/>
              <p14:nvPr/>
            </p14:nvContentPartPr>
            <p14:xfrm>
              <a:off x="4467577" y="5386011"/>
              <a:ext cx="2823" cy="15227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467577" y="5386011"/>
                <a:ext cx="282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墨迹 51"/>
              <p14:cNvContentPartPr/>
              <p14:nvPr/>
            </p14:nvContentPartPr>
            <p14:xfrm>
              <a:off x="4464755" y="5431130"/>
              <a:ext cx="73378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464755" y="5431130"/>
                <a:ext cx="733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3" name="墨迹 52"/>
              <p14:cNvContentPartPr/>
              <p14:nvPr/>
            </p14:nvContentPartPr>
            <p14:xfrm>
              <a:off x="4543777" y="5320625"/>
              <a:ext cx="163689" cy="19933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543777" y="5320625"/>
                <a:ext cx="163689" cy="199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4" name="墨迹 53"/>
              <p14:cNvContentPartPr/>
              <p14:nvPr/>
            </p14:nvContentPartPr>
            <p14:xfrm>
              <a:off x="4707466" y="5336663"/>
              <a:ext cx="33867" cy="21572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707466" y="5336663"/>
                <a:ext cx="33867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5" name="墨迹 54"/>
              <p14:cNvContentPartPr/>
              <p14:nvPr/>
            </p14:nvContentPartPr>
            <p14:xfrm>
              <a:off x="4673600" y="5419850"/>
              <a:ext cx="104422" cy="2819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673600" y="5419850"/>
                <a:ext cx="1044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6" name="墨迹 55"/>
              <p14:cNvContentPartPr/>
              <p14:nvPr/>
            </p14:nvContentPartPr>
            <p14:xfrm>
              <a:off x="4529666" y="5337368"/>
              <a:ext cx="14111" cy="22629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529666" y="5337368"/>
                <a:ext cx="14111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57" name="墨迹 56"/>
              <p14:cNvContentPartPr/>
              <p14:nvPr/>
            </p14:nvContentPartPr>
            <p14:xfrm>
              <a:off x="4679244" y="5543925"/>
              <a:ext cx="1464028" cy="59993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679244" y="5543925"/>
                <a:ext cx="1464028" cy="599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9" name="墨迹 58"/>
              <p14:cNvContentPartPr/>
              <p14:nvPr/>
            </p14:nvContentPartPr>
            <p14:xfrm>
              <a:off x="6024562" y="5346533"/>
              <a:ext cx="122238" cy="287453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024562" y="5346533"/>
                <a:ext cx="122238" cy="287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0" name="墨迹 59"/>
              <p14:cNvContentPartPr/>
              <p14:nvPr/>
            </p14:nvContentPartPr>
            <p14:xfrm>
              <a:off x="6135511" y="5316571"/>
              <a:ext cx="37394" cy="28921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135511" y="5316571"/>
                <a:ext cx="37394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1" name="墨迹 60"/>
              <p14:cNvContentPartPr/>
              <p14:nvPr/>
            </p14:nvContentPartPr>
            <p14:xfrm>
              <a:off x="6083300" y="5470608"/>
              <a:ext cx="77611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083300" y="5470608"/>
                <a:ext cx="776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2" name="墨迹 61"/>
              <p14:cNvContentPartPr/>
              <p14:nvPr/>
            </p14:nvContentPartPr>
            <p14:xfrm>
              <a:off x="6231466" y="5245016"/>
              <a:ext cx="110066" cy="16002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231466" y="5245016"/>
                <a:ext cx="110066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3" name="墨迹 62"/>
              <p14:cNvContentPartPr/>
              <p14:nvPr/>
            </p14:nvContentPartPr>
            <p14:xfrm>
              <a:off x="6361288" y="5281146"/>
              <a:ext cx="125942" cy="2590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361288" y="5281146"/>
                <a:ext cx="125942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1" name="墨迹 70"/>
              <p14:cNvContentPartPr/>
              <p14:nvPr/>
            </p14:nvContentPartPr>
            <p14:xfrm>
              <a:off x="5226755" y="5404869"/>
              <a:ext cx="11289" cy="19263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226755" y="5404869"/>
                <a:ext cx="11289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72" name="墨迹 71"/>
              <p14:cNvContentPartPr/>
              <p14:nvPr/>
            </p14:nvContentPartPr>
            <p14:xfrm>
              <a:off x="5226755" y="5459328"/>
              <a:ext cx="104422" cy="2256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226755" y="5459328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3" name="墨迹 72"/>
              <p14:cNvContentPartPr/>
              <p14:nvPr/>
            </p14:nvContentPartPr>
            <p14:xfrm>
              <a:off x="5334000" y="5343712"/>
              <a:ext cx="33866" cy="27635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334000" y="5343712"/>
                <a:ext cx="33866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4" name="墨迹 73"/>
              <p14:cNvContentPartPr/>
              <p14:nvPr/>
            </p14:nvContentPartPr>
            <p14:xfrm>
              <a:off x="5398911" y="5318333"/>
              <a:ext cx="98778" cy="21995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398911" y="5318333"/>
                <a:ext cx="9877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5" name="墨迹 74"/>
              <p14:cNvContentPartPr/>
              <p14:nvPr/>
            </p14:nvContentPartPr>
            <p14:xfrm>
              <a:off x="5492044" y="5326088"/>
              <a:ext cx="39511" cy="27987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492044" y="5326088"/>
                <a:ext cx="39511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6" name="墨迹 75"/>
              <p14:cNvContentPartPr/>
              <p14:nvPr/>
            </p14:nvContentPartPr>
            <p14:xfrm>
              <a:off x="5426603" y="5436769"/>
              <a:ext cx="135997" cy="4511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5426603" y="5436769"/>
                <a:ext cx="13599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7" name="墨迹 76"/>
              <p14:cNvContentPartPr/>
              <p14:nvPr/>
            </p14:nvContentPartPr>
            <p14:xfrm>
              <a:off x="5616222" y="5290134"/>
              <a:ext cx="121355" cy="2256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616222" y="5290134"/>
                <a:ext cx="1213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9" name="墨迹 78"/>
              <p14:cNvContentPartPr/>
              <p14:nvPr/>
            </p14:nvContentPartPr>
            <p14:xfrm>
              <a:off x="4672012" y="5690560"/>
              <a:ext cx="738188" cy="57244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672012" y="5690560"/>
                <a:ext cx="738188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0" name="墨迹 79"/>
              <p14:cNvContentPartPr/>
              <p14:nvPr/>
            </p14:nvContentPartPr>
            <p14:xfrm>
              <a:off x="5377038" y="5645442"/>
              <a:ext cx="1066094" cy="60909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377038" y="5645442"/>
                <a:ext cx="1066094" cy="609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1" name="墨迹 80"/>
              <p14:cNvContentPartPr/>
              <p14:nvPr/>
            </p14:nvContentPartPr>
            <p14:xfrm>
              <a:off x="5367866" y="6215062"/>
              <a:ext cx="1176866" cy="5075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367866" y="6215062"/>
                <a:ext cx="11768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82" name="墨迹 81"/>
              <p14:cNvContentPartPr/>
              <p14:nvPr/>
            </p14:nvContentPartPr>
            <p14:xfrm>
              <a:off x="4634088" y="6217000"/>
              <a:ext cx="880534" cy="9393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634088" y="6217000"/>
                <a:ext cx="880534" cy="93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3" name="墨迹 82"/>
              <p14:cNvContentPartPr/>
              <p14:nvPr/>
            </p14:nvContentPartPr>
            <p14:xfrm>
              <a:off x="5576711" y="6265820"/>
              <a:ext cx="1078089" cy="451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576711" y="6265820"/>
                <a:ext cx="1078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84" name="墨迹 83"/>
              <p14:cNvContentPartPr/>
              <p14:nvPr/>
            </p14:nvContentPartPr>
            <p14:xfrm>
              <a:off x="5367866" y="6076182"/>
              <a:ext cx="55034" cy="21783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367866" y="6076182"/>
                <a:ext cx="55034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6" name="墨迹 85"/>
              <p14:cNvContentPartPr/>
              <p14:nvPr/>
            </p14:nvContentPartPr>
            <p14:xfrm>
              <a:off x="3018719" y="1240756"/>
              <a:ext cx="300214" cy="51128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018719" y="1240756"/>
                <a:ext cx="300214" cy="511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7" name="墨迹 86"/>
              <p14:cNvContentPartPr/>
              <p14:nvPr/>
            </p14:nvContentPartPr>
            <p14:xfrm>
              <a:off x="3352800" y="1433919"/>
              <a:ext cx="11288" cy="21008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352800" y="1433919"/>
                <a:ext cx="11288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8" name="墨迹 87"/>
              <p14:cNvContentPartPr/>
              <p14:nvPr/>
            </p14:nvContentPartPr>
            <p14:xfrm>
              <a:off x="3386666" y="1312311"/>
              <a:ext cx="184327" cy="36976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386666" y="1312311"/>
                <a:ext cx="184327" cy="369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9" name="墨迹 88"/>
              <p14:cNvContentPartPr/>
              <p14:nvPr/>
            </p14:nvContentPartPr>
            <p14:xfrm>
              <a:off x="3565525" y="1225247"/>
              <a:ext cx="388408" cy="43285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565525" y="1225247"/>
                <a:ext cx="388408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0" name="墨迹 89"/>
              <p14:cNvContentPartPr/>
              <p14:nvPr/>
            </p14:nvContentPartPr>
            <p14:xfrm>
              <a:off x="4703938" y="4235491"/>
              <a:ext cx="107950" cy="57808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703938" y="4235491"/>
                <a:ext cx="107950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1" name="墨迹 90"/>
              <p14:cNvContentPartPr/>
              <p14:nvPr/>
            </p14:nvContentPartPr>
            <p14:xfrm>
              <a:off x="6703483" y="4472363"/>
              <a:ext cx="3874205" cy="6767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703483" y="4472363"/>
                <a:ext cx="387420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2" name="墨迹 91"/>
              <p14:cNvContentPartPr/>
              <p14:nvPr/>
            </p14:nvContentPartPr>
            <p14:xfrm>
              <a:off x="4841522" y="4252411"/>
              <a:ext cx="193322" cy="25943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841522" y="4252411"/>
                <a:ext cx="1933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93" name="墨迹 92"/>
              <p14:cNvContentPartPr/>
              <p14:nvPr/>
            </p14:nvContentPartPr>
            <p14:xfrm>
              <a:off x="5072238" y="4274970"/>
              <a:ext cx="131939" cy="3383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072238" y="4274970"/>
                <a:ext cx="1319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4" name="墨迹 93"/>
              <p14:cNvContentPartPr/>
              <p14:nvPr/>
            </p14:nvContentPartPr>
            <p14:xfrm>
              <a:off x="5056716" y="4382126"/>
              <a:ext cx="136172" cy="197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056716" y="4382126"/>
                <a:ext cx="1361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95" name="墨迹 94"/>
              <p14:cNvContentPartPr/>
              <p14:nvPr/>
            </p14:nvContentPartPr>
            <p14:xfrm>
              <a:off x="7275688" y="349667"/>
              <a:ext cx="105018" cy="5995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275688" y="349667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6" name="墨迹 95"/>
              <p14:cNvContentPartPr/>
              <p14:nvPr/>
            </p14:nvContentPartPr>
            <p14:xfrm>
              <a:off x="1049866" y="1156159"/>
              <a:ext cx="16934" cy="19457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49866" y="1156159"/>
                <a:ext cx="169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7" name="墨迹 96"/>
              <p14:cNvContentPartPr/>
              <p14:nvPr/>
            </p14:nvContentPartPr>
            <p14:xfrm>
              <a:off x="1055511" y="1235116"/>
              <a:ext cx="73377" cy="2626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55511" y="1235116"/>
                <a:ext cx="73377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8" name="墨迹 97"/>
              <p14:cNvContentPartPr/>
              <p14:nvPr/>
            </p14:nvContentPartPr>
            <p14:xfrm>
              <a:off x="1111955" y="1171669"/>
              <a:ext cx="22578" cy="21008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11955" y="1171669"/>
                <a:ext cx="22578" cy="210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9" name="墨迹 98"/>
              <p14:cNvContentPartPr/>
              <p14:nvPr/>
            </p14:nvContentPartPr>
            <p14:xfrm>
              <a:off x="1134533" y="1249216"/>
              <a:ext cx="138289" cy="10045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34533" y="1249216"/>
                <a:ext cx="138289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0" name="墨迹 99"/>
              <p14:cNvContentPartPr/>
              <p14:nvPr/>
            </p14:nvContentPartPr>
            <p14:xfrm>
              <a:off x="1270000" y="1166381"/>
              <a:ext cx="52563" cy="22735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270000" y="1166381"/>
                <a:ext cx="52563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1" name="墨迹 100"/>
              <p14:cNvContentPartPr/>
              <p14:nvPr/>
            </p14:nvContentPartPr>
            <p14:xfrm>
              <a:off x="1315155" y="1192113"/>
              <a:ext cx="73378" cy="21501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315155" y="1192113"/>
                <a:ext cx="73378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2" name="墨迹 101"/>
              <p14:cNvContentPartPr/>
              <p14:nvPr/>
            </p14:nvContentPartPr>
            <p14:xfrm>
              <a:off x="1272293" y="1291514"/>
              <a:ext cx="93662" cy="5639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272293" y="1291514"/>
                <a:ext cx="9366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03" name="墨迹 102"/>
              <p14:cNvContentPartPr/>
              <p14:nvPr/>
            </p14:nvContentPartPr>
            <p14:xfrm>
              <a:off x="2788355" y="1195638"/>
              <a:ext cx="11289" cy="16355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788355" y="1195638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4" name="墨迹 103"/>
              <p14:cNvContentPartPr/>
              <p14:nvPr/>
            </p14:nvContentPartPr>
            <p14:xfrm>
              <a:off x="2788355" y="1257676"/>
              <a:ext cx="87489" cy="2819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788355" y="1257676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05" name="墨迹 104"/>
              <p14:cNvContentPartPr/>
              <p14:nvPr/>
            </p14:nvContentPartPr>
            <p14:xfrm>
              <a:off x="2867377" y="1167439"/>
              <a:ext cx="28223" cy="16919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2867377" y="1167439"/>
                <a:ext cx="2822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6" name="墨迹 105"/>
              <p14:cNvContentPartPr/>
              <p14:nvPr/>
            </p14:nvContentPartPr>
            <p14:xfrm>
              <a:off x="2901244" y="1161799"/>
              <a:ext cx="73378" cy="19175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2901244" y="1161799"/>
                <a:ext cx="733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7" name="墨迹 106"/>
              <p14:cNvContentPartPr/>
              <p14:nvPr/>
            </p14:nvContentPartPr>
            <p14:xfrm>
              <a:off x="2968977" y="1173078"/>
              <a:ext cx="22578" cy="219953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2968977" y="1173078"/>
                <a:ext cx="22578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8" name="墨迹 107"/>
              <p14:cNvContentPartPr/>
              <p14:nvPr/>
            </p14:nvContentPartPr>
            <p14:xfrm>
              <a:off x="2901244" y="1271775"/>
              <a:ext cx="98778" cy="6485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2901244" y="1271775"/>
                <a:ext cx="987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9" name="墨迹 108"/>
              <p14:cNvContentPartPr/>
              <p14:nvPr/>
            </p14:nvContentPartPr>
            <p14:xfrm>
              <a:off x="3048000" y="1142060"/>
              <a:ext cx="67733" cy="845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3048000" y="1142060"/>
                <a:ext cx="6773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0" name="墨迹 109"/>
              <p14:cNvContentPartPr/>
              <p14:nvPr/>
            </p14:nvContentPartPr>
            <p14:xfrm>
              <a:off x="4833584" y="1093416"/>
              <a:ext cx="106892" cy="26542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833584" y="1093416"/>
                <a:ext cx="106892" cy="265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1" name="墨迹 110"/>
              <p14:cNvContentPartPr/>
              <p14:nvPr/>
            </p14:nvContentPartPr>
            <p14:xfrm>
              <a:off x="4848577" y="1111217"/>
              <a:ext cx="141111" cy="25678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848577" y="1111217"/>
                <a:ext cx="141111" cy="25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2" name="墨迹 111"/>
              <p14:cNvContentPartPr/>
              <p14:nvPr/>
            </p14:nvContentPartPr>
            <p14:xfrm>
              <a:off x="5057598" y="1068566"/>
              <a:ext cx="87313" cy="12495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057598" y="1068566"/>
                <a:ext cx="87313" cy="124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13" name="墨迹 112"/>
              <p14:cNvContentPartPr/>
              <p14:nvPr/>
            </p14:nvContentPartPr>
            <p14:xfrm>
              <a:off x="5153377" y="1099761"/>
              <a:ext cx="112889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153377" y="1099761"/>
                <a:ext cx="112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14" name="墨迹 113"/>
              <p14:cNvContentPartPr/>
              <p14:nvPr/>
            </p14:nvContentPartPr>
            <p14:xfrm>
              <a:off x="7262636" y="3366962"/>
              <a:ext cx="4359275" cy="16214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262636" y="3366962"/>
                <a:ext cx="4359275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15" name="墨迹 114"/>
              <p14:cNvContentPartPr/>
              <p14:nvPr/>
            </p14:nvContentPartPr>
            <p14:xfrm>
              <a:off x="6620933" y="3919662"/>
              <a:ext cx="3194756" cy="12213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620933" y="3919662"/>
                <a:ext cx="3194756" cy="12213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25450"/>
            <a:ext cx="10899775" cy="5142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墨迹 33"/>
              <p14:cNvContentPartPr/>
              <p14:nvPr/>
            </p14:nvContentPartPr>
            <p14:xfrm>
              <a:off x="10617200" y="107156"/>
              <a:ext cx="118532" cy="169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617200" y="107156"/>
                <a:ext cx="1185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5" name="墨迹 34"/>
              <p14:cNvContentPartPr/>
              <p14:nvPr/>
            </p14:nvContentPartPr>
            <p14:xfrm>
              <a:off x="7277628" y="1480271"/>
              <a:ext cx="3704" cy="1427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277628" y="1480271"/>
                <a:ext cx="3704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5" name="墨迹 74"/>
              <p14:cNvContentPartPr/>
              <p14:nvPr/>
            </p14:nvContentPartPr>
            <p14:xfrm>
              <a:off x="1298222" y="4029638"/>
              <a:ext cx="680155" cy="44343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298222" y="4029638"/>
                <a:ext cx="680155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0" name="墨迹 89"/>
              <p14:cNvContentPartPr/>
              <p14:nvPr/>
            </p14:nvContentPartPr>
            <p14:xfrm>
              <a:off x="11571111" y="3902743"/>
              <a:ext cx="90311" cy="564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71111" y="3902743"/>
                <a:ext cx="903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4" name="墨迹 113"/>
              <p14:cNvContentPartPr/>
              <p14:nvPr/>
            </p14:nvContentPartPr>
            <p14:xfrm>
              <a:off x="5187244" y="4754353"/>
              <a:ext cx="174978" cy="12125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187244" y="4754353"/>
                <a:ext cx="174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8" name="墨迹 137"/>
              <p14:cNvContentPartPr/>
              <p14:nvPr/>
            </p14:nvContentPartPr>
            <p14:xfrm>
              <a:off x="9629422" y="6220702"/>
              <a:ext cx="50800" cy="7049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629422" y="6220702"/>
                <a:ext cx="50800" cy="7049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425450"/>
            <a:ext cx="10899775" cy="5142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307240" y="2301039"/>
              <a:ext cx="761471" cy="6203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307240" y="2301039"/>
                <a:ext cx="76147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178777" y="2165684"/>
              <a:ext cx="290689" cy="38350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178777" y="2165684"/>
                <a:ext cx="290689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90066" y="2239177"/>
              <a:ext cx="222956" cy="21413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190066" y="2239177"/>
                <a:ext cx="222956" cy="214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472311" y="1280235"/>
              <a:ext cx="874889" cy="72753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472311" y="1280235"/>
                <a:ext cx="874889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547555" y="112796"/>
              <a:ext cx="112889" cy="34120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547555" y="112796"/>
                <a:ext cx="112889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662561" y="289744"/>
              <a:ext cx="127706" cy="1896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662561" y="289744"/>
                <a:ext cx="127706" cy="189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832600" y="169194"/>
              <a:ext cx="138288" cy="30736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832600" y="169194"/>
                <a:ext cx="138288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976533" y="180473"/>
              <a:ext cx="112889" cy="23105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976533" y="180473"/>
                <a:ext cx="112889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091715" y="225592"/>
              <a:ext cx="141640" cy="20514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091715" y="225592"/>
                <a:ext cx="141640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174088" y="298909"/>
              <a:ext cx="28222" cy="31582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174088" y="298909"/>
                <a:ext cx="282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319433" y="315828"/>
              <a:ext cx="176389" cy="36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319433" y="315828"/>
                <a:ext cx="176389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397044" y="221890"/>
              <a:ext cx="42333" cy="22929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397044" y="221890"/>
                <a:ext cx="42333" cy="229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612238" y="218189"/>
              <a:ext cx="227894" cy="17095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612238" y="218189"/>
                <a:ext cx="227894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814733" y="281990"/>
              <a:ext cx="115711" cy="34402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814733" y="281990"/>
                <a:ext cx="11571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947377" y="81072"/>
              <a:ext cx="101600" cy="15579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947377" y="81072"/>
                <a:ext cx="101600" cy="155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042627" y="135355"/>
              <a:ext cx="91017" cy="1127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042627" y="135355"/>
                <a:ext cx="910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195733" y="304549"/>
              <a:ext cx="242711" cy="1973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195733" y="304549"/>
                <a:ext cx="2427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370711" y="231231"/>
              <a:ext cx="121356" cy="6767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370711" y="231231"/>
                <a:ext cx="1213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126588" y="434264"/>
              <a:ext cx="280812" cy="846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126588" y="434264"/>
                <a:ext cx="28081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135937" y="485023"/>
              <a:ext cx="164218" cy="2537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35937" y="485023"/>
                <a:ext cx="16421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607777" y="219952"/>
              <a:ext cx="56445" cy="26507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607777" y="219952"/>
                <a:ext cx="5644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681155" y="148573"/>
              <a:ext cx="79022" cy="31177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681155" y="148573"/>
                <a:ext cx="79022" cy="311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751181" y="283928"/>
              <a:ext cx="183974" cy="16161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51181" y="283928"/>
                <a:ext cx="183974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929511" y="233346"/>
              <a:ext cx="270933" cy="36729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929511" y="233346"/>
                <a:ext cx="270933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414933" y="332748"/>
              <a:ext cx="265289" cy="112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414933" y="332748"/>
                <a:ext cx="2652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550400" y="231231"/>
              <a:ext cx="28222" cy="24815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550400" y="231231"/>
                <a:ext cx="28222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870898" y="199684"/>
              <a:ext cx="159279" cy="25361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870898" y="199684"/>
                <a:ext cx="159279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034411" y="191753"/>
              <a:ext cx="131233" cy="24533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034411" y="191753"/>
                <a:ext cx="13123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182577" y="253791"/>
              <a:ext cx="172156" cy="16355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182577" y="253791"/>
                <a:ext cx="17215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233377" y="270710"/>
              <a:ext cx="90312" cy="38914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233377" y="270710"/>
                <a:ext cx="90312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447867" y="84597"/>
              <a:ext cx="152400" cy="14099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447867" y="84597"/>
                <a:ext cx="1524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617200" y="107156"/>
              <a:ext cx="118532" cy="1691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617200" y="107156"/>
                <a:ext cx="1185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277628" y="1480271"/>
              <a:ext cx="3704" cy="1427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277628" y="1480271"/>
                <a:ext cx="3704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129866" y="1022214"/>
              <a:ext cx="11289" cy="1550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129866" y="1022214"/>
                <a:ext cx="11289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5994400" y="845970"/>
              <a:ext cx="273755" cy="39284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994400" y="845970"/>
                <a:ext cx="273755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252280" y="1080022"/>
              <a:ext cx="276225" cy="32428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52280" y="1080022"/>
                <a:ext cx="276225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513688" y="970046"/>
              <a:ext cx="124178" cy="15791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513688" y="970046"/>
                <a:ext cx="124178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612466" y="1043363"/>
              <a:ext cx="87489" cy="1691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612466" y="1043363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818488" y="898667"/>
              <a:ext cx="256822" cy="36817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818488" y="898667"/>
                <a:ext cx="256822" cy="368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083777" y="1116680"/>
              <a:ext cx="33867" cy="16637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083777" y="1116680"/>
                <a:ext cx="33867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7095066" y="1098175"/>
              <a:ext cx="127706" cy="16443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095066" y="1098175"/>
                <a:ext cx="127706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227534" y="1144879"/>
              <a:ext cx="118710" cy="12583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227534" y="1144879"/>
                <a:ext cx="118710" cy="12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363883" y="966344"/>
              <a:ext cx="58561" cy="1390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363883" y="966344"/>
                <a:ext cx="58561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399866" y="1026444"/>
              <a:ext cx="101600" cy="3383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399866" y="1026444"/>
                <a:ext cx="10160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461955" y="936207"/>
              <a:ext cx="14112" cy="172014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461955" y="936207"/>
                <a:ext cx="1411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247716" y="857250"/>
              <a:ext cx="424039" cy="34402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247716" y="857250"/>
                <a:ext cx="424039" cy="344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793111" y="908008"/>
              <a:ext cx="251707" cy="25661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793111" y="908008"/>
                <a:ext cx="25170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178344" y="787809"/>
              <a:ext cx="83256" cy="45506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178344" y="787809"/>
                <a:ext cx="83256" cy="455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227027" y="880514"/>
              <a:ext cx="160338" cy="23898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227027" y="880514"/>
                <a:ext cx="160338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407650" y="947486"/>
              <a:ext cx="192617" cy="640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407650" y="947486"/>
                <a:ext cx="192617" cy="640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557932" y="964406"/>
              <a:ext cx="155223" cy="22841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557932" y="964406"/>
                <a:ext cx="15522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544755" y="1430747"/>
              <a:ext cx="214489" cy="28586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544755" y="1430747"/>
                <a:ext cx="214489" cy="28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550400" y="1432509"/>
              <a:ext cx="268111" cy="24251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550400" y="1432509"/>
                <a:ext cx="26811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739011" y="3248526"/>
              <a:ext cx="193675" cy="46810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739011" y="3248526"/>
                <a:ext cx="193675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774288" y="3369077"/>
              <a:ext cx="234244" cy="1783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774288" y="3369077"/>
                <a:ext cx="234244" cy="178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119834" y="3412080"/>
              <a:ext cx="176566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119834" y="3412080"/>
                <a:ext cx="1765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172222" y="3323958"/>
              <a:ext cx="45155" cy="25731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172222" y="3323958"/>
                <a:ext cx="4515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505244" y="3203407"/>
              <a:ext cx="167393" cy="38914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505244" y="3203407"/>
                <a:ext cx="167393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522177" y="3316204"/>
              <a:ext cx="220134" cy="18047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522177" y="3316204"/>
                <a:ext cx="220134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770533" y="3113170"/>
              <a:ext cx="76200" cy="19175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770533" y="3113170"/>
                <a:ext cx="76200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866488" y="3152649"/>
              <a:ext cx="135467" cy="4511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866488" y="3152649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9928577" y="3079332"/>
              <a:ext cx="33867" cy="15509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9928577" y="3079332"/>
                <a:ext cx="33867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9968088" y="3328893"/>
              <a:ext cx="200378" cy="2678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968088" y="3328893"/>
                <a:ext cx="200378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961562" y="3406440"/>
              <a:ext cx="268993" cy="564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961562" y="3406440"/>
                <a:ext cx="26899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325628" y="3231606"/>
              <a:ext cx="184327" cy="32146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325628" y="3231606"/>
                <a:ext cx="184327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572044" y="3192128"/>
              <a:ext cx="210608" cy="53225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572044" y="3192128"/>
                <a:ext cx="210608" cy="532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572044" y="3323782"/>
              <a:ext cx="318911" cy="19316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572044" y="3323782"/>
                <a:ext cx="318911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919882" y="3084972"/>
              <a:ext cx="151695" cy="18382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919882" y="3084972"/>
                <a:ext cx="151695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034888" y="3169569"/>
              <a:ext cx="121356" cy="2819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034888" y="3169569"/>
                <a:ext cx="121356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1088511" y="3057654"/>
              <a:ext cx="31044" cy="25009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088511" y="3057654"/>
                <a:ext cx="31044" cy="250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8461727" y="3327483"/>
              <a:ext cx="374650" cy="30454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61727" y="3327483"/>
                <a:ext cx="37465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614355" y="1150519"/>
              <a:ext cx="22578" cy="6767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614355" y="1150519"/>
                <a:ext cx="225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298222" y="4029638"/>
              <a:ext cx="680155" cy="44343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298222" y="4029638"/>
                <a:ext cx="680155" cy="443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6858000" y="4305989"/>
              <a:ext cx="1238955" cy="13253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858000" y="4305989"/>
                <a:ext cx="1238955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461955" y="4576699"/>
              <a:ext cx="572912" cy="29256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461955" y="4576699"/>
                <a:ext cx="572912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306755" y="3854805"/>
              <a:ext cx="222956" cy="16637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306755" y="3854805"/>
                <a:ext cx="22295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526888" y="3799817"/>
              <a:ext cx="45156" cy="32851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526888" y="3799817"/>
                <a:ext cx="45156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617200" y="3897103"/>
              <a:ext cx="132644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617200" y="3897103"/>
                <a:ext cx="1326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572750" y="3976060"/>
              <a:ext cx="182738" cy="1692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572750" y="3976060"/>
                <a:ext cx="18273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526888" y="4043738"/>
              <a:ext cx="135467" cy="8459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526888" y="4043738"/>
                <a:ext cx="1354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0850032" y="3845640"/>
              <a:ext cx="154694" cy="1727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850032" y="3845640"/>
                <a:ext cx="15469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0972800" y="3930942"/>
              <a:ext cx="59267" cy="2819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972800" y="3930942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032067" y="3816383"/>
              <a:ext cx="42333" cy="29221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032067" y="3816383"/>
                <a:ext cx="42333" cy="292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095213" y="3925302"/>
              <a:ext cx="145698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095213" y="3925302"/>
                <a:ext cx="14569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1257314" y="3865203"/>
              <a:ext cx="127530" cy="13059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257314" y="3865203"/>
                <a:ext cx="127530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1356622" y="3899923"/>
              <a:ext cx="110067" cy="6485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356622" y="3899923"/>
                <a:ext cx="1100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1392429" y="3828015"/>
              <a:ext cx="122238" cy="18258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392429" y="3828015"/>
                <a:ext cx="122238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1571111" y="3902743"/>
              <a:ext cx="90311" cy="564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571111" y="3902743"/>
                <a:ext cx="903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661422" y="3829426"/>
              <a:ext cx="234245" cy="16073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61422" y="3829426"/>
                <a:ext cx="234245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844867" y="3771970"/>
              <a:ext cx="69144" cy="39302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844867" y="3771970"/>
                <a:ext cx="69144" cy="393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748911" y="3910498"/>
              <a:ext cx="286456" cy="401130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748911" y="3910498"/>
                <a:ext cx="286456" cy="401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8974666" y="4483643"/>
              <a:ext cx="22578" cy="27071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974666" y="4483643"/>
                <a:ext cx="225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9022291" y="4585159"/>
              <a:ext cx="172509" cy="2819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022291" y="4585159"/>
                <a:ext cx="1725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9262533" y="4461083"/>
              <a:ext cx="208844" cy="2256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262533" y="4461083"/>
                <a:ext cx="2088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234311" y="4500562"/>
              <a:ext cx="180622" cy="27353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234311" y="4500562"/>
                <a:ext cx="180622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9448800" y="4490692"/>
              <a:ext cx="179211" cy="216604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448800" y="4490692"/>
                <a:ext cx="179211" cy="216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9601200" y="4430065"/>
              <a:ext cx="240594" cy="19809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601200" y="4430065"/>
                <a:ext cx="24059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9582502" y="4525060"/>
              <a:ext cx="274814" cy="82993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82502" y="4525060"/>
                <a:ext cx="274814" cy="829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3416300" y="4511842"/>
              <a:ext cx="224366" cy="25713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416300" y="4511842"/>
                <a:ext cx="224366" cy="257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3663244" y="4461083"/>
              <a:ext cx="138289" cy="38720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663244" y="4461083"/>
                <a:ext cx="138289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3680177" y="4554845"/>
              <a:ext cx="158045" cy="23669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680177" y="4554845"/>
                <a:ext cx="158045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3840515" y="4451742"/>
              <a:ext cx="150107" cy="34209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840515" y="4451742"/>
                <a:ext cx="150107" cy="342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4015493" y="4500562"/>
              <a:ext cx="195262" cy="27952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015493" y="4500562"/>
                <a:ext cx="195262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4109155" y="4648607"/>
              <a:ext cx="71967" cy="25802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109155" y="4648607"/>
                <a:ext cx="71967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4171244" y="4642967"/>
              <a:ext cx="129822" cy="4934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171244" y="4642967"/>
                <a:ext cx="1298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4316588" y="4436409"/>
              <a:ext cx="227189" cy="50775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316588" y="4436409"/>
                <a:ext cx="227189" cy="507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4607806" y="4508669"/>
              <a:ext cx="36160" cy="296442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607806" y="4508669"/>
                <a:ext cx="36160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4631266" y="4446455"/>
              <a:ext cx="254530" cy="362181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631266" y="4446455"/>
                <a:ext cx="254530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4580466" y="4711526"/>
              <a:ext cx="344311" cy="16690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580466" y="4711526"/>
                <a:ext cx="344311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4945944" y="4466723"/>
              <a:ext cx="38100" cy="38315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4945944" y="4466723"/>
                <a:ext cx="38100" cy="383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5003094" y="4364502"/>
              <a:ext cx="238478" cy="47726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003094" y="4364502"/>
                <a:ext cx="238478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5187244" y="4754353"/>
              <a:ext cx="174978" cy="12125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187244" y="4754353"/>
                <a:ext cx="174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5232400" y="4568240"/>
              <a:ext cx="39511" cy="3383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232400" y="4568240"/>
                <a:ext cx="395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5287433" y="4478003"/>
              <a:ext cx="297744" cy="36834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287433" y="4478003"/>
                <a:ext cx="297744" cy="368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5685366" y="4423720"/>
              <a:ext cx="250472" cy="31723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685366" y="4423720"/>
                <a:ext cx="250472" cy="317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5638800" y="4602079"/>
              <a:ext cx="239888" cy="18399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5638800" y="4602079"/>
                <a:ext cx="239888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5857522" y="4432884"/>
              <a:ext cx="225072" cy="34684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857522" y="4432884"/>
                <a:ext cx="225072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5887155" y="4461083"/>
              <a:ext cx="386645" cy="36658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887155" y="4461083"/>
                <a:ext cx="386645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6815137" y="5526301"/>
              <a:ext cx="404107" cy="48572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815137" y="5526301"/>
                <a:ext cx="404107" cy="4857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7061200" y="5912452"/>
              <a:ext cx="225777" cy="9111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061200" y="5912452"/>
                <a:ext cx="225777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7291916" y="5555205"/>
              <a:ext cx="347839" cy="64857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291916" y="5555205"/>
                <a:ext cx="347839" cy="648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442200" y="5745901"/>
              <a:ext cx="245533" cy="34085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442200" y="5745901"/>
                <a:ext cx="245533" cy="340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7524044" y="5490171"/>
              <a:ext cx="121356" cy="141172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24044" y="5490171"/>
                <a:ext cx="121356" cy="141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7960606" y="5673817"/>
              <a:ext cx="48860" cy="42897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960606" y="5673817"/>
                <a:ext cx="48860" cy="428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8013347" y="5687564"/>
              <a:ext cx="219075" cy="27934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013347" y="5687564"/>
                <a:ext cx="219075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167687" y="5703955"/>
              <a:ext cx="547335" cy="30454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167687" y="5703955"/>
                <a:ext cx="54733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703733" y="5746958"/>
              <a:ext cx="129822" cy="15791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703733" y="5746958"/>
                <a:ext cx="129822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757355" y="5752598"/>
              <a:ext cx="59267" cy="32428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757355" y="5752598"/>
                <a:ext cx="5926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9513005" y="5416325"/>
              <a:ext cx="398639" cy="53366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513005" y="5416325"/>
                <a:ext cx="398639" cy="533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9645650" y="6124825"/>
              <a:ext cx="79727" cy="14452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645650" y="6124825"/>
                <a:ext cx="79727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9518473" y="5391651"/>
              <a:ext cx="427038" cy="496302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518473" y="5391651"/>
                <a:ext cx="427038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9646355" y="6096626"/>
              <a:ext cx="45156" cy="19157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646355" y="6096626"/>
                <a:ext cx="45156" cy="191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9516533" y="5371030"/>
              <a:ext cx="451556" cy="52538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516533" y="5371030"/>
                <a:ext cx="451556" cy="52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9629422" y="6220702"/>
              <a:ext cx="50800" cy="70497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629422" y="6220702"/>
                <a:ext cx="508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2771422" y="5504447"/>
              <a:ext cx="265289" cy="402541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771422" y="5504447"/>
                <a:ext cx="265289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2686755" y="5535290"/>
              <a:ext cx="62089" cy="40624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686755" y="5535290"/>
                <a:ext cx="62089" cy="406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2747256" y="5533703"/>
              <a:ext cx="240419" cy="50088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747256" y="5533703"/>
                <a:ext cx="240419" cy="500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3287888" y="5572125"/>
              <a:ext cx="14112" cy="19739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3287888" y="5572125"/>
                <a:ext cx="1411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3290711" y="5679281"/>
              <a:ext cx="116416" cy="3947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290711" y="5679281"/>
                <a:ext cx="11641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3382962" y="5512906"/>
              <a:ext cx="436386" cy="34120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382962" y="5512906"/>
                <a:ext cx="436386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3245555" y="5559435"/>
              <a:ext cx="22578" cy="241102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3245555" y="5559435"/>
                <a:ext cx="2257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3228622" y="5529826"/>
              <a:ext cx="20637" cy="38068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228622" y="5529826"/>
                <a:ext cx="20637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3285066" y="6079707"/>
              <a:ext cx="327378" cy="66338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285066" y="6079707"/>
                <a:ext cx="327378" cy="663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3599568" y="6211713"/>
              <a:ext cx="345898" cy="21272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599568" y="6211713"/>
                <a:ext cx="345898" cy="212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3900311" y="6307414"/>
              <a:ext cx="161748" cy="47162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900311" y="6307414"/>
                <a:ext cx="161748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3253316" y="5515727"/>
              <a:ext cx="31750" cy="37786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253316" y="5515727"/>
                <a:ext cx="31750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6594827" y="4996865"/>
              <a:ext cx="206728" cy="352840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6594827" y="4996865"/>
                <a:ext cx="206728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6617405" y="5022949"/>
              <a:ext cx="130528" cy="306664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6617405" y="5022949"/>
                <a:ext cx="130528" cy="30666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50" y="425450"/>
            <a:ext cx="9353550" cy="5676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247422" y="1666561"/>
              <a:ext cx="747889" cy="47409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247422" y="1666561"/>
                <a:ext cx="747889" cy="47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130822" y="516041"/>
              <a:ext cx="19755" cy="1974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130822" y="516041"/>
                <a:ext cx="19755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116711" y="468103"/>
              <a:ext cx="22578" cy="21149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116711" y="468103"/>
                <a:ext cx="225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105422" y="541421"/>
              <a:ext cx="163688" cy="5075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105422" y="541421"/>
                <a:ext cx="1636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271933" y="375046"/>
              <a:ext cx="19756" cy="33838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271933" y="375046"/>
                <a:ext cx="19756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415161" y="422985"/>
              <a:ext cx="249061" cy="10715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415161" y="422985"/>
                <a:ext cx="24906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748888" y="289568"/>
              <a:ext cx="191912" cy="24621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748888" y="289568"/>
                <a:ext cx="191912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771466" y="169194"/>
              <a:ext cx="62089" cy="2255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771466" y="169194"/>
                <a:ext cx="620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747125" y="231231"/>
              <a:ext cx="46919" cy="25380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747125" y="231231"/>
                <a:ext cx="46919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579555" y="35777"/>
              <a:ext cx="293512" cy="30631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579555" y="35777"/>
                <a:ext cx="293512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002888" y="191753"/>
              <a:ext cx="71262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002888" y="191753"/>
                <a:ext cx="712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016118" y="242511"/>
              <a:ext cx="43215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016118" y="242511"/>
                <a:ext cx="4321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925277" y="56398"/>
              <a:ext cx="351720" cy="26507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925277" y="56398"/>
                <a:ext cx="351720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036755" y="445544"/>
              <a:ext cx="262467" cy="93057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036755" y="445544"/>
                <a:ext cx="26246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399411" y="446425"/>
              <a:ext cx="283633" cy="23881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399411" y="446425"/>
                <a:ext cx="283633" cy="238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508044" y="1979570"/>
              <a:ext cx="403578" cy="30596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508044" y="1979570"/>
                <a:ext cx="403578" cy="305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748888" y="2887579"/>
              <a:ext cx="90312" cy="30049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748888" y="2887579"/>
                <a:ext cx="90312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832144" y="2908552"/>
              <a:ext cx="134761" cy="24691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832144" y="2908552"/>
                <a:ext cx="134761" cy="246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916105" y="2897096"/>
              <a:ext cx="162984" cy="24163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916105" y="2897096"/>
                <a:ext cx="162984" cy="241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087555" y="2960896"/>
              <a:ext cx="129822" cy="1709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087555" y="2960896"/>
                <a:ext cx="129822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183511" y="2842460"/>
              <a:ext cx="158044" cy="3426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183511" y="2842460"/>
                <a:ext cx="158044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417755" y="2831180"/>
              <a:ext cx="121356" cy="2989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417755" y="2831180"/>
                <a:ext cx="121356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589911" y="2749403"/>
              <a:ext cx="183444" cy="33874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589911" y="2749403"/>
                <a:ext cx="183444" cy="338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886244" y="2718384"/>
              <a:ext cx="42333" cy="16919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886244" y="2718384"/>
                <a:ext cx="423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979377" y="2712745"/>
              <a:ext cx="83256" cy="13870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979377" y="2712745"/>
                <a:ext cx="83256" cy="138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049227" y="2825541"/>
              <a:ext cx="153988" cy="15033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049227" y="2825541"/>
                <a:ext cx="153988" cy="150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128955" y="2831180"/>
              <a:ext cx="59267" cy="23687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128955" y="2831180"/>
                <a:ext cx="5926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224911" y="2810031"/>
              <a:ext cx="155222" cy="19598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224911" y="2810031"/>
                <a:ext cx="155222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446102" y="2673266"/>
              <a:ext cx="111830" cy="11279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446102" y="2673266"/>
                <a:ext cx="11183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525301" y="2757863"/>
              <a:ext cx="170920" cy="16919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525301" y="2757863"/>
                <a:ext cx="17092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636955" y="2804391"/>
              <a:ext cx="47977" cy="14522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636955" y="2804391"/>
                <a:ext cx="47977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755488" y="2756100"/>
              <a:ext cx="19756" cy="58830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755488" y="2756100"/>
                <a:ext cx="19756" cy="588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803467" y="2735304"/>
              <a:ext cx="111477" cy="18329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803467" y="2735304"/>
                <a:ext cx="111477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924822" y="2616868"/>
              <a:ext cx="130528" cy="19457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924822" y="2616868"/>
                <a:ext cx="130528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910813" y="4130274"/>
              <a:ext cx="251531" cy="10380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910813" y="4130274"/>
                <a:ext cx="251531" cy="103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909755" y="4179093"/>
              <a:ext cx="293512" cy="13535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909755" y="4179093"/>
                <a:ext cx="29351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245600" y="4156534"/>
              <a:ext cx="673805" cy="25943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245600" y="4156534"/>
                <a:ext cx="67380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533466" y="4221392"/>
              <a:ext cx="471311" cy="24533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33466" y="4221392"/>
                <a:ext cx="4713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271000" y="3806161"/>
              <a:ext cx="8466" cy="336273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271000" y="3806161"/>
                <a:ext cx="8466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290711" y="5701840"/>
              <a:ext cx="3446462" cy="10715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290711" y="5701840"/>
                <a:ext cx="344646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3352800" y="5825916"/>
              <a:ext cx="3431822" cy="9023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352800" y="5825916"/>
                <a:ext cx="3431822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186516" y="6076006"/>
              <a:ext cx="251884" cy="40412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186516" y="6076006"/>
                <a:ext cx="251884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2368902" y="6122005"/>
              <a:ext cx="300920" cy="49912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2368902" y="6122005"/>
                <a:ext cx="300920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2475088" y="6316578"/>
              <a:ext cx="206023" cy="23493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2475088" y="6316578"/>
                <a:ext cx="206023" cy="234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2596444" y="6115484"/>
              <a:ext cx="62089" cy="7137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2596444" y="6115484"/>
                <a:ext cx="62089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2698220" y="6028949"/>
              <a:ext cx="301096" cy="52256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2698220" y="6028949"/>
                <a:ext cx="301096" cy="522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3098800" y="6238326"/>
              <a:ext cx="11288" cy="17976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098800" y="6238326"/>
                <a:ext cx="11288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3123670" y="6192503"/>
              <a:ext cx="221192" cy="22735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123670" y="6192503"/>
                <a:ext cx="221192" cy="227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3211688" y="6093806"/>
              <a:ext cx="112889" cy="39972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211688" y="6093806"/>
                <a:ext cx="112889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3371673" y="6215062"/>
              <a:ext cx="246415" cy="2523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371673" y="6215062"/>
                <a:ext cx="246415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3603977" y="6145270"/>
              <a:ext cx="104423" cy="28956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603977" y="6145270"/>
                <a:ext cx="104423" cy="289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714044" y="6010266"/>
              <a:ext cx="259644" cy="84773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714044" y="6010266"/>
                <a:ext cx="259644" cy="847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716866" y="6205721"/>
              <a:ext cx="222956" cy="24621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716866" y="6205721"/>
                <a:ext cx="222956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945466" y="6260180"/>
              <a:ext cx="136878" cy="789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945466" y="6260180"/>
                <a:ext cx="13687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812116" y="6415275"/>
              <a:ext cx="170039" cy="1268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812116" y="6415275"/>
                <a:ext cx="170039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329288" y="6361697"/>
              <a:ext cx="39512" cy="4229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329288" y="6361697"/>
                <a:ext cx="395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309533" y="6446294"/>
              <a:ext cx="47978" cy="3665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309533" y="6446294"/>
                <a:ext cx="479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5500511" y="6289789"/>
              <a:ext cx="328260" cy="21078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500511" y="6289789"/>
                <a:ext cx="328260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5765800" y="6344777"/>
              <a:ext cx="174977" cy="43003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765800" y="6344777"/>
                <a:ext cx="174977" cy="430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971822" y="6119185"/>
              <a:ext cx="163688" cy="16161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971822" y="6119185"/>
                <a:ext cx="163688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6124222" y="6130465"/>
              <a:ext cx="121355" cy="3383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124222" y="6130465"/>
                <a:ext cx="1213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6687784" y="6327858"/>
              <a:ext cx="514526" cy="40042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687784" y="6327858"/>
                <a:ext cx="51452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7202311" y="6243261"/>
              <a:ext cx="186266" cy="3383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202311" y="6243261"/>
                <a:ext cx="1862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014405" y="6262119"/>
              <a:ext cx="186972" cy="26612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014405" y="6262119"/>
                <a:ext cx="186972" cy="266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8314266" y="6310939"/>
              <a:ext cx="5644" cy="1127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14266" y="6310939"/>
                <a:ext cx="56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8314266" y="6339138"/>
              <a:ext cx="105013" cy="5995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314266" y="6339138"/>
                <a:ext cx="105013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8274755" y="6222111"/>
              <a:ext cx="174978" cy="24286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274755" y="6222111"/>
                <a:ext cx="174978" cy="242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8367888" y="6350417"/>
              <a:ext cx="181504" cy="36094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367888" y="6350417"/>
                <a:ext cx="181504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9254066" y="6185629"/>
              <a:ext cx="70556" cy="25467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254066" y="6185629"/>
                <a:ext cx="70556" cy="25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324622" y="6171354"/>
              <a:ext cx="155928" cy="26013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324622" y="6171354"/>
                <a:ext cx="15592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9485488" y="6068427"/>
              <a:ext cx="269875" cy="63165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485488" y="6068427"/>
                <a:ext cx="269875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9550400" y="6305299"/>
              <a:ext cx="203200" cy="3947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550400" y="6305299"/>
                <a:ext cx="203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9496777" y="6339138"/>
              <a:ext cx="397934" cy="3101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496777" y="6339138"/>
                <a:ext cx="397934" cy="31018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25" y="390525"/>
            <a:ext cx="10430510" cy="56953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167165" y="4012719"/>
              <a:ext cx="616303" cy="44836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167165" y="4012719"/>
                <a:ext cx="616303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16188" y="5188618"/>
              <a:ext cx="709789" cy="49348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116188" y="5188618"/>
                <a:ext cx="709789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315427" y="5532646"/>
              <a:ext cx="2493081" cy="9023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315427" y="5532646"/>
                <a:ext cx="249308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760177" y="5025064"/>
              <a:ext cx="490362" cy="56116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760177" y="5025064"/>
                <a:ext cx="490362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375422" y="5177338"/>
              <a:ext cx="11288" cy="20074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375422" y="5177338"/>
                <a:ext cx="1128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443155" y="4994045"/>
              <a:ext cx="16934" cy="68523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443155" y="4994045"/>
                <a:ext cx="16934" cy="685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373834" y="5196373"/>
              <a:ext cx="156810" cy="8248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373834" y="5196373"/>
                <a:ext cx="156810" cy="82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511594" y="5138036"/>
              <a:ext cx="318206" cy="31001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511594" y="5138036"/>
                <a:ext cx="318206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801048" y="4949631"/>
              <a:ext cx="413279" cy="5359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01048" y="4949631"/>
                <a:ext cx="413279" cy="535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007600" y="5240081"/>
              <a:ext cx="145344" cy="19668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007600" y="5240081"/>
                <a:ext cx="14534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145183" y="5265989"/>
              <a:ext cx="257528" cy="22717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145183" y="5265989"/>
                <a:ext cx="257528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459155" y="5377552"/>
              <a:ext cx="105018" cy="5995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459155" y="5377552"/>
                <a:ext cx="105018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678333" y="4187553"/>
              <a:ext cx="105018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678333" y="4187553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339144" y="1911893"/>
              <a:ext cx="2301522" cy="163413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339144" y="1911893"/>
                <a:ext cx="2301522" cy="1634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501422" y="1684891"/>
              <a:ext cx="31044" cy="36235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501422" y="1684891"/>
                <a:ext cx="31044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625600" y="1728070"/>
              <a:ext cx="133526" cy="22629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625600" y="1728070"/>
                <a:ext cx="133526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823155" y="1511467"/>
              <a:ext cx="144815" cy="10715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823155" y="1511467"/>
                <a:ext cx="14481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800577" y="1680661"/>
              <a:ext cx="163689" cy="6203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800577" y="1680661"/>
                <a:ext cx="16368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794051" y="1611573"/>
              <a:ext cx="308504" cy="71766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794051" y="1611573"/>
                <a:ext cx="308504" cy="717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794977" y="4115822"/>
              <a:ext cx="45156" cy="31424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794977" y="4115822"/>
                <a:ext cx="45156" cy="314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7902222" y="4184733"/>
              <a:ext cx="135466" cy="21783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902222" y="4184733"/>
                <a:ext cx="135466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082844" y="4270740"/>
              <a:ext cx="228600" cy="987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082844" y="4270740"/>
                <a:ext cx="228600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387644" y="4129745"/>
              <a:ext cx="11288" cy="24674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387644" y="4129745"/>
                <a:ext cx="11288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511822" y="4088856"/>
              <a:ext cx="145344" cy="36658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511822" y="4088856"/>
                <a:ext cx="145344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7623527" y="4107714"/>
              <a:ext cx="131939" cy="37028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623527" y="4107714"/>
                <a:ext cx="131939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675511" y="4212932"/>
              <a:ext cx="333022" cy="1691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675511" y="4212932"/>
                <a:ext cx="3330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8816622" y="4070527"/>
              <a:ext cx="67733" cy="39901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816622" y="4070527"/>
                <a:ext cx="67733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025466" y="3992980"/>
              <a:ext cx="107244" cy="45118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025466" y="3992980"/>
                <a:ext cx="10724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211733" y="4129745"/>
              <a:ext cx="211667" cy="5498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211733" y="4129745"/>
                <a:ext cx="211667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222669" y="4252411"/>
              <a:ext cx="231775" cy="1550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222669" y="4252411"/>
                <a:ext cx="231775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485488" y="4047263"/>
              <a:ext cx="53622" cy="32358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485488" y="4047263"/>
                <a:ext cx="53622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597143" y="4079515"/>
              <a:ext cx="229834" cy="23264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597143" y="4079515"/>
                <a:ext cx="229834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62844" y="469513"/>
              <a:ext cx="148872" cy="15086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62844" y="469513"/>
                <a:ext cx="148872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20888" y="479383"/>
              <a:ext cx="222956" cy="37222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20888" y="479383"/>
                <a:ext cx="22295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88244" y="642937"/>
              <a:ext cx="369711" cy="31018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88244" y="642937"/>
                <a:ext cx="36971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22300" y="609098"/>
              <a:ext cx="103716" cy="18347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22300" y="609098"/>
                <a:ext cx="10371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80533" y="503352"/>
              <a:ext cx="208844" cy="4934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80533" y="503352"/>
                <a:ext cx="208844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78088" y="338388"/>
              <a:ext cx="214489" cy="20726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78088" y="338388"/>
                <a:ext cx="214489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292577" y="263837"/>
              <a:ext cx="36689" cy="30860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292577" y="263837"/>
                <a:ext cx="36689" cy="30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58661" y="829051"/>
              <a:ext cx="222250" cy="3947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58661" y="829051"/>
                <a:ext cx="22225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17600" y="761373"/>
              <a:ext cx="110772" cy="16425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17600" y="761373"/>
                <a:ext cx="110772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236133" y="800851"/>
              <a:ext cx="183444" cy="3383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236133" y="800851"/>
                <a:ext cx="1834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405466" y="602048"/>
              <a:ext cx="276578" cy="25890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405466" y="602048"/>
                <a:ext cx="276578" cy="258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648177" y="534371"/>
              <a:ext cx="19756" cy="45259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648177" y="534371"/>
                <a:ext cx="19756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676400" y="661971"/>
              <a:ext cx="152400" cy="12742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676400" y="661971"/>
                <a:ext cx="152400" cy="127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811866" y="443429"/>
              <a:ext cx="270934" cy="264366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811866" y="443429"/>
                <a:ext cx="270934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2065866" y="338916"/>
              <a:ext cx="93134" cy="67342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2065866" y="338916"/>
                <a:ext cx="93134" cy="673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2206977" y="341208"/>
              <a:ext cx="127882" cy="23158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2206977" y="341208"/>
                <a:ext cx="127882" cy="231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964266" y="418755"/>
              <a:ext cx="19756" cy="15086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964266" y="418755"/>
                <a:ext cx="1975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464733" y="710615"/>
              <a:ext cx="42333" cy="310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464733" y="710615"/>
                <a:ext cx="4233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358113" y="4988757"/>
              <a:ext cx="436387" cy="116144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358113" y="4988757"/>
                <a:ext cx="436387" cy="1161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969911" y="4889708"/>
              <a:ext cx="3378200" cy="107157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969911" y="4889708"/>
                <a:ext cx="3378200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5111750" y="2420180"/>
              <a:ext cx="964494" cy="60575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111750" y="2420180"/>
                <a:ext cx="964494" cy="605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6033911" y="6003569"/>
              <a:ext cx="626533" cy="40536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033911" y="6003569"/>
                <a:ext cx="626533" cy="40536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587375"/>
            <a:ext cx="9372600" cy="56813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568244" y="5250656"/>
              <a:ext cx="955322" cy="451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568244" y="5250656"/>
                <a:ext cx="9553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587294" y="5256296"/>
              <a:ext cx="1835150" cy="9587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587294" y="5256296"/>
                <a:ext cx="1835150" cy="958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00" y="587375"/>
            <a:ext cx="9372600" cy="56813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568244" y="5250656"/>
              <a:ext cx="955322" cy="451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568244" y="5250656"/>
                <a:ext cx="9553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587294" y="5256296"/>
              <a:ext cx="1835150" cy="9587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587294" y="5256296"/>
                <a:ext cx="183515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584700" y="3808981"/>
              <a:ext cx="822677" cy="49841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584700" y="3808981"/>
                <a:ext cx="822677" cy="498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778022" y="924927"/>
              <a:ext cx="138289" cy="2819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778022" y="924927"/>
                <a:ext cx="1382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474633" y="936207"/>
              <a:ext cx="1573389" cy="4511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474633" y="936207"/>
                <a:ext cx="15733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366477" y="2599949"/>
              <a:ext cx="179212" cy="17483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366477" y="2599949"/>
                <a:ext cx="179212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083777" y="2081087"/>
              <a:ext cx="310445" cy="26507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083777" y="2081087"/>
                <a:ext cx="310445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299222" y="1759618"/>
              <a:ext cx="268111" cy="4370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299222" y="1759618"/>
                <a:ext cx="26811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405055" y="1667619"/>
              <a:ext cx="49389" cy="38526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405055" y="1667619"/>
                <a:ext cx="49389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640005" y="1652462"/>
              <a:ext cx="195439" cy="17906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640005" y="1652462"/>
                <a:ext cx="19543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127544" y="1590424"/>
              <a:ext cx="235656" cy="21854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127544" y="1590424"/>
                <a:ext cx="23565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309100" y="2205162"/>
              <a:ext cx="213077" cy="3947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309100" y="2205162"/>
                <a:ext cx="21307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560983" y="2092366"/>
              <a:ext cx="268817" cy="22277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560983" y="2092366"/>
                <a:ext cx="26881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860844" y="2073684"/>
              <a:ext cx="360" cy="740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860844" y="2073684"/>
                <a:ext cx="360" cy="7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120488" y="2049363"/>
              <a:ext cx="16934" cy="22629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120488" y="2049363"/>
                <a:ext cx="1693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114844" y="2126205"/>
              <a:ext cx="166511" cy="3947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114844" y="2126205"/>
                <a:ext cx="166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301111" y="2001424"/>
              <a:ext cx="360" cy="40959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301111" y="2001424"/>
                <a:ext cx="360" cy="409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0605911" y="1517106"/>
              <a:ext cx="104423" cy="42016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605911" y="1517106"/>
                <a:ext cx="104423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504311" y="1957011"/>
              <a:ext cx="169333" cy="43990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504311" y="1957011"/>
                <a:ext cx="169333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037005" y="1930927"/>
              <a:ext cx="245533" cy="6556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037005" y="1930927"/>
                <a:ext cx="245533" cy="65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362267" y="1719434"/>
              <a:ext cx="158044" cy="33909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362267" y="1719434"/>
                <a:ext cx="158044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548532" y="1782177"/>
              <a:ext cx="158045" cy="25379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548532" y="1782177"/>
                <a:ext cx="15804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785600" y="1742699"/>
              <a:ext cx="146755" cy="563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785600" y="1742699"/>
                <a:ext cx="14675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661400" y="2943976"/>
              <a:ext cx="87488" cy="65227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661400" y="2943976"/>
                <a:ext cx="87488" cy="652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596488" y="2943976"/>
              <a:ext cx="62089" cy="1861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596488" y="2943976"/>
                <a:ext cx="62089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731955" y="2932697"/>
              <a:ext cx="135467" cy="6203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731955" y="2932697"/>
                <a:ext cx="1354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8964612" y="2750813"/>
              <a:ext cx="346781" cy="45259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964612" y="2750813"/>
                <a:ext cx="346781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004828" y="3000375"/>
              <a:ext cx="266172" cy="30067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004828" y="3000375"/>
                <a:ext cx="266172" cy="300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147527" y="3158818"/>
              <a:ext cx="30339" cy="42527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147527" y="3158818"/>
                <a:ext cx="30339" cy="425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369777" y="2981340"/>
              <a:ext cx="299156" cy="29538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369777" y="2981340"/>
                <a:ext cx="299156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938888" y="1889333"/>
              <a:ext cx="150460" cy="52450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938888" y="1889333"/>
                <a:ext cx="150460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142088" y="1816016"/>
              <a:ext cx="158045" cy="26648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142088" y="1816016"/>
                <a:ext cx="158045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321123" y="1796277"/>
              <a:ext cx="137054" cy="7895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321123" y="1796277"/>
                <a:ext cx="13705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364162" y="1748338"/>
              <a:ext cx="48860" cy="33838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364162" y="1748338"/>
                <a:ext cx="48860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5320594" y="1832935"/>
              <a:ext cx="233538" cy="23123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20594" y="1832935"/>
                <a:ext cx="23353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5458177" y="1985210"/>
              <a:ext cx="166512" cy="6767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458177" y="1985210"/>
                <a:ext cx="16651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743427" y="1964590"/>
              <a:ext cx="147461" cy="30543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743427" y="1964590"/>
                <a:ext cx="147461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933222" y="1976750"/>
              <a:ext cx="64911" cy="22488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933222" y="1976750"/>
                <a:ext cx="64911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986844" y="1918942"/>
              <a:ext cx="118533" cy="2985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986844" y="1918942"/>
                <a:ext cx="118533" cy="298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2144888" y="1923701"/>
              <a:ext cx="91723" cy="26630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144888" y="1923701"/>
                <a:ext cx="91723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2141537" y="1987149"/>
              <a:ext cx="144463" cy="19545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141537" y="1987149"/>
                <a:ext cx="144463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2263422" y="2098006"/>
              <a:ext cx="158044" cy="8177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2263422" y="2098006"/>
                <a:ext cx="15804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10116" y="3220327"/>
              <a:ext cx="158750" cy="2046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10116" y="3220327"/>
                <a:ext cx="158750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77333" y="3175208"/>
              <a:ext cx="11289" cy="18329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77333" y="3175208"/>
                <a:ext cx="1128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77333" y="3233545"/>
              <a:ext cx="101600" cy="657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77333" y="3233545"/>
                <a:ext cx="101600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56355" y="3078979"/>
              <a:ext cx="235126" cy="26753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56355" y="3078979"/>
                <a:ext cx="235126" cy="267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06651" y="3147009"/>
              <a:ext cx="125060" cy="488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06651" y="3147009"/>
                <a:ext cx="125060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55511" y="3062412"/>
              <a:ext cx="33866" cy="22277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55511" y="3062412"/>
                <a:ext cx="3386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140177" y="3056773"/>
              <a:ext cx="211667" cy="17254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40177" y="3056773"/>
                <a:ext cx="211667" cy="172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324680" y="2968474"/>
              <a:ext cx="69497" cy="1498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324680" y="2968474"/>
                <a:ext cx="69497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387298" y="3056773"/>
              <a:ext cx="139524" cy="5639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387298" y="3056773"/>
                <a:ext cx="13952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377244" y="3175208"/>
              <a:ext cx="143933" cy="2256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377244" y="3175208"/>
                <a:ext cx="1439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521177" y="3006014"/>
              <a:ext cx="347134" cy="36658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521177" y="3006014"/>
                <a:ext cx="347134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851377" y="2966536"/>
              <a:ext cx="118534" cy="4511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851377" y="2966536"/>
                <a:ext cx="11853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883656" y="3101891"/>
              <a:ext cx="156810" cy="4511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883656" y="3101891"/>
                <a:ext cx="15681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937984" y="3019233"/>
              <a:ext cx="48860" cy="20673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937984" y="3019233"/>
                <a:ext cx="4886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2086327" y="2998260"/>
              <a:ext cx="83961" cy="14733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086327" y="2998260"/>
                <a:ext cx="83961" cy="147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2167466" y="2912958"/>
              <a:ext cx="231422" cy="39760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167466" y="2912958"/>
                <a:ext cx="231422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2246488" y="2906437"/>
              <a:ext cx="118534" cy="12213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2246488" y="2906437"/>
                <a:ext cx="11853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2342444" y="2904498"/>
              <a:ext cx="104422" cy="9587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342444" y="2904498"/>
                <a:ext cx="1044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3062111" y="2842460"/>
              <a:ext cx="349955" cy="5075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062111" y="2842460"/>
                <a:ext cx="349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7038622" y="1759618"/>
              <a:ext cx="31044" cy="2255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038622" y="1759618"/>
                <a:ext cx="310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3050822" y="2850920"/>
              <a:ext cx="395111" cy="1973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050822" y="2850920"/>
                <a:ext cx="395111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3002844" y="2739534"/>
              <a:ext cx="160867" cy="22982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002844" y="2739534"/>
                <a:ext cx="160867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3014133" y="2492792"/>
              <a:ext cx="5644" cy="234052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014133" y="2492792"/>
                <a:ext cx="56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3025422" y="2599949"/>
              <a:ext cx="95955" cy="3947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025422" y="2599949"/>
                <a:ext cx="9595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3121377" y="2425820"/>
              <a:ext cx="8467" cy="36870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121377" y="2425820"/>
                <a:ext cx="846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3160888" y="2396916"/>
              <a:ext cx="115712" cy="2255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160888" y="2396916"/>
                <a:ext cx="11571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3228622" y="2337169"/>
              <a:ext cx="19755" cy="13870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228622" y="2337169"/>
                <a:ext cx="19755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3945466" y="2659166"/>
              <a:ext cx="381000" cy="4229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945466" y="2659166"/>
                <a:ext cx="381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4306711" y="2571750"/>
              <a:ext cx="159808" cy="21431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306711" y="2571750"/>
                <a:ext cx="15980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030133" y="2381935"/>
              <a:ext cx="194733" cy="18734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030133" y="2381935"/>
                <a:ext cx="194733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4233333" y="2353736"/>
              <a:ext cx="16933" cy="30825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233333" y="2353736"/>
                <a:ext cx="16933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4289777" y="2313729"/>
              <a:ext cx="90311" cy="4370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289777" y="2313729"/>
                <a:ext cx="90311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5077883" y="4869969"/>
              <a:ext cx="481894" cy="32428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077883" y="4869969"/>
                <a:ext cx="481894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663347" y="5194258"/>
              <a:ext cx="718608" cy="62196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663347" y="5194258"/>
                <a:ext cx="718608" cy="621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6994172" y="4881249"/>
              <a:ext cx="656872" cy="29044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994172" y="4881249"/>
                <a:ext cx="656872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7341658" y="4464608"/>
              <a:ext cx="332669" cy="36306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341658" y="4464608"/>
                <a:ext cx="332669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7387519" y="4643672"/>
              <a:ext cx="218369" cy="26630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387519" y="4643672"/>
                <a:ext cx="218369" cy="266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7498644" y="4791012"/>
              <a:ext cx="76200" cy="63447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498644" y="4791012"/>
                <a:ext cx="76200" cy="634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7686322" y="4634683"/>
              <a:ext cx="246944" cy="29450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686322" y="4634683"/>
                <a:ext cx="246944" cy="294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7907866" y="4607718"/>
              <a:ext cx="110949" cy="33838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907866" y="4607718"/>
                <a:ext cx="110949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7958666" y="4716989"/>
              <a:ext cx="129822" cy="15862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958666" y="4716989"/>
                <a:ext cx="129822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7998177" y="4511842"/>
              <a:ext cx="222250" cy="47374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998177" y="4511842"/>
                <a:ext cx="222250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8071555" y="4755763"/>
              <a:ext cx="310445" cy="16020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071555" y="4755763"/>
                <a:ext cx="310445" cy="160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180688" y="4549558"/>
              <a:ext cx="76200" cy="46986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180688" y="4549558"/>
                <a:ext cx="76200" cy="469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307688" y="4532638"/>
              <a:ext cx="206022" cy="15756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307688" y="4532638"/>
                <a:ext cx="206022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9378244" y="4446984"/>
              <a:ext cx="47978" cy="22841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378244" y="4446984"/>
                <a:ext cx="4797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9294812" y="4648607"/>
              <a:ext cx="97543" cy="53719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294812" y="4648607"/>
                <a:ext cx="97543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9381419" y="4694783"/>
              <a:ext cx="200025" cy="20832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381419" y="4694783"/>
                <a:ext cx="200025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9559925" y="4572293"/>
              <a:ext cx="204963" cy="30402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559925" y="4572293"/>
                <a:ext cx="204963" cy="304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9764888" y="4491221"/>
              <a:ext cx="296334" cy="770715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764888" y="4491221"/>
                <a:ext cx="296334" cy="770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0156472" y="4491221"/>
              <a:ext cx="219604" cy="43514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156472" y="4491221"/>
                <a:ext cx="219604" cy="435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0165644" y="4628868"/>
              <a:ext cx="95956" cy="17060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165644" y="4628868"/>
                <a:ext cx="9595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272888" y="4720514"/>
              <a:ext cx="107244" cy="6062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272888" y="4720514"/>
                <a:ext cx="107244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388600" y="4602079"/>
              <a:ext cx="14111" cy="19739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388600" y="4602079"/>
                <a:ext cx="14111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421937" y="4511842"/>
              <a:ext cx="86607" cy="32887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421937" y="4511842"/>
                <a:ext cx="86607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548761" y="4363797"/>
              <a:ext cx="260174" cy="48079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548761" y="4363797"/>
                <a:ext cx="260174" cy="4807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0747022" y="4714875"/>
              <a:ext cx="107245" cy="8459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747022" y="4714875"/>
                <a:ext cx="10724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0835745" y="4500562"/>
              <a:ext cx="230187" cy="21431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835745" y="4500562"/>
                <a:ext cx="23018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1069285" y="4421605"/>
              <a:ext cx="257704" cy="12213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069285" y="4421605"/>
                <a:ext cx="25770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11149718" y="4283253"/>
              <a:ext cx="60149" cy="27652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149718" y="4283253"/>
                <a:ext cx="60149" cy="276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11049000" y="4442754"/>
              <a:ext cx="241652" cy="32005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049000" y="4442754"/>
                <a:ext cx="241652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11142132" y="4513251"/>
              <a:ext cx="206023" cy="30737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142132" y="4513251"/>
                <a:ext cx="206023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11398955" y="4288364"/>
              <a:ext cx="191912" cy="43497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398955" y="4288364"/>
                <a:ext cx="191912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11300177" y="4697955"/>
              <a:ext cx="536927" cy="73318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300177" y="4697955"/>
                <a:ext cx="53692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273822" y="4043738"/>
              <a:ext cx="45155" cy="7895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273822" y="4043738"/>
                <a:ext cx="4515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9211733" y="3984167"/>
              <a:ext cx="220134" cy="3641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211733" y="3984167"/>
                <a:ext cx="220134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9256888" y="4237959"/>
              <a:ext cx="231422" cy="14029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256888" y="4237959"/>
                <a:ext cx="231422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9347905" y="4218572"/>
              <a:ext cx="67028" cy="2255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347905" y="4218572"/>
                <a:ext cx="67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9524294" y="4052903"/>
              <a:ext cx="59972" cy="29538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524294" y="4052903"/>
                <a:ext cx="5997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9567333" y="3997209"/>
              <a:ext cx="177094" cy="21360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567333" y="3997209"/>
                <a:ext cx="177094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9614428" y="4224212"/>
              <a:ext cx="126472" cy="16919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614428" y="4224212"/>
                <a:ext cx="12647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0064044" y="4246771"/>
              <a:ext cx="43215" cy="7049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064044" y="4246771"/>
                <a:ext cx="4321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049933" y="4342648"/>
              <a:ext cx="42334" cy="3101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049933" y="4342648"/>
                <a:ext cx="4233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7567083" y="5765288"/>
              <a:ext cx="167569" cy="2960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7567083" y="5765288"/>
                <a:ext cx="167569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7591777" y="5790315"/>
              <a:ext cx="33867" cy="45858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7591777" y="5790315"/>
                <a:ext cx="33867" cy="458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7236177" y="5812521"/>
              <a:ext cx="11289" cy="24180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7236177" y="5812521"/>
                <a:ext cx="11289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7224888" y="5955631"/>
              <a:ext cx="115712" cy="4511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224888" y="5955631"/>
                <a:ext cx="11571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7332133" y="5807586"/>
              <a:ext cx="5644" cy="32287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332133" y="5807586"/>
                <a:ext cx="5644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7382933" y="5859755"/>
              <a:ext cx="101600" cy="155094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382933" y="5859755"/>
                <a:ext cx="10160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439377" y="5908398"/>
              <a:ext cx="129823" cy="117731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439377" y="5908398"/>
                <a:ext cx="129823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7577666" y="5944352"/>
              <a:ext cx="149578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77666" y="5944352"/>
                <a:ext cx="1495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7797271" y="5904873"/>
              <a:ext cx="175506" cy="4511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797271" y="5904873"/>
                <a:ext cx="17550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7862711" y="5792077"/>
              <a:ext cx="50800" cy="22277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862711" y="5792077"/>
                <a:ext cx="508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8017933" y="5831555"/>
              <a:ext cx="239889" cy="17853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17933" y="5831555"/>
                <a:ext cx="23988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8283222" y="5767931"/>
              <a:ext cx="19755" cy="20744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283222" y="5767931"/>
                <a:ext cx="19755" cy="207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8286044" y="5854115"/>
              <a:ext cx="121356" cy="56398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286044" y="5854115"/>
                <a:ext cx="1213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8376355" y="5689503"/>
              <a:ext cx="50800" cy="39020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376355" y="5689503"/>
                <a:ext cx="50800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8410222" y="5792077"/>
              <a:ext cx="297215" cy="18981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410222" y="5792077"/>
                <a:ext cx="297215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8748888" y="5859755"/>
              <a:ext cx="242712" cy="3947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748888" y="5859755"/>
                <a:ext cx="24271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9007651" y="5660246"/>
              <a:ext cx="146226" cy="27846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007651" y="5660246"/>
                <a:ext cx="146226" cy="278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9191096" y="5752598"/>
              <a:ext cx="158926" cy="12777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191096" y="5752598"/>
                <a:ext cx="15892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9398000" y="5611603"/>
              <a:ext cx="107244" cy="5075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398000" y="5611603"/>
                <a:ext cx="1072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9497306" y="5741319"/>
              <a:ext cx="202671" cy="2819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497306" y="5741319"/>
                <a:ext cx="20267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9457972" y="5825916"/>
              <a:ext cx="273050" cy="563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457972" y="5825916"/>
                <a:ext cx="273050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9787466" y="5543925"/>
              <a:ext cx="206551" cy="772653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787466" y="5543925"/>
                <a:ext cx="206551" cy="772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9798755" y="5746958"/>
              <a:ext cx="203200" cy="5639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798755" y="5746958"/>
                <a:ext cx="2032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0013244" y="5676461"/>
              <a:ext cx="45156" cy="15509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0013244" y="5676461"/>
                <a:ext cx="45156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0035822" y="5635572"/>
              <a:ext cx="138818" cy="21290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035822" y="5635572"/>
                <a:ext cx="138818" cy="212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0182577" y="5665005"/>
              <a:ext cx="217312" cy="19686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182577" y="5665005"/>
                <a:ext cx="217312" cy="196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0332861" y="5645442"/>
              <a:ext cx="146050" cy="19950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332861" y="5645442"/>
                <a:ext cx="146050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0476088" y="5587634"/>
              <a:ext cx="22577" cy="29468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476088" y="5587634"/>
                <a:ext cx="2257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0368844" y="5749778"/>
              <a:ext cx="121356" cy="1974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368844" y="5749778"/>
                <a:ext cx="1213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0591094" y="5690560"/>
              <a:ext cx="215194" cy="1127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591094" y="5690560"/>
                <a:ext cx="2151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0684932" y="5568600"/>
              <a:ext cx="56445" cy="24321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684932" y="5568600"/>
                <a:ext cx="56445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10924822" y="5483827"/>
              <a:ext cx="177800" cy="33979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924822" y="5483827"/>
                <a:ext cx="177800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11128022" y="5528945"/>
              <a:ext cx="52212" cy="243392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1128022" y="5528945"/>
                <a:ext cx="52212" cy="243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11164711" y="5656722"/>
              <a:ext cx="87489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164711" y="5656722"/>
                <a:ext cx="874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1238088" y="5467788"/>
              <a:ext cx="62089" cy="59781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238088" y="5467788"/>
                <a:ext cx="62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1339688" y="5481888"/>
              <a:ext cx="178152" cy="1127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339688" y="5481888"/>
                <a:ext cx="17815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11418711" y="5374731"/>
              <a:ext cx="28223" cy="281991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1418711" y="5374731"/>
                <a:ext cx="28223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6687961" y="6446294"/>
              <a:ext cx="134056" cy="6203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6687961" y="6446294"/>
                <a:ext cx="1340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6660444" y="6512561"/>
              <a:ext cx="39511" cy="421576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660444" y="6512561"/>
                <a:ext cx="39511" cy="421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6654800" y="6660606"/>
              <a:ext cx="158044" cy="3383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6654800" y="6660606"/>
                <a:ext cx="1580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6889044" y="6550630"/>
              <a:ext cx="36688" cy="205853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889044" y="6550630"/>
                <a:ext cx="36688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6880577" y="6521903"/>
              <a:ext cx="152400" cy="24304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880577" y="6521903"/>
                <a:ext cx="152400" cy="243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7068784" y="6525251"/>
              <a:ext cx="229482" cy="19475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7068784" y="6525251"/>
                <a:ext cx="229482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7221361" y="6507450"/>
              <a:ext cx="116416" cy="23281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7221361" y="6507450"/>
                <a:ext cx="116416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7349066" y="6416332"/>
              <a:ext cx="67734" cy="314772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349066" y="6416332"/>
                <a:ext cx="67734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7294562" y="6605619"/>
              <a:ext cx="167393" cy="4370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7294562" y="6605619"/>
                <a:ext cx="167393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7620705" y="6576009"/>
              <a:ext cx="391584" cy="100107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7620705" y="6576009"/>
                <a:ext cx="391584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8082844" y="6400118"/>
              <a:ext cx="146756" cy="33133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082844" y="6400118"/>
                <a:ext cx="146756" cy="331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8245651" y="6570369"/>
              <a:ext cx="139171" cy="118436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8245651" y="6570369"/>
                <a:ext cx="13917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8438444" y="6440654"/>
              <a:ext cx="98778" cy="3383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8438444" y="6440654"/>
                <a:ext cx="987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8562622" y="6599979"/>
              <a:ext cx="434622" cy="6626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8562622" y="6599979"/>
                <a:ext cx="434622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8993893" y="6378616"/>
              <a:ext cx="246062" cy="41875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8993893" y="6378616"/>
                <a:ext cx="246062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9219671" y="6514324"/>
              <a:ext cx="289277" cy="332396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219671" y="6514324"/>
                <a:ext cx="289277" cy="332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9606844" y="6419505"/>
              <a:ext cx="101600" cy="2678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9606844" y="6419505"/>
                <a:ext cx="101600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9691511" y="6549925"/>
              <a:ext cx="462844" cy="10310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9691511" y="6549925"/>
                <a:ext cx="462844" cy="103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10255955" y="6322218"/>
              <a:ext cx="208845" cy="375399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255955" y="6322218"/>
                <a:ext cx="208845" cy="375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10453511" y="6420210"/>
              <a:ext cx="191911" cy="20655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453511" y="6420210"/>
                <a:ext cx="191911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10619139" y="6348831"/>
              <a:ext cx="37571" cy="53454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619139" y="6348831"/>
                <a:ext cx="37571" cy="534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10724444" y="6356057"/>
              <a:ext cx="163688" cy="2255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724444" y="6356057"/>
                <a:ext cx="1636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10789355" y="6246081"/>
              <a:ext cx="36689" cy="22559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0789355" y="6246081"/>
                <a:ext cx="366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4365977" y="6160955"/>
              <a:ext cx="217311" cy="344733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4365977" y="6160955"/>
                <a:ext cx="217311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4568825" y="6301597"/>
              <a:ext cx="279752" cy="223654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4568825" y="6301597"/>
                <a:ext cx="27975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4961466" y="6316578"/>
              <a:ext cx="11289" cy="14945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961466" y="6316578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4967111" y="6372977"/>
              <a:ext cx="64911" cy="36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4967111" y="6372977"/>
                <a:ext cx="64911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5040488" y="6271460"/>
              <a:ext cx="28223" cy="31018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5040488" y="6271460"/>
                <a:ext cx="2822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5094111" y="6365222"/>
              <a:ext cx="277460" cy="144343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5094111" y="6365222"/>
                <a:ext cx="277460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5616222" y="5625350"/>
              <a:ext cx="84666" cy="20973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5616222" y="5625350"/>
                <a:ext cx="84666" cy="209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5779911" y="5671526"/>
              <a:ext cx="124178" cy="167256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5779911" y="5671526"/>
                <a:ext cx="124178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5772678" y="5703778"/>
              <a:ext cx="122944" cy="133417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5772678" y="5703778"/>
                <a:ext cx="1229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5937955" y="5647381"/>
              <a:ext cx="56445" cy="243393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5937955" y="5647381"/>
                <a:ext cx="56445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6018918" y="5651082"/>
              <a:ext cx="94015" cy="214312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6018918" y="5651082"/>
                <a:ext cx="94015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6163733" y="5715058"/>
              <a:ext cx="104422" cy="9341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6163733" y="5715058"/>
                <a:ext cx="104422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6158088" y="5780797"/>
              <a:ext cx="124178" cy="1974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6158088" y="5780797"/>
                <a:ext cx="1241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4058355" y="6372977"/>
              <a:ext cx="186267" cy="13253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4058355" y="6372977"/>
                <a:ext cx="186267" cy="13253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149225"/>
            <a:ext cx="9493885" cy="1977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1793875"/>
            <a:ext cx="7829550" cy="44469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825" y="149225"/>
            <a:ext cx="9493885" cy="19773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825" y="1793875"/>
            <a:ext cx="7829550" cy="44469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1685572" y="5277093"/>
              <a:ext cx="534105" cy="22735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685572" y="5277093"/>
                <a:ext cx="534105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732844" y="5501627"/>
              <a:ext cx="685800" cy="47991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732844" y="5501627"/>
                <a:ext cx="685800" cy="479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746073" y="1735296"/>
              <a:ext cx="127882" cy="30278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746073" y="1735296"/>
                <a:ext cx="127882" cy="302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851377" y="1757503"/>
              <a:ext cx="186267" cy="25872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851377" y="1757503"/>
                <a:ext cx="186267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14902" y="1816016"/>
              <a:ext cx="185209" cy="2819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14902" y="1816016"/>
                <a:ext cx="1852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201333" y="1724017"/>
              <a:ext cx="22578" cy="25837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201333" y="1724017"/>
                <a:ext cx="22578" cy="258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363434" y="1759618"/>
              <a:ext cx="190677" cy="20109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363434" y="1759618"/>
                <a:ext cx="190677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607733" y="1683481"/>
              <a:ext cx="259644" cy="25802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607733" y="1683481"/>
                <a:ext cx="25964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2963333" y="1737059"/>
              <a:ext cx="251178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963333" y="1737059"/>
                <a:ext cx="251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3163711" y="1658102"/>
              <a:ext cx="141111" cy="7049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163711" y="1658102"/>
                <a:ext cx="1411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976562" y="1816016"/>
              <a:ext cx="254882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976562" y="1816016"/>
                <a:ext cx="25488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3014133" y="1855495"/>
              <a:ext cx="129822" cy="4229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014133" y="1855495"/>
                <a:ext cx="1298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3392311" y="1656339"/>
              <a:ext cx="22577" cy="47268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392311" y="1656339"/>
                <a:ext cx="22577" cy="472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3381022" y="1624263"/>
              <a:ext cx="139170" cy="21713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381022" y="1624263"/>
                <a:ext cx="13917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5108222" y="1618623"/>
              <a:ext cx="186266" cy="31723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108222" y="1618623"/>
                <a:ext cx="18626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260622" y="1641182"/>
              <a:ext cx="203200" cy="28763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260622" y="1641182"/>
                <a:ext cx="2032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5511094" y="1753978"/>
              <a:ext cx="218016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511094" y="1753978"/>
                <a:ext cx="21801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5576711" y="1654400"/>
              <a:ext cx="56444" cy="27441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576711" y="1654400"/>
                <a:ext cx="56444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761390" y="1607343"/>
              <a:ext cx="266876" cy="24110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761390" y="1607343"/>
                <a:ext cx="266876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019800" y="1632722"/>
              <a:ext cx="98777" cy="2121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019800" y="1632722"/>
                <a:ext cx="98777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096000" y="1528386"/>
              <a:ext cx="259644" cy="29891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096000" y="1528386"/>
                <a:ext cx="25964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6349294" y="1646822"/>
              <a:ext cx="215194" cy="2819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349294" y="1646822"/>
                <a:ext cx="2151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6303080" y="1765258"/>
              <a:ext cx="278342" cy="112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303080" y="1765258"/>
                <a:ext cx="27834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6710715" y="1522041"/>
              <a:ext cx="229129" cy="19580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710715" y="1522041"/>
                <a:ext cx="229129" cy="19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6829777" y="1554470"/>
              <a:ext cx="107245" cy="27846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829777" y="1554470"/>
                <a:ext cx="107245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6604000" y="1517106"/>
              <a:ext cx="127000" cy="1522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604000" y="1517106"/>
                <a:ext cx="12700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6299200" y="1799097"/>
              <a:ext cx="84666" cy="7331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299200" y="1799097"/>
                <a:ext cx="8466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7029450" y="1488907"/>
              <a:ext cx="359127" cy="33838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029450" y="1488907"/>
                <a:ext cx="359127" cy="338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418695" y="3234426"/>
              <a:ext cx="3705" cy="1410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418695" y="3234426"/>
                <a:ext cx="370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705555" y="2965302"/>
              <a:ext cx="11289" cy="4270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05555" y="2965302"/>
                <a:ext cx="11289" cy="4270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730250" y="3046903"/>
              <a:ext cx="150283" cy="21572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30250" y="3046903"/>
                <a:ext cx="150283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920044" y="3107531"/>
              <a:ext cx="64206" cy="19175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0044" y="3107531"/>
                <a:ext cx="6420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866422" y="3293644"/>
              <a:ext cx="166511" cy="1692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66422" y="3293644"/>
                <a:ext cx="1665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071738" y="3051133"/>
              <a:ext cx="116417" cy="1127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71738" y="3051133"/>
                <a:ext cx="11641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61331" y="3175208"/>
              <a:ext cx="163513" cy="846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61331" y="3175208"/>
                <a:ext cx="16351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302279" y="3087791"/>
              <a:ext cx="537809" cy="5357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302279" y="3087791"/>
                <a:ext cx="537809" cy="53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1475316" y="2667626"/>
              <a:ext cx="226484" cy="35495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475316" y="2667626"/>
                <a:ext cx="226484" cy="354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1721555" y="2865019"/>
              <a:ext cx="5645" cy="15791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721555" y="2865019"/>
                <a:ext cx="5645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1478844" y="3124450"/>
              <a:ext cx="203200" cy="35107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478844" y="3124450"/>
                <a:ext cx="203200" cy="351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1692627" y="3311973"/>
              <a:ext cx="155928" cy="14381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692627" y="3311973"/>
                <a:ext cx="155928" cy="143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10075333" y="439199"/>
              <a:ext cx="146756" cy="68470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075333" y="439199"/>
                <a:ext cx="146756" cy="684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10115550" y="693695"/>
              <a:ext cx="270227" cy="24815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115550" y="693695"/>
                <a:ext cx="270227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10425288" y="738814"/>
              <a:ext cx="186267" cy="1691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425288" y="738814"/>
                <a:ext cx="1862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10373430" y="862889"/>
              <a:ext cx="243770" cy="1692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373430" y="862889"/>
                <a:ext cx="24377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10688813" y="834690"/>
              <a:ext cx="687564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88813" y="834690"/>
                <a:ext cx="68756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912122" y="226297"/>
              <a:ext cx="289278" cy="50282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912122" y="226297"/>
                <a:ext cx="289278" cy="502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11192932" y="496302"/>
              <a:ext cx="138289" cy="13958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192932" y="496302"/>
                <a:ext cx="13828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11164711" y="590416"/>
              <a:ext cx="225777" cy="12583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164711" y="590416"/>
                <a:ext cx="225777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10805406" y="881747"/>
              <a:ext cx="328261" cy="47321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805406" y="881747"/>
                <a:ext cx="328261" cy="473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1118850" y="970046"/>
              <a:ext cx="156632" cy="20303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118850" y="970046"/>
                <a:ext cx="156632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1108267" y="1102581"/>
              <a:ext cx="105833" cy="15791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108267" y="1102581"/>
                <a:ext cx="1058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984088" y="1178718"/>
              <a:ext cx="412044" cy="19175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84088" y="1178718"/>
                <a:ext cx="4120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9862255" y="337154"/>
              <a:ext cx="213078" cy="109394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862255" y="337154"/>
                <a:ext cx="213078" cy="109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109200" y="135355"/>
              <a:ext cx="1612194" cy="145224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109200" y="135355"/>
                <a:ext cx="1612194" cy="1452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044994" y="1460708"/>
              <a:ext cx="1582561" cy="5639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044994" y="1460708"/>
                <a:ext cx="158256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6383866" y="3006014"/>
              <a:ext cx="11289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383866" y="3006014"/>
                <a:ext cx="112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7778044" y="1791694"/>
              <a:ext cx="62088" cy="55728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78044" y="1791694"/>
                <a:ext cx="62088" cy="557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828844" y="1938329"/>
              <a:ext cx="186266" cy="15967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828844" y="1938329"/>
                <a:ext cx="186266" cy="159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015111" y="1957011"/>
              <a:ext cx="127000" cy="2819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015111" y="1957011"/>
                <a:ext cx="127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037688" y="1979570"/>
              <a:ext cx="50800" cy="12407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037688" y="1979570"/>
                <a:ext cx="50800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094133" y="2024689"/>
              <a:ext cx="16934" cy="16073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094133" y="2024689"/>
                <a:ext cx="16934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7982655" y="2191063"/>
              <a:ext cx="198967" cy="845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982655" y="2191063"/>
                <a:ext cx="198967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8240183" y="2013409"/>
              <a:ext cx="124884" cy="2537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240183" y="2013409"/>
                <a:ext cx="12488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8214606" y="2114925"/>
              <a:ext cx="164571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214606" y="2114925"/>
                <a:ext cx="16457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8489244" y="2066987"/>
              <a:ext cx="428978" cy="1410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489244" y="2066987"/>
                <a:ext cx="4289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632648" y="1637657"/>
              <a:ext cx="164219" cy="39901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632648" y="1637657"/>
                <a:ext cx="164219" cy="399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771466" y="1838575"/>
              <a:ext cx="116416" cy="25097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771466" y="1838575"/>
                <a:ext cx="11641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568266" y="2098006"/>
              <a:ext cx="180622" cy="35178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568266" y="2098006"/>
                <a:ext cx="180622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8807273" y="2278480"/>
              <a:ext cx="120298" cy="10715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807273" y="2278480"/>
                <a:ext cx="12029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8853311" y="2275131"/>
              <a:ext cx="42333" cy="155624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853311" y="2275131"/>
                <a:ext cx="42333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6750755" y="4377896"/>
              <a:ext cx="189089" cy="1833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750755" y="4377896"/>
                <a:ext cx="189089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6773333" y="4432884"/>
              <a:ext cx="33867" cy="146635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773333" y="4432884"/>
                <a:ext cx="338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6863644" y="4432884"/>
              <a:ext cx="28222" cy="13888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863644" y="4432884"/>
                <a:ext cx="28222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6951133" y="4434999"/>
              <a:ext cx="14111" cy="15580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951133" y="4434999"/>
                <a:ext cx="14111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6647391" y="4613358"/>
              <a:ext cx="385586" cy="5639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647391" y="4613358"/>
                <a:ext cx="38558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7086600" y="4444164"/>
              <a:ext cx="149577" cy="1128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086600" y="4444164"/>
                <a:ext cx="14957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7064022" y="4534401"/>
              <a:ext cx="214488" cy="282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7064022" y="4534401"/>
                <a:ext cx="21448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7405511" y="4365207"/>
              <a:ext cx="158044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405511" y="4365207"/>
                <a:ext cx="158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7411155" y="4399045"/>
              <a:ext cx="73378" cy="18047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411155" y="4399045"/>
                <a:ext cx="7337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7501466" y="4430769"/>
              <a:ext cx="28222" cy="15439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501466" y="4430769"/>
                <a:ext cx="28222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7362296" y="4602079"/>
              <a:ext cx="218193" cy="2819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362296" y="4602079"/>
                <a:ext cx="218193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7588426" y="4511842"/>
              <a:ext cx="178329" cy="1691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588426" y="4511842"/>
                <a:ext cx="17832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7766755" y="4387766"/>
              <a:ext cx="152400" cy="564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766755" y="4387766"/>
                <a:ext cx="152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7826022" y="4415965"/>
              <a:ext cx="36688" cy="18611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826022" y="4415965"/>
                <a:ext cx="366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7693553" y="4607718"/>
              <a:ext cx="279224" cy="1974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693553" y="4607718"/>
                <a:ext cx="27922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8506177" y="4225622"/>
              <a:ext cx="39512" cy="39108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506177" y="4225622"/>
                <a:ext cx="39512" cy="391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8537927" y="4322027"/>
              <a:ext cx="174273" cy="18135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537927" y="4322027"/>
                <a:ext cx="174273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8709377" y="4331368"/>
              <a:ext cx="138995" cy="1128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709377" y="4331368"/>
                <a:ext cx="13899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8729133" y="4376486"/>
              <a:ext cx="25400" cy="9587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729133" y="4376486"/>
                <a:ext cx="254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8788400" y="4387766"/>
              <a:ext cx="16933" cy="10433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788400" y="4387766"/>
                <a:ext cx="1693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8842022" y="4382126"/>
              <a:ext cx="19755" cy="15227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8842022" y="4382126"/>
                <a:ext cx="1975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8597900" y="4528761"/>
              <a:ext cx="272344" cy="846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597900" y="4528761"/>
                <a:ext cx="2723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8952088" y="4348287"/>
              <a:ext cx="127882" cy="3947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952088" y="4348287"/>
                <a:ext cx="12788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8882238" y="4461083"/>
              <a:ext cx="196850" cy="3101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882238" y="4461083"/>
                <a:ext cx="19685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9136591" y="4399045"/>
              <a:ext cx="543631" cy="564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136591" y="4399045"/>
                <a:ext cx="54363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9307688" y="3941340"/>
              <a:ext cx="84667" cy="45206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307688" y="3941340"/>
                <a:ext cx="84667" cy="452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9354255" y="4107186"/>
              <a:ext cx="150989" cy="14522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354255" y="4107186"/>
                <a:ext cx="150989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9544755" y="4133975"/>
              <a:ext cx="95956" cy="845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544755" y="4133975"/>
                <a:ext cx="9595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9533466" y="4162174"/>
              <a:ext cx="39511" cy="8459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533466" y="4162174"/>
                <a:ext cx="395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9595555" y="4167814"/>
              <a:ext cx="33867" cy="8741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595555" y="4167814"/>
                <a:ext cx="338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9476316" y="4258051"/>
              <a:ext cx="215194" cy="1127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476316" y="4258051"/>
                <a:ext cx="21519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9293577" y="4397636"/>
              <a:ext cx="81845" cy="35671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293577" y="4397636"/>
                <a:ext cx="81845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9319330" y="4489282"/>
              <a:ext cx="160514" cy="146635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319330" y="4489282"/>
                <a:ext cx="16051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9527822" y="4517481"/>
              <a:ext cx="69850" cy="13535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527822" y="4517481"/>
                <a:ext cx="6985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9457266" y="4652837"/>
              <a:ext cx="225778" cy="2255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457266" y="4652837"/>
                <a:ext cx="2257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5667022" y="4212932"/>
              <a:ext cx="378178" cy="62390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667022" y="4212932"/>
                <a:ext cx="378178" cy="623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5452533" y="4211698"/>
              <a:ext cx="146756" cy="24374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452533" y="4211698"/>
                <a:ext cx="146756" cy="243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5443184" y="4212932"/>
              <a:ext cx="127882" cy="21431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443184" y="4212932"/>
                <a:ext cx="127882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9825743" y="4314448"/>
              <a:ext cx="181857" cy="1128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825743" y="4314448"/>
                <a:ext cx="18185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9787466" y="4438524"/>
              <a:ext cx="245534" cy="253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787466" y="4438524"/>
                <a:ext cx="2455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0263893" y="4035278"/>
              <a:ext cx="167039" cy="35248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263893" y="4035278"/>
                <a:ext cx="16703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0487377" y="4229851"/>
              <a:ext cx="112888" cy="11843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487377" y="4229851"/>
                <a:ext cx="11288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157883" y="4444164"/>
              <a:ext cx="372534" cy="1128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157883" y="4444164"/>
                <a:ext cx="3725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0218561" y="4463727"/>
              <a:ext cx="226483" cy="28304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218561" y="4463727"/>
                <a:ext cx="226483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0526888" y="4545680"/>
              <a:ext cx="22577" cy="14381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526888" y="4545680"/>
                <a:ext cx="22577" cy="1438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0704688" y="4356042"/>
              <a:ext cx="166512" cy="17835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704688" y="4356042"/>
                <a:ext cx="166512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0720739" y="4374372"/>
              <a:ext cx="116593" cy="16284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720739" y="4374372"/>
                <a:ext cx="116593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0972800" y="4438524"/>
              <a:ext cx="330200" cy="1692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972800" y="4438524"/>
                <a:ext cx="3302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1083572" y="3983815"/>
              <a:ext cx="171450" cy="36588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083572" y="3983815"/>
                <a:ext cx="171450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1263488" y="4173454"/>
              <a:ext cx="101776" cy="225592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263488" y="4173454"/>
                <a:ext cx="10177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0969095" y="4517481"/>
              <a:ext cx="229482" cy="29891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969095" y="4517481"/>
                <a:ext cx="22948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11216922" y="4649488"/>
              <a:ext cx="125589" cy="11614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216922" y="4649488"/>
                <a:ext cx="125589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11246555" y="4616178"/>
              <a:ext cx="81845" cy="267891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246555" y="4616178"/>
                <a:ext cx="81845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7199488" y="800851"/>
              <a:ext cx="105018" cy="5995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199488" y="800851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9" name="墨迹 128"/>
              <p14:cNvContentPartPr/>
              <p14:nvPr/>
            </p14:nvContentPartPr>
            <p14:xfrm>
              <a:off x="1873955" y="2110696"/>
              <a:ext cx="99660" cy="179768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873955" y="2110696"/>
                <a:ext cx="99660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0" name="墨迹 129"/>
              <p14:cNvContentPartPr/>
              <p14:nvPr/>
            </p14:nvContentPartPr>
            <p14:xfrm>
              <a:off x="1986844" y="2160044"/>
              <a:ext cx="42333" cy="8741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986844" y="2160044"/>
                <a:ext cx="4233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1" name="墨迹 130"/>
              <p14:cNvContentPartPr/>
              <p14:nvPr/>
            </p14:nvContentPartPr>
            <p14:xfrm>
              <a:off x="2057400" y="2083907"/>
              <a:ext cx="64911" cy="231231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057400" y="2083907"/>
                <a:ext cx="64911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2" name="墨迹 131"/>
              <p14:cNvContentPartPr/>
              <p14:nvPr/>
            </p14:nvContentPartPr>
            <p14:xfrm>
              <a:off x="2116666" y="2086727"/>
              <a:ext cx="110067" cy="1691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116666" y="2086727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3" name="墨迹 132"/>
              <p14:cNvContentPartPr/>
              <p14:nvPr/>
            </p14:nvContentPartPr>
            <p14:xfrm>
              <a:off x="2709333" y="2075447"/>
              <a:ext cx="11289" cy="20303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709333" y="2075447"/>
                <a:ext cx="112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4" name="墨迹 133"/>
              <p14:cNvContentPartPr/>
              <p14:nvPr/>
            </p14:nvContentPartPr>
            <p14:xfrm>
              <a:off x="3420533" y="2004068"/>
              <a:ext cx="122237" cy="12583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420533" y="2004068"/>
                <a:ext cx="122237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5" name="墨迹 134"/>
              <p14:cNvContentPartPr/>
              <p14:nvPr/>
            </p14:nvContentPartPr>
            <p14:xfrm>
              <a:off x="1758950" y="2509712"/>
              <a:ext cx="171450" cy="2255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758950" y="2509712"/>
                <a:ext cx="1714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6" name="墨迹 135"/>
              <p14:cNvContentPartPr/>
              <p14:nvPr/>
            </p14:nvContentPartPr>
            <p14:xfrm>
              <a:off x="1988255" y="2442034"/>
              <a:ext cx="77611" cy="129716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988255" y="2442034"/>
                <a:ext cx="776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7" name="墨迹 136"/>
              <p14:cNvContentPartPr/>
              <p14:nvPr/>
            </p14:nvContentPartPr>
            <p14:xfrm>
              <a:off x="2082800" y="2487152"/>
              <a:ext cx="42333" cy="8177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2082800" y="2487152"/>
                <a:ext cx="42333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8" name="墨迹 137"/>
              <p14:cNvContentPartPr/>
              <p14:nvPr/>
            </p14:nvContentPartPr>
            <p14:xfrm>
              <a:off x="2156177" y="2408195"/>
              <a:ext cx="129823" cy="13535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2156177" y="2408195"/>
                <a:ext cx="129823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9" name="墨迹 138"/>
              <p14:cNvContentPartPr/>
              <p14:nvPr/>
            </p14:nvContentPartPr>
            <p14:xfrm>
              <a:off x="2590094" y="2475873"/>
              <a:ext cx="116417" cy="56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2590094" y="2475873"/>
                <a:ext cx="11641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0" name="墨迹 139"/>
              <p14:cNvContentPartPr/>
              <p14:nvPr/>
            </p14:nvContentPartPr>
            <p14:xfrm>
              <a:off x="2726266" y="2396916"/>
              <a:ext cx="77082" cy="14099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2726266" y="2396916"/>
                <a:ext cx="7708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1" name="墨迹 140"/>
              <p14:cNvContentPartPr/>
              <p14:nvPr/>
            </p14:nvContentPartPr>
            <p14:xfrm>
              <a:off x="2822222" y="2442034"/>
              <a:ext cx="45155" cy="5921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2822222" y="2442034"/>
                <a:ext cx="451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2" name="墨迹 141"/>
              <p14:cNvContentPartPr/>
              <p14:nvPr/>
            </p14:nvContentPartPr>
            <p14:xfrm>
              <a:off x="2901244" y="2340518"/>
              <a:ext cx="118533" cy="116497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2901244" y="2340518"/>
                <a:ext cx="118533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3" name="墨迹 142"/>
              <p14:cNvContentPartPr/>
              <p14:nvPr/>
            </p14:nvContentPartPr>
            <p14:xfrm>
              <a:off x="2915355" y="2334878"/>
              <a:ext cx="104422" cy="259431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2915355" y="2334878"/>
                <a:ext cx="1044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4" name="墨迹 143"/>
              <p14:cNvContentPartPr/>
              <p14:nvPr/>
            </p14:nvContentPartPr>
            <p14:xfrm>
              <a:off x="3285066" y="2385636"/>
              <a:ext cx="127000" cy="1691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3285066" y="2385636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5" name="墨迹 144"/>
              <p14:cNvContentPartPr/>
              <p14:nvPr/>
            </p14:nvContentPartPr>
            <p14:xfrm>
              <a:off x="3335866" y="2334878"/>
              <a:ext cx="33867" cy="18047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3335866" y="2334878"/>
                <a:ext cx="33867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6" name="墨迹 145"/>
              <p14:cNvContentPartPr/>
              <p14:nvPr/>
            </p14:nvContentPartPr>
            <p14:xfrm>
              <a:off x="3448755" y="2329238"/>
              <a:ext cx="67733" cy="110681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3448755" y="2329238"/>
                <a:ext cx="67733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7" name="墨迹 146"/>
              <p14:cNvContentPartPr/>
              <p14:nvPr/>
            </p14:nvContentPartPr>
            <p14:xfrm>
              <a:off x="3533422" y="2408195"/>
              <a:ext cx="39511" cy="5921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3533422" y="2408195"/>
                <a:ext cx="395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8" name="墨迹 147"/>
              <p14:cNvContentPartPr/>
              <p14:nvPr/>
            </p14:nvContentPartPr>
            <p14:xfrm>
              <a:off x="3606800" y="2301039"/>
              <a:ext cx="98777" cy="146635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3606800" y="2301039"/>
                <a:ext cx="9877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9" name="墨迹 148"/>
              <p14:cNvContentPartPr/>
              <p14:nvPr/>
            </p14:nvContentPartPr>
            <p14:xfrm>
              <a:off x="4888088" y="2171324"/>
              <a:ext cx="155223" cy="3383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888088" y="2171324"/>
                <a:ext cx="15522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0" name="墨迹 149"/>
              <p14:cNvContentPartPr/>
              <p14:nvPr/>
            </p14:nvContentPartPr>
            <p14:xfrm>
              <a:off x="5113866" y="2086727"/>
              <a:ext cx="84667" cy="116321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5113866" y="2086727"/>
                <a:ext cx="84667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1" name="墨迹 150"/>
              <p14:cNvContentPartPr/>
              <p14:nvPr/>
            </p14:nvContentPartPr>
            <p14:xfrm>
              <a:off x="5215466" y="2131845"/>
              <a:ext cx="36689" cy="6485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5215466" y="2131845"/>
                <a:ext cx="366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2" name="墨迹 151"/>
              <p14:cNvContentPartPr/>
              <p14:nvPr/>
            </p14:nvContentPartPr>
            <p14:xfrm>
              <a:off x="5334000" y="2071217"/>
              <a:ext cx="88371" cy="95877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5334000" y="2071217"/>
                <a:ext cx="8837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3" name="墨迹 152"/>
              <p14:cNvContentPartPr/>
              <p14:nvPr/>
            </p14:nvContentPartPr>
            <p14:xfrm>
              <a:off x="5401733" y="2033148"/>
              <a:ext cx="98778" cy="234052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401733" y="2033148"/>
                <a:ext cx="9877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4" name="墨迹 153"/>
              <p14:cNvContentPartPr/>
              <p14:nvPr/>
            </p14:nvContentPartPr>
            <p14:xfrm>
              <a:off x="5480755" y="2052888"/>
              <a:ext cx="84667" cy="2255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480755" y="2052888"/>
                <a:ext cx="846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5" name="墨迹 154"/>
              <p14:cNvContentPartPr/>
              <p14:nvPr/>
            </p14:nvContentPartPr>
            <p14:xfrm>
              <a:off x="5907616" y="2072627"/>
              <a:ext cx="165806" cy="1973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907616" y="2072627"/>
                <a:ext cx="16580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6" name="墨迹 155"/>
              <p14:cNvContentPartPr/>
              <p14:nvPr/>
            </p14:nvContentPartPr>
            <p14:xfrm>
              <a:off x="6098469" y="2030328"/>
              <a:ext cx="93486" cy="124076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6098469" y="2030328"/>
                <a:ext cx="93486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7" name="墨迹 156"/>
              <p14:cNvContentPartPr/>
              <p14:nvPr/>
            </p14:nvContentPartPr>
            <p14:xfrm>
              <a:off x="6180666" y="2069807"/>
              <a:ext cx="67734" cy="5357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6180666" y="2069807"/>
                <a:ext cx="677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8" name="墨迹 157"/>
              <p14:cNvContentPartPr/>
              <p14:nvPr/>
            </p14:nvContentPartPr>
            <p14:xfrm>
              <a:off x="6299200" y="1980980"/>
              <a:ext cx="33866" cy="28904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6299200" y="1980980"/>
                <a:ext cx="33866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9" name="墨迹 158"/>
              <p14:cNvContentPartPr/>
              <p14:nvPr/>
            </p14:nvContentPartPr>
            <p14:xfrm>
              <a:off x="6869288" y="2002129"/>
              <a:ext cx="177800" cy="2819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869288" y="2002129"/>
                <a:ext cx="1778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0" name="墨迹 159"/>
              <p14:cNvContentPartPr/>
              <p14:nvPr/>
            </p14:nvContentPartPr>
            <p14:xfrm>
              <a:off x="6976533" y="1916122"/>
              <a:ext cx="50800" cy="19598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6976533" y="1916122"/>
                <a:ext cx="50800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1" name="墨迹 160"/>
              <p14:cNvContentPartPr/>
              <p14:nvPr/>
            </p14:nvContentPartPr>
            <p14:xfrm>
              <a:off x="7142515" y="1962651"/>
              <a:ext cx="110596" cy="11596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7142515" y="1962651"/>
                <a:ext cx="110596" cy="115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2" name="墨迹 161"/>
              <p14:cNvContentPartPr/>
              <p14:nvPr/>
            </p14:nvContentPartPr>
            <p14:xfrm>
              <a:off x="7230533" y="2041608"/>
              <a:ext cx="33867" cy="4793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7230533" y="2041608"/>
                <a:ext cx="3386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3" name="墨迹 162"/>
              <p14:cNvContentPartPr/>
              <p14:nvPr/>
            </p14:nvContentPartPr>
            <p14:xfrm>
              <a:off x="7332133" y="1925463"/>
              <a:ext cx="101600" cy="15985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7332133" y="1925463"/>
                <a:ext cx="101600" cy="159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4" name="墨迹 163"/>
              <p14:cNvContentPartPr/>
              <p14:nvPr/>
            </p14:nvContentPartPr>
            <p14:xfrm>
              <a:off x="6914444" y="4773211"/>
              <a:ext cx="203200" cy="334511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914444" y="4773211"/>
                <a:ext cx="203200" cy="334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5" name="墨迹 164"/>
              <p14:cNvContentPartPr/>
              <p14:nvPr/>
            </p14:nvContentPartPr>
            <p14:xfrm>
              <a:off x="7112000" y="4965846"/>
              <a:ext cx="104422" cy="10997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7112000" y="4965846"/>
                <a:ext cx="104422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6" name="墨迹 165"/>
              <p14:cNvContentPartPr/>
              <p14:nvPr/>
            </p14:nvContentPartPr>
            <p14:xfrm>
              <a:off x="7106355" y="5058902"/>
              <a:ext cx="141112" cy="83188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7106355" y="5058902"/>
                <a:ext cx="141112" cy="83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7" name="墨迹 166"/>
              <p14:cNvContentPartPr/>
              <p14:nvPr/>
            </p14:nvContentPartPr>
            <p14:xfrm>
              <a:off x="7382933" y="4979945"/>
              <a:ext cx="110067" cy="1691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7382933" y="4979945"/>
                <a:ext cx="1100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8" name="墨迹 167"/>
              <p14:cNvContentPartPr/>
              <p14:nvPr/>
            </p14:nvContentPartPr>
            <p14:xfrm>
              <a:off x="7367940" y="5070182"/>
              <a:ext cx="136349" cy="846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7367940" y="5070182"/>
                <a:ext cx="13634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9" name="墨迹 168"/>
              <p14:cNvContentPartPr/>
              <p14:nvPr/>
            </p14:nvContentPartPr>
            <p14:xfrm>
              <a:off x="7625644" y="4746951"/>
              <a:ext cx="180622" cy="39249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7625644" y="4746951"/>
                <a:ext cx="180622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0" name="墨迹 169"/>
              <p14:cNvContentPartPr/>
              <p14:nvPr/>
            </p14:nvContentPartPr>
            <p14:xfrm>
              <a:off x="7851422" y="5030704"/>
              <a:ext cx="11288" cy="95876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7851422" y="5030704"/>
                <a:ext cx="1128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1" name="墨迹 170"/>
              <p14:cNvContentPartPr/>
              <p14:nvPr/>
            </p14:nvContentPartPr>
            <p14:xfrm>
              <a:off x="7936088" y="4895348"/>
              <a:ext cx="112889" cy="16355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7936088" y="4895348"/>
                <a:ext cx="1128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2" name="墨迹 171"/>
              <p14:cNvContentPartPr/>
              <p14:nvPr/>
            </p14:nvContentPartPr>
            <p14:xfrm>
              <a:off x="8111066" y="4867149"/>
              <a:ext cx="107244" cy="21431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111066" y="4867149"/>
                <a:ext cx="107244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3" name="墨迹 172"/>
              <p14:cNvContentPartPr/>
              <p14:nvPr/>
            </p14:nvContentPartPr>
            <p14:xfrm>
              <a:off x="8181622" y="4897639"/>
              <a:ext cx="96837" cy="16901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8181622" y="4897639"/>
                <a:ext cx="96837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4" name="墨迹 173"/>
              <p14:cNvContentPartPr/>
              <p14:nvPr/>
            </p14:nvContentPartPr>
            <p14:xfrm>
              <a:off x="8246533" y="4916321"/>
              <a:ext cx="122767" cy="162321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8246533" y="4916321"/>
                <a:ext cx="122767" cy="162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5" name="墨迹 174"/>
              <p14:cNvContentPartPr/>
              <p14:nvPr/>
            </p14:nvContentPartPr>
            <p14:xfrm>
              <a:off x="8398933" y="4861509"/>
              <a:ext cx="122061" cy="25379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8398933" y="4861509"/>
                <a:ext cx="12206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6" name="墨迹 175"/>
              <p14:cNvContentPartPr/>
              <p14:nvPr/>
            </p14:nvContentPartPr>
            <p14:xfrm>
              <a:off x="8540044" y="5013784"/>
              <a:ext cx="33866" cy="1691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8540044" y="5013784"/>
                <a:ext cx="338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7" name="墨迹 176"/>
              <p14:cNvContentPartPr/>
              <p14:nvPr/>
            </p14:nvContentPartPr>
            <p14:xfrm>
              <a:off x="8585200" y="4878429"/>
              <a:ext cx="163688" cy="20867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8585200" y="4878429"/>
                <a:ext cx="16368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8" name="墨迹 177"/>
              <p14:cNvContentPartPr/>
              <p14:nvPr/>
            </p14:nvContentPartPr>
            <p14:xfrm>
              <a:off x="8771466" y="4776912"/>
              <a:ext cx="90311" cy="9023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8771466" y="4776912"/>
                <a:ext cx="9031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9" name="墨迹 178"/>
              <p14:cNvContentPartPr/>
              <p14:nvPr/>
            </p14:nvContentPartPr>
            <p14:xfrm>
              <a:off x="8794044" y="4884069"/>
              <a:ext cx="95956" cy="208672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8794044" y="4884069"/>
                <a:ext cx="959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0" name="墨迹 179"/>
              <p14:cNvContentPartPr/>
              <p14:nvPr/>
            </p14:nvContentPartPr>
            <p14:xfrm>
              <a:off x="8875888" y="4902398"/>
              <a:ext cx="110067" cy="17130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8875888" y="4902398"/>
                <a:ext cx="110067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1" name="墨迹 180"/>
              <p14:cNvContentPartPr/>
              <p14:nvPr/>
            </p14:nvContentPartPr>
            <p14:xfrm>
              <a:off x="8963377" y="4915087"/>
              <a:ext cx="112889" cy="15456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8963377" y="4915087"/>
                <a:ext cx="112889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2" name="墨迹 181"/>
              <p14:cNvContentPartPr/>
              <p14:nvPr/>
            </p14:nvContentPartPr>
            <p14:xfrm>
              <a:off x="9073444" y="4841770"/>
              <a:ext cx="147461" cy="26225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073444" y="4841770"/>
                <a:ext cx="14746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3" name="墨迹 182"/>
              <p14:cNvContentPartPr/>
              <p14:nvPr/>
            </p14:nvContentPartPr>
            <p14:xfrm>
              <a:off x="9273116" y="4941876"/>
              <a:ext cx="129116" cy="3524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9273116" y="4941876"/>
                <a:ext cx="129116" cy="35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4" name="墨迹 183"/>
              <p14:cNvContentPartPr/>
              <p14:nvPr/>
            </p14:nvContentPartPr>
            <p14:xfrm>
              <a:off x="9235016" y="5041983"/>
              <a:ext cx="148872" cy="282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9235016" y="5041983"/>
                <a:ext cx="14887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5" name="墨迹 184"/>
              <p14:cNvContentPartPr/>
              <p14:nvPr/>
            </p14:nvContentPartPr>
            <p14:xfrm>
              <a:off x="9457090" y="4925486"/>
              <a:ext cx="91899" cy="14258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9457090" y="4925486"/>
                <a:ext cx="91899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6" name="墨迹 185"/>
              <p14:cNvContentPartPr/>
              <p14:nvPr/>
            </p14:nvContentPartPr>
            <p14:xfrm>
              <a:off x="9561688" y="5008144"/>
              <a:ext cx="31044" cy="95877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9561688" y="5008144"/>
                <a:ext cx="310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7" name="墨迹 186"/>
              <p14:cNvContentPartPr/>
              <p14:nvPr/>
            </p14:nvContentPartPr>
            <p14:xfrm>
              <a:off x="9605609" y="4900988"/>
              <a:ext cx="174272" cy="234052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9605609" y="4900988"/>
                <a:ext cx="174272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8" name="墨迹 187"/>
              <p14:cNvContentPartPr/>
              <p14:nvPr/>
            </p14:nvContentPartPr>
            <p14:xfrm>
              <a:off x="9776177" y="4872789"/>
              <a:ext cx="76200" cy="11280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9776177" y="4872789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9" name="墨迹 188"/>
              <p14:cNvContentPartPr/>
              <p14:nvPr/>
            </p14:nvContentPartPr>
            <p14:xfrm>
              <a:off x="9832622" y="4946106"/>
              <a:ext cx="163688" cy="149455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832622" y="4946106"/>
                <a:ext cx="16368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0" name="墨迹 189"/>
              <p14:cNvContentPartPr/>
              <p14:nvPr/>
            </p14:nvContentPartPr>
            <p14:xfrm>
              <a:off x="9855200" y="4964964"/>
              <a:ext cx="112888" cy="130597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9855200" y="4964964"/>
                <a:ext cx="112888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1" name="墨迹 190"/>
              <p14:cNvContentPartPr/>
              <p14:nvPr/>
            </p14:nvContentPartPr>
            <p14:xfrm>
              <a:off x="10075333" y="4931126"/>
              <a:ext cx="73378" cy="15386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0075333" y="4931126"/>
                <a:ext cx="73378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2" name="墨迹 191"/>
              <p14:cNvContentPartPr/>
              <p14:nvPr/>
            </p14:nvContentPartPr>
            <p14:xfrm>
              <a:off x="10165644" y="5019424"/>
              <a:ext cx="28222" cy="67678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0165644" y="5019424"/>
                <a:ext cx="282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3" name="墨迹 192"/>
              <p14:cNvContentPartPr/>
              <p14:nvPr/>
            </p14:nvContentPartPr>
            <p14:xfrm>
              <a:off x="10143066" y="4895348"/>
              <a:ext cx="174978" cy="27635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0143066" y="4895348"/>
                <a:ext cx="1749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4" name="墨迹 193"/>
              <p14:cNvContentPartPr/>
              <p14:nvPr/>
            </p14:nvContentPartPr>
            <p14:xfrm>
              <a:off x="10289822" y="4940467"/>
              <a:ext cx="67733" cy="2819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0289822" y="4940467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5" name="墨迹 194"/>
              <p14:cNvContentPartPr/>
              <p14:nvPr/>
            </p14:nvContentPartPr>
            <p14:xfrm>
              <a:off x="10392127" y="4841770"/>
              <a:ext cx="123473" cy="98697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0392127" y="4841770"/>
                <a:ext cx="123473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6" name="墨迹 195"/>
              <p14:cNvContentPartPr/>
              <p14:nvPr/>
            </p14:nvContentPartPr>
            <p14:xfrm>
              <a:off x="10497079" y="4797357"/>
              <a:ext cx="204788" cy="349139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0497079" y="4797357"/>
                <a:ext cx="204788" cy="349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7" name="墨迹 196"/>
              <p14:cNvContentPartPr/>
              <p14:nvPr/>
            </p14:nvContentPartPr>
            <p14:xfrm>
              <a:off x="10795000" y="5041983"/>
              <a:ext cx="14111" cy="138175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0795000" y="5041983"/>
                <a:ext cx="14111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8" name="墨迹 197"/>
              <p14:cNvContentPartPr/>
              <p14:nvPr/>
            </p14:nvContentPartPr>
            <p14:xfrm>
              <a:off x="6739466" y="5481888"/>
              <a:ext cx="2339622" cy="105746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739466" y="5481888"/>
                <a:ext cx="2339622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9" name="墨迹 198"/>
              <p14:cNvContentPartPr/>
              <p14:nvPr/>
            </p14:nvContentPartPr>
            <p14:xfrm>
              <a:off x="9287051" y="5269514"/>
              <a:ext cx="339549" cy="502824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9287051" y="5269514"/>
                <a:ext cx="339549" cy="502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0" name="墨迹 199"/>
              <p14:cNvContentPartPr/>
              <p14:nvPr/>
            </p14:nvContentPartPr>
            <p14:xfrm>
              <a:off x="9438922" y="5414915"/>
              <a:ext cx="241300" cy="24920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9438922" y="5414915"/>
                <a:ext cx="241300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1" name="墨迹 200"/>
              <p14:cNvContentPartPr/>
              <p14:nvPr/>
            </p14:nvContentPartPr>
            <p14:xfrm>
              <a:off x="9561688" y="5275682"/>
              <a:ext cx="76200" cy="8495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9561688" y="5275682"/>
                <a:ext cx="76200" cy="849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2" name="墨迹 201"/>
              <p14:cNvContentPartPr/>
              <p14:nvPr/>
            </p14:nvContentPartPr>
            <p14:xfrm>
              <a:off x="9714088" y="5295950"/>
              <a:ext cx="112889" cy="369231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9714088" y="5295950"/>
                <a:ext cx="112889" cy="369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3" name="墨迹 202"/>
              <p14:cNvContentPartPr/>
              <p14:nvPr/>
            </p14:nvContentPartPr>
            <p14:xfrm>
              <a:off x="9781822" y="5233736"/>
              <a:ext cx="198261" cy="242512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9781822" y="5233736"/>
                <a:ext cx="19826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4" name="墨迹 203"/>
              <p14:cNvContentPartPr/>
              <p14:nvPr/>
            </p14:nvContentPartPr>
            <p14:xfrm>
              <a:off x="9855200" y="5504447"/>
              <a:ext cx="169333" cy="13324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9855200" y="5504447"/>
                <a:ext cx="169333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5" name="墨迹 204"/>
              <p14:cNvContentPartPr/>
              <p14:nvPr/>
            </p14:nvContentPartPr>
            <p14:xfrm>
              <a:off x="8534400" y="5360632"/>
              <a:ext cx="448733" cy="232642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8534400" y="5360632"/>
                <a:ext cx="448733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6" name="墨迹 205"/>
              <p14:cNvContentPartPr/>
              <p14:nvPr/>
            </p14:nvContentPartPr>
            <p14:xfrm>
              <a:off x="10117313" y="5380371"/>
              <a:ext cx="134409" cy="5075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0117313" y="5380371"/>
                <a:ext cx="134409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7" name="墨迹 206"/>
              <p14:cNvContentPartPr/>
              <p14:nvPr/>
            </p14:nvContentPartPr>
            <p14:xfrm>
              <a:off x="10103555" y="5292955"/>
              <a:ext cx="361950" cy="346847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10103555" y="5292955"/>
                <a:ext cx="361950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8" name="墨迹 207"/>
              <p14:cNvContentPartPr/>
              <p14:nvPr/>
            </p14:nvContentPartPr>
            <p14:xfrm>
              <a:off x="10250311" y="5442409"/>
              <a:ext cx="183444" cy="157915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0250311" y="5442409"/>
                <a:ext cx="1834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9" name="墨迹 208"/>
              <p14:cNvContentPartPr/>
              <p14:nvPr/>
            </p14:nvContentPartPr>
            <p14:xfrm>
              <a:off x="10416822" y="5309874"/>
              <a:ext cx="203906" cy="313009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0416822" y="5309874"/>
                <a:ext cx="20390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0" name="墨迹 209"/>
              <p14:cNvContentPartPr/>
              <p14:nvPr/>
            </p14:nvContentPartPr>
            <p14:xfrm>
              <a:off x="10559520" y="5265989"/>
              <a:ext cx="260880" cy="644524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10559520" y="5265989"/>
                <a:ext cx="260880" cy="644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1" name="墨迹 210"/>
              <p14:cNvContentPartPr/>
              <p14:nvPr/>
            </p14:nvContentPartPr>
            <p14:xfrm>
              <a:off x="10882488" y="5586224"/>
              <a:ext cx="5644" cy="2820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10882488" y="5586224"/>
                <a:ext cx="56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2" name="墨迹 211"/>
              <p14:cNvContentPartPr/>
              <p14:nvPr/>
            </p14:nvContentPartPr>
            <p14:xfrm>
              <a:off x="11108267" y="5414210"/>
              <a:ext cx="155927" cy="14592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11108267" y="5414210"/>
                <a:ext cx="155927" cy="145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3" name="墨迹 212"/>
              <p14:cNvContentPartPr/>
              <p14:nvPr/>
            </p14:nvContentPartPr>
            <p14:xfrm>
              <a:off x="11070872" y="5305467"/>
              <a:ext cx="188383" cy="232113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11070872" y="5305467"/>
                <a:ext cx="188383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4" name="墨迹 213"/>
              <p14:cNvContentPartPr/>
              <p14:nvPr/>
            </p14:nvContentPartPr>
            <p14:xfrm>
              <a:off x="11271955" y="5436769"/>
              <a:ext cx="107245" cy="120551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1271955" y="5436769"/>
                <a:ext cx="107245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5" name="墨迹 214"/>
              <p14:cNvContentPartPr/>
              <p14:nvPr/>
            </p14:nvContentPartPr>
            <p14:xfrm>
              <a:off x="11314288" y="5143500"/>
              <a:ext cx="346957" cy="628837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1314288" y="5143500"/>
                <a:ext cx="346957" cy="628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6" name="墨迹 215"/>
              <p14:cNvContentPartPr/>
              <p14:nvPr/>
            </p14:nvContentPartPr>
            <p14:xfrm>
              <a:off x="11424355" y="5322916"/>
              <a:ext cx="279400" cy="208320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1424355" y="5322916"/>
                <a:ext cx="279400" cy="208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7" name="墨迹 216"/>
              <p14:cNvContentPartPr/>
              <p14:nvPr/>
            </p14:nvContentPartPr>
            <p14:xfrm>
              <a:off x="11655777" y="5431130"/>
              <a:ext cx="28223" cy="53578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1655777" y="5431130"/>
                <a:ext cx="282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8" name="墨迹 217"/>
              <p14:cNvContentPartPr/>
              <p14:nvPr/>
            </p14:nvContentPartPr>
            <p14:xfrm>
              <a:off x="11757554" y="5168174"/>
              <a:ext cx="175507" cy="511107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1757554" y="5168174"/>
                <a:ext cx="175507" cy="511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9" name="墨迹 218"/>
              <p14:cNvContentPartPr/>
              <p14:nvPr/>
            </p14:nvContentPartPr>
            <p14:xfrm>
              <a:off x="11757377" y="5347942"/>
              <a:ext cx="156104" cy="107862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1757377" y="5347942"/>
                <a:ext cx="156104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0" name="墨迹 219"/>
              <p14:cNvContentPartPr/>
              <p14:nvPr/>
            </p14:nvContentPartPr>
            <p14:xfrm>
              <a:off x="11915422" y="5168350"/>
              <a:ext cx="172156" cy="162673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1915422" y="5168350"/>
                <a:ext cx="172156" cy="162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1" name="墨迹 220"/>
              <p14:cNvContentPartPr/>
              <p14:nvPr/>
            </p14:nvContentPartPr>
            <p14:xfrm>
              <a:off x="11827932" y="5180158"/>
              <a:ext cx="282752" cy="383507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1827932" y="5180158"/>
                <a:ext cx="282752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2" name="墨迹 221"/>
              <p14:cNvContentPartPr/>
              <p14:nvPr/>
            </p14:nvContentPartPr>
            <p14:xfrm>
              <a:off x="11983155" y="5493167"/>
              <a:ext cx="67733" cy="163555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1983155" y="5493167"/>
                <a:ext cx="67733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3" name="墨迹 222"/>
              <p14:cNvContentPartPr/>
              <p14:nvPr/>
            </p14:nvContentPartPr>
            <p14:xfrm>
              <a:off x="11529482" y="5652492"/>
              <a:ext cx="490362" cy="344733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1529482" y="5652492"/>
                <a:ext cx="490362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4" name="墨迹 223"/>
              <p14:cNvContentPartPr/>
              <p14:nvPr/>
            </p14:nvContentPartPr>
            <p14:xfrm>
              <a:off x="6592711" y="2562761"/>
              <a:ext cx="287866" cy="347377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6592711" y="2562761"/>
                <a:ext cx="287866" cy="347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5" name="墨迹 224"/>
              <p14:cNvContentPartPr/>
              <p14:nvPr/>
            </p14:nvContentPartPr>
            <p14:xfrm>
              <a:off x="7531100" y="6028949"/>
              <a:ext cx="235655" cy="256611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7531100" y="6028949"/>
                <a:ext cx="23565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6" name="墨迹 225"/>
              <p14:cNvContentPartPr/>
              <p14:nvPr/>
            </p14:nvContentPartPr>
            <p14:xfrm>
              <a:off x="7919155" y="5882314"/>
              <a:ext cx="59267" cy="87417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7919155" y="5882314"/>
                <a:ext cx="5926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7" name="墨迹 226"/>
              <p14:cNvContentPartPr/>
              <p14:nvPr/>
            </p14:nvContentPartPr>
            <p14:xfrm>
              <a:off x="7786511" y="5969555"/>
              <a:ext cx="311856" cy="339093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7786511" y="5969555"/>
                <a:ext cx="311856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8" name="墨迹 227"/>
              <p14:cNvContentPartPr/>
              <p14:nvPr/>
            </p14:nvContentPartPr>
            <p14:xfrm>
              <a:off x="8229600" y="6033179"/>
              <a:ext cx="262466" cy="258020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8229600" y="6033179"/>
                <a:ext cx="262466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9" name="墨迹 228"/>
              <p14:cNvContentPartPr/>
              <p14:nvPr/>
            </p14:nvContentPartPr>
            <p14:xfrm>
              <a:off x="8568266" y="6065079"/>
              <a:ext cx="14111" cy="100988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8568266" y="6065079"/>
                <a:ext cx="14111" cy="100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0" name="墨迹 229"/>
              <p14:cNvContentPartPr/>
              <p14:nvPr/>
            </p14:nvContentPartPr>
            <p14:xfrm>
              <a:off x="8630355" y="5899233"/>
              <a:ext cx="39512" cy="71625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8630355" y="5899233"/>
                <a:ext cx="39512" cy="716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1" name="墨迹 230"/>
              <p14:cNvContentPartPr/>
              <p14:nvPr/>
            </p14:nvContentPartPr>
            <p14:xfrm>
              <a:off x="8607777" y="6040228"/>
              <a:ext cx="163689" cy="109976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8607777" y="6040228"/>
                <a:ext cx="1636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2" name="墨迹 231"/>
              <p14:cNvContentPartPr/>
              <p14:nvPr/>
            </p14:nvContentPartPr>
            <p14:xfrm>
              <a:off x="8669866" y="5918444"/>
              <a:ext cx="281516" cy="384740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8669866" y="5918444"/>
                <a:ext cx="281516" cy="384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3" name="墨迹 232"/>
              <p14:cNvContentPartPr/>
              <p14:nvPr/>
            </p14:nvContentPartPr>
            <p14:xfrm>
              <a:off x="8890000" y="6209422"/>
              <a:ext cx="129116" cy="126896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8890000" y="6209422"/>
                <a:ext cx="12911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4" name="墨迹 233"/>
              <p14:cNvContentPartPr/>
              <p14:nvPr/>
            </p14:nvContentPartPr>
            <p14:xfrm>
              <a:off x="9544755" y="6034588"/>
              <a:ext cx="98778" cy="241102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9544755" y="6034588"/>
                <a:ext cx="9877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5" name="墨迹 234"/>
              <p14:cNvContentPartPr/>
              <p14:nvPr/>
            </p14:nvContentPartPr>
            <p14:xfrm>
              <a:off x="9669286" y="5848475"/>
              <a:ext cx="270581" cy="456824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9669286" y="5848475"/>
                <a:ext cx="270581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6" name="墨迹 235"/>
              <p14:cNvContentPartPr/>
              <p14:nvPr/>
            </p14:nvContentPartPr>
            <p14:xfrm>
              <a:off x="9824155" y="5845126"/>
              <a:ext cx="304095" cy="835220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9824155" y="5845126"/>
                <a:ext cx="304095" cy="835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7" name="墨迹 236"/>
              <p14:cNvContentPartPr/>
              <p14:nvPr/>
            </p14:nvContentPartPr>
            <p14:xfrm>
              <a:off x="10244666" y="5964091"/>
              <a:ext cx="191911" cy="473743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0244666" y="5964091"/>
                <a:ext cx="191911" cy="47374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17475"/>
            <a:ext cx="7828915" cy="25666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425" y="2892425"/>
            <a:ext cx="7905115" cy="3432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79400" y="335568"/>
              <a:ext cx="225072" cy="10433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79400" y="335568"/>
                <a:ext cx="225072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27377" y="217837"/>
              <a:ext cx="95956" cy="3087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27377" y="217837"/>
                <a:ext cx="95956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28511" y="831870"/>
              <a:ext cx="105017" cy="599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28511" y="831870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67758" y="236871"/>
              <a:ext cx="279753" cy="18347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67758" y="236871"/>
                <a:ext cx="279753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27377" y="179239"/>
              <a:ext cx="235656" cy="313186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27377" y="179239"/>
                <a:ext cx="235656" cy="313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07622" y="439904"/>
              <a:ext cx="234244" cy="24815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07622" y="439904"/>
                <a:ext cx="2342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12044" y="569620"/>
              <a:ext cx="186267" cy="7331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12044" y="569620"/>
                <a:ext cx="1862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98311" y="289921"/>
              <a:ext cx="28222" cy="26136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98311" y="289921"/>
                <a:ext cx="28222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15244" y="327108"/>
              <a:ext cx="122237" cy="12407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15244" y="327108"/>
                <a:ext cx="12223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05555" y="258020"/>
              <a:ext cx="184326" cy="255202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05555" y="258020"/>
                <a:ext cx="184326" cy="2552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47888" y="220657"/>
              <a:ext cx="110067" cy="24744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47888" y="220657"/>
                <a:ext cx="110067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218016" y="885448"/>
              <a:ext cx="109361" cy="24251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18016" y="885448"/>
                <a:ext cx="109361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16088" y="868529"/>
              <a:ext cx="141112" cy="15773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16088" y="868529"/>
                <a:ext cx="141112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40266" y="814951"/>
              <a:ext cx="270934" cy="28058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0266" y="814951"/>
                <a:ext cx="270934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77333" y="723304"/>
              <a:ext cx="11289" cy="46105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77333" y="723304"/>
                <a:ext cx="11289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45066" y="883334"/>
              <a:ext cx="124178" cy="791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45066" y="883334"/>
                <a:ext cx="124178" cy="79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98688" y="829051"/>
              <a:ext cx="70556" cy="24533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98688" y="829051"/>
                <a:ext cx="7055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007577" y="2925647"/>
              <a:ext cx="19756" cy="17060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007577" y="2925647"/>
                <a:ext cx="19756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027333" y="2966536"/>
              <a:ext cx="115711" cy="3383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027333" y="2966536"/>
                <a:ext cx="115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7107766" y="2877709"/>
              <a:ext cx="43744" cy="18752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107766" y="2877709"/>
                <a:ext cx="43744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7151511" y="2967946"/>
              <a:ext cx="124178" cy="10222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151511" y="2967946"/>
                <a:ext cx="124178" cy="102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289800" y="2850039"/>
              <a:ext cx="59266" cy="9957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289800" y="2850039"/>
                <a:ext cx="59266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7320844" y="2799985"/>
              <a:ext cx="144462" cy="50775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320844" y="2799985"/>
                <a:ext cx="144462" cy="507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7437261" y="2769143"/>
              <a:ext cx="123472" cy="14663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437261" y="2769143"/>
                <a:ext cx="123472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7556147" y="2825541"/>
              <a:ext cx="117475" cy="1127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556147" y="2825541"/>
                <a:ext cx="117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7588955" y="2722614"/>
              <a:ext cx="36689" cy="19880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588955" y="2722614"/>
                <a:ext cx="36689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159044" y="2993149"/>
              <a:ext cx="36688" cy="22153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159044" y="2993149"/>
                <a:ext cx="36688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173155" y="3045493"/>
              <a:ext cx="118534" cy="394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173155" y="3045493"/>
                <a:ext cx="1185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8294511" y="2948206"/>
              <a:ext cx="14111" cy="24110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294511" y="2948206"/>
                <a:ext cx="14111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8376355" y="2960896"/>
              <a:ext cx="73378" cy="12125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376355" y="2960896"/>
                <a:ext cx="733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379177" y="2942390"/>
              <a:ext cx="194734" cy="50070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379177" y="2942390"/>
                <a:ext cx="194734" cy="500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8568266" y="2960896"/>
              <a:ext cx="152400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568266" y="2960896"/>
                <a:ext cx="152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610600" y="2856559"/>
              <a:ext cx="64911" cy="21431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610600" y="2856559"/>
                <a:ext cx="64911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338380" y="3064351"/>
              <a:ext cx="110420" cy="15315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338380" y="3064351"/>
                <a:ext cx="110420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395177" y="3042320"/>
              <a:ext cx="218899" cy="62637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395177" y="3042320"/>
                <a:ext cx="218899" cy="626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5857169" y="5696200"/>
              <a:ext cx="111831" cy="17095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857169" y="5696200"/>
                <a:ext cx="111831" cy="170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5923844" y="5684921"/>
              <a:ext cx="166511" cy="58371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923844" y="5684921"/>
                <a:ext cx="166511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022622" y="5869624"/>
              <a:ext cx="118533" cy="20091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022622" y="5869624"/>
                <a:ext cx="118533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208888" y="5972550"/>
              <a:ext cx="70556" cy="7049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208888" y="5972550"/>
                <a:ext cx="7055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2963333" y="5756475"/>
              <a:ext cx="155222" cy="1568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963333" y="5756475"/>
                <a:ext cx="155222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3096683" y="5723694"/>
              <a:ext cx="169509" cy="64082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096683" y="5723694"/>
                <a:ext cx="169509" cy="640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200400" y="5918091"/>
              <a:ext cx="184150" cy="544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200400" y="5918091"/>
                <a:ext cx="184150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189111" y="5813931"/>
              <a:ext cx="107244" cy="27705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189111" y="5813931"/>
                <a:ext cx="107244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358444" y="6028949"/>
              <a:ext cx="79022" cy="6203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358444" y="6028949"/>
                <a:ext cx="790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106583" y="4855870"/>
              <a:ext cx="136172" cy="27141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106583" y="4855870"/>
                <a:ext cx="136172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143448" y="4866444"/>
              <a:ext cx="231952" cy="47444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143448" y="4866444"/>
                <a:ext cx="231952" cy="474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372577" y="4898168"/>
              <a:ext cx="87489" cy="1973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372577" y="4898168"/>
                <a:ext cx="874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417733" y="4829609"/>
              <a:ext cx="22578" cy="20955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417733" y="4829609"/>
                <a:ext cx="22578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5478991" y="4472363"/>
              <a:ext cx="131586" cy="29045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478991" y="4472363"/>
                <a:ext cx="131586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5517091" y="4517481"/>
              <a:ext cx="209197" cy="37222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517091" y="4517481"/>
                <a:ext cx="209197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5732638" y="4453681"/>
              <a:ext cx="75494" cy="9006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732638" y="4453681"/>
                <a:ext cx="75494" cy="90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5791200" y="4412440"/>
              <a:ext cx="110948" cy="37857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791200" y="4412440"/>
                <a:ext cx="110948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5898444" y="4366617"/>
              <a:ext cx="132644" cy="4370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898444" y="4366617"/>
                <a:ext cx="132644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5954888" y="4280610"/>
              <a:ext cx="22578" cy="17765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5954888" y="4280610"/>
                <a:ext cx="225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2777066" y="5089921"/>
              <a:ext cx="233539" cy="3101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2777066" y="5089921"/>
                <a:ext cx="23353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2788355" y="5039868"/>
              <a:ext cx="124178" cy="25308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2788355" y="5039868"/>
                <a:ext cx="124178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2884311" y="5177338"/>
              <a:ext cx="152400" cy="9587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884311" y="5177338"/>
                <a:ext cx="152400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3342922" y="4929187"/>
              <a:ext cx="122766" cy="26648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342922" y="4929187"/>
                <a:ext cx="122766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3376788" y="4937294"/>
              <a:ext cx="244123" cy="42051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376788" y="4937294"/>
                <a:ext cx="244123" cy="420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3597451" y="4913678"/>
              <a:ext cx="108126" cy="12266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597451" y="4913678"/>
                <a:ext cx="108126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3661127" y="4880367"/>
              <a:ext cx="113066" cy="50846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661127" y="4880367"/>
                <a:ext cx="113066" cy="508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3714044" y="5101201"/>
              <a:ext cx="110067" cy="13059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714044" y="5101201"/>
                <a:ext cx="110067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3747911" y="4867149"/>
              <a:ext cx="158044" cy="3383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747911" y="4867149"/>
                <a:ext cx="1580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3822700" y="4813042"/>
              <a:ext cx="49388" cy="212022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822700" y="4813042"/>
                <a:ext cx="49388" cy="212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2568222" y="3132910"/>
              <a:ext cx="158044" cy="34261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568222" y="3132910"/>
                <a:ext cx="158044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2799644" y="3271085"/>
              <a:ext cx="98778" cy="7895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799644" y="3271085"/>
                <a:ext cx="987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2668587" y="5112481"/>
              <a:ext cx="328613" cy="8741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668587" y="5112481"/>
                <a:ext cx="32861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2688166" y="4993516"/>
              <a:ext cx="213078" cy="44607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688166" y="4993516"/>
                <a:ext cx="213078" cy="446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2935111" y="5239376"/>
              <a:ext cx="153811" cy="15773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935111" y="5239376"/>
                <a:ext cx="153811" cy="15773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25" y="403225"/>
            <a:ext cx="8590915" cy="3730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5" y="4057650"/>
            <a:ext cx="7016115" cy="25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905022" y="4759993"/>
              <a:ext cx="242711" cy="1261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905022" y="4759993"/>
                <a:ext cx="242711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68194" y="5044803"/>
              <a:ext cx="267406" cy="19457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168194" y="5044803"/>
                <a:ext cx="26740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485466" y="5278855"/>
              <a:ext cx="258234" cy="30613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485466" y="5278855"/>
                <a:ext cx="25823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516511" y="5899233"/>
              <a:ext cx="1086556" cy="46810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516511" y="5899233"/>
                <a:ext cx="1086556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751938" y="5914390"/>
              <a:ext cx="249238" cy="2929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751938" y="5914390"/>
                <a:ext cx="249238" cy="292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764991" y="5894122"/>
              <a:ext cx="162631" cy="36323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764991" y="5894122"/>
                <a:ext cx="162631" cy="36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91318" y="6172763"/>
              <a:ext cx="731837" cy="4272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91318" y="6172763"/>
                <a:ext cx="731837" cy="42721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225" y="403225"/>
            <a:ext cx="8590915" cy="37306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5" y="4057650"/>
            <a:ext cx="7016115" cy="25292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905022" y="4759993"/>
              <a:ext cx="242711" cy="1261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905022" y="4759993"/>
                <a:ext cx="242711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68194" y="5044803"/>
              <a:ext cx="267406" cy="19457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168194" y="5044803"/>
                <a:ext cx="26740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485466" y="5278855"/>
              <a:ext cx="258234" cy="30613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485466" y="5278855"/>
                <a:ext cx="258234" cy="306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516511" y="5899233"/>
              <a:ext cx="1086556" cy="46810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516511" y="5899233"/>
                <a:ext cx="1086556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751938" y="5914390"/>
              <a:ext cx="249238" cy="29291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751938" y="5914390"/>
                <a:ext cx="249238" cy="292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764991" y="5894122"/>
              <a:ext cx="162631" cy="36323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764991" y="5894122"/>
                <a:ext cx="162631" cy="363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91318" y="6172763"/>
              <a:ext cx="731837" cy="42721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91318" y="6172763"/>
                <a:ext cx="731837" cy="427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008562" y="2669036"/>
              <a:ext cx="240771" cy="59429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008562" y="2669036"/>
                <a:ext cx="240771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271911" y="2724024"/>
              <a:ext cx="132644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271911" y="2724024"/>
                <a:ext cx="1326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322711" y="2641718"/>
              <a:ext cx="50800" cy="25150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322711" y="2641718"/>
                <a:ext cx="50800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536016" y="2188243"/>
              <a:ext cx="86784" cy="23546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536016" y="2188243"/>
                <a:ext cx="8678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566355" y="2115278"/>
              <a:ext cx="156104" cy="54529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566355" y="2115278"/>
                <a:ext cx="156104" cy="545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746272" y="2097301"/>
              <a:ext cx="62794" cy="12196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746272" y="2097301"/>
                <a:ext cx="62794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802716" y="2069983"/>
              <a:ext cx="104070" cy="49612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02716" y="2069983"/>
                <a:ext cx="104070" cy="496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916311" y="1990850"/>
              <a:ext cx="166511" cy="507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916311" y="1990850"/>
                <a:ext cx="1665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980340" y="1886337"/>
              <a:ext cx="26282" cy="24550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980340" y="1886337"/>
                <a:ext cx="26282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695802" y="2671503"/>
              <a:ext cx="127353" cy="31406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695802" y="2671503"/>
                <a:ext cx="127353" cy="314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710266" y="2683136"/>
              <a:ext cx="217311" cy="54089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710266" y="2683136"/>
                <a:ext cx="217311" cy="540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924755" y="2661986"/>
              <a:ext cx="104422" cy="14663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924755" y="2661986"/>
                <a:ext cx="1044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026355" y="2686837"/>
              <a:ext cx="93663" cy="54476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026355" y="2686837"/>
                <a:ext cx="93663" cy="544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2075038" y="2921417"/>
              <a:ext cx="112184" cy="10715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075038" y="2921417"/>
                <a:ext cx="11218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2129366" y="2659166"/>
              <a:ext cx="150989" cy="310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129366" y="2659166"/>
                <a:ext cx="1509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2186516" y="2585849"/>
              <a:ext cx="26106" cy="16637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186516" y="2585849"/>
                <a:ext cx="2610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461911" y="704975"/>
              <a:ext cx="162277" cy="26507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461911" y="704975"/>
                <a:ext cx="162277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704622" y="829051"/>
              <a:ext cx="90311" cy="12971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704622" y="829051"/>
                <a:ext cx="903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251479" y="2879119"/>
              <a:ext cx="212019" cy="1409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251479" y="2879119"/>
                <a:ext cx="212019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79688" y="2743058"/>
              <a:ext cx="191912" cy="38139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79688" y="2743058"/>
                <a:ext cx="191912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399822" y="2989095"/>
              <a:ext cx="112889" cy="12971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399822" y="2989095"/>
                <a:ext cx="11288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082800" y="3902743"/>
              <a:ext cx="2693811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082800" y="3902743"/>
                <a:ext cx="26938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904470" y="3724737"/>
              <a:ext cx="277636" cy="43743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904470" y="3724737"/>
                <a:ext cx="277636" cy="437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2256366" y="3956321"/>
              <a:ext cx="114300" cy="10433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256366" y="3956321"/>
                <a:ext cx="1143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325511" y="3939402"/>
              <a:ext cx="121532" cy="53860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325511" y="3939402"/>
                <a:ext cx="121532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2387600" y="4102075"/>
              <a:ext cx="142875" cy="4317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387600" y="4102075"/>
                <a:ext cx="142875" cy="43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2390422" y="4063301"/>
              <a:ext cx="70555" cy="163730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390422" y="4063301"/>
                <a:ext cx="70555" cy="163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2477911" y="4190373"/>
              <a:ext cx="79022" cy="6767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2477911" y="4190373"/>
                <a:ext cx="790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132688" y="523091"/>
              <a:ext cx="53622" cy="26366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132688" y="523091"/>
                <a:ext cx="5362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169377" y="563980"/>
              <a:ext cx="98778" cy="4511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169377" y="563980"/>
                <a:ext cx="987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214533" y="499122"/>
              <a:ext cx="149578" cy="23757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214533" y="499122"/>
                <a:ext cx="149578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344355" y="481674"/>
              <a:ext cx="59267" cy="13870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344355" y="481674"/>
                <a:ext cx="59267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335888" y="470042"/>
              <a:ext cx="162631" cy="59870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335888" y="470042"/>
                <a:ext cx="162631" cy="598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483702" y="322173"/>
              <a:ext cx="103364" cy="19457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483702" y="322173"/>
                <a:ext cx="10336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592711" y="400425"/>
              <a:ext cx="132644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592711" y="400425"/>
                <a:ext cx="1326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646333" y="325522"/>
              <a:ext cx="36689" cy="2158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646333" y="325522"/>
                <a:ext cx="36689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174088" y="547060"/>
              <a:ext cx="45156" cy="2481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174088" y="547060"/>
                <a:ext cx="451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196666" y="620378"/>
              <a:ext cx="81844" cy="3383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96666" y="620378"/>
                <a:ext cx="81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275688" y="535957"/>
              <a:ext cx="16934" cy="19157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275688" y="535957"/>
                <a:ext cx="16934" cy="191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367940" y="475153"/>
              <a:ext cx="57326" cy="9446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367940" y="475153"/>
                <a:ext cx="5732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408333" y="443781"/>
              <a:ext cx="143934" cy="57984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408333" y="443781"/>
                <a:ext cx="143934" cy="579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576961" y="417345"/>
              <a:ext cx="165276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576961" y="417345"/>
                <a:ext cx="16527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634111" y="328518"/>
              <a:ext cx="36689" cy="23264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634111" y="328518"/>
                <a:ext cx="36689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589080" y="642937"/>
              <a:ext cx="106187" cy="15227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589080" y="642937"/>
                <a:ext cx="10618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647288" y="614738"/>
              <a:ext cx="169334" cy="62601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647288" y="614738"/>
                <a:ext cx="169334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799688" y="750093"/>
              <a:ext cx="180622" cy="4511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799688" y="750093"/>
                <a:ext cx="1806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508772" y="727534"/>
              <a:ext cx="92428" cy="24603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508772" y="727534"/>
                <a:ext cx="92428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559925" y="675190"/>
              <a:ext cx="252941" cy="48414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559925" y="675190"/>
                <a:ext cx="252941" cy="484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773178" y="676776"/>
              <a:ext cx="138466" cy="620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773178" y="676776"/>
                <a:ext cx="1384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824155" y="588478"/>
              <a:ext cx="64912" cy="22929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824155" y="588478"/>
                <a:ext cx="64912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886244" y="812131"/>
              <a:ext cx="189088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886244" y="812131"/>
                <a:ext cx="1890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968088" y="730001"/>
              <a:ext cx="62089" cy="24568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968088" y="730001"/>
                <a:ext cx="62089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111140" y="606278"/>
              <a:ext cx="82726" cy="17201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111140" y="606278"/>
                <a:ext cx="8272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168466" y="618968"/>
              <a:ext cx="132644" cy="41875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168466" y="618968"/>
                <a:ext cx="132644" cy="4187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373783" y="806491"/>
              <a:ext cx="181328" cy="1128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373783" y="806491"/>
                <a:ext cx="18132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526888" y="716254"/>
              <a:ext cx="104423" cy="8741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526888" y="716254"/>
                <a:ext cx="10442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365316" y="874169"/>
              <a:ext cx="215195" cy="2537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365316" y="874169"/>
                <a:ext cx="21519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356144" y="908008"/>
              <a:ext cx="117123" cy="8177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356144" y="908008"/>
                <a:ext cx="117123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735732" y="704975"/>
              <a:ext cx="112889" cy="28763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735732" y="704975"/>
                <a:ext cx="11288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850562" y="699511"/>
              <a:ext cx="144815" cy="23951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850562" y="699511"/>
                <a:ext cx="144815" cy="239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899422" y="683826"/>
              <a:ext cx="206023" cy="43285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899422" y="683826"/>
                <a:ext cx="206023" cy="432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1125200" y="671136"/>
              <a:ext cx="93132" cy="9587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125200" y="671136"/>
                <a:ext cx="9313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1167532" y="632362"/>
              <a:ext cx="166512" cy="51533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167532" y="632362"/>
                <a:ext cx="166512" cy="515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1215511" y="727534"/>
              <a:ext cx="191911" cy="34966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215511" y="727534"/>
                <a:ext cx="1919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1509022" y="676776"/>
              <a:ext cx="129823" cy="1691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509022" y="676776"/>
                <a:ext cx="1298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1554177" y="580899"/>
              <a:ext cx="45155" cy="23123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554177" y="580899"/>
                <a:ext cx="451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398000" y="2149469"/>
              <a:ext cx="163688" cy="30560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398000" y="2149469"/>
                <a:ext cx="163688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9473671" y="2183308"/>
              <a:ext cx="206551" cy="41100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473671" y="2183308"/>
                <a:ext cx="206551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714088" y="2160044"/>
              <a:ext cx="56444" cy="10151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714088" y="2160044"/>
                <a:ext cx="5644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9755716" y="2131845"/>
              <a:ext cx="133350" cy="40606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755716" y="2131845"/>
                <a:ext cx="133350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9943747" y="2148764"/>
              <a:ext cx="142875" cy="282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943747" y="2148764"/>
                <a:ext cx="14287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001955" y="2073684"/>
              <a:ext cx="28222" cy="16531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001955" y="2073684"/>
                <a:ext cx="2822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0086622" y="2306679"/>
              <a:ext cx="211666" cy="3383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086622" y="2306679"/>
                <a:ext cx="2116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0157177" y="2235829"/>
              <a:ext cx="36689" cy="24004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157177" y="2235829"/>
                <a:ext cx="36689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0421761" y="2140305"/>
              <a:ext cx="74083" cy="138175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421761" y="2140305"/>
                <a:ext cx="74083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473267" y="2141715"/>
              <a:ext cx="158397" cy="48925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473267" y="2141715"/>
                <a:ext cx="158397" cy="48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690577" y="2114925"/>
              <a:ext cx="165805" cy="338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690577" y="2114925"/>
                <a:ext cx="16580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0744200" y="2066106"/>
              <a:ext cx="36688" cy="20673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744200" y="2066106"/>
                <a:ext cx="36688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0713155" y="2298219"/>
              <a:ext cx="251177" cy="253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713155" y="2298219"/>
                <a:ext cx="25117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0938932" y="2227722"/>
              <a:ext cx="90312" cy="6767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938932" y="2227722"/>
                <a:ext cx="9031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0656711" y="2368717"/>
              <a:ext cx="248356" cy="1973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656711" y="2368717"/>
                <a:ext cx="2483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702572" y="2396916"/>
              <a:ext cx="120650" cy="7895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702572" y="2396916"/>
                <a:ext cx="12065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077927" y="2124443"/>
              <a:ext cx="177094" cy="29274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077927" y="2124443"/>
                <a:ext cx="177094" cy="292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1130844" y="2170618"/>
              <a:ext cx="166511" cy="423691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130844" y="2170618"/>
                <a:ext cx="166511" cy="423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1334044" y="2137485"/>
              <a:ext cx="53623" cy="11561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334044" y="2137485"/>
                <a:ext cx="5362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1319932" y="2120565"/>
              <a:ext cx="200378" cy="49066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1319932" y="2120565"/>
                <a:ext cx="200378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1379200" y="2329238"/>
              <a:ext cx="121355" cy="10715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1379200" y="2329238"/>
                <a:ext cx="12135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1548532" y="2052888"/>
              <a:ext cx="174978" cy="1691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548532" y="2052888"/>
                <a:ext cx="1749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1616267" y="1993670"/>
              <a:ext cx="50800" cy="270710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616267" y="1993670"/>
                <a:ext cx="50800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9755540" y="1449429"/>
              <a:ext cx="60149" cy="32887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755540" y="1449429"/>
                <a:ext cx="60149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9778118" y="1525390"/>
              <a:ext cx="130704" cy="20038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778118" y="1525390"/>
                <a:ext cx="130704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9934222" y="1633956"/>
              <a:ext cx="22578" cy="145401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934222" y="1633956"/>
                <a:ext cx="22578" cy="14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0035822" y="1528386"/>
              <a:ext cx="124178" cy="281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035822" y="1528386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10011127" y="1629902"/>
              <a:ext cx="154517" cy="1974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011127" y="1629902"/>
                <a:ext cx="15451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10272888" y="1596064"/>
              <a:ext cx="476956" cy="1973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272888" y="1596064"/>
                <a:ext cx="476956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10349794" y="1290633"/>
              <a:ext cx="115006" cy="22576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349794" y="1290633"/>
                <a:ext cx="115006" cy="225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10375900" y="1317598"/>
              <a:ext cx="194027" cy="323584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375900" y="1317598"/>
                <a:ext cx="19402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10566400" y="1306671"/>
              <a:ext cx="62088" cy="7508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0566400" y="1306671"/>
                <a:ext cx="62088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10603088" y="1283055"/>
              <a:ext cx="130705" cy="35812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603088" y="1283055"/>
                <a:ext cx="130705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718800" y="1274595"/>
              <a:ext cx="129822" cy="3383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718800" y="1274595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0789355" y="1209385"/>
              <a:ext cx="31045" cy="18646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789355" y="1209385"/>
                <a:ext cx="31045" cy="186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0313811" y="1708860"/>
              <a:ext cx="105833" cy="21501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313811" y="1708860"/>
                <a:ext cx="105833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0368844" y="1725779"/>
              <a:ext cx="142523" cy="40042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368844" y="1725779"/>
                <a:ext cx="14252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0532532" y="1738997"/>
              <a:ext cx="138289" cy="3190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532532" y="1738997"/>
                <a:ext cx="138289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586155" y="1683128"/>
              <a:ext cx="36689" cy="13288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586155" y="1683128"/>
                <a:ext cx="36689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0717036" y="1629902"/>
              <a:ext cx="300919" cy="1128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717036" y="1629902"/>
                <a:ext cx="30091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664472" y="1821656"/>
              <a:ext cx="136173" cy="1127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664472" y="1821656"/>
                <a:ext cx="13617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0724444" y="1765258"/>
              <a:ext cx="33867" cy="18611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724444" y="1765258"/>
                <a:ext cx="338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0809111" y="1722959"/>
              <a:ext cx="7408" cy="282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809111" y="1722959"/>
                <a:ext cx="7408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0696222" y="1725779"/>
              <a:ext cx="76200" cy="9957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696222" y="1725779"/>
                <a:ext cx="76200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0727267" y="1725074"/>
              <a:ext cx="155222" cy="36447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727267" y="1725074"/>
                <a:ext cx="155222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1096977" y="1556585"/>
              <a:ext cx="138288" cy="564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096977" y="1556585"/>
                <a:ext cx="138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1050411" y="1658102"/>
              <a:ext cx="182033" cy="2819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050411" y="1658102"/>
                <a:ext cx="1820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1322755" y="1505827"/>
              <a:ext cx="330200" cy="2819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322755" y="1505827"/>
                <a:ext cx="3302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1424355" y="1556585"/>
              <a:ext cx="47977" cy="12971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424355" y="1556585"/>
                <a:ext cx="47977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11441288" y="1583022"/>
              <a:ext cx="158926" cy="33451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441288" y="1583022"/>
                <a:ext cx="158926" cy="334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11568288" y="1154749"/>
              <a:ext cx="29633" cy="22418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568288" y="1154749"/>
                <a:ext cx="296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11644488" y="1539666"/>
              <a:ext cx="105305" cy="2537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644488" y="1539666"/>
                <a:ext cx="105305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11612914" y="1618623"/>
              <a:ext cx="116240" cy="3665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612914" y="1618623"/>
                <a:ext cx="11624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1808177" y="1517106"/>
              <a:ext cx="259644" cy="22560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808177" y="1517106"/>
                <a:ext cx="2596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11726332" y="1590424"/>
              <a:ext cx="87489" cy="205853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726332" y="1590424"/>
                <a:ext cx="87489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1808177" y="1680661"/>
              <a:ext cx="95955" cy="95876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808177" y="1680661"/>
                <a:ext cx="9595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1897782" y="1641182"/>
              <a:ext cx="74083" cy="8460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897782" y="1641182"/>
                <a:ext cx="74083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1977511" y="1584784"/>
              <a:ext cx="81844" cy="90237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977511" y="1584784"/>
                <a:ext cx="818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1957755" y="1601703"/>
              <a:ext cx="93133" cy="11561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957755" y="1601703"/>
                <a:ext cx="931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2005732" y="1703220"/>
              <a:ext cx="14112" cy="3383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2005732" y="1703220"/>
                <a:ext cx="1411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2048067" y="1614922"/>
              <a:ext cx="100542" cy="136236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2048067" y="1614922"/>
                <a:ext cx="100542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2141200" y="1682599"/>
              <a:ext cx="28222" cy="5446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2141200" y="1682599"/>
                <a:ext cx="28222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2180711" y="1697580"/>
              <a:ext cx="105018" cy="5995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2180711" y="169758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952111" y="1260495"/>
              <a:ext cx="31044" cy="250972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952111" y="1260495"/>
                <a:ext cx="31044" cy="250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9162344" y="3633442"/>
              <a:ext cx="74788" cy="159325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162344" y="3633442"/>
                <a:ext cx="74788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9386711" y="3622692"/>
              <a:ext cx="11289" cy="3701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386711" y="3622692"/>
                <a:ext cx="11289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9186333" y="3635910"/>
              <a:ext cx="50800" cy="13429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186333" y="3635910"/>
                <a:ext cx="50800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9211733" y="3607711"/>
              <a:ext cx="174978" cy="4867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211733" y="3607711"/>
                <a:ext cx="174978" cy="486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9087555" y="3175208"/>
              <a:ext cx="186267" cy="3947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087555" y="3175208"/>
                <a:ext cx="1862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9063743" y="3039853"/>
              <a:ext cx="196850" cy="281990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063743" y="3039853"/>
                <a:ext cx="19685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9048044" y="3249936"/>
              <a:ext cx="191911" cy="14240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048044" y="3249936"/>
                <a:ext cx="191911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9127066" y="3338763"/>
              <a:ext cx="107244" cy="7049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127066" y="3338763"/>
                <a:ext cx="10724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9310511" y="3174503"/>
              <a:ext cx="31044" cy="16989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310511" y="3174503"/>
                <a:ext cx="31044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9313333" y="3231606"/>
              <a:ext cx="104422" cy="6203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313333" y="3231606"/>
                <a:ext cx="10442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9414933" y="3117577"/>
              <a:ext cx="107244" cy="243745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414933" y="3117577"/>
                <a:ext cx="107244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9395177" y="3106826"/>
              <a:ext cx="143934" cy="19809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395177" y="3106826"/>
                <a:ext cx="14393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9635066" y="3126741"/>
              <a:ext cx="107244" cy="19862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635066" y="3126741"/>
                <a:ext cx="107244" cy="198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9714088" y="3152649"/>
              <a:ext cx="138289" cy="156505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714088" y="3152649"/>
                <a:ext cx="138289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9866488" y="3192128"/>
              <a:ext cx="143934" cy="11843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866488" y="3192128"/>
                <a:ext cx="14393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9982200" y="3087791"/>
              <a:ext cx="121355" cy="19245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982200" y="3087791"/>
                <a:ext cx="121355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0030177" y="3018704"/>
              <a:ext cx="79023" cy="40465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030177" y="3018704"/>
                <a:ext cx="79023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10131777" y="3151063"/>
              <a:ext cx="81845" cy="11438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131777" y="3151063"/>
                <a:ext cx="81845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0160000" y="3121101"/>
              <a:ext cx="101600" cy="18946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160000" y="3121101"/>
                <a:ext cx="101600" cy="189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9412816" y="3701649"/>
              <a:ext cx="197556" cy="189814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412816" y="3701649"/>
                <a:ext cx="197556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9705622" y="3691250"/>
              <a:ext cx="19755" cy="17765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705622" y="3691250"/>
                <a:ext cx="1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9714088" y="3778667"/>
              <a:ext cx="73378" cy="2819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714088" y="3778667"/>
                <a:ext cx="733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9773355" y="3651067"/>
              <a:ext cx="36689" cy="26295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773355" y="3651067"/>
                <a:ext cx="366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9776177" y="3727909"/>
              <a:ext cx="286456" cy="13324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776177" y="3727909"/>
                <a:ext cx="286456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10122605" y="3699710"/>
              <a:ext cx="189795" cy="4511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122605" y="3699710"/>
                <a:ext cx="18979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10276416" y="3632032"/>
              <a:ext cx="103716" cy="8177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276416" y="3632032"/>
                <a:ext cx="103716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10139715" y="3767388"/>
              <a:ext cx="192440" cy="2819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139715" y="3767388"/>
                <a:ext cx="192440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143772" y="3820084"/>
              <a:ext cx="115005" cy="4600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143772" y="3820084"/>
                <a:ext cx="115005" cy="46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461977" y="3618638"/>
              <a:ext cx="42333" cy="19104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461977" y="3618638"/>
                <a:ext cx="42333" cy="191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10464800" y="3671511"/>
              <a:ext cx="93132" cy="5075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464800" y="3671511"/>
                <a:ext cx="9313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10532532" y="3588853"/>
              <a:ext cx="50800" cy="31389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532532" y="3588853"/>
                <a:ext cx="50800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10679288" y="3581274"/>
              <a:ext cx="62089" cy="135355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679288" y="3581274"/>
                <a:ext cx="620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10715977" y="3566293"/>
              <a:ext cx="164570" cy="40976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715977" y="3566293"/>
                <a:ext cx="164570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10950222" y="3524876"/>
              <a:ext cx="155223" cy="2819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950222" y="3524876"/>
                <a:ext cx="1552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11009488" y="3444861"/>
              <a:ext cx="36689" cy="184351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009488" y="3444861"/>
                <a:ext cx="36689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11076339" y="3694070"/>
              <a:ext cx="173038" cy="2819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1076339" y="3694070"/>
                <a:ext cx="1730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11147777" y="3600837"/>
              <a:ext cx="62088" cy="22294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147777" y="3600837"/>
                <a:ext cx="62088" cy="222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11345332" y="3578454"/>
              <a:ext cx="259645" cy="34120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345332" y="3578454"/>
                <a:ext cx="259645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11667067" y="3547435"/>
              <a:ext cx="169333" cy="22560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1667067" y="3547435"/>
                <a:ext cx="1693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9059333" y="4459321"/>
              <a:ext cx="11289" cy="194926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9059333" y="4459321"/>
                <a:ext cx="11289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9059333" y="4511842"/>
              <a:ext cx="107244" cy="62037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9059333" y="4511842"/>
                <a:ext cx="10724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9183511" y="4418785"/>
              <a:ext cx="11289" cy="211492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9183511" y="4418785"/>
                <a:ext cx="11289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9245600" y="4402570"/>
              <a:ext cx="70555" cy="109272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9245600" y="4402570"/>
                <a:ext cx="70555" cy="109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9352844" y="4363444"/>
              <a:ext cx="139700" cy="458587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9352844" y="4363444"/>
                <a:ext cx="139700" cy="458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9499600" y="4432884"/>
              <a:ext cx="163688" cy="3383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9499600" y="4432884"/>
                <a:ext cx="16368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9575800" y="4346877"/>
              <a:ext cx="36688" cy="159325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9575800" y="4346877"/>
                <a:ext cx="36688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9736666" y="4480823"/>
              <a:ext cx="184326" cy="2537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9736666" y="4480823"/>
                <a:ext cx="18432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9815688" y="4396226"/>
              <a:ext cx="45156" cy="177653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9815688" y="4396226"/>
                <a:ext cx="45156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9987844" y="4396930"/>
              <a:ext cx="31044" cy="160030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987844" y="4396930"/>
                <a:ext cx="31044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10013244" y="4438524"/>
              <a:ext cx="98778" cy="56398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0013244" y="4438524"/>
                <a:ext cx="987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10082388" y="4301054"/>
              <a:ext cx="285044" cy="293446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0082388" y="4301054"/>
                <a:ext cx="285044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10452276" y="4376486"/>
              <a:ext cx="246768" cy="3947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0452276" y="4376486"/>
                <a:ext cx="24676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10653360" y="4269330"/>
              <a:ext cx="158574" cy="81777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0653360" y="4269330"/>
                <a:ext cx="15857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10506427" y="4449804"/>
              <a:ext cx="218017" cy="1691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0506427" y="4449804"/>
                <a:ext cx="21801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5" name="墨迹 194"/>
              <p14:cNvContentPartPr/>
              <p14:nvPr/>
            </p14:nvContentPartPr>
            <p14:xfrm>
              <a:off x="10524067" y="4474478"/>
              <a:ext cx="132644" cy="62743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0524067" y="4474478"/>
                <a:ext cx="132644" cy="62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6" name="墨迹 195"/>
              <p14:cNvContentPartPr/>
              <p14:nvPr/>
            </p14:nvContentPartPr>
            <p14:xfrm>
              <a:off x="10876844" y="4256288"/>
              <a:ext cx="50800" cy="199156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0876844" y="4256288"/>
                <a:ext cx="5080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墨迹 196"/>
              <p14:cNvContentPartPr/>
              <p14:nvPr/>
            </p14:nvContentPartPr>
            <p14:xfrm>
              <a:off x="10910711" y="4342648"/>
              <a:ext cx="93133" cy="4511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0910711" y="4342648"/>
                <a:ext cx="931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8" name="墨迹 197"/>
              <p14:cNvContentPartPr/>
              <p14:nvPr/>
            </p14:nvContentPartPr>
            <p14:xfrm>
              <a:off x="10998200" y="4209407"/>
              <a:ext cx="203200" cy="198979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10998200" y="4209407"/>
                <a:ext cx="203200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9" name="墨迹 198"/>
              <p14:cNvContentPartPr/>
              <p14:nvPr/>
            </p14:nvContentPartPr>
            <p14:xfrm>
              <a:off x="11150600" y="4177331"/>
              <a:ext cx="183444" cy="551643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11150600" y="4177331"/>
                <a:ext cx="183444" cy="551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0" name="墨迹 199"/>
              <p14:cNvContentPartPr/>
              <p14:nvPr/>
            </p14:nvContentPartPr>
            <p14:xfrm>
              <a:off x="11362267" y="4201652"/>
              <a:ext cx="169333" cy="2256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1362267" y="4201652"/>
                <a:ext cx="1693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1" name="墨迹 200"/>
              <p14:cNvContentPartPr/>
              <p14:nvPr/>
            </p14:nvContentPartPr>
            <p14:xfrm>
              <a:off x="11444111" y="4125339"/>
              <a:ext cx="19756" cy="169370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1444111" y="4125339"/>
                <a:ext cx="19756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2" name="墨迹 201"/>
              <p14:cNvContentPartPr/>
              <p14:nvPr/>
            </p14:nvContentPartPr>
            <p14:xfrm>
              <a:off x="11440230" y="4342648"/>
              <a:ext cx="215548" cy="39478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1440230" y="4342648"/>
                <a:ext cx="21554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3" name="墨迹 202"/>
              <p14:cNvContentPartPr/>
              <p14:nvPr/>
            </p14:nvContentPartPr>
            <p14:xfrm>
              <a:off x="11551355" y="4269330"/>
              <a:ext cx="42333" cy="194573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1551355" y="4269330"/>
                <a:ext cx="4233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4" name="墨迹 203"/>
              <p14:cNvContentPartPr/>
              <p14:nvPr/>
            </p14:nvContentPartPr>
            <p14:xfrm>
              <a:off x="11717867" y="4233376"/>
              <a:ext cx="259644" cy="337684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1717867" y="4233376"/>
                <a:ext cx="259644" cy="337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5" name="墨迹 204"/>
              <p14:cNvContentPartPr/>
              <p14:nvPr/>
            </p14:nvContentPartPr>
            <p14:xfrm>
              <a:off x="12011377" y="4179093"/>
              <a:ext cx="149577" cy="3383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12011377" y="4179093"/>
                <a:ext cx="1495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6" name="墨迹 205"/>
              <p14:cNvContentPartPr/>
              <p14:nvPr/>
            </p14:nvContentPartPr>
            <p14:xfrm>
              <a:off x="11258550" y="4122695"/>
              <a:ext cx="157338" cy="183294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11258550" y="4122695"/>
                <a:ext cx="157338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墨迹 206"/>
              <p14:cNvContentPartPr/>
              <p14:nvPr/>
            </p14:nvContentPartPr>
            <p14:xfrm>
              <a:off x="9008533" y="5017309"/>
              <a:ext cx="56444" cy="419461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9008533" y="5017309"/>
                <a:ext cx="56444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墨迹 207"/>
              <p14:cNvContentPartPr/>
              <p14:nvPr/>
            </p14:nvContentPartPr>
            <p14:xfrm>
              <a:off x="9012590" y="5123232"/>
              <a:ext cx="182210" cy="22894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9012590" y="5123232"/>
                <a:ext cx="182210" cy="228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9" name="墨迹 208"/>
              <p14:cNvContentPartPr/>
              <p14:nvPr/>
            </p14:nvContentPartPr>
            <p14:xfrm>
              <a:off x="9281583" y="5109837"/>
              <a:ext cx="122061" cy="236696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9281583" y="5109837"/>
                <a:ext cx="122061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0" name="墨迹 209"/>
              <p14:cNvContentPartPr/>
              <p14:nvPr/>
            </p14:nvContentPartPr>
            <p14:xfrm>
              <a:off x="9510888" y="5261231"/>
              <a:ext cx="16934" cy="15861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9510888" y="5261231"/>
                <a:ext cx="16934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1" name="墨迹 210"/>
              <p14:cNvContentPartPr/>
              <p14:nvPr/>
            </p14:nvContentPartPr>
            <p14:xfrm>
              <a:off x="9607550" y="5143500"/>
              <a:ext cx="157338" cy="33838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9607550" y="5143500"/>
                <a:ext cx="15733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2" name="墨迹 211"/>
              <p14:cNvContentPartPr/>
              <p14:nvPr/>
            </p14:nvContentPartPr>
            <p14:xfrm>
              <a:off x="9592556" y="5273215"/>
              <a:ext cx="189266" cy="16919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9592556" y="5273215"/>
                <a:ext cx="189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3" name="墨迹 212"/>
              <p14:cNvContentPartPr/>
              <p14:nvPr/>
            </p14:nvContentPartPr>
            <p14:xfrm>
              <a:off x="9838266" y="5205537"/>
              <a:ext cx="1030111" cy="5075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9838266" y="5205537"/>
                <a:ext cx="10301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4" name="墨迹 213"/>
              <p14:cNvContentPartPr/>
              <p14:nvPr/>
            </p14:nvContentPartPr>
            <p14:xfrm>
              <a:off x="9917288" y="4855870"/>
              <a:ext cx="214489" cy="298909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9917288" y="4855870"/>
                <a:ext cx="2144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5" name="墨迹 214"/>
              <p14:cNvContentPartPr/>
              <p14:nvPr/>
            </p14:nvContentPartPr>
            <p14:xfrm>
              <a:off x="10112022" y="5023301"/>
              <a:ext cx="31044" cy="128658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0112022" y="5023301"/>
                <a:ext cx="31044" cy="128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6" name="墨迹 215"/>
              <p14:cNvContentPartPr/>
              <p14:nvPr/>
            </p14:nvContentPartPr>
            <p14:xfrm>
              <a:off x="10120488" y="5087101"/>
              <a:ext cx="90312" cy="3947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0120488" y="5087101"/>
                <a:ext cx="903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7" name="墨迹 216"/>
              <p14:cNvContentPartPr/>
              <p14:nvPr/>
            </p14:nvContentPartPr>
            <p14:xfrm>
              <a:off x="10205155" y="5020834"/>
              <a:ext cx="22578" cy="11984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10205155" y="5020834"/>
                <a:ext cx="22578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8" name="墨迹 217"/>
              <p14:cNvContentPartPr/>
              <p14:nvPr/>
            </p14:nvContentPartPr>
            <p14:xfrm>
              <a:off x="10278533" y="4976244"/>
              <a:ext cx="39511" cy="99578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10278533" y="4976244"/>
                <a:ext cx="39511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9" name="墨迹 218"/>
              <p14:cNvContentPartPr/>
              <p14:nvPr/>
            </p14:nvContentPartPr>
            <p14:xfrm>
              <a:off x="10315222" y="4966903"/>
              <a:ext cx="96660" cy="323231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10315222" y="4966903"/>
                <a:ext cx="96660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0" name="墨迹 219"/>
              <p14:cNvContentPartPr/>
              <p14:nvPr/>
            </p14:nvContentPartPr>
            <p14:xfrm>
              <a:off x="10455804" y="4985585"/>
              <a:ext cx="124707" cy="3947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10455804" y="4985585"/>
                <a:ext cx="12470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1" name="墨迹 220"/>
              <p14:cNvContentPartPr/>
              <p14:nvPr/>
            </p14:nvContentPartPr>
            <p14:xfrm>
              <a:off x="10501488" y="4918436"/>
              <a:ext cx="19756" cy="137647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501488" y="4918436"/>
                <a:ext cx="19756" cy="137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2" name="墨迹 221"/>
              <p14:cNvContentPartPr/>
              <p14:nvPr/>
            </p14:nvContentPartPr>
            <p14:xfrm>
              <a:off x="10611555" y="4889708"/>
              <a:ext cx="197556" cy="253792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0611555" y="4889708"/>
                <a:ext cx="197556" cy="253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3" name="墨迹 222"/>
              <p14:cNvContentPartPr/>
              <p14:nvPr/>
            </p14:nvContentPartPr>
            <p14:xfrm>
              <a:off x="10809111" y="5000918"/>
              <a:ext cx="169333" cy="193340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809111" y="5000918"/>
                <a:ext cx="169333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4" name="墨迹 223"/>
              <p14:cNvContentPartPr/>
              <p14:nvPr/>
            </p14:nvContentPartPr>
            <p14:xfrm>
              <a:off x="11046177" y="4959501"/>
              <a:ext cx="101600" cy="48643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11046177" y="4959501"/>
                <a:ext cx="101600" cy="48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5" name="墨迹 224"/>
              <p14:cNvContentPartPr/>
              <p14:nvPr/>
            </p14:nvContentPartPr>
            <p14:xfrm>
              <a:off x="10069688" y="5327498"/>
              <a:ext cx="203200" cy="238987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0069688" y="5327498"/>
                <a:ext cx="203200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6" name="墨迹 225"/>
              <p14:cNvContentPartPr/>
              <p14:nvPr/>
            </p14:nvContentPartPr>
            <p14:xfrm>
              <a:off x="10291762" y="5416501"/>
              <a:ext cx="57326" cy="80896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10291762" y="5416501"/>
                <a:ext cx="57326" cy="80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7" name="墨迹 226"/>
              <p14:cNvContentPartPr/>
              <p14:nvPr/>
            </p14:nvContentPartPr>
            <p14:xfrm>
              <a:off x="10315222" y="5386011"/>
              <a:ext cx="129822" cy="389147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10315222" y="5386011"/>
                <a:ext cx="129822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8" name="墨迹 227"/>
              <p14:cNvContentPartPr/>
              <p14:nvPr/>
            </p14:nvContentPartPr>
            <p14:xfrm>
              <a:off x="10944577" y="5211177"/>
              <a:ext cx="135467" cy="3101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0944577" y="5211177"/>
                <a:ext cx="13546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9" name="墨迹 228"/>
              <p14:cNvContentPartPr/>
              <p14:nvPr/>
            </p14:nvContentPartPr>
            <p14:xfrm>
              <a:off x="10905067" y="5323973"/>
              <a:ext cx="143933" cy="16920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10905067" y="5323973"/>
                <a:ext cx="1439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0" name="墨迹 229"/>
              <p14:cNvContentPartPr/>
              <p14:nvPr/>
            </p14:nvContentPartPr>
            <p14:xfrm>
              <a:off x="11132961" y="5132220"/>
              <a:ext cx="234950" cy="265071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11132961" y="5132220"/>
                <a:ext cx="23495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1" name="墨迹 230"/>
              <p14:cNvContentPartPr/>
              <p14:nvPr/>
            </p14:nvContentPartPr>
            <p14:xfrm>
              <a:off x="11345332" y="5232502"/>
              <a:ext cx="197556" cy="336802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345332" y="5232502"/>
                <a:ext cx="197556" cy="336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2" name="墨迹 231"/>
              <p14:cNvContentPartPr/>
              <p14:nvPr/>
            </p14:nvContentPartPr>
            <p14:xfrm>
              <a:off x="11610622" y="5250656"/>
              <a:ext cx="124178" cy="22559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610622" y="5250656"/>
                <a:ext cx="1241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3" name="墨迹 232"/>
              <p14:cNvContentPartPr/>
              <p14:nvPr/>
            </p14:nvContentPartPr>
            <p14:xfrm>
              <a:off x="7732888" y="3417720"/>
              <a:ext cx="152400" cy="174834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7732888" y="3417720"/>
                <a:ext cx="152400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4" name="墨迹 233"/>
              <p14:cNvContentPartPr/>
              <p14:nvPr/>
            </p14:nvContentPartPr>
            <p14:xfrm>
              <a:off x="7700433" y="3389521"/>
              <a:ext cx="207434" cy="270711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7700433" y="3389521"/>
                <a:ext cx="207434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5" name="墨迹 234"/>
              <p14:cNvContentPartPr/>
              <p14:nvPr/>
            </p14:nvContentPartPr>
            <p14:xfrm>
              <a:off x="7870296" y="3498616"/>
              <a:ext cx="161748" cy="282871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7870296" y="3498616"/>
                <a:ext cx="161748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6" name="墨迹 235"/>
              <p14:cNvContentPartPr/>
              <p14:nvPr/>
            </p14:nvContentPartPr>
            <p14:xfrm>
              <a:off x="8043333" y="3496677"/>
              <a:ext cx="64911" cy="39479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8043333" y="3496677"/>
                <a:ext cx="649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7" name="墨迹 236"/>
              <p14:cNvContentPartPr/>
              <p14:nvPr/>
            </p14:nvContentPartPr>
            <p14:xfrm>
              <a:off x="8096250" y="3592554"/>
              <a:ext cx="93838" cy="5640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8096250" y="3592554"/>
                <a:ext cx="9383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8" name="墨迹 237"/>
              <p14:cNvContentPartPr/>
              <p14:nvPr/>
            </p14:nvContentPartPr>
            <p14:xfrm>
              <a:off x="8057091" y="3643312"/>
              <a:ext cx="107597" cy="28199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8057091" y="3643312"/>
                <a:ext cx="10759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39" name="墨迹 238"/>
              <p14:cNvContentPartPr/>
              <p14:nvPr/>
            </p14:nvContentPartPr>
            <p14:xfrm>
              <a:off x="8212666" y="3512010"/>
              <a:ext cx="56444" cy="263837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8212666" y="3512010"/>
                <a:ext cx="56444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0" name="墨迹 239"/>
              <p14:cNvContentPartPr/>
              <p14:nvPr/>
            </p14:nvContentPartPr>
            <p14:xfrm>
              <a:off x="8297333" y="3551313"/>
              <a:ext cx="73378" cy="13517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8297333" y="3551313"/>
                <a:ext cx="73378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1" name="墨迹 240"/>
              <p14:cNvContentPartPr/>
              <p14:nvPr/>
            </p14:nvContentPartPr>
            <p14:xfrm>
              <a:off x="8348133" y="3474118"/>
              <a:ext cx="93134" cy="1691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8348133" y="3474118"/>
                <a:ext cx="931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2" name="墨迹 241"/>
              <p14:cNvContentPartPr/>
              <p14:nvPr/>
            </p14:nvContentPartPr>
            <p14:xfrm>
              <a:off x="8449733" y="3372601"/>
              <a:ext cx="81844" cy="129716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8449733" y="3372601"/>
                <a:ext cx="818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3" name="墨迹 242"/>
              <p14:cNvContentPartPr/>
              <p14:nvPr/>
            </p14:nvContentPartPr>
            <p14:xfrm>
              <a:off x="8452555" y="3383881"/>
              <a:ext cx="121356" cy="169194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8452555" y="3383881"/>
                <a:ext cx="1213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4" name="墨迹 243"/>
              <p14:cNvContentPartPr/>
              <p14:nvPr/>
            </p14:nvContentPartPr>
            <p14:xfrm>
              <a:off x="8517466" y="3528401"/>
              <a:ext cx="47978" cy="35954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8517466" y="3528401"/>
                <a:ext cx="47978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5" name="墨迹 244"/>
              <p14:cNvContentPartPr/>
              <p14:nvPr/>
            </p14:nvContentPartPr>
            <p14:xfrm>
              <a:off x="8596488" y="3429000"/>
              <a:ext cx="50800" cy="77547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8596488" y="3429000"/>
                <a:ext cx="50800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6" name="墨迹 245"/>
              <p14:cNvContentPartPr/>
              <p14:nvPr/>
            </p14:nvContentPartPr>
            <p14:xfrm>
              <a:off x="8655755" y="3340173"/>
              <a:ext cx="87489" cy="29185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8655755" y="3340173"/>
                <a:ext cx="87489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7" name="墨迹 246"/>
              <p14:cNvContentPartPr/>
              <p14:nvPr/>
            </p14:nvContentPartPr>
            <p14:xfrm>
              <a:off x="6903155" y="2757863"/>
              <a:ext cx="5645" cy="138175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6903155" y="2757863"/>
                <a:ext cx="5645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8" name="墨迹 247"/>
              <p14:cNvContentPartPr/>
              <p14:nvPr/>
            </p14:nvContentPartPr>
            <p14:xfrm>
              <a:off x="6886222" y="3073692"/>
              <a:ext cx="16933" cy="208673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886222" y="3073692"/>
                <a:ext cx="1693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49" name="墨迹 248"/>
              <p14:cNvContentPartPr/>
              <p14:nvPr/>
            </p14:nvContentPartPr>
            <p14:xfrm>
              <a:off x="6651977" y="3378241"/>
              <a:ext cx="189089" cy="284810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6651977" y="3378241"/>
                <a:ext cx="1890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0" name="墨迹 249"/>
              <p14:cNvContentPartPr/>
              <p14:nvPr/>
            </p14:nvContentPartPr>
            <p14:xfrm>
              <a:off x="6208888" y="3806866"/>
              <a:ext cx="296334" cy="238987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6208888" y="3806866"/>
                <a:ext cx="296334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1" name="墨迹 250"/>
              <p14:cNvContentPartPr/>
              <p14:nvPr/>
            </p14:nvContentPartPr>
            <p14:xfrm>
              <a:off x="6488288" y="3900981"/>
              <a:ext cx="25400" cy="278112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6488288" y="3900981"/>
                <a:ext cx="25400" cy="278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2" name="墨迹 251"/>
              <p14:cNvContentPartPr/>
              <p14:nvPr/>
            </p14:nvContentPartPr>
            <p14:xfrm>
              <a:off x="6558844" y="3880184"/>
              <a:ext cx="67733" cy="28199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6558844" y="3880184"/>
                <a:ext cx="677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6632222" y="3919662"/>
              <a:ext cx="124178" cy="28199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632222" y="3919662"/>
                <a:ext cx="124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6607527" y="4021179"/>
              <a:ext cx="134762" cy="1127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6607527" y="4021179"/>
                <a:ext cx="13476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6759222" y="3851985"/>
              <a:ext cx="64911" cy="256611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759222" y="3851985"/>
                <a:ext cx="64911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6826250" y="3902743"/>
              <a:ext cx="110772" cy="143110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6826250" y="3902743"/>
                <a:ext cx="110772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6833658" y="3840705"/>
              <a:ext cx="117475" cy="11280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6833658" y="3840705"/>
                <a:ext cx="1174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6939844" y="3727909"/>
              <a:ext cx="87488" cy="188933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6939844" y="3727909"/>
                <a:ext cx="8748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7021688" y="3846345"/>
              <a:ext cx="16934" cy="14099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7021688" y="3846345"/>
                <a:ext cx="169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7075311" y="3767388"/>
              <a:ext cx="19756" cy="101516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075311" y="3767388"/>
                <a:ext cx="197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7103533" y="3733549"/>
              <a:ext cx="70556" cy="186114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103533" y="3733549"/>
                <a:ext cx="70556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7145866" y="3682791"/>
              <a:ext cx="110066" cy="67677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145866" y="3682791"/>
                <a:ext cx="110066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10715448" y="5735679"/>
              <a:ext cx="158574" cy="22559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10715448" y="5735679"/>
                <a:ext cx="1585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4" name="墨迹 263"/>
              <p14:cNvContentPartPr/>
              <p14:nvPr/>
            </p14:nvContentPartPr>
            <p14:xfrm>
              <a:off x="10683875" y="5831555"/>
              <a:ext cx="207080" cy="25379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10683875" y="5831555"/>
                <a:ext cx="20708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5" name="墨迹 264"/>
              <p14:cNvContentPartPr/>
              <p14:nvPr/>
            </p14:nvContentPartPr>
            <p14:xfrm>
              <a:off x="10896600" y="5692499"/>
              <a:ext cx="143932" cy="333629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10896600" y="5692499"/>
                <a:ext cx="143932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6" name="墨迹 265"/>
              <p14:cNvContentPartPr/>
              <p14:nvPr/>
            </p14:nvContentPartPr>
            <p14:xfrm>
              <a:off x="11063111" y="5746253"/>
              <a:ext cx="107244" cy="155800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11063111" y="5746253"/>
                <a:ext cx="107244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7" name="墨迹 266"/>
              <p14:cNvContentPartPr/>
              <p14:nvPr/>
            </p14:nvContentPartPr>
            <p14:xfrm>
              <a:off x="11186582" y="5684921"/>
              <a:ext cx="124883" cy="16919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11186582" y="5684921"/>
                <a:ext cx="12488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8" name="墨迹 267"/>
              <p14:cNvContentPartPr/>
              <p14:nvPr/>
            </p14:nvContentPartPr>
            <p14:xfrm>
              <a:off x="11283244" y="5592921"/>
              <a:ext cx="143933" cy="148398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11283244" y="5592921"/>
                <a:ext cx="143933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69" name="墨迹 268"/>
              <p14:cNvContentPartPr/>
              <p14:nvPr/>
            </p14:nvContentPartPr>
            <p14:xfrm>
              <a:off x="11277600" y="5651082"/>
              <a:ext cx="146755" cy="140994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11277600" y="5651082"/>
                <a:ext cx="146755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0" name="墨迹 269"/>
              <p14:cNvContentPartPr/>
              <p14:nvPr/>
            </p14:nvContentPartPr>
            <p14:xfrm>
              <a:off x="11345332" y="5758238"/>
              <a:ext cx="42333" cy="53578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1345332" y="5758238"/>
                <a:ext cx="423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1" name="墨迹 270"/>
              <p14:cNvContentPartPr/>
              <p14:nvPr/>
            </p14:nvContentPartPr>
            <p14:xfrm>
              <a:off x="11458222" y="5684921"/>
              <a:ext cx="62089" cy="73317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11458222" y="5684921"/>
                <a:ext cx="620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2" name="墨迹 271"/>
              <p14:cNvContentPartPr/>
              <p14:nvPr/>
            </p14:nvContentPartPr>
            <p14:xfrm>
              <a:off x="11559822" y="5584814"/>
              <a:ext cx="135467" cy="272120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11559822" y="5584814"/>
                <a:ext cx="135467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3" name="墨迹 272"/>
              <p14:cNvContentPartPr/>
              <p14:nvPr/>
            </p14:nvContentPartPr>
            <p14:xfrm>
              <a:off x="8890000" y="6072304"/>
              <a:ext cx="56444" cy="539306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8890000" y="6072304"/>
                <a:ext cx="56444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4" name="墨迹 273"/>
              <p14:cNvContentPartPr/>
              <p14:nvPr/>
            </p14:nvContentPartPr>
            <p14:xfrm>
              <a:off x="8905169" y="6277100"/>
              <a:ext cx="210608" cy="188933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8905169" y="6277100"/>
                <a:ext cx="21060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5" name="墨迹 274"/>
              <p14:cNvContentPartPr/>
              <p14:nvPr/>
            </p14:nvContentPartPr>
            <p14:xfrm>
              <a:off x="9098844" y="6218587"/>
              <a:ext cx="139171" cy="372227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9098844" y="6218587"/>
                <a:ext cx="13917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6" name="墨迹 275"/>
              <p14:cNvContentPartPr/>
              <p14:nvPr/>
            </p14:nvContentPartPr>
            <p14:xfrm>
              <a:off x="9261475" y="6440654"/>
              <a:ext cx="142169" cy="169194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9261475" y="6440654"/>
                <a:ext cx="14216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7" name="墨迹 276"/>
              <p14:cNvContentPartPr/>
              <p14:nvPr/>
            </p14:nvContentPartPr>
            <p14:xfrm>
              <a:off x="9493955" y="6412455"/>
              <a:ext cx="150989" cy="25379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9493955" y="6412455"/>
                <a:ext cx="1509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8" name="墨迹 277"/>
              <p14:cNvContentPartPr/>
              <p14:nvPr/>
            </p14:nvContentPartPr>
            <p14:xfrm>
              <a:off x="9467144" y="6525251"/>
              <a:ext cx="190500" cy="33839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9467144" y="6525251"/>
                <a:ext cx="1905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79" name="墨迹 278"/>
              <p14:cNvContentPartPr/>
              <p14:nvPr/>
            </p14:nvContentPartPr>
            <p14:xfrm>
              <a:off x="9770533" y="6327858"/>
              <a:ext cx="79022" cy="332748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9770533" y="6327858"/>
                <a:ext cx="79022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0" name="墨迹 279"/>
              <p14:cNvContentPartPr/>
              <p14:nvPr/>
            </p14:nvContentPartPr>
            <p14:xfrm>
              <a:off x="9922933" y="6382846"/>
              <a:ext cx="101600" cy="210083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9922933" y="6382846"/>
                <a:ext cx="101600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1" name="墨迹 280"/>
              <p14:cNvContentPartPr/>
              <p14:nvPr/>
            </p14:nvContentPartPr>
            <p14:xfrm>
              <a:off x="10058400" y="6316578"/>
              <a:ext cx="129822" cy="28199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0058400" y="6316578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2" name="墨迹 281"/>
              <p14:cNvContentPartPr/>
              <p14:nvPr/>
            </p14:nvContentPartPr>
            <p14:xfrm>
              <a:off x="10168466" y="6228280"/>
              <a:ext cx="127000" cy="265953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0168466" y="6228280"/>
                <a:ext cx="127000" cy="265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3" name="墨迹 282"/>
              <p14:cNvContentPartPr/>
              <p14:nvPr/>
            </p14:nvContentPartPr>
            <p14:xfrm>
              <a:off x="10301111" y="6370861"/>
              <a:ext cx="33866" cy="44414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10301111" y="6370861"/>
                <a:ext cx="33866" cy="44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284" name="墨迹 283"/>
              <p14:cNvContentPartPr/>
              <p14:nvPr/>
            </p14:nvContentPartPr>
            <p14:xfrm>
              <a:off x="10419644" y="6262295"/>
              <a:ext cx="39511" cy="124781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10419644" y="6262295"/>
                <a:ext cx="39511" cy="124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85" name="墨迹 284"/>
              <p14:cNvContentPartPr/>
              <p14:nvPr/>
            </p14:nvContentPartPr>
            <p14:xfrm>
              <a:off x="10402711" y="6271637"/>
              <a:ext cx="155927" cy="197217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10402711" y="6271637"/>
                <a:ext cx="155927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286" name="墨迹 285"/>
              <p14:cNvContentPartPr/>
              <p14:nvPr/>
            </p14:nvContentPartPr>
            <p14:xfrm>
              <a:off x="10521244" y="6273751"/>
              <a:ext cx="141111" cy="25908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10521244" y="6273751"/>
                <a:ext cx="141111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87" name="墨迹 286"/>
              <p14:cNvContentPartPr/>
              <p14:nvPr/>
            </p14:nvContentPartPr>
            <p14:xfrm>
              <a:off x="8764411" y="3626393"/>
              <a:ext cx="232833" cy="967226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8764411" y="3626393"/>
                <a:ext cx="232833" cy="96722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1300162" y="431444"/>
              <a:ext cx="94015" cy="14751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00162" y="431444"/>
                <a:ext cx="94015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6716888" y="1347912"/>
              <a:ext cx="39512" cy="1128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16888" y="1347912"/>
                <a:ext cx="395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1333500" y="396901"/>
              <a:ext cx="71966" cy="17271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333500" y="396901"/>
                <a:ext cx="71966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墨迹 6"/>
              <p14:cNvContentPartPr/>
              <p14:nvPr/>
            </p14:nvContentPartPr>
            <p14:xfrm>
              <a:off x="1377244" y="417345"/>
              <a:ext cx="158044" cy="51604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377244" y="417345"/>
                <a:ext cx="158044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7627761" y="276350"/>
              <a:ext cx="93839" cy="22206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627761" y="276350"/>
                <a:ext cx="93839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墨迹 8"/>
              <p14:cNvContentPartPr/>
              <p14:nvPr/>
            </p14:nvContentPartPr>
            <p14:xfrm>
              <a:off x="7715955" y="315828"/>
              <a:ext cx="124178" cy="17271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715955" y="315828"/>
                <a:ext cx="12417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7832372" y="419284"/>
              <a:ext cx="120650" cy="10521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832372" y="419284"/>
                <a:ext cx="120650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墨迹 10"/>
              <p14:cNvContentPartPr/>
              <p14:nvPr/>
            </p14:nvContentPartPr>
            <p14:xfrm>
              <a:off x="7938911" y="286219"/>
              <a:ext cx="36689" cy="23546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938911" y="286219"/>
                <a:ext cx="366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7936088" y="406065"/>
              <a:ext cx="118534" cy="6767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936088" y="406065"/>
                <a:ext cx="1185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墨迹 12"/>
              <p14:cNvContentPartPr/>
              <p14:nvPr/>
            </p14:nvContentPartPr>
            <p14:xfrm>
              <a:off x="7995355" y="218366"/>
              <a:ext cx="93134" cy="56556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995355" y="218366"/>
                <a:ext cx="93134" cy="565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墨迹 13"/>
              <p14:cNvContentPartPr/>
              <p14:nvPr/>
            </p14:nvContentPartPr>
            <p14:xfrm>
              <a:off x="8121121" y="379805"/>
              <a:ext cx="133879" cy="10944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121121" y="379805"/>
                <a:ext cx="133879" cy="109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墨迹 14"/>
              <p14:cNvContentPartPr/>
              <p14:nvPr/>
            </p14:nvContentPartPr>
            <p14:xfrm>
              <a:off x="8164688" y="373636"/>
              <a:ext cx="81844" cy="21008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164688" y="373636"/>
                <a:ext cx="81844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墨迹 15"/>
              <p14:cNvContentPartPr/>
              <p14:nvPr/>
            </p14:nvContentPartPr>
            <p14:xfrm>
              <a:off x="8325555" y="366587"/>
              <a:ext cx="180622" cy="3383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325555" y="366587"/>
                <a:ext cx="1806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8373533" y="265775"/>
              <a:ext cx="81844" cy="29820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373533" y="265775"/>
                <a:ext cx="81844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8582377" y="298204"/>
              <a:ext cx="47978" cy="2009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582377" y="298204"/>
                <a:ext cx="47978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8596488" y="360947"/>
              <a:ext cx="112889" cy="5075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596488" y="360947"/>
                <a:ext cx="1128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8658577" y="216427"/>
              <a:ext cx="67734" cy="33909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658577" y="216427"/>
                <a:ext cx="67734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8703733" y="360947"/>
              <a:ext cx="242711" cy="14099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703733" y="360947"/>
                <a:ext cx="2427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9039048" y="360947"/>
              <a:ext cx="243241" cy="2255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039048" y="360947"/>
                <a:ext cx="2432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9255477" y="273530"/>
              <a:ext cx="134056" cy="10151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255477" y="273530"/>
                <a:ext cx="1340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9023350" y="468103"/>
              <a:ext cx="259644" cy="846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023350" y="468103"/>
                <a:ext cx="2596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9047338" y="492072"/>
              <a:ext cx="110772" cy="6908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047338" y="492072"/>
                <a:ext cx="110772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9445272" y="293269"/>
              <a:ext cx="150283" cy="21078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445272" y="293269"/>
                <a:ext cx="150283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9539111" y="282695"/>
              <a:ext cx="186266" cy="16637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39111" y="282695"/>
                <a:ext cx="186266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9705269" y="282695"/>
              <a:ext cx="231775" cy="21924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705269" y="282695"/>
                <a:ext cx="231775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9812866" y="202327"/>
              <a:ext cx="160866" cy="56468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812866" y="202327"/>
                <a:ext cx="160866" cy="564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9908822" y="409590"/>
              <a:ext cx="104422" cy="17130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908822" y="409590"/>
                <a:ext cx="104422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10024533" y="428625"/>
              <a:ext cx="101600" cy="2819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024533" y="428625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10086622" y="208672"/>
              <a:ext cx="163688" cy="281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086622" y="208672"/>
                <a:ext cx="1636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10143066" y="136060"/>
              <a:ext cx="56444" cy="17976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143066" y="136060"/>
                <a:ext cx="56444" cy="179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10222088" y="406065"/>
              <a:ext cx="166512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222088" y="406065"/>
                <a:ext cx="16651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10264422" y="298909"/>
              <a:ext cx="76200" cy="24251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264422" y="298909"/>
                <a:ext cx="762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10457392" y="306488"/>
              <a:ext cx="300919" cy="18593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457392" y="306488"/>
                <a:ext cx="300919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10693400" y="286219"/>
              <a:ext cx="98777" cy="40465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693400" y="286219"/>
                <a:ext cx="98777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10865555" y="253791"/>
              <a:ext cx="152400" cy="2819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865555" y="253791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7515225" y="1053233"/>
              <a:ext cx="116063" cy="22629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515225" y="1053233"/>
                <a:ext cx="116063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7580488" y="1088481"/>
              <a:ext cx="223662" cy="13958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580488" y="1088481"/>
                <a:ext cx="223662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7794977" y="1135538"/>
              <a:ext cx="183445" cy="12566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794977" y="1135538"/>
                <a:ext cx="183445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7957255" y="1060282"/>
              <a:ext cx="145345" cy="19351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957255" y="1060282"/>
                <a:ext cx="14534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8023577" y="980268"/>
              <a:ext cx="104423" cy="5199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023577" y="980268"/>
                <a:ext cx="104423" cy="519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8080022" y="1156335"/>
              <a:ext cx="102305" cy="19721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080022" y="1156335"/>
                <a:ext cx="102305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8156222" y="1161799"/>
              <a:ext cx="118533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156222" y="1161799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8223955" y="958766"/>
              <a:ext cx="180622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223955" y="958766"/>
                <a:ext cx="1806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8314266" y="880514"/>
              <a:ext cx="28222" cy="17412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314266" y="880514"/>
                <a:ext cx="28222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8431036" y="1133600"/>
              <a:ext cx="168275" cy="1127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431036" y="1133600"/>
                <a:ext cx="1682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8506177" y="1051470"/>
              <a:ext cx="62089" cy="24568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506177" y="1051470"/>
                <a:ext cx="62089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8686800" y="1064865"/>
              <a:ext cx="62088" cy="18893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686800" y="1064865"/>
                <a:ext cx="6208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8737600" y="1118619"/>
              <a:ext cx="79022" cy="3754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737600" y="1118619"/>
                <a:ext cx="79022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8764058" y="984145"/>
              <a:ext cx="340431" cy="34684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764058" y="984145"/>
                <a:ext cx="340431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9155288" y="1125140"/>
              <a:ext cx="266700" cy="3101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155288" y="1125140"/>
                <a:ext cx="2667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9375422" y="1037723"/>
              <a:ext cx="122061" cy="10997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375422" y="1037723"/>
                <a:ext cx="122061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151937" y="1206917"/>
              <a:ext cx="248885" cy="1410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151937" y="1206917"/>
                <a:ext cx="24888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9191096" y="1225247"/>
              <a:ext cx="110948" cy="10010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191096" y="1225247"/>
                <a:ext cx="110948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9565569" y="1036313"/>
              <a:ext cx="140406" cy="27740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565569" y="1036313"/>
                <a:ext cx="140406" cy="277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9691511" y="1046183"/>
              <a:ext cx="195262" cy="16566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691511" y="1046183"/>
                <a:ext cx="195262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9826977" y="1040014"/>
              <a:ext cx="254000" cy="23229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826977" y="1040014"/>
                <a:ext cx="254000" cy="232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9987844" y="963701"/>
              <a:ext cx="138288" cy="53930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987844" y="963701"/>
                <a:ext cx="138288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10120488" y="1084957"/>
              <a:ext cx="139700" cy="21431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120488" y="1084957"/>
                <a:ext cx="13970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10248900" y="868529"/>
              <a:ext cx="131233" cy="14522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248900" y="868529"/>
                <a:ext cx="13123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10368844" y="896728"/>
              <a:ext cx="129823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368844" y="896728"/>
                <a:ext cx="1298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10416822" y="842269"/>
              <a:ext cx="36689" cy="18135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416822" y="842269"/>
                <a:ext cx="36689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10464800" y="1144879"/>
              <a:ext cx="191911" cy="1128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464800" y="1144879"/>
                <a:ext cx="19191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10521244" y="1070857"/>
              <a:ext cx="90311" cy="20937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521244" y="1070857"/>
                <a:ext cx="90311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10728677" y="1043363"/>
              <a:ext cx="317500" cy="17659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728677" y="1043363"/>
                <a:ext cx="31750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10995377" y="1002122"/>
              <a:ext cx="73377" cy="45858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995377" y="1002122"/>
                <a:ext cx="73377" cy="458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11125200" y="1022214"/>
              <a:ext cx="163688" cy="2960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125200" y="1022214"/>
                <a:ext cx="163688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1566333" y="569620"/>
              <a:ext cx="163689" cy="112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566333" y="569620"/>
                <a:ext cx="1636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1597377" y="494540"/>
              <a:ext cx="50800" cy="27247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597377" y="494540"/>
                <a:ext cx="50800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1803400" y="483260"/>
              <a:ext cx="19755" cy="19351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803400" y="483260"/>
                <a:ext cx="19755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1817511" y="537191"/>
              <a:ext cx="73377" cy="3806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817511" y="537191"/>
                <a:ext cx="73377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1888066" y="403245"/>
              <a:ext cx="19756" cy="39478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888066" y="403245"/>
                <a:ext cx="19756" cy="394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1913466" y="569620"/>
              <a:ext cx="282222" cy="12213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913466" y="569620"/>
                <a:ext cx="2822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2292350" y="538601"/>
              <a:ext cx="222250" cy="2344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2292350" y="538601"/>
                <a:ext cx="222250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2477205" y="469513"/>
              <a:ext cx="133350" cy="6062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477205" y="469513"/>
                <a:ext cx="133350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2306813" y="609098"/>
              <a:ext cx="236009" cy="1692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306813" y="609098"/>
                <a:ext cx="23600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2323747" y="642937"/>
              <a:ext cx="86430" cy="8741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2323747" y="642937"/>
                <a:ext cx="8643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2762955" y="466341"/>
              <a:ext cx="8467" cy="23863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2762955" y="466341"/>
                <a:ext cx="8467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2788355" y="563980"/>
              <a:ext cx="110067" cy="36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788355" y="563980"/>
                <a:ext cx="110067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2892777" y="427920"/>
              <a:ext cx="19756" cy="28269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2892777" y="427920"/>
                <a:ext cx="19756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2952044" y="402364"/>
              <a:ext cx="79022" cy="11085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952044" y="402364"/>
                <a:ext cx="79022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3005666" y="368525"/>
              <a:ext cx="166511" cy="53102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005666" y="368525"/>
                <a:ext cx="166511" cy="531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3200400" y="383506"/>
              <a:ext cx="155222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3200400" y="383506"/>
                <a:ext cx="1552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3248377" y="307369"/>
              <a:ext cx="53623" cy="22277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248377" y="307369"/>
                <a:ext cx="53623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3274483" y="559750"/>
              <a:ext cx="206022" cy="2678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274483" y="559750"/>
                <a:ext cx="20602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3361266" y="489076"/>
              <a:ext cx="47978" cy="25819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361266" y="489076"/>
                <a:ext cx="47978" cy="258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3539066" y="462463"/>
              <a:ext cx="239889" cy="18770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539066" y="462463"/>
                <a:ext cx="239889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3756377" y="432149"/>
              <a:ext cx="53623" cy="39972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756377" y="432149"/>
                <a:ext cx="53623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3889022" y="434264"/>
              <a:ext cx="174978" cy="3947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889022" y="434264"/>
                <a:ext cx="1749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1148644" y="1285170"/>
              <a:ext cx="25400" cy="18963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48644" y="1285170"/>
                <a:ext cx="25400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1140177" y="1370472"/>
              <a:ext cx="135467" cy="6203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40177" y="1370472"/>
                <a:ext cx="1354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1264355" y="1225775"/>
              <a:ext cx="16933" cy="25467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264355" y="1225775"/>
                <a:ext cx="16933" cy="254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1332088" y="1180657"/>
              <a:ext cx="79023" cy="11931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332088" y="1180657"/>
                <a:ext cx="79023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1411111" y="1160036"/>
              <a:ext cx="124177" cy="53472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411111" y="1160036"/>
                <a:ext cx="124177" cy="534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1586088" y="1156159"/>
              <a:ext cx="138289" cy="225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586088" y="1156159"/>
                <a:ext cx="1382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1689981" y="1319713"/>
              <a:ext cx="51330" cy="3947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689981" y="1319713"/>
                <a:ext cx="5133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1642533" y="1096941"/>
              <a:ext cx="22578" cy="20021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642533" y="1096941"/>
                <a:ext cx="2257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1690511" y="1330993"/>
              <a:ext cx="228600" cy="3383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690511" y="1330993"/>
                <a:ext cx="228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1813806" y="1232296"/>
              <a:ext cx="31927" cy="22277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813806" y="1232296"/>
                <a:ext cx="31927" cy="222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2006600" y="1206917"/>
              <a:ext cx="19755" cy="20303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006600" y="1206917"/>
                <a:ext cx="1975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2003777" y="1268955"/>
              <a:ext cx="112889" cy="9587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003777" y="1268955"/>
                <a:ext cx="112889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2094088" y="1171316"/>
              <a:ext cx="276578" cy="313362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094088" y="1171316"/>
                <a:ext cx="276578" cy="313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2460977" y="1240756"/>
              <a:ext cx="248356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2460977" y="1240756"/>
                <a:ext cx="248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2669116" y="1167439"/>
              <a:ext cx="107950" cy="6767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2669116" y="1167439"/>
                <a:ext cx="10795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2442280" y="1366242"/>
              <a:ext cx="244475" cy="986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2442280" y="1366242"/>
                <a:ext cx="244475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2493256" y="1404310"/>
              <a:ext cx="91899" cy="451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2493256" y="1404310"/>
                <a:ext cx="9189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2836333" y="1200220"/>
              <a:ext cx="14111" cy="20691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2836333" y="1200220"/>
                <a:ext cx="14111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2833511" y="1257676"/>
              <a:ext cx="129822" cy="62037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2833511" y="1257676"/>
                <a:ext cx="129822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2944988" y="1145408"/>
              <a:ext cx="167923" cy="236343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2944988" y="1145408"/>
                <a:ext cx="167923" cy="236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3089451" y="1119500"/>
              <a:ext cx="57326" cy="12689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089451" y="1119500"/>
                <a:ext cx="5732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3104444" y="1096412"/>
              <a:ext cx="191911" cy="57578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104444" y="1096412"/>
                <a:ext cx="191911" cy="575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3314170" y="1032083"/>
              <a:ext cx="140230" cy="13958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3314170" y="1032083"/>
                <a:ext cx="140230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3414888" y="1094121"/>
              <a:ext cx="124178" cy="2255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414888" y="1094121"/>
                <a:ext cx="1241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3468511" y="1017455"/>
              <a:ext cx="36689" cy="17536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3468511" y="1017455"/>
                <a:ext cx="36689" cy="175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3499555" y="1212557"/>
              <a:ext cx="189089" cy="3947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3499555" y="1212557"/>
                <a:ext cx="1890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3587044" y="1147347"/>
              <a:ext cx="59267" cy="20056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3587044" y="1147347"/>
                <a:ext cx="59267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3735563" y="1112451"/>
              <a:ext cx="215548" cy="36517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3735563" y="1112451"/>
                <a:ext cx="21554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4030133" y="1082842"/>
              <a:ext cx="191911" cy="1691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030133" y="1082842"/>
                <a:ext cx="191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784577" y="489429"/>
              <a:ext cx="186267" cy="117431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84577" y="489429"/>
                <a:ext cx="186267" cy="117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1023055" y="2203047"/>
              <a:ext cx="55033" cy="52943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23055" y="2203047"/>
                <a:ext cx="55033" cy="5294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1066800" y="2396916"/>
              <a:ext cx="146755" cy="21149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66800" y="2396916"/>
                <a:ext cx="146755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1253066" y="2394801"/>
              <a:ext cx="101600" cy="25590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253066" y="2394801"/>
                <a:ext cx="101600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1439333" y="2559765"/>
              <a:ext cx="5644" cy="11914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439333" y="2559765"/>
                <a:ext cx="564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1580444" y="2239001"/>
              <a:ext cx="28222" cy="41452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580444" y="2239001"/>
                <a:ext cx="28222" cy="4145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1636888" y="2379291"/>
              <a:ext cx="127000" cy="18681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636888" y="2379291"/>
                <a:ext cx="127000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1820333" y="2334878"/>
              <a:ext cx="104422" cy="28481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820333" y="2334878"/>
                <a:ext cx="1044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1964795" y="2481513"/>
              <a:ext cx="134938" cy="13958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964795" y="2481513"/>
                <a:ext cx="134938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2122311" y="2346157"/>
              <a:ext cx="183444" cy="2819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2122311" y="2346157"/>
                <a:ext cx="1834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2131836" y="2470233"/>
              <a:ext cx="210608" cy="1128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2131836" y="2470233"/>
                <a:ext cx="21060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2519362" y="2394096"/>
              <a:ext cx="2075215" cy="7331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2519362" y="2394096"/>
                <a:ext cx="2075215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2806700" y="1923172"/>
              <a:ext cx="246944" cy="37028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2806700" y="1923172"/>
                <a:ext cx="246944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3050822" y="2114925"/>
              <a:ext cx="31044" cy="191754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3050822" y="2114925"/>
                <a:ext cx="310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3064933" y="2165684"/>
              <a:ext cx="79022" cy="2255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3064933" y="2165684"/>
                <a:ext cx="7902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3112205" y="2083907"/>
              <a:ext cx="136172" cy="20955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3112205" y="2083907"/>
                <a:ext cx="136172" cy="209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3255080" y="2058527"/>
              <a:ext cx="49742" cy="8741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3255080" y="2058527"/>
                <a:ext cx="4974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3296355" y="2048658"/>
              <a:ext cx="122238" cy="435675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3296355" y="2048658"/>
                <a:ext cx="122238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3441876" y="2003539"/>
              <a:ext cx="116946" cy="109976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3441876" y="2003539"/>
                <a:ext cx="116946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3556000" y="2024689"/>
              <a:ext cx="115711" cy="2819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3556000" y="2024689"/>
                <a:ext cx="1157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3603977" y="1965471"/>
              <a:ext cx="36689" cy="15227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3603977" y="1965471"/>
                <a:ext cx="3668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3826933" y="2131845"/>
              <a:ext cx="22578" cy="2819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3826933" y="2131845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3959048" y="1998604"/>
              <a:ext cx="178329" cy="25167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3959048" y="1998604"/>
                <a:ext cx="178329" cy="251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4174066" y="1832935"/>
              <a:ext cx="104422" cy="16778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174066" y="1832935"/>
                <a:ext cx="104422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4235450" y="2035968"/>
              <a:ext cx="99483" cy="184175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235450" y="2035968"/>
                <a:ext cx="9948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4318000" y="2084964"/>
              <a:ext cx="169333" cy="29785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318000" y="2084964"/>
                <a:ext cx="169333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4504266" y="2114925"/>
              <a:ext cx="79022" cy="1692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504266" y="2114925"/>
                <a:ext cx="790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4521200" y="2024689"/>
              <a:ext cx="146755" cy="30172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521200" y="2024689"/>
                <a:ext cx="146755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3228622" y="2594309"/>
              <a:ext cx="197555" cy="29890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3228622" y="2594309"/>
                <a:ext cx="19755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3567288" y="2656347"/>
              <a:ext cx="53623" cy="10715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3567288" y="2656347"/>
                <a:ext cx="53623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3620911" y="2654232"/>
              <a:ext cx="145697" cy="509697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3620911" y="2654232"/>
                <a:ext cx="145697" cy="509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4737629" y="2346157"/>
              <a:ext cx="159808" cy="2256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737629" y="2346157"/>
                <a:ext cx="15980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4690709" y="2453314"/>
              <a:ext cx="149402" cy="4229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690709" y="2453314"/>
                <a:ext cx="14940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5006622" y="2213622"/>
              <a:ext cx="90311" cy="36376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006622" y="2213622"/>
                <a:ext cx="9031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5132740" y="2284648"/>
              <a:ext cx="142699" cy="24356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132740" y="2284648"/>
                <a:ext cx="142699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5309658" y="2171324"/>
              <a:ext cx="168275" cy="5075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309658" y="2171324"/>
                <a:ext cx="16827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5475111" y="2102941"/>
              <a:ext cx="33866" cy="18681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475111" y="2102941"/>
                <a:ext cx="3386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5568244" y="2071922"/>
              <a:ext cx="53622" cy="18117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568244" y="2071922"/>
                <a:ext cx="53622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5638800" y="2188243"/>
              <a:ext cx="16933" cy="78957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638800" y="2188243"/>
                <a:ext cx="169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5694538" y="2083730"/>
              <a:ext cx="88194" cy="14205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694538" y="2083730"/>
                <a:ext cx="88194" cy="1420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5842000" y="2047248"/>
              <a:ext cx="172155" cy="16919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842000" y="2047248"/>
                <a:ext cx="1721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5384800" y="3643312"/>
              <a:ext cx="56444" cy="2255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384800" y="3643312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3184877" y="2484333"/>
              <a:ext cx="639234" cy="44554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184877" y="2484333"/>
                <a:ext cx="63923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2769658" y="1872414"/>
              <a:ext cx="659342" cy="445544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769658" y="1872414"/>
                <a:ext cx="659342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1253066" y="3449444"/>
              <a:ext cx="146756" cy="25026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253066" y="3449444"/>
                <a:ext cx="146756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1540933" y="3438517"/>
              <a:ext cx="50800" cy="21043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540933" y="3438517"/>
                <a:ext cx="50800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1636888" y="3421597"/>
              <a:ext cx="225778" cy="39936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636888" y="3421597"/>
                <a:ext cx="225778" cy="399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1913466" y="3458609"/>
              <a:ext cx="118534" cy="32428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913466" y="3458609"/>
                <a:ext cx="118534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2018594" y="3344402"/>
              <a:ext cx="120650" cy="34120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2018594" y="3344402"/>
                <a:ext cx="120650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2173111" y="3492447"/>
              <a:ext cx="162277" cy="3806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2173111" y="3492447"/>
                <a:ext cx="162277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2142772" y="3615113"/>
              <a:ext cx="188383" cy="1410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2142772" y="3615113"/>
                <a:ext cx="18838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2396066" y="3376126"/>
              <a:ext cx="93134" cy="41946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2396066" y="3376126"/>
                <a:ext cx="93134" cy="419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2545644" y="3457375"/>
              <a:ext cx="118533" cy="193692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2545644" y="3457375"/>
                <a:ext cx="118533" cy="193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2714977" y="3364142"/>
              <a:ext cx="169334" cy="4229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2714977" y="3364142"/>
                <a:ext cx="16933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2825044" y="3266150"/>
              <a:ext cx="98778" cy="22488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2825044" y="3266150"/>
                <a:ext cx="98778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2912533" y="3266855"/>
              <a:ext cx="87489" cy="2678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912533" y="3266855"/>
                <a:ext cx="8748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2980266" y="3378241"/>
              <a:ext cx="45156" cy="6767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2980266" y="3378241"/>
                <a:ext cx="451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3098800" y="3202702"/>
              <a:ext cx="112888" cy="224183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3098800" y="3202702"/>
                <a:ext cx="112888" cy="224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3268133" y="3263683"/>
              <a:ext cx="28222" cy="295032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3268133" y="3263683"/>
                <a:ext cx="28222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1457677" y="4111416"/>
              <a:ext cx="126471" cy="36376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457677" y="4111416"/>
                <a:ext cx="12647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1636888" y="4105776"/>
              <a:ext cx="158045" cy="257492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636888" y="4105776"/>
                <a:ext cx="158045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1800577" y="4044090"/>
              <a:ext cx="16934" cy="467751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800577" y="4044090"/>
                <a:ext cx="16934" cy="4677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3" name="墨迹 182"/>
              <p14:cNvContentPartPr/>
              <p14:nvPr/>
            </p14:nvContentPartPr>
            <p14:xfrm>
              <a:off x="1976261" y="4173454"/>
              <a:ext cx="188383" cy="2537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976261" y="4173454"/>
                <a:ext cx="1883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4" name="墨迹 183"/>
              <p14:cNvContentPartPr/>
              <p14:nvPr/>
            </p14:nvContentPartPr>
            <p14:xfrm>
              <a:off x="1909762" y="4280610"/>
              <a:ext cx="240771" cy="2537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909762" y="4280610"/>
                <a:ext cx="24077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5" name="墨迹 184"/>
              <p14:cNvContentPartPr/>
              <p14:nvPr/>
            </p14:nvContentPartPr>
            <p14:xfrm>
              <a:off x="2377722" y="4043738"/>
              <a:ext cx="134055" cy="269301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377722" y="4043738"/>
                <a:ext cx="134055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6" name="墨迹 185"/>
              <p14:cNvContentPartPr/>
              <p14:nvPr/>
            </p14:nvContentPartPr>
            <p14:xfrm>
              <a:off x="2551288" y="4196013"/>
              <a:ext cx="47978" cy="78957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2551288" y="4196013"/>
                <a:ext cx="479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7" name="墨迹 186"/>
              <p14:cNvContentPartPr/>
              <p14:nvPr/>
            </p14:nvContentPartPr>
            <p14:xfrm>
              <a:off x="2686755" y="3977470"/>
              <a:ext cx="88900" cy="317944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2686755" y="3977470"/>
                <a:ext cx="88900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8" name="墨迹 187"/>
              <p14:cNvContentPartPr/>
              <p14:nvPr/>
            </p14:nvContentPartPr>
            <p14:xfrm>
              <a:off x="2816577" y="3933233"/>
              <a:ext cx="180623" cy="787281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816577" y="3933233"/>
                <a:ext cx="180623" cy="787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9" name="墨迹 188"/>
              <p14:cNvContentPartPr/>
              <p14:nvPr/>
            </p14:nvContentPartPr>
            <p14:xfrm>
              <a:off x="795866" y="5115301"/>
              <a:ext cx="28222" cy="358127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95866" y="5115301"/>
                <a:ext cx="282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0" name="墨迹 189"/>
              <p14:cNvContentPartPr/>
              <p14:nvPr/>
            </p14:nvContentPartPr>
            <p14:xfrm>
              <a:off x="767644" y="5115301"/>
              <a:ext cx="218017" cy="414525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67644" y="5115301"/>
                <a:ext cx="218017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1" name="墨迹 190"/>
              <p14:cNvContentPartPr/>
              <p14:nvPr/>
            </p14:nvContentPartPr>
            <p14:xfrm>
              <a:off x="1332088" y="5072121"/>
              <a:ext cx="273756" cy="368173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332088" y="5072121"/>
                <a:ext cx="273756" cy="368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2" name="墨迹 191"/>
              <p14:cNvContentPartPr/>
              <p14:nvPr/>
            </p14:nvContentPartPr>
            <p14:xfrm>
              <a:off x="1636888" y="5087101"/>
              <a:ext cx="81845" cy="281285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636888" y="5087101"/>
                <a:ext cx="81845" cy="281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3" name="墨迹 192"/>
              <p14:cNvContentPartPr/>
              <p14:nvPr/>
            </p14:nvContentPartPr>
            <p14:xfrm>
              <a:off x="1715911" y="4987700"/>
              <a:ext cx="174977" cy="401131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715911" y="4987700"/>
                <a:ext cx="174977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4" name="墨迹 193"/>
              <p14:cNvContentPartPr/>
              <p14:nvPr/>
            </p14:nvContentPartPr>
            <p14:xfrm>
              <a:off x="1789288" y="5295774"/>
              <a:ext cx="222956" cy="11843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1789288" y="5295774"/>
                <a:ext cx="222956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5" name="墨迹 194"/>
              <p14:cNvContentPartPr/>
              <p14:nvPr/>
            </p14:nvContentPartPr>
            <p14:xfrm>
              <a:off x="2093383" y="4895348"/>
              <a:ext cx="342194" cy="268772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093383" y="4895348"/>
                <a:ext cx="342194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6" name="墨迹 195"/>
              <p14:cNvContentPartPr/>
              <p14:nvPr/>
            </p14:nvContentPartPr>
            <p14:xfrm>
              <a:off x="2135540" y="4960206"/>
              <a:ext cx="173037" cy="329928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135540" y="4960206"/>
                <a:ext cx="173037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7" name="墨迹 196"/>
              <p14:cNvContentPartPr/>
              <p14:nvPr/>
            </p14:nvContentPartPr>
            <p14:xfrm>
              <a:off x="2203450" y="5205537"/>
              <a:ext cx="26105" cy="16901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203450" y="5205537"/>
                <a:ext cx="26105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8" name="墨迹 197"/>
              <p14:cNvContentPartPr/>
              <p14:nvPr/>
            </p14:nvContentPartPr>
            <p14:xfrm>
              <a:off x="2270477" y="5154779"/>
              <a:ext cx="83256" cy="228941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270477" y="5154779"/>
                <a:ext cx="83256" cy="228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9" name="墨迹 198"/>
              <p14:cNvContentPartPr/>
              <p14:nvPr/>
            </p14:nvContentPartPr>
            <p14:xfrm>
              <a:off x="2421466" y="5087630"/>
              <a:ext cx="39511" cy="25608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421466" y="5087630"/>
                <a:ext cx="39511" cy="256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0" name="墨迹 199"/>
              <p14:cNvContentPartPr/>
              <p14:nvPr/>
            </p14:nvContentPartPr>
            <p14:xfrm>
              <a:off x="2528711" y="4985585"/>
              <a:ext cx="169333" cy="44342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2528711" y="4985585"/>
                <a:ext cx="169333" cy="443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1" name="墨迹 200"/>
              <p14:cNvContentPartPr/>
              <p14:nvPr/>
            </p14:nvContentPartPr>
            <p14:xfrm>
              <a:off x="2409119" y="5039163"/>
              <a:ext cx="223308" cy="345438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2409119" y="5039163"/>
                <a:ext cx="223308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2" name="墨迹 201"/>
              <p14:cNvContentPartPr/>
              <p14:nvPr/>
            </p14:nvContentPartPr>
            <p14:xfrm>
              <a:off x="2923822" y="5199898"/>
              <a:ext cx="28222" cy="42298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2923822" y="5199898"/>
                <a:ext cx="2822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3" name="墨迹 202"/>
              <p14:cNvContentPartPr/>
              <p14:nvPr/>
            </p14:nvContentPartPr>
            <p14:xfrm>
              <a:off x="2870905" y="5307054"/>
              <a:ext cx="55739" cy="2255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2870905" y="5307054"/>
                <a:ext cx="5573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4" name="墨迹 203"/>
              <p14:cNvContentPartPr/>
              <p14:nvPr/>
            </p14:nvContentPartPr>
            <p14:xfrm>
              <a:off x="3646311" y="4884069"/>
              <a:ext cx="259644" cy="39337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646311" y="4884069"/>
                <a:ext cx="259644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5" name="墨迹 204"/>
              <p14:cNvContentPartPr/>
              <p14:nvPr/>
            </p14:nvContentPartPr>
            <p14:xfrm>
              <a:off x="3864327" y="5111599"/>
              <a:ext cx="81139" cy="7419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3864327" y="5111599"/>
                <a:ext cx="81139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6" name="墨迹 205"/>
              <p14:cNvContentPartPr/>
              <p14:nvPr/>
            </p14:nvContentPartPr>
            <p14:xfrm>
              <a:off x="3886200" y="5051500"/>
              <a:ext cx="187148" cy="562923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3886200" y="5051500"/>
                <a:ext cx="187148" cy="562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7" name="墨迹 206"/>
              <p14:cNvContentPartPr/>
              <p14:nvPr/>
            </p14:nvContentPartPr>
            <p14:xfrm>
              <a:off x="4063118" y="5137860"/>
              <a:ext cx="156986" cy="2537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4063118" y="5137860"/>
                <a:ext cx="15698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8" name="墨迹 207"/>
              <p14:cNvContentPartPr/>
              <p14:nvPr/>
            </p14:nvContentPartPr>
            <p14:xfrm>
              <a:off x="4040011" y="5225277"/>
              <a:ext cx="215900" cy="282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4040011" y="5225277"/>
                <a:ext cx="215900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9" name="墨迹 208"/>
              <p14:cNvContentPartPr/>
              <p14:nvPr/>
            </p14:nvContentPartPr>
            <p14:xfrm>
              <a:off x="4301066" y="5051500"/>
              <a:ext cx="50800" cy="238634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4301066" y="5051500"/>
                <a:ext cx="50800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0" name="墨迹 209"/>
              <p14:cNvContentPartPr/>
              <p14:nvPr/>
            </p14:nvContentPartPr>
            <p14:xfrm>
              <a:off x="4397022" y="5087101"/>
              <a:ext cx="116593" cy="163555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4397022" y="5087101"/>
                <a:ext cx="116593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1" name="墨迹 210"/>
              <p14:cNvContentPartPr/>
              <p14:nvPr/>
            </p14:nvContentPartPr>
            <p14:xfrm>
              <a:off x="4519612" y="5025064"/>
              <a:ext cx="108832" cy="2819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4519612" y="5025064"/>
                <a:ext cx="10883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2" name="墨迹 211"/>
              <p14:cNvContentPartPr/>
              <p14:nvPr/>
            </p14:nvContentPartPr>
            <p14:xfrm>
              <a:off x="4611511" y="4895348"/>
              <a:ext cx="121708" cy="23969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4611511" y="4895348"/>
                <a:ext cx="12170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3" name="墨迹 212"/>
              <p14:cNvContentPartPr/>
              <p14:nvPr/>
            </p14:nvContentPartPr>
            <p14:xfrm>
              <a:off x="4779433" y="4882835"/>
              <a:ext cx="280811" cy="379100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4779433" y="4882835"/>
                <a:ext cx="280811" cy="379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4" name="墨迹 213"/>
              <p14:cNvContentPartPr/>
              <p14:nvPr/>
            </p14:nvContentPartPr>
            <p14:xfrm>
              <a:off x="1840088" y="5668001"/>
              <a:ext cx="258234" cy="389147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1840088" y="5668001"/>
                <a:ext cx="258234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5" name="墨迹 214"/>
              <p14:cNvContentPartPr/>
              <p14:nvPr/>
            </p14:nvContentPartPr>
            <p14:xfrm>
              <a:off x="2098322" y="5825916"/>
              <a:ext cx="289278" cy="468103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2098322" y="5825916"/>
                <a:ext cx="289278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6" name="墨迹 215"/>
              <p14:cNvContentPartPr/>
              <p14:nvPr/>
            </p14:nvContentPartPr>
            <p14:xfrm>
              <a:off x="2406826" y="5786437"/>
              <a:ext cx="102129" cy="3383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2406826" y="5786437"/>
                <a:ext cx="1021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7" name="墨迹 216"/>
              <p14:cNvContentPartPr/>
              <p14:nvPr/>
            </p14:nvContentPartPr>
            <p14:xfrm>
              <a:off x="2455333" y="5722284"/>
              <a:ext cx="16933" cy="207967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2455333" y="5722284"/>
                <a:ext cx="16933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8" name="墨迹 217"/>
              <p14:cNvContentPartPr/>
              <p14:nvPr/>
            </p14:nvContentPartPr>
            <p14:xfrm>
              <a:off x="2731911" y="5820276"/>
              <a:ext cx="206022" cy="33838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2731911" y="5820276"/>
                <a:ext cx="20602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9" name="墨迹 218"/>
              <p14:cNvContentPartPr/>
              <p14:nvPr/>
            </p14:nvContentPartPr>
            <p14:xfrm>
              <a:off x="2694516" y="5949991"/>
              <a:ext cx="212372" cy="1127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2694516" y="5949991"/>
                <a:ext cx="21237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0" name="墨迹 219"/>
              <p14:cNvContentPartPr/>
              <p14:nvPr/>
            </p14:nvContentPartPr>
            <p14:xfrm>
              <a:off x="3014133" y="5749073"/>
              <a:ext cx="90311" cy="305255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014133" y="5749073"/>
                <a:ext cx="90311" cy="305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1" name="墨迹 220"/>
              <p14:cNvContentPartPr/>
              <p14:nvPr/>
            </p14:nvContentPartPr>
            <p14:xfrm>
              <a:off x="3138311" y="5793486"/>
              <a:ext cx="129822" cy="195984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3138311" y="5793486"/>
                <a:ext cx="129822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2" name="墨迹 221"/>
              <p14:cNvContentPartPr/>
              <p14:nvPr/>
            </p14:nvContentPartPr>
            <p14:xfrm>
              <a:off x="3313288" y="5684921"/>
              <a:ext cx="121356" cy="22559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3313288" y="5684921"/>
                <a:ext cx="1213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3" name="墨迹 222"/>
              <p14:cNvContentPartPr/>
              <p14:nvPr/>
            </p14:nvContentPartPr>
            <p14:xfrm>
              <a:off x="3355622" y="5591335"/>
              <a:ext cx="127000" cy="198803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3355622" y="5591335"/>
                <a:ext cx="127000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4" name="墨迹 223"/>
              <p14:cNvContentPartPr/>
              <p14:nvPr/>
            </p14:nvContentPartPr>
            <p14:xfrm>
              <a:off x="3437466" y="5584814"/>
              <a:ext cx="129822" cy="43708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3437466" y="5584814"/>
                <a:ext cx="12982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5" name="墨迹 224"/>
              <p14:cNvContentPartPr/>
              <p14:nvPr/>
            </p14:nvContentPartPr>
            <p14:xfrm>
              <a:off x="3541359" y="5690560"/>
              <a:ext cx="42863" cy="5639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3541359" y="5690560"/>
                <a:ext cx="4286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6" name="墨迹 225"/>
              <p14:cNvContentPartPr/>
              <p14:nvPr/>
            </p14:nvContentPartPr>
            <p14:xfrm>
              <a:off x="3623733" y="5656722"/>
              <a:ext cx="71437" cy="87416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3623733" y="5656722"/>
                <a:ext cx="71437" cy="87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7" name="墨迹 226"/>
              <p14:cNvContentPartPr/>
              <p14:nvPr/>
            </p14:nvContentPartPr>
            <p14:xfrm>
              <a:off x="3725333" y="5559082"/>
              <a:ext cx="22578" cy="326052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725333" y="5559082"/>
                <a:ext cx="22578" cy="326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8" name="墨迹 227"/>
              <p14:cNvContentPartPr/>
              <p14:nvPr/>
            </p14:nvContentPartPr>
            <p14:xfrm>
              <a:off x="4410604" y="5653902"/>
              <a:ext cx="302507" cy="279875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4410604" y="5653902"/>
                <a:ext cx="302507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9" name="墨迹 228"/>
              <p14:cNvContentPartPr/>
              <p14:nvPr/>
            </p14:nvContentPartPr>
            <p14:xfrm>
              <a:off x="4730044" y="5532646"/>
              <a:ext cx="304800" cy="447659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4730044" y="5532646"/>
                <a:ext cx="304800" cy="447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30" name="墨迹 229"/>
              <p14:cNvContentPartPr/>
              <p14:nvPr/>
            </p14:nvContentPartPr>
            <p14:xfrm>
              <a:off x="5729111" y="3224204"/>
              <a:ext cx="191911" cy="309519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5729111" y="3224204"/>
                <a:ext cx="191911" cy="3095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31" name="墨迹 230"/>
              <p14:cNvContentPartPr/>
              <p14:nvPr/>
            </p14:nvContentPartPr>
            <p14:xfrm>
              <a:off x="5932311" y="2972176"/>
              <a:ext cx="8466" cy="1691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5932311" y="2972176"/>
                <a:ext cx="84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2" name="墨迹 231"/>
              <p14:cNvContentPartPr/>
              <p14:nvPr/>
            </p14:nvContentPartPr>
            <p14:xfrm>
              <a:off x="5963002" y="2645067"/>
              <a:ext cx="6203598" cy="236872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5963002" y="2645067"/>
                <a:ext cx="620359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3" name="墨迹 232"/>
              <p14:cNvContentPartPr/>
              <p14:nvPr/>
            </p14:nvContentPartPr>
            <p14:xfrm>
              <a:off x="6559021" y="3083385"/>
              <a:ext cx="346956" cy="512870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6559021" y="3083385"/>
                <a:ext cx="346956" cy="512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4" name="墨迹 233"/>
              <p14:cNvContentPartPr/>
              <p14:nvPr/>
            </p14:nvContentPartPr>
            <p14:xfrm>
              <a:off x="6869288" y="3265445"/>
              <a:ext cx="135467" cy="101517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6869288" y="3265445"/>
                <a:ext cx="135467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5" name="墨迹 234"/>
              <p14:cNvContentPartPr/>
              <p14:nvPr/>
            </p14:nvContentPartPr>
            <p14:xfrm>
              <a:off x="6872111" y="3101891"/>
              <a:ext cx="237419" cy="600639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6872111" y="3101891"/>
                <a:ext cx="237419" cy="600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6" name="墨迹 235"/>
              <p14:cNvContentPartPr/>
              <p14:nvPr/>
            </p14:nvContentPartPr>
            <p14:xfrm>
              <a:off x="7005108" y="3333123"/>
              <a:ext cx="140759" cy="129715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005108" y="3333123"/>
                <a:ext cx="140759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7" name="墨迹 236"/>
              <p14:cNvContentPartPr/>
              <p14:nvPr/>
            </p14:nvContentPartPr>
            <p14:xfrm>
              <a:off x="7202311" y="3041792"/>
              <a:ext cx="174978" cy="71379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7202311" y="3041792"/>
                <a:ext cx="174978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8" name="墨迹 237"/>
              <p14:cNvContentPartPr/>
              <p14:nvPr/>
            </p14:nvContentPartPr>
            <p14:xfrm>
              <a:off x="7275688" y="2976405"/>
              <a:ext cx="56444" cy="193164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7275688" y="2976405"/>
                <a:ext cx="56444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9" name="墨迹 238"/>
              <p14:cNvContentPartPr/>
              <p14:nvPr/>
            </p14:nvContentPartPr>
            <p14:xfrm>
              <a:off x="7310261" y="3248526"/>
              <a:ext cx="172332" cy="16919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7310261" y="3248526"/>
                <a:ext cx="17233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40" name="墨迹 239"/>
              <p14:cNvContentPartPr/>
              <p14:nvPr/>
            </p14:nvContentPartPr>
            <p14:xfrm>
              <a:off x="7267927" y="3304924"/>
              <a:ext cx="213784" cy="2255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7267927" y="3304924"/>
                <a:ext cx="2137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41" name="墨迹 240"/>
              <p14:cNvContentPartPr/>
              <p14:nvPr/>
            </p14:nvContentPartPr>
            <p14:xfrm>
              <a:off x="7599362" y="3048313"/>
              <a:ext cx="161749" cy="288159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7599362" y="3048313"/>
                <a:ext cx="161749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2" name="墨迹 241"/>
              <p14:cNvContentPartPr/>
              <p14:nvPr/>
            </p14:nvContentPartPr>
            <p14:xfrm>
              <a:off x="7653866" y="3049018"/>
              <a:ext cx="256822" cy="462640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7653866" y="3049018"/>
                <a:ext cx="256822" cy="462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3" name="墨迹 242"/>
              <p14:cNvContentPartPr/>
              <p14:nvPr/>
            </p14:nvContentPartPr>
            <p14:xfrm>
              <a:off x="7936088" y="3042144"/>
              <a:ext cx="67734" cy="99226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7936088" y="3042144"/>
                <a:ext cx="67734" cy="99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4" name="墨迹 243"/>
              <p14:cNvContentPartPr/>
              <p14:nvPr/>
            </p14:nvContentPartPr>
            <p14:xfrm>
              <a:off x="7967133" y="3020114"/>
              <a:ext cx="168275" cy="513222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7967133" y="3020114"/>
                <a:ext cx="168275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5" name="墨迹 244"/>
              <p14:cNvContentPartPr/>
              <p14:nvPr/>
            </p14:nvContentPartPr>
            <p14:xfrm>
              <a:off x="8195733" y="2972176"/>
              <a:ext cx="166511" cy="22559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8195733" y="2972176"/>
                <a:ext cx="166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6" name="墨迹 245"/>
              <p14:cNvContentPartPr/>
              <p14:nvPr/>
            </p14:nvContentPartPr>
            <p14:xfrm>
              <a:off x="8291688" y="2887931"/>
              <a:ext cx="39512" cy="205500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8291688" y="2887931"/>
                <a:ext cx="39512" cy="20550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762000"/>
            <a:ext cx="10982325" cy="17011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3559175"/>
            <a:ext cx="9264015" cy="26327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693377" y="803671"/>
              <a:ext cx="45156" cy="3665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693377" y="803671"/>
                <a:ext cx="45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026355" y="364824"/>
              <a:ext cx="28222" cy="21889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026355" y="364824"/>
                <a:ext cx="28222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077155" y="287629"/>
              <a:ext cx="1518356" cy="38068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077155" y="287629"/>
                <a:ext cx="151835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947333" y="609098"/>
              <a:ext cx="1662289" cy="7331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947333" y="609098"/>
                <a:ext cx="1662289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393244" y="289568"/>
              <a:ext cx="11289" cy="34772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393244" y="289568"/>
                <a:ext cx="11289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703688" y="327108"/>
              <a:ext cx="11289" cy="35248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703688" y="327108"/>
                <a:ext cx="11289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042355" y="359537"/>
              <a:ext cx="16933" cy="3031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042355" y="359537"/>
                <a:ext cx="16933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276600" y="370464"/>
              <a:ext cx="19755" cy="30067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276600" y="370464"/>
                <a:ext cx="19755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928533" y="376280"/>
              <a:ext cx="5644" cy="2299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28533" y="376280"/>
                <a:ext cx="5644" cy="229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984977" y="281990"/>
              <a:ext cx="404460" cy="39478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984977" y="281990"/>
                <a:ext cx="40446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979333" y="654217"/>
              <a:ext cx="397933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979333" y="654217"/>
                <a:ext cx="397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2692400" y="69087"/>
              <a:ext cx="99659" cy="20726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692400" y="69087"/>
                <a:ext cx="99659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2816577" y="-12160"/>
              <a:ext cx="158045" cy="32798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816577" y="-12160"/>
                <a:ext cx="158045" cy="327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073172" y="73317"/>
              <a:ext cx="148872" cy="12407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073172" y="73317"/>
                <a:ext cx="14887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165600" y="98167"/>
              <a:ext cx="39511" cy="15562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165600" y="98167"/>
                <a:ext cx="39511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137377" y="73317"/>
              <a:ext cx="191911" cy="2340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137377" y="73317"/>
                <a:ext cx="1919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072488" y="1446609"/>
              <a:ext cx="105018" cy="5995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72488" y="144660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173111" y="381744"/>
              <a:ext cx="33866" cy="21589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173111" y="381744"/>
                <a:ext cx="33866" cy="215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2136422" y="377866"/>
              <a:ext cx="67028" cy="10433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136422" y="377866"/>
                <a:ext cx="67028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2206977" y="394786"/>
              <a:ext cx="90311" cy="11279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206977" y="394786"/>
                <a:ext cx="903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2531533" y="389851"/>
              <a:ext cx="31044" cy="22629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531533" y="389851"/>
                <a:ext cx="31044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2486377" y="403245"/>
              <a:ext cx="93134" cy="9305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486377" y="403245"/>
                <a:ext cx="9313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2585155" y="422985"/>
              <a:ext cx="73378" cy="7895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585155" y="422985"/>
                <a:ext cx="7337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095044" y="306488"/>
              <a:ext cx="42333" cy="32234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95044" y="306488"/>
                <a:ext cx="42333" cy="322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027311" y="362886"/>
              <a:ext cx="127000" cy="12213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027311" y="362886"/>
                <a:ext cx="12700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143022" y="366587"/>
              <a:ext cx="64911" cy="11279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143022" y="366587"/>
                <a:ext cx="64911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224866" y="301200"/>
              <a:ext cx="36689" cy="29661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24866" y="301200"/>
                <a:ext cx="36689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167540" y="445544"/>
              <a:ext cx="212548" cy="19950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167540" y="445544"/>
                <a:ext cx="212548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8051800" y="1034903"/>
              <a:ext cx="105017" cy="599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051800" y="1034903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338990" y="1261553"/>
              <a:ext cx="264936" cy="62778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338990" y="1261553"/>
                <a:ext cx="264936" cy="627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374444" y="1470226"/>
              <a:ext cx="169333" cy="21043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74444" y="1470226"/>
                <a:ext cx="169333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665838" y="1409950"/>
              <a:ext cx="157339" cy="115616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665838" y="1409950"/>
                <a:ext cx="157339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752622" y="1418234"/>
              <a:ext cx="45155" cy="22858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752622" y="1418234"/>
                <a:ext cx="45155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893733" y="1404310"/>
              <a:ext cx="56444" cy="18329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893733" y="1404310"/>
                <a:ext cx="564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989688" y="1230886"/>
              <a:ext cx="186267" cy="41593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989688" y="1230886"/>
                <a:ext cx="186267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974872" y="1299093"/>
              <a:ext cx="144639" cy="22929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974872" y="1299093"/>
                <a:ext cx="144639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5230988" y="1291514"/>
              <a:ext cx="155575" cy="2206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230988" y="1291514"/>
                <a:ext cx="155575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5232576" y="1235821"/>
              <a:ext cx="160690" cy="31371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232576" y="1235821"/>
                <a:ext cx="160690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5365044" y="1356196"/>
              <a:ext cx="64911" cy="17289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5365044" y="1356196"/>
                <a:ext cx="649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5439833" y="1242166"/>
              <a:ext cx="86078" cy="43796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439833" y="1242166"/>
                <a:ext cx="86078" cy="43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5686777" y="1342272"/>
              <a:ext cx="191912" cy="21995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5686777" y="1342272"/>
                <a:ext cx="191912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5937955" y="1325353"/>
              <a:ext cx="169334" cy="28833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5937955" y="1325353"/>
                <a:ext cx="169334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166555" y="1336633"/>
              <a:ext cx="47978" cy="20444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166555" y="1336633"/>
                <a:ext cx="47978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213827" y="1248335"/>
              <a:ext cx="119239" cy="36394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213827" y="1248335"/>
                <a:ext cx="119239" cy="3639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443133" y="1242695"/>
              <a:ext cx="42334" cy="136236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443133" y="1242695"/>
                <a:ext cx="42334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346648" y="1212910"/>
              <a:ext cx="285574" cy="377514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346648" y="1212910"/>
                <a:ext cx="285574" cy="377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575777" y="1539666"/>
              <a:ext cx="81845" cy="12777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75777" y="1539666"/>
                <a:ext cx="81845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603066" y="1222427"/>
              <a:ext cx="231422" cy="41593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603066" y="1222427"/>
                <a:ext cx="231422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5768622" y="1342272"/>
              <a:ext cx="86783" cy="1128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768622" y="1342272"/>
                <a:ext cx="8678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9144000" y="1457184"/>
              <a:ext cx="42333" cy="2608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144000" y="1457184"/>
                <a:ext cx="42333" cy="26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236603" y="1801035"/>
              <a:ext cx="167041" cy="35407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236603" y="1801035"/>
                <a:ext cx="167041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317390" y="1819541"/>
              <a:ext cx="165276" cy="32569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317390" y="1819541"/>
                <a:ext cx="165276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9375422" y="1821656"/>
              <a:ext cx="152400" cy="32640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375422" y="1821656"/>
                <a:ext cx="152400" cy="326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561688" y="1866774"/>
              <a:ext cx="191912" cy="23475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561688" y="1866774"/>
                <a:ext cx="191912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668933" y="1770897"/>
              <a:ext cx="203200" cy="36094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668933" y="1770897"/>
                <a:ext cx="20320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925755" y="1799097"/>
              <a:ext cx="147638" cy="29326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25755" y="1799097"/>
                <a:ext cx="14763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0060693" y="1764376"/>
              <a:ext cx="238125" cy="34773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060693" y="1764376"/>
                <a:ext cx="238125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0373077" y="1714500"/>
              <a:ext cx="142523" cy="13341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373077" y="1714500"/>
                <a:ext cx="142523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463388" y="1812315"/>
              <a:ext cx="187677" cy="19545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463388" y="1812315"/>
                <a:ext cx="187677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526888" y="1874705"/>
              <a:ext cx="101600" cy="26560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526888" y="1874705"/>
                <a:ext cx="101600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600267" y="1863249"/>
              <a:ext cx="174977" cy="24603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600267" y="1863249"/>
                <a:ext cx="174977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833981" y="1728423"/>
              <a:ext cx="167040" cy="138351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833981" y="1728423"/>
                <a:ext cx="167040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5852583" y="2566110"/>
              <a:ext cx="88900" cy="20585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852583" y="2566110"/>
                <a:ext cx="88900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5778500" y="2794522"/>
              <a:ext cx="221544" cy="1409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778500" y="2794522"/>
                <a:ext cx="22154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067777" y="2724024"/>
              <a:ext cx="5645" cy="16637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067777" y="2724024"/>
                <a:ext cx="5645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3" name="墨迹 72"/>
              <p14:cNvContentPartPr/>
              <p14:nvPr/>
            </p14:nvContentPartPr>
            <p14:xfrm>
              <a:off x="8477955" y="2515352"/>
              <a:ext cx="153812" cy="25097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477955" y="2515352"/>
                <a:ext cx="15381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4" name="墨迹 73"/>
              <p14:cNvContentPartPr/>
              <p14:nvPr/>
            </p14:nvContentPartPr>
            <p14:xfrm>
              <a:off x="8411456" y="2791702"/>
              <a:ext cx="210432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411456" y="2791702"/>
                <a:ext cx="21043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5" name="墨迹 74"/>
              <p14:cNvContentPartPr/>
              <p14:nvPr/>
            </p14:nvContentPartPr>
            <p14:xfrm>
              <a:off x="8658753" y="2725963"/>
              <a:ext cx="191735" cy="198274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658753" y="2725963"/>
                <a:ext cx="191735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6" name="墨迹 75"/>
              <p14:cNvContentPartPr/>
              <p14:nvPr/>
            </p14:nvContentPartPr>
            <p14:xfrm>
              <a:off x="3651955" y="2618278"/>
              <a:ext cx="104422" cy="1550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651955" y="2618278"/>
                <a:ext cx="104422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7" name="墨迹 76"/>
              <p14:cNvContentPartPr/>
              <p14:nvPr/>
            </p14:nvContentPartPr>
            <p14:xfrm>
              <a:off x="3677355" y="2650707"/>
              <a:ext cx="31045" cy="19739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677355" y="2650707"/>
                <a:ext cx="3104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8" name="墨迹 77"/>
              <p14:cNvContentPartPr/>
              <p14:nvPr/>
            </p14:nvContentPartPr>
            <p14:xfrm>
              <a:off x="3569405" y="2836820"/>
              <a:ext cx="209550" cy="1691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569405" y="2836820"/>
                <a:ext cx="2095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9" name="墨迹 78"/>
              <p14:cNvContentPartPr/>
              <p14:nvPr/>
            </p14:nvContentPartPr>
            <p14:xfrm>
              <a:off x="3795888" y="2780422"/>
              <a:ext cx="8467" cy="22559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795888" y="2780422"/>
                <a:ext cx="84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0" name="墨迹 79"/>
              <p14:cNvContentPartPr/>
              <p14:nvPr/>
            </p14:nvContentPartPr>
            <p14:xfrm>
              <a:off x="5390973" y="2554830"/>
              <a:ext cx="236538" cy="7331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390973" y="2554830"/>
                <a:ext cx="23653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1" name="墨迹 80"/>
              <p14:cNvContentPartPr/>
              <p14:nvPr/>
            </p14:nvContentPartPr>
            <p14:xfrm>
              <a:off x="5353755" y="2401850"/>
              <a:ext cx="234245" cy="40853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353755" y="2401850"/>
                <a:ext cx="234245" cy="408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" name="墨迹 81"/>
              <p14:cNvContentPartPr/>
              <p14:nvPr/>
            </p14:nvContentPartPr>
            <p14:xfrm>
              <a:off x="5492044" y="2669565"/>
              <a:ext cx="116240" cy="9957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492044" y="2669565"/>
                <a:ext cx="116240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墨迹 82"/>
              <p14:cNvContentPartPr/>
              <p14:nvPr/>
            </p14:nvContentPartPr>
            <p14:xfrm>
              <a:off x="5430308" y="2712040"/>
              <a:ext cx="166159" cy="1727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430308" y="2712040"/>
                <a:ext cx="166159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4" name="墨迹 83"/>
              <p14:cNvContentPartPr/>
              <p14:nvPr/>
            </p14:nvContentPartPr>
            <p14:xfrm>
              <a:off x="3025422" y="2568401"/>
              <a:ext cx="290689" cy="36077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025422" y="2568401"/>
                <a:ext cx="290689" cy="360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5" name="墨迹 84"/>
              <p14:cNvContentPartPr/>
              <p14:nvPr/>
            </p14:nvContentPartPr>
            <p14:xfrm>
              <a:off x="3287888" y="2645067"/>
              <a:ext cx="127000" cy="23405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3287888" y="2645067"/>
                <a:ext cx="1270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6" name="墨迹 85"/>
              <p14:cNvContentPartPr/>
              <p14:nvPr/>
            </p14:nvContentPartPr>
            <p14:xfrm>
              <a:off x="3285066" y="2786062"/>
              <a:ext cx="135467" cy="14469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285066" y="2786062"/>
                <a:ext cx="135467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7" name="墨迹 86"/>
              <p14:cNvContentPartPr/>
              <p14:nvPr/>
            </p14:nvContentPartPr>
            <p14:xfrm>
              <a:off x="3296355" y="2831357"/>
              <a:ext cx="172156" cy="16619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296355" y="2831357"/>
                <a:ext cx="172156" cy="166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8" name="墨迹 87"/>
              <p14:cNvContentPartPr/>
              <p14:nvPr/>
            </p14:nvContentPartPr>
            <p14:xfrm>
              <a:off x="3426177" y="2562761"/>
              <a:ext cx="47978" cy="7666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426177" y="2562761"/>
                <a:ext cx="47978" cy="76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9" name="墨迹 88"/>
              <p14:cNvContentPartPr/>
              <p14:nvPr/>
            </p14:nvContentPartPr>
            <p14:xfrm>
              <a:off x="1563511" y="2650707"/>
              <a:ext cx="155222" cy="18047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563511" y="2650707"/>
                <a:ext cx="1552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0" name="墨迹 89"/>
              <p14:cNvContentPartPr/>
              <p14:nvPr/>
            </p14:nvContentPartPr>
            <p14:xfrm>
              <a:off x="1567391" y="2842460"/>
              <a:ext cx="188031" cy="2678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567391" y="2842460"/>
                <a:ext cx="18803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1" name="墨迹 90"/>
              <p14:cNvContentPartPr/>
              <p14:nvPr/>
            </p14:nvContentPartPr>
            <p14:xfrm>
              <a:off x="1759655" y="2774782"/>
              <a:ext cx="159456" cy="17906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759655" y="2774782"/>
                <a:ext cx="15945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2" name="墨迹 91"/>
              <p14:cNvContentPartPr/>
              <p14:nvPr/>
            </p14:nvContentPartPr>
            <p14:xfrm>
              <a:off x="871361" y="2603473"/>
              <a:ext cx="347839" cy="34755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71361" y="2603473"/>
                <a:ext cx="347839" cy="347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3" name="墨迹 92"/>
              <p14:cNvContentPartPr/>
              <p14:nvPr/>
            </p14:nvContentPartPr>
            <p14:xfrm>
              <a:off x="1176866" y="2661986"/>
              <a:ext cx="110067" cy="262251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76866" y="2661986"/>
                <a:ext cx="110067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4" name="墨迹 93"/>
              <p14:cNvContentPartPr/>
              <p14:nvPr/>
            </p14:nvContentPartPr>
            <p14:xfrm>
              <a:off x="1174044" y="2825541"/>
              <a:ext cx="135467" cy="140995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174044" y="2825541"/>
                <a:ext cx="1354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5" name="墨迹 94"/>
              <p14:cNvContentPartPr/>
              <p14:nvPr/>
            </p14:nvContentPartPr>
            <p14:xfrm>
              <a:off x="1179688" y="2910138"/>
              <a:ext cx="174978" cy="9023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79688" y="2910138"/>
                <a:ext cx="1749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6" name="墨迹 95"/>
              <p14:cNvContentPartPr/>
              <p14:nvPr/>
            </p14:nvContentPartPr>
            <p14:xfrm>
              <a:off x="1289755" y="2560470"/>
              <a:ext cx="56445" cy="7613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289755" y="2560470"/>
                <a:ext cx="564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7" name="墨迹 96"/>
              <p14:cNvContentPartPr/>
              <p14:nvPr/>
            </p14:nvContentPartPr>
            <p14:xfrm>
              <a:off x="8709377" y="2117217"/>
              <a:ext cx="14994" cy="2590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709377" y="2117217"/>
                <a:ext cx="14994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8" name="墨迹 97"/>
              <p14:cNvContentPartPr/>
              <p14:nvPr/>
            </p14:nvContentPartPr>
            <p14:xfrm>
              <a:off x="7027333" y="2019049"/>
              <a:ext cx="982134" cy="59552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027333" y="2019049"/>
                <a:ext cx="982134" cy="595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9" name="墨迹 98"/>
              <p14:cNvContentPartPr/>
              <p14:nvPr/>
            </p14:nvContentPartPr>
            <p14:xfrm>
              <a:off x="3860800" y="5208357"/>
              <a:ext cx="736600" cy="403246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860800" y="5208357"/>
                <a:ext cx="73660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0" name="墨迹 99"/>
              <p14:cNvContentPartPr/>
              <p14:nvPr/>
            </p14:nvContentPartPr>
            <p14:xfrm>
              <a:off x="4010377" y="5814636"/>
              <a:ext cx="169334" cy="507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010377" y="5814636"/>
                <a:ext cx="1693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1" name="墨迹 100"/>
              <p14:cNvContentPartPr/>
              <p14:nvPr/>
            </p14:nvContentPartPr>
            <p14:xfrm>
              <a:off x="4075288" y="5882314"/>
              <a:ext cx="50800" cy="222772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075288" y="5882314"/>
                <a:ext cx="508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2" name="墨迹 101"/>
              <p14:cNvContentPartPr/>
              <p14:nvPr/>
            </p14:nvContentPartPr>
            <p14:xfrm>
              <a:off x="4154311" y="5989470"/>
              <a:ext cx="16933" cy="10433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154311" y="5989470"/>
                <a:ext cx="16933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3" name="墨迹 102"/>
              <p14:cNvContentPartPr/>
              <p14:nvPr/>
            </p14:nvContentPartPr>
            <p14:xfrm>
              <a:off x="4182533" y="5829440"/>
              <a:ext cx="19755" cy="9235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182533" y="5829440"/>
                <a:ext cx="19755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4" name="墨迹 103"/>
              <p14:cNvContentPartPr/>
              <p14:nvPr/>
            </p14:nvContentPartPr>
            <p14:xfrm>
              <a:off x="4278488" y="5831555"/>
              <a:ext cx="112889" cy="231232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278488" y="5831555"/>
                <a:ext cx="1128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5" name="墨迹 104"/>
              <p14:cNvContentPartPr/>
              <p14:nvPr/>
            </p14:nvContentPartPr>
            <p14:xfrm>
              <a:off x="4430183" y="5686330"/>
              <a:ext cx="102305" cy="11984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430183" y="5686330"/>
                <a:ext cx="102305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6" name="墨迹 105"/>
              <p14:cNvContentPartPr/>
              <p14:nvPr/>
            </p14:nvContentPartPr>
            <p14:xfrm>
              <a:off x="4509911" y="5701840"/>
              <a:ext cx="107244" cy="2255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509911" y="5701840"/>
                <a:ext cx="1072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7" name="墨迹 106"/>
              <p14:cNvContentPartPr/>
              <p14:nvPr/>
            </p14:nvContentPartPr>
            <p14:xfrm>
              <a:off x="4563533" y="5615128"/>
              <a:ext cx="31044" cy="17412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563533" y="5615128"/>
                <a:ext cx="31044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8" name="墨迹 107"/>
              <p14:cNvContentPartPr/>
              <p14:nvPr/>
            </p14:nvContentPartPr>
            <p14:xfrm>
              <a:off x="4710288" y="5796307"/>
              <a:ext cx="36689" cy="19034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710288" y="5796307"/>
                <a:ext cx="36689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9" name="墨迹 108"/>
              <p14:cNvContentPartPr/>
              <p14:nvPr/>
            </p14:nvContentPartPr>
            <p14:xfrm>
              <a:off x="4728280" y="5820276"/>
              <a:ext cx="214136" cy="18470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4728280" y="5820276"/>
                <a:ext cx="214136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0" name="墨迹 109"/>
              <p14:cNvContentPartPr/>
              <p14:nvPr/>
            </p14:nvContentPartPr>
            <p14:xfrm>
              <a:off x="4803422" y="5719464"/>
              <a:ext cx="50800" cy="60275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803422" y="5719464"/>
                <a:ext cx="50800" cy="602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1" name="墨迹 110"/>
              <p14:cNvContentPartPr/>
              <p14:nvPr/>
            </p14:nvContentPartPr>
            <p14:xfrm>
              <a:off x="4997626" y="5792077"/>
              <a:ext cx="217840" cy="219952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997626" y="5792077"/>
                <a:ext cx="21784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2" name="墨迹 111"/>
              <p14:cNvContentPartPr/>
              <p14:nvPr/>
            </p14:nvContentPartPr>
            <p14:xfrm>
              <a:off x="5672666" y="5758238"/>
              <a:ext cx="225778" cy="1691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672666" y="5758238"/>
                <a:ext cx="225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3" name="墨迹 112"/>
              <p14:cNvContentPartPr/>
              <p14:nvPr/>
            </p14:nvContentPartPr>
            <p14:xfrm>
              <a:off x="5746044" y="5808996"/>
              <a:ext cx="67733" cy="25150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746044" y="5808996"/>
                <a:ext cx="67733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4" name="墨迹 113"/>
              <p14:cNvContentPartPr/>
              <p14:nvPr/>
            </p14:nvContentPartPr>
            <p14:xfrm>
              <a:off x="5847644" y="5916329"/>
              <a:ext cx="16933" cy="1210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847644" y="5916329"/>
                <a:ext cx="16933" cy="121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5" name="墨迹 114"/>
              <p14:cNvContentPartPr/>
              <p14:nvPr/>
            </p14:nvContentPartPr>
            <p14:xfrm>
              <a:off x="5949244" y="5710300"/>
              <a:ext cx="25400" cy="6485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949244" y="5710300"/>
                <a:ext cx="25400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6" name="墨迹 115"/>
              <p14:cNvContentPartPr/>
              <p14:nvPr/>
            </p14:nvContentPartPr>
            <p14:xfrm>
              <a:off x="6014155" y="5730039"/>
              <a:ext cx="251178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014155" y="5730039"/>
                <a:ext cx="2511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7" name="墨迹 116"/>
              <p14:cNvContentPartPr/>
              <p14:nvPr/>
            </p14:nvContentPartPr>
            <p14:xfrm>
              <a:off x="5980288" y="5583757"/>
              <a:ext cx="222956" cy="32957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980288" y="5583757"/>
                <a:ext cx="222956" cy="329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8" name="墨迹 117"/>
              <p14:cNvContentPartPr/>
              <p14:nvPr/>
            </p14:nvContentPartPr>
            <p14:xfrm>
              <a:off x="6035851" y="5807410"/>
              <a:ext cx="48859" cy="17853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035851" y="5807410"/>
                <a:ext cx="4885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9" name="墨迹 118"/>
              <p14:cNvContentPartPr/>
              <p14:nvPr/>
            </p14:nvContentPartPr>
            <p14:xfrm>
              <a:off x="6068483" y="5792077"/>
              <a:ext cx="123472" cy="30595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068483" y="5792077"/>
                <a:ext cx="123472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0" name="墨迹 119"/>
              <p14:cNvContentPartPr/>
              <p14:nvPr/>
            </p14:nvContentPartPr>
            <p14:xfrm>
              <a:off x="6434666" y="5622883"/>
              <a:ext cx="73378" cy="12689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434666" y="5622883"/>
                <a:ext cx="73378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1" name="墨迹 120"/>
              <p14:cNvContentPartPr/>
              <p14:nvPr/>
            </p14:nvContentPartPr>
            <p14:xfrm>
              <a:off x="6234288" y="5752598"/>
              <a:ext cx="254353" cy="205853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234288" y="5752598"/>
                <a:ext cx="25435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2" name="墨迹 121"/>
              <p14:cNvContentPartPr/>
              <p14:nvPr/>
            </p14:nvContentPartPr>
            <p14:xfrm>
              <a:off x="6434666" y="5828207"/>
              <a:ext cx="120650" cy="10204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434666" y="5828207"/>
                <a:ext cx="120650" cy="102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3" name="墨迹 122"/>
              <p14:cNvContentPartPr/>
              <p14:nvPr/>
            </p14:nvContentPartPr>
            <p14:xfrm>
              <a:off x="6331831" y="5952106"/>
              <a:ext cx="181857" cy="10856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331831" y="5952106"/>
                <a:ext cx="181857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4" name="墨迹 123"/>
              <p14:cNvContentPartPr/>
              <p14:nvPr/>
            </p14:nvContentPartPr>
            <p14:xfrm>
              <a:off x="6526388" y="5676461"/>
              <a:ext cx="316794" cy="39760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526388" y="5676461"/>
                <a:ext cx="316794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5" name="墨迹 124"/>
              <p14:cNvContentPartPr/>
              <p14:nvPr/>
            </p14:nvContentPartPr>
            <p14:xfrm>
              <a:off x="6691488" y="5766169"/>
              <a:ext cx="93134" cy="341737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6691488" y="5766169"/>
                <a:ext cx="93134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6" name="墨迹 125"/>
              <p14:cNvContentPartPr/>
              <p14:nvPr/>
            </p14:nvContentPartPr>
            <p14:xfrm>
              <a:off x="6920088" y="5666238"/>
              <a:ext cx="90312" cy="69441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920088" y="5666238"/>
                <a:ext cx="90312" cy="69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6793794" y="5637687"/>
              <a:ext cx="312561" cy="46457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6793794" y="5637687"/>
                <a:ext cx="312561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7128933" y="6043048"/>
              <a:ext cx="5644" cy="14100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128933" y="6043048"/>
                <a:ext cx="56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9" name="墨迹 128"/>
              <p14:cNvContentPartPr/>
              <p14:nvPr/>
            </p14:nvContentPartPr>
            <p14:xfrm>
              <a:off x="7441318" y="5710300"/>
              <a:ext cx="285926" cy="65421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441318" y="5710300"/>
                <a:ext cx="285926" cy="654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0" name="墨迹 129"/>
              <p14:cNvContentPartPr/>
              <p14:nvPr/>
            </p14:nvContentPartPr>
            <p14:xfrm>
              <a:off x="7811911" y="5751893"/>
              <a:ext cx="124178" cy="209026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811911" y="5751893"/>
                <a:ext cx="124178" cy="209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1" name="墨迹 130"/>
              <p14:cNvContentPartPr/>
              <p14:nvPr/>
            </p14:nvContentPartPr>
            <p14:xfrm>
              <a:off x="7906102" y="5728453"/>
              <a:ext cx="292982" cy="266657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906102" y="5728453"/>
                <a:ext cx="292982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2" name="墨迹 131"/>
              <p14:cNvContentPartPr/>
              <p14:nvPr/>
            </p14:nvContentPartPr>
            <p14:xfrm>
              <a:off x="8184621" y="5895532"/>
              <a:ext cx="129646" cy="13200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184621" y="5895532"/>
                <a:ext cx="129646" cy="132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3" name="墨迹 132"/>
              <p14:cNvContentPartPr/>
              <p14:nvPr/>
            </p14:nvContentPartPr>
            <p14:xfrm>
              <a:off x="8322733" y="5797716"/>
              <a:ext cx="25400" cy="18047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322733" y="5797716"/>
                <a:ext cx="25400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4" name="墨迹 133"/>
              <p14:cNvContentPartPr/>
              <p14:nvPr/>
            </p14:nvContentPartPr>
            <p14:xfrm>
              <a:off x="8346722" y="5803356"/>
              <a:ext cx="208138" cy="16214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346722" y="5803356"/>
                <a:ext cx="208138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5" name="墨迹 134"/>
              <p14:cNvContentPartPr/>
              <p14:nvPr/>
            </p14:nvContentPartPr>
            <p14:xfrm>
              <a:off x="8404577" y="5735855"/>
              <a:ext cx="56445" cy="53560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404577" y="5735855"/>
                <a:ext cx="56445" cy="535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6" name="墨迹 135"/>
              <p14:cNvContentPartPr/>
              <p14:nvPr/>
            </p14:nvContentPartPr>
            <p14:xfrm>
              <a:off x="8560858" y="5754537"/>
              <a:ext cx="233186" cy="184175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560858" y="5754537"/>
                <a:ext cx="233186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7" name="墨迹 136"/>
              <p14:cNvContentPartPr/>
              <p14:nvPr/>
            </p14:nvContentPartPr>
            <p14:xfrm>
              <a:off x="8901288" y="5808996"/>
              <a:ext cx="152400" cy="20091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901288" y="5808996"/>
                <a:ext cx="152400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8" name="墨迹 137"/>
              <p14:cNvContentPartPr/>
              <p14:nvPr/>
            </p14:nvContentPartPr>
            <p14:xfrm>
              <a:off x="9064977" y="5572125"/>
              <a:ext cx="327378" cy="30172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064977" y="5572125"/>
                <a:ext cx="327378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9" name="墨迹 138"/>
              <p14:cNvContentPartPr/>
              <p14:nvPr/>
            </p14:nvContentPartPr>
            <p14:xfrm>
              <a:off x="9177866" y="5756652"/>
              <a:ext cx="43215" cy="20602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177866" y="5756652"/>
                <a:ext cx="43215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0" name="墨迹 139"/>
              <p14:cNvContentPartPr/>
              <p14:nvPr/>
            </p14:nvContentPartPr>
            <p14:xfrm>
              <a:off x="9206441" y="5746958"/>
              <a:ext cx="135114" cy="29891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206441" y="5746958"/>
                <a:ext cx="13511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1" name="墨迹 140"/>
              <p14:cNvContentPartPr/>
              <p14:nvPr/>
            </p14:nvContentPartPr>
            <p14:xfrm>
              <a:off x="9344377" y="5619181"/>
              <a:ext cx="508000" cy="536663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344377" y="5619181"/>
                <a:ext cx="508000" cy="536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2" name="墨迹 141"/>
              <p14:cNvContentPartPr/>
              <p14:nvPr/>
            </p14:nvContentPartPr>
            <p14:xfrm>
              <a:off x="9829800" y="5697610"/>
              <a:ext cx="25400" cy="19316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829800" y="5697610"/>
                <a:ext cx="25400" cy="193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3" name="墨迹 142"/>
              <p14:cNvContentPartPr/>
              <p14:nvPr/>
            </p14:nvContentPartPr>
            <p14:xfrm>
              <a:off x="9882716" y="5623235"/>
              <a:ext cx="179916" cy="30419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882716" y="5623235"/>
                <a:ext cx="179916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4" name="墨迹 143"/>
              <p14:cNvContentPartPr/>
              <p14:nvPr/>
            </p14:nvContentPartPr>
            <p14:xfrm>
              <a:off x="10075333" y="5742729"/>
              <a:ext cx="160867" cy="195983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075333" y="5742729"/>
                <a:ext cx="160867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5" name="墨迹 144"/>
              <p14:cNvContentPartPr/>
              <p14:nvPr/>
            </p14:nvContentPartPr>
            <p14:xfrm>
              <a:off x="10246783" y="5698139"/>
              <a:ext cx="159632" cy="22101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246783" y="5698139"/>
                <a:ext cx="159632" cy="221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6" name="墨迹 145"/>
              <p14:cNvContentPartPr/>
              <p14:nvPr/>
            </p14:nvContentPartPr>
            <p14:xfrm>
              <a:off x="10385777" y="5574592"/>
              <a:ext cx="267053" cy="46422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385777" y="5574592"/>
                <a:ext cx="267053" cy="4642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7" name="墨迹 146"/>
              <p14:cNvContentPartPr/>
              <p14:nvPr/>
            </p14:nvContentPartPr>
            <p14:xfrm>
              <a:off x="4233333" y="6367337"/>
              <a:ext cx="124178" cy="3383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233333" y="6367337"/>
                <a:ext cx="1241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8" name="墨迹 147"/>
              <p14:cNvContentPartPr/>
              <p14:nvPr/>
            </p14:nvContentPartPr>
            <p14:xfrm>
              <a:off x="4143022" y="6463213"/>
              <a:ext cx="39511" cy="166374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143022" y="6463213"/>
                <a:ext cx="395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9" name="墨迹 148"/>
              <p14:cNvContentPartPr/>
              <p14:nvPr/>
            </p14:nvContentPartPr>
            <p14:xfrm>
              <a:off x="4176888" y="6432899"/>
              <a:ext cx="275167" cy="24462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176888" y="6432899"/>
                <a:ext cx="275167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0" name="墨迹 149"/>
              <p14:cNvContentPartPr/>
              <p14:nvPr/>
            </p14:nvContentPartPr>
            <p14:xfrm>
              <a:off x="4222044" y="6576009"/>
              <a:ext cx="81844" cy="5075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222044" y="6576009"/>
                <a:ext cx="8184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1" name="墨迹 150"/>
              <p14:cNvContentPartPr/>
              <p14:nvPr/>
            </p14:nvContentPartPr>
            <p14:xfrm>
              <a:off x="4306711" y="6423735"/>
              <a:ext cx="73377" cy="146634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306711" y="6423735"/>
                <a:ext cx="73377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2" name="墨迹 151"/>
              <p14:cNvContentPartPr/>
              <p14:nvPr/>
            </p14:nvContentPartPr>
            <p14:xfrm>
              <a:off x="4301066" y="6553450"/>
              <a:ext cx="107245" cy="76137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301066" y="6553450"/>
                <a:ext cx="10724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3" name="墨迹 152"/>
              <p14:cNvContentPartPr/>
              <p14:nvPr/>
            </p14:nvContentPartPr>
            <p14:xfrm>
              <a:off x="4446058" y="6274104"/>
              <a:ext cx="233186" cy="18911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446058" y="6274104"/>
                <a:ext cx="233186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4" name="墨迹 153"/>
              <p14:cNvContentPartPr/>
              <p14:nvPr/>
            </p14:nvContentPartPr>
            <p14:xfrm>
              <a:off x="4476044" y="6378616"/>
              <a:ext cx="186267" cy="20867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476044" y="6378616"/>
                <a:ext cx="186267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5" name="墨迹 154"/>
              <p14:cNvContentPartPr/>
              <p14:nvPr/>
            </p14:nvContentPartPr>
            <p14:xfrm>
              <a:off x="4532488" y="6519611"/>
              <a:ext cx="39512" cy="13535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4532488" y="6519611"/>
                <a:ext cx="3951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6" name="墨迹 155"/>
              <p14:cNvContentPartPr/>
              <p14:nvPr/>
            </p14:nvContentPartPr>
            <p14:xfrm>
              <a:off x="4545718" y="6491412"/>
              <a:ext cx="94015" cy="21078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4545718" y="6491412"/>
                <a:ext cx="94015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7" name="墨迹 156"/>
              <p14:cNvContentPartPr/>
              <p14:nvPr/>
            </p14:nvContentPartPr>
            <p14:xfrm>
              <a:off x="4754915" y="6299659"/>
              <a:ext cx="178329" cy="29873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4754915" y="6299659"/>
                <a:ext cx="178329" cy="298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8" name="墨迹 157"/>
              <p14:cNvContentPartPr/>
              <p14:nvPr/>
            </p14:nvContentPartPr>
            <p14:xfrm>
              <a:off x="4809066" y="6397651"/>
              <a:ext cx="73378" cy="22347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4809066" y="6397651"/>
                <a:ext cx="73378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9" name="墨迹 158"/>
              <p14:cNvContentPartPr/>
              <p14:nvPr/>
            </p14:nvContentPartPr>
            <p14:xfrm>
              <a:off x="4945944" y="6314816"/>
              <a:ext cx="80433" cy="13517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4945944" y="6314816"/>
                <a:ext cx="80433" cy="135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0" name="墨迹 159"/>
              <p14:cNvContentPartPr/>
              <p14:nvPr/>
            </p14:nvContentPartPr>
            <p14:xfrm>
              <a:off x="4907844" y="6367337"/>
              <a:ext cx="155222" cy="29045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4907844" y="6367337"/>
                <a:ext cx="15522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1" name="墨迹 160"/>
              <p14:cNvContentPartPr/>
              <p14:nvPr/>
            </p14:nvContentPartPr>
            <p14:xfrm>
              <a:off x="5076295" y="6299659"/>
              <a:ext cx="216077" cy="21431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076295" y="6299659"/>
                <a:ext cx="216077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2" name="墨迹 161"/>
              <p14:cNvContentPartPr/>
              <p14:nvPr/>
            </p14:nvContentPartPr>
            <p14:xfrm>
              <a:off x="5181600" y="6425674"/>
              <a:ext cx="56444" cy="133416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181600" y="6425674"/>
                <a:ext cx="56444" cy="133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3" name="墨迹 162"/>
              <p14:cNvContentPartPr/>
              <p14:nvPr/>
            </p14:nvContentPartPr>
            <p14:xfrm>
              <a:off x="5221111" y="6406110"/>
              <a:ext cx="22578" cy="581605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221111" y="6406110"/>
                <a:ext cx="22578" cy="581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4" name="墨迹 163"/>
              <p14:cNvContentPartPr/>
              <p14:nvPr/>
            </p14:nvContentPartPr>
            <p14:xfrm>
              <a:off x="5305777" y="6319399"/>
              <a:ext cx="118534" cy="37786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305777" y="6319399"/>
                <a:ext cx="118534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5" name="墨迹 164"/>
              <p14:cNvContentPartPr/>
              <p14:nvPr/>
            </p14:nvContentPartPr>
            <p14:xfrm>
              <a:off x="5491338" y="6409107"/>
              <a:ext cx="209550" cy="21114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5491338" y="6409107"/>
                <a:ext cx="209550" cy="211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6" name="墨迹 165"/>
              <p14:cNvContentPartPr/>
              <p14:nvPr/>
            </p14:nvContentPartPr>
            <p14:xfrm>
              <a:off x="5621866" y="6309176"/>
              <a:ext cx="172156" cy="498065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5621866" y="6309176"/>
                <a:ext cx="172156" cy="498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7" name="墨迹 166"/>
              <p14:cNvContentPartPr/>
              <p14:nvPr/>
            </p14:nvContentPartPr>
            <p14:xfrm>
              <a:off x="5607755" y="6530891"/>
              <a:ext cx="200378" cy="14099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5607755" y="6530891"/>
                <a:ext cx="20037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8" name="墨迹 167"/>
              <p14:cNvContentPartPr/>
              <p14:nvPr/>
            </p14:nvContentPartPr>
            <p14:xfrm>
              <a:off x="5700888" y="6246081"/>
              <a:ext cx="73378" cy="11279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5700888" y="6246081"/>
                <a:ext cx="733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9" name="墨迹 168"/>
              <p14:cNvContentPartPr/>
              <p14:nvPr/>
            </p14:nvContentPartPr>
            <p14:xfrm>
              <a:off x="5977466" y="6347069"/>
              <a:ext cx="162278" cy="42827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5977466" y="6347069"/>
                <a:ext cx="162278" cy="42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0" name="墨迹 169"/>
              <p14:cNvContentPartPr/>
              <p14:nvPr/>
            </p14:nvContentPartPr>
            <p14:xfrm>
              <a:off x="5937955" y="6429375"/>
              <a:ext cx="67734" cy="19739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5937955" y="6429375"/>
                <a:ext cx="6773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1" name="墨迹 170"/>
              <p14:cNvContentPartPr/>
              <p14:nvPr/>
            </p14:nvContentPartPr>
            <p14:xfrm>
              <a:off x="5975878" y="6438539"/>
              <a:ext cx="146403" cy="22770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5975878" y="6438539"/>
                <a:ext cx="146403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2" name="墨迹 171"/>
              <p14:cNvContentPartPr/>
              <p14:nvPr/>
            </p14:nvContentPartPr>
            <p14:xfrm>
              <a:off x="6143272" y="6328563"/>
              <a:ext cx="298803" cy="614034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143272" y="6328563"/>
                <a:ext cx="298803" cy="614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3" name="墨迹 172"/>
              <p14:cNvContentPartPr/>
              <p14:nvPr/>
            </p14:nvContentPartPr>
            <p14:xfrm>
              <a:off x="6424788" y="6305299"/>
              <a:ext cx="221544" cy="30825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424788" y="6305299"/>
                <a:ext cx="221544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4" name="墨迹 173"/>
              <p14:cNvContentPartPr/>
              <p14:nvPr/>
            </p14:nvContentPartPr>
            <p14:xfrm>
              <a:off x="6624990" y="6253130"/>
              <a:ext cx="481365" cy="458234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624990" y="6253130"/>
                <a:ext cx="481365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5" name="墨迹 174"/>
              <p14:cNvContentPartPr/>
              <p14:nvPr/>
            </p14:nvContentPartPr>
            <p14:xfrm>
              <a:off x="6843006" y="6225284"/>
              <a:ext cx="212549" cy="43109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843006" y="6225284"/>
                <a:ext cx="212549" cy="431092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714375"/>
            <a:ext cx="11327765" cy="3956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72444" y="4069117"/>
              <a:ext cx="868715" cy="570501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072444" y="4069117"/>
                <a:ext cx="868715" cy="570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022122" y="4492102"/>
              <a:ext cx="5540728" cy="14152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022122" y="4492102"/>
                <a:ext cx="5540728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873955" y="3959141"/>
              <a:ext cx="50800" cy="70726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873955" y="3959141"/>
                <a:ext cx="50800" cy="707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919111" y="3863264"/>
              <a:ext cx="5676900" cy="6034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919111" y="3863264"/>
                <a:ext cx="5676900" cy="603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439377" y="4559780"/>
              <a:ext cx="598312" cy="33169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439377" y="4559780"/>
                <a:ext cx="598312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034793" y="3051133"/>
              <a:ext cx="55562" cy="282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034793" y="3051133"/>
                <a:ext cx="5556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857522" y="2946796"/>
              <a:ext cx="1476728" cy="4793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857522" y="2946796"/>
                <a:ext cx="147672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993569" y="3660231"/>
              <a:ext cx="845608" cy="9023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93569" y="3660231"/>
                <a:ext cx="84560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237111" y="2126205"/>
              <a:ext cx="129822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237111" y="2126205"/>
                <a:ext cx="1298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412088" y="2154404"/>
              <a:ext cx="333022" cy="3947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412088" y="2154404"/>
                <a:ext cx="3330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477022" y="1197048"/>
              <a:ext cx="428978" cy="33979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477022" y="1197048"/>
                <a:ext cx="428978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640711" y="1731419"/>
              <a:ext cx="28222" cy="16778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640711" y="1731419"/>
                <a:ext cx="28222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510888" y="1195638"/>
              <a:ext cx="410104" cy="26225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510888" y="1195638"/>
                <a:ext cx="410104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643533" y="1821656"/>
              <a:ext cx="11289" cy="4229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643533" y="1821656"/>
                <a:ext cx="11289" cy="4229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10490" y="694055"/>
            <a:ext cx="11604625" cy="414401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511175"/>
            <a:ext cx="10989945" cy="46412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800577" y="2253101"/>
              <a:ext cx="461434" cy="44272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800577" y="2253101"/>
                <a:ext cx="461434" cy="442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331155" y="1891272"/>
              <a:ext cx="167922" cy="54230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331155" y="1891272"/>
                <a:ext cx="167922" cy="542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469444" y="1934452"/>
              <a:ext cx="104422" cy="18893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469444" y="1934452"/>
                <a:ext cx="10442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604911" y="1778652"/>
              <a:ext cx="113770" cy="2544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604911" y="1778652"/>
                <a:ext cx="113770" cy="254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219244" y="2323598"/>
              <a:ext cx="423333" cy="27635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219244" y="2323598"/>
                <a:ext cx="4233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096022" y="1694055"/>
              <a:ext cx="143933" cy="35883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096022" y="1694055"/>
                <a:ext cx="143933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251244" y="1703220"/>
              <a:ext cx="237066" cy="36658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251244" y="1703220"/>
                <a:ext cx="23706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422518" y="1732829"/>
              <a:ext cx="404459" cy="51745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422518" y="1732829"/>
                <a:ext cx="404459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866488" y="1810376"/>
              <a:ext cx="222956" cy="225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66488" y="1810376"/>
                <a:ext cx="222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846733" y="1957011"/>
              <a:ext cx="262467" cy="1973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846733" y="1957011"/>
                <a:ext cx="2624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278533" y="1606638"/>
              <a:ext cx="208845" cy="35037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278533" y="1606638"/>
                <a:ext cx="208845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467622" y="1810376"/>
              <a:ext cx="197556" cy="564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467622" y="1810376"/>
                <a:ext cx="1975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684932" y="1715909"/>
              <a:ext cx="152400" cy="33697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684932" y="1715909"/>
                <a:ext cx="152400" cy="336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895718" y="1872414"/>
              <a:ext cx="195614" cy="1691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895718" y="1872414"/>
                <a:ext cx="19561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192932" y="1673963"/>
              <a:ext cx="16933" cy="353545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192932" y="1673963"/>
                <a:ext cx="16933" cy="353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137598" y="2081087"/>
              <a:ext cx="1215144" cy="394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137598" y="2081087"/>
                <a:ext cx="12151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634132" y="2182603"/>
              <a:ext cx="282223" cy="15227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634132" y="2182603"/>
                <a:ext cx="28222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234385" y="2064167"/>
              <a:ext cx="260526" cy="10715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234385" y="2064167"/>
                <a:ext cx="26052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472332" y="1854790"/>
              <a:ext cx="132645" cy="66056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472332" y="1854790"/>
                <a:ext cx="132645" cy="660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061626" y="2498432"/>
              <a:ext cx="121884" cy="35319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061626" y="2498432"/>
                <a:ext cx="121884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132711" y="2509007"/>
              <a:ext cx="293511" cy="36376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132711" y="2509007"/>
                <a:ext cx="293511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373834" y="2571750"/>
              <a:ext cx="279576" cy="7247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373834" y="2571750"/>
                <a:ext cx="279576" cy="724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753600" y="2667626"/>
              <a:ext cx="162277" cy="451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53600" y="2667626"/>
                <a:ext cx="16227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695568" y="2808621"/>
              <a:ext cx="261232" cy="2255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695568" y="2808621"/>
                <a:ext cx="26123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044994" y="2599949"/>
              <a:ext cx="152400" cy="31001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044994" y="2599949"/>
                <a:ext cx="152400" cy="310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205155" y="2605588"/>
              <a:ext cx="259645" cy="30455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05155" y="2605588"/>
                <a:ext cx="259645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312400" y="2675205"/>
              <a:ext cx="208844" cy="26313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312400" y="2675205"/>
                <a:ext cx="208844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557932" y="2740944"/>
              <a:ext cx="149578" cy="1127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557932" y="2740944"/>
                <a:ext cx="1495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563577" y="2650883"/>
              <a:ext cx="115711" cy="33821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563577" y="2650883"/>
                <a:ext cx="115711" cy="338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727267" y="2642952"/>
              <a:ext cx="143933" cy="25026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727267" y="2642952"/>
                <a:ext cx="143933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856382" y="2591489"/>
              <a:ext cx="280106" cy="34244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856382" y="2591489"/>
                <a:ext cx="280106" cy="3424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950222" y="2707105"/>
              <a:ext cx="386645" cy="35248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950222" y="2707105"/>
                <a:ext cx="386645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694333" y="3180848"/>
              <a:ext cx="217311" cy="4511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694333" y="3180848"/>
                <a:ext cx="2173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682338" y="3254166"/>
              <a:ext cx="313972" cy="197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682338" y="3254166"/>
                <a:ext cx="313972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107083" y="3080742"/>
              <a:ext cx="222250" cy="20162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107083" y="3080742"/>
                <a:ext cx="22225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366727" y="3163929"/>
              <a:ext cx="185561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366727" y="3163929"/>
                <a:ext cx="18556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382955" y="3063117"/>
              <a:ext cx="104423" cy="27282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382955" y="3063117"/>
                <a:ext cx="104423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605911" y="3095370"/>
              <a:ext cx="77082" cy="39284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605911" y="3095370"/>
                <a:ext cx="77082" cy="392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741377" y="3209047"/>
              <a:ext cx="149577" cy="281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741377" y="3209047"/>
                <a:ext cx="1495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750902" y="3282365"/>
              <a:ext cx="199319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750902" y="3282365"/>
                <a:ext cx="1993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998200" y="3101891"/>
              <a:ext cx="187148" cy="37504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998200" y="3101891"/>
                <a:ext cx="187148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309555" y="2605588"/>
              <a:ext cx="11289" cy="6485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309555" y="2605588"/>
                <a:ext cx="112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394222" y="2611228"/>
              <a:ext cx="14111" cy="5639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394222" y="2611228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174088" y="2504072"/>
              <a:ext cx="364067" cy="30102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174088" y="2504072"/>
                <a:ext cx="364067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792861" y="2628148"/>
              <a:ext cx="171450" cy="65703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792861" y="2628148"/>
                <a:ext cx="171450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913511" y="2735304"/>
              <a:ext cx="127706" cy="18981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913511" y="2735304"/>
                <a:ext cx="127706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116711" y="2657756"/>
              <a:ext cx="163689" cy="15456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116711" y="2657756"/>
                <a:ext cx="163689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359701" y="3904153"/>
              <a:ext cx="158221" cy="47233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359701" y="3904153"/>
                <a:ext cx="158221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493933" y="3891463"/>
              <a:ext cx="85549" cy="14663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493933" y="3891463"/>
                <a:ext cx="8554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606822" y="3781135"/>
              <a:ext cx="119415" cy="27106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606822" y="3781135"/>
                <a:ext cx="119415" cy="271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7406216" y="3904681"/>
              <a:ext cx="247650" cy="53666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7406216" y="3904681"/>
                <a:ext cx="247650" cy="536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642577" y="3921072"/>
              <a:ext cx="90312" cy="15086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642577" y="3921072"/>
                <a:ext cx="90312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800622" y="3803165"/>
              <a:ext cx="180622" cy="122137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800622" y="3803165"/>
                <a:ext cx="1806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753555" y="4444164"/>
              <a:ext cx="146756" cy="16919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753555" y="4444164"/>
                <a:ext cx="1467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4027311" y="4489282"/>
              <a:ext cx="147108" cy="18893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027311" y="4489282"/>
                <a:ext cx="147108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212695" y="4489282"/>
              <a:ext cx="116593" cy="15509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212695" y="4489282"/>
                <a:ext cx="11659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284133" y="4489282"/>
              <a:ext cx="174978" cy="15368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284133" y="4489282"/>
                <a:ext cx="174978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509911" y="4483643"/>
              <a:ext cx="176565" cy="20303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509911" y="4483643"/>
                <a:ext cx="17656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820355" y="4438524"/>
              <a:ext cx="169333" cy="20021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820355" y="4438524"/>
                <a:ext cx="1693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226755" y="4446103"/>
              <a:ext cx="197556" cy="17853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226755" y="4446103"/>
                <a:ext cx="19755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571066" y="4444164"/>
              <a:ext cx="172156" cy="1071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571066" y="4444164"/>
                <a:ext cx="1721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816600" y="4417375"/>
              <a:ext cx="158044" cy="15932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816600" y="4417375"/>
                <a:ext cx="158044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6039555" y="4384946"/>
              <a:ext cx="50800" cy="16637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039555" y="4384946"/>
                <a:ext cx="508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6067777" y="4472363"/>
              <a:ext cx="112889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6067777" y="4472363"/>
                <a:ext cx="1128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6138333" y="4386180"/>
              <a:ext cx="87489" cy="387913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138333" y="4386180"/>
                <a:ext cx="87489" cy="38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330244" y="4437819"/>
              <a:ext cx="177271" cy="16707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330244" y="4437819"/>
                <a:ext cx="177271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539088" y="4418785"/>
              <a:ext cx="160867" cy="17765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539088" y="4418785"/>
                <a:ext cx="16086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6683022" y="4354103"/>
              <a:ext cx="226483" cy="25009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683022" y="4354103"/>
                <a:ext cx="226483" cy="250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812844" y="4468838"/>
              <a:ext cx="172156" cy="19527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812844" y="4468838"/>
                <a:ext cx="172156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985000" y="4920551"/>
              <a:ext cx="273755" cy="22647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985000" y="4920551"/>
                <a:ext cx="273755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7238471" y="4944696"/>
              <a:ext cx="229129" cy="24198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238471" y="4944696"/>
                <a:ext cx="229129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349066" y="5068420"/>
              <a:ext cx="212372" cy="43602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349066" y="5068420"/>
                <a:ext cx="212372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669918" y="5013784"/>
              <a:ext cx="212549" cy="394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669918" y="5013784"/>
                <a:ext cx="2125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735711" y="4936237"/>
              <a:ext cx="64911" cy="21572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735711" y="4936237"/>
                <a:ext cx="64911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927622" y="4935003"/>
              <a:ext cx="53622" cy="19721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927622" y="4935003"/>
                <a:ext cx="53622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975600" y="4986995"/>
              <a:ext cx="90311" cy="5498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975600" y="4986995"/>
                <a:ext cx="90311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023048" y="4841065"/>
              <a:ext cx="289278" cy="32217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023048" y="4841065"/>
                <a:ext cx="289278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7735711" y="4816391"/>
              <a:ext cx="211666" cy="56398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735711" y="4816391"/>
                <a:ext cx="211666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382000" y="4996865"/>
              <a:ext cx="214488" cy="2819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382000" y="4996865"/>
                <a:ext cx="214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8366477" y="5098381"/>
              <a:ext cx="190500" cy="3101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366477" y="5098381"/>
                <a:ext cx="1905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8739716" y="4937294"/>
              <a:ext cx="144639" cy="15350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739716" y="4937294"/>
                <a:ext cx="144639" cy="153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8850488" y="4871379"/>
              <a:ext cx="330200" cy="22488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850488" y="4871379"/>
                <a:ext cx="330200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064977" y="4797885"/>
              <a:ext cx="163689" cy="54864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064977" y="4797885"/>
                <a:ext cx="163689" cy="548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149644" y="4957386"/>
              <a:ext cx="107244" cy="2030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149644" y="4957386"/>
                <a:ext cx="1072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333794" y="4934827"/>
              <a:ext cx="194028" cy="338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333794" y="4934827"/>
                <a:ext cx="19402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375422" y="4860099"/>
              <a:ext cx="73378" cy="26648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375422" y="4860099"/>
                <a:ext cx="73378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660466" y="4803349"/>
              <a:ext cx="149578" cy="29785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660466" y="4803349"/>
                <a:ext cx="149578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9821333" y="4886183"/>
              <a:ext cx="82726" cy="19809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821333" y="4886183"/>
                <a:ext cx="82726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9849555" y="4934827"/>
              <a:ext cx="141112" cy="7331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849555" y="4934827"/>
                <a:ext cx="14111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9975673" y="4824498"/>
              <a:ext cx="75142" cy="24004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975673" y="4824498"/>
                <a:ext cx="75142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0052755" y="4784667"/>
              <a:ext cx="460727" cy="32358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052755" y="4784667"/>
                <a:ext cx="460727" cy="32358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600710"/>
            <a:ext cx="11206480" cy="5859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439333" y="961586"/>
              <a:ext cx="5644" cy="1973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439333" y="961586"/>
                <a:ext cx="5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5569" y="434969"/>
              <a:ext cx="470253" cy="5780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5569" y="434969"/>
                <a:ext cx="470253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75266" y="386326"/>
              <a:ext cx="365478" cy="48854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75266" y="386326"/>
                <a:ext cx="365478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06533" y="4212932"/>
              <a:ext cx="262467" cy="47550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06533" y="4212932"/>
                <a:ext cx="262467" cy="47550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600710"/>
            <a:ext cx="11206480" cy="58591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439333" y="961586"/>
              <a:ext cx="5644" cy="1973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439333" y="961586"/>
                <a:ext cx="5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75569" y="434969"/>
              <a:ext cx="470253" cy="57808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75569" y="434969"/>
                <a:ext cx="470253" cy="578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075266" y="386326"/>
              <a:ext cx="365478" cy="48854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075266" y="386326"/>
                <a:ext cx="365478" cy="488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06533" y="4212932"/>
              <a:ext cx="262467" cy="47550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06533" y="4212932"/>
                <a:ext cx="262467" cy="475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270118" y="4297529"/>
              <a:ext cx="246415" cy="43285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270118" y="4297529"/>
                <a:ext cx="246415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072238" y="1285875"/>
              <a:ext cx="439562" cy="3383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072238" y="1285875"/>
                <a:ext cx="43956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190772" y="1384571"/>
              <a:ext cx="196850" cy="34473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190772" y="1384571"/>
                <a:ext cx="196850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288844" y="865004"/>
              <a:ext cx="39511" cy="43215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288844" y="865004"/>
                <a:ext cx="39511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51500" y="1148404"/>
              <a:ext cx="26811" cy="20673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51500" y="1148404"/>
                <a:ext cx="26811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709355" y="1102581"/>
              <a:ext cx="2822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709355" y="1102581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556955" y="1071562"/>
              <a:ext cx="189089" cy="20303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556955" y="1071562"/>
                <a:ext cx="1890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672666" y="1123730"/>
              <a:ext cx="158044" cy="8600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672666" y="1123730"/>
                <a:ext cx="158044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679722" y="1192289"/>
              <a:ext cx="26811" cy="41505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679722" y="1192289"/>
                <a:ext cx="26811" cy="415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3" name="墨迹 22"/>
              <p14:cNvContentPartPr/>
              <p14:nvPr/>
            </p14:nvContentPartPr>
            <p14:xfrm>
              <a:off x="6000044" y="1067861"/>
              <a:ext cx="16933" cy="20814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000044" y="1067861"/>
                <a:ext cx="16933" cy="208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4" name="墨迹 23"/>
              <p14:cNvContentPartPr/>
              <p14:nvPr/>
            </p14:nvContentPartPr>
            <p14:xfrm>
              <a:off x="6033911" y="1032083"/>
              <a:ext cx="107244" cy="16708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033911" y="1032083"/>
                <a:ext cx="107244" cy="167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5" name="墨迹 24"/>
              <p14:cNvContentPartPr/>
              <p14:nvPr/>
            </p14:nvContentPartPr>
            <p14:xfrm>
              <a:off x="5881511" y="1319713"/>
              <a:ext cx="14111" cy="13606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881511" y="1319713"/>
                <a:ext cx="14111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墨迹 25"/>
              <p14:cNvContentPartPr/>
              <p14:nvPr/>
            </p14:nvContentPartPr>
            <p14:xfrm>
              <a:off x="5909733" y="1267369"/>
              <a:ext cx="225778" cy="19140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909733" y="1267369"/>
                <a:ext cx="225778" cy="191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墨迹 26"/>
              <p14:cNvContentPartPr/>
              <p14:nvPr/>
            </p14:nvContentPartPr>
            <p14:xfrm>
              <a:off x="6159500" y="1220312"/>
              <a:ext cx="71966" cy="21854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159500" y="1220312"/>
                <a:ext cx="7196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8" name="墨迹 27"/>
              <p14:cNvContentPartPr/>
              <p14:nvPr/>
            </p14:nvContentPartPr>
            <p14:xfrm>
              <a:off x="6256866" y="1179423"/>
              <a:ext cx="131234" cy="25079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256866" y="1179423"/>
                <a:ext cx="131234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9" name="墨迹 28"/>
              <p14:cNvContentPartPr/>
              <p14:nvPr/>
            </p14:nvContentPartPr>
            <p14:xfrm>
              <a:off x="6350000" y="1081432"/>
              <a:ext cx="112888" cy="35883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50000" y="1081432"/>
                <a:ext cx="112888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0" name="墨迹 29"/>
              <p14:cNvContentPartPr/>
              <p14:nvPr/>
            </p14:nvContentPartPr>
            <p14:xfrm>
              <a:off x="6509984" y="1046888"/>
              <a:ext cx="336726" cy="37152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509984" y="1046888"/>
                <a:ext cx="336726" cy="371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墨迹 30"/>
              <p14:cNvContentPartPr/>
              <p14:nvPr/>
            </p14:nvContentPartPr>
            <p14:xfrm>
              <a:off x="6053666" y="1996490"/>
              <a:ext cx="146756" cy="13394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53666" y="1996490"/>
                <a:ext cx="14675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2" name="墨迹 31"/>
              <p14:cNvContentPartPr/>
              <p14:nvPr/>
            </p14:nvContentPartPr>
            <p14:xfrm>
              <a:off x="6107288" y="2006359"/>
              <a:ext cx="56444" cy="22136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07288" y="2006359"/>
                <a:ext cx="56444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3" name="墨迹 32"/>
              <p14:cNvContentPartPr/>
              <p14:nvPr/>
            </p14:nvContentPartPr>
            <p14:xfrm>
              <a:off x="6220177" y="2024689"/>
              <a:ext cx="124178" cy="15509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220177" y="2024689"/>
                <a:ext cx="12417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墨迹 33"/>
              <p14:cNvContentPartPr/>
              <p14:nvPr/>
            </p14:nvContentPartPr>
            <p14:xfrm>
              <a:off x="6220177" y="2047248"/>
              <a:ext cx="107245" cy="14381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20177" y="2047248"/>
                <a:ext cx="107245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5" name="墨迹 34"/>
              <p14:cNvContentPartPr/>
              <p14:nvPr/>
            </p14:nvContentPartPr>
            <p14:xfrm>
              <a:off x="6338005" y="2052888"/>
              <a:ext cx="164395" cy="56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338005" y="2052888"/>
                <a:ext cx="164395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6" name="墨迹 35"/>
              <p14:cNvContentPartPr/>
              <p14:nvPr/>
            </p14:nvContentPartPr>
            <p14:xfrm>
              <a:off x="6352293" y="2103646"/>
              <a:ext cx="127529" cy="23687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352293" y="2103646"/>
                <a:ext cx="12752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墨迹 36"/>
              <p14:cNvContentPartPr/>
              <p14:nvPr/>
            </p14:nvContentPartPr>
            <p14:xfrm>
              <a:off x="6460066" y="1835050"/>
              <a:ext cx="36689" cy="20655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460066" y="1835050"/>
                <a:ext cx="366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8" name="墨迹 37"/>
              <p14:cNvContentPartPr/>
              <p14:nvPr/>
            </p14:nvContentPartPr>
            <p14:xfrm>
              <a:off x="6547555" y="2052888"/>
              <a:ext cx="101600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547555" y="2052888"/>
                <a:ext cx="1016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9" name="墨迹 38"/>
              <p14:cNvContentPartPr/>
              <p14:nvPr/>
            </p14:nvContentPartPr>
            <p14:xfrm>
              <a:off x="6503811" y="2143125"/>
              <a:ext cx="159456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503811" y="2143125"/>
                <a:ext cx="1594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0" name="墨迹 39"/>
              <p14:cNvContentPartPr/>
              <p14:nvPr/>
            </p14:nvContentPartPr>
            <p14:xfrm>
              <a:off x="6654800" y="2075447"/>
              <a:ext cx="189088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654800" y="2075447"/>
                <a:ext cx="1890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" name="墨迹 40"/>
              <p14:cNvContentPartPr/>
              <p14:nvPr/>
            </p14:nvContentPartPr>
            <p14:xfrm>
              <a:off x="6705600" y="2143125"/>
              <a:ext cx="135466" cy="12971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705600" y="2143125"/>
                <a:ext cx="135466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2" name="墨迹 41"/>
              <p14:cNvContentPartPr/>
              <p14:nvPr/>
            </p14:nvContentPartPr>
            <p14:xfrm>
              <a:off x="6781800" y="1822361"/>
              <a:ext cx="42333" cy="23334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781800" y="1822361"/>
                <a:ext cx="42333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3" name="墨迹 42"/>
              <p14:cNvContentPartPr/>
              <p14:nvPr/>
            </p14:nvContentPartPr>
            <p14:xfrm>
              <a:off x="5991225" y="2498432"/>
              <a:ext cx="176036" cy="16707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5991225" y="2498432"/>
                <a:ext cx="176036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4" name="墨迹 43"/>
              <p14:cNvContentPartPr/>
              <p14:nvPr/>
            </p14:nvContentPartPr>
            <p14:xfrm>
              <a:off x="6079066" y="2527512"/>
              <a:ext cx="50800" cy="19651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079066" y="2527512"/>
                <a:ext cx="50800" cy="196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5" name="墨迹 44"/>
              <p14:cNvContentPartPr/>
              <p14:nvPr/>
            </p14:nvContentPartPr>
            <p14:xfrm>
              <a:off x="6152444" y="2562409"/>
              <a:ext cx="163688" cy="16161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152444" y="2562409"/>
                <a:ext cx="163688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6" name="墨迹 45"/>
              <p14:cNvContentPartPr/>
              <p14:nvPr/>
            </p14:nvContentPartPr>
            <p14:xfrm>
              <a:off x="6152444" y="2611228"/>
              <a:ext cx="95956" cy="9305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152444" y="2611228"/>
                <a:ext cx="9595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7" name="墨迹 46"/>
              <p14:cNvContentPartPr/>
              <p14:nvPr/>
            </p14:nvContentPartPr>
            <p14:xfrm>
              <a:off x="6282266" y="2594309"/>
              <a:ext cx="206022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282266" y="2594309"/>
                <a:ext cx="206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8" name="墨迹 47"/>
              <p14:cNvContentPartPr/>
              <p14:nvPr/>
            </p14:nvContentPartPr>
            <p14:xfrm>
              <a:off x="6323188" y="2652117"/>
              <a:ext cx="105834" cy="19457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323188" y="2652117"/>
                <a:ext cx="10583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墨迹 48"/>
              <p14:cNvContentPartPr/>
              <p14:nvPr/>
            </p14:nvContentPartPr>
            <p14:xfrm>
              <a:off x="6423377" y="2397621"/>
              <a:ext cx="33867" cy="24462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423377" y="2397621"/>
                <a:ext cx="33867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0" name="墨迹 49"/>
              <p14:cNvContentPartPr/>
              <p14:nvPr/>
            </p14:nvContentPartPr>
            <p14:xfrm>
              <a:off x="6517922" y="2583029"/>
              <a:ext cx="111478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17922" y="2583029"/>
                <a:ext cx="1114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1" name="墨迹 50"/>
              <p14:cNvContentPartPr/>
              <p14:nvPr/>
            </p14:nvContentPartPr>
            <p14:xfrm>
              <a:off x="6500812" y="2656347"/>
              <a:ext cx="120121" cy="140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500812" y="2656347"/>
                <a:ext cx="120121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2" name="墨迹 51"/>
              <p14:cNvContentPartPr/>
              <p14:nvPr/>
            </p14:nvContentPartPr>
            <p14:xfrm>
              <a:off x="6649155" y="2583029"/>
              <a:ext cx="134056" cy="2819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649155" y="2583029"/>
                <a:ext cx="1340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3" name="墨迹 52"/>
              <p14:cNvContentPartPr/>
              <p14:nvPr/>
            </p14:nvContentPartPr>
            <p14:xfrm>
              <a:off x="6649155" y="2667626"/>
              <a:ext cx="115712" cy="1127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649155" y="2667626"/>
                <a:ext cx="1157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4" name="墨迹 53"/>
              <p14:cNvContentPartPr/>
              <p14:nvPr/>
            </p14:nvContentPartPr>
            <p14:xfrm>
              <a:off x="6725355" y="2384226"/>
              <a:ext cx="19756" cy="18752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725355" y="2384226"/>
                <a:ext cx="19756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5" name="墨迹 54"/>
              <p14:cNvContentPartPr/>
              <p14:nvPr/>
            </p14:nvContentPartPr>
            <p14:xfrm>
              <a:off x="6142566" y="2988390"/>
              <a:ext cx="9878" cy="18399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142566" y="2988390"/>
                <a:ext cx="9878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6" name="墨迹 55"/>
              <p14:cNvContentPartPr/>
              <p14:nvPr/>
            </p14:nvContentPartPr>
            <p14:xfrm>
              <a:off x="6098822" y="3426180"/>
              <a:ext cx="104995" cy="5995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098822" y="3426180"/>
                <a:ext cx="104995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墨迹 56"/>
              <p14:cNvContentPartPr/>
              <p14:nvPr/>
            </p14:nvContentPartPr>
            <p14:xfrm>
              <a:off x="6047316" y="3314088"/>
              <a:ext cx="119944" cy="27494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047316" y="3314088"/>
                <a:ext cx="119944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8" name="墨迹 57"/>
              <p14:cNvContentPartPr/>
              <p14:nvPr/>
            </p14:nvContentPartPr>
            <p14:xfrm>
              <a:off x="6191955" y="3405735"/>
              <a:ext cx="118004" cy="15862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191955" y="3405735"/>
                <a:ext cx="118004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9" name="墨迹 58"/>
              <p14:cNvContentPartPr/>
              <p14:nvPr/>
            </p14:nvContentPartPr>
            <p14:xfrm>
              <a:off x="6191955" y="3455083"/>
              <a:ext cx="135467" cy="11773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191955" y="3455083"/>
                <a:ext cx="135467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60" name="墨迹 59"/>
              <p14:cNvContentPartPr/>
              <p14:nvPr/>
            </p14:nvContentPartPr>
            <p14:xfrm>
              <a:off x="6327422" y="3447858"/>
              <a:ext cx="118533" cy="5727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327422" y="3447858"/>
                <a:ext cx="118533" cy="57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1" name="墨迹 60"/>
              <p14:cNvContentPartPr/>
              <p14:nvPr/>
            </p14:nvContentPartPr>
            <p14:xfrm>
              <a:off x="6361288" y="3536156"/>
              <a:ext cx="110067" cy="12213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361288" y="3536156"/>
                <a:ext cx="110067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2" name="墨迹 61"/>
              <p14:cNvContentPartPr/>
              <p14:nvPr/>
            </p14:nvContentPartPr>
            <p14:xfrm>
              <a:off x="6409266" y="3243238"/>
              <a:ext cx="42334" cy="22524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409266" y="3243238"/>
                <a:ext cx="42334" cy="225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3" name="墨迹 62"/>
              <p14:cNvContentPartPr/>
              <p14:nvPr/>
            </p14:nvContentPartPr>
            <p14:xfrm>
              <a:off x="6536266" y="3389521"/>
              <a:ext cx="135466" cy="5639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536266" y="3389521"/>
                <a:ext cx="13546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4" name="墨迹 63"/>
              <p14:cNvContentPartPr/>
              <p14:nvPr/>
            </p14:nvContentPartPr>
            <p14:xfrm>
              <a:off x="6524977" y="3507957"/>
              <a:ext cx="141112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524977" y="3507957"/>
                <a:ext cx="1411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墨迹 64"/>
              <p14:cNvContentPartPr/>
              <p14:nvPr/>
            </p14:nvContentPartPr>
            <p14:xfrm>
              <a:off x="6714066" y="3299284"/>
              <a:ext cx="107774" cy="37504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714066" y="3299284"/>
                <a:ext cx="107774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6" name="墨迹 65"/>
              <p14:cNvContentPartPr/>
              <p14:nvPr/>
            </p14:nvContentPartPr>
            <p14:xfrm>
              <a:off x="7134577" y="4828375"/>
              <a:ext cx="45156" cy="20796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134577" y="4828375"/>
                <a:ext cx="45156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7" name="墨迹 66"/>
              <p14:cNvContentPartPr/>
              <p14:nvPr/>
            </p14:nvContentPartPr>
            <p14:xfrm>
              <a:off x="7244644" y="4776912"/>
              <a:ext cx="86078" cy="27635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244644" y="4776912"/>
                <a:ext cx="86078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8" name="墨迹 67"/>
              <p14:cNvContentPartPr/>
              <p14:nvPr/>
            </p14:nvContentPartPr>
            <p14:xfrm>
              <a:off x="7326488" y="4765633"/>
              <a:ext cx="183621" cy="68241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326488" y="4765633"/>
                <a:ext cx="183621" cy="682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9" name="墨迹 68"/>
              <p14:cNvContentPartPr/>
              <p14:nvPr/>
            </p14:nvContentPartPr>
            <p14:xfrm>
              <a:off x="7526690" y="4878429"/>
              <a:ext cx="211843" cy="1691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526690" y="4878429"/>
                <a:ext cx="21184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0" name="墨迹 69"/>
              <p14:cNvContentPartPr/>
              <p14:nvPr/>
            </p14:nvContentPartPr>
            <p14:xfrm>
              <a:off x="7620000" y="4774092"/>
              <a:ext cx="50800" cy="29045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620000" y="4774092"/>
                <a:ext cx="50800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1" name="墨迹 70"/>
              <p14:cNvContentPartPr/>
              <p14:nvPr/>
            </p14:nvContentPartPr>
            <p14:xfrm>
              <a:off x="7780866" y="4790307"/>
              <a:ext cx="53622" cy="20373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780866" y="4790307"/>
                <a:ext cx="53622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2" name="墨迹 71"/>
              <p14:cNvContentPartPr/>
              <p14:nvPr/>
            </p14:nvContentPartPr>
            <p14:xfrm>
              <a:off x="7888111" y="4746598"/>
              <a:ext cx="87489" cy="23334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888111" y="4746598"/>
                <a:ext cx="87489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3" name="墨迹 72"/>
              <p14:cNvContentPartPr/>
              <p14:nvPr/>
            </p14:nvContentPartPr>
            <p14:xfrm>
              <a:off x="7958666" y="4692315"/>
              <a:ext cx="212549" cy="53578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958666" y="4692315"/>
                <a:ext cx="212549" cy="535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4" name="墨迹 73"/>
              <p14:cNvContentPartPr/>
              <p14:nvPr/>
            </p14:nvContentPartPr>
            <p14:xfrm>
              <a:off x="8173155" y="4816391"/>
              <a:ext cx="174978" cy="21431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173155" y="4816391"/>
                <a:ext cx="17497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5" name="墨迹 74"/>
              <p14:cNvContentPartPr/>
              <p14:nvPr/>
            </p14:nvContentPartPr>
            <p14:xfrm>
              <a:off x="8229600" y="4751004"/>
              <a:ext cx="14111" cy="3718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8229600" y="4751004"/>
                <a:ext cx="14111" cy="37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6" name="墨迹 75"/>
              <p14:cNvContentPartPr/>
              <p14:nvPr/>
            </p14:nvContentPartPr>
            <p14:xfrm>
              <a:off x="8163983" y="4810751"/>
              <a:ext cx="246239" cy="3383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63983" y="4810751"/>
                <a:ext cx="24623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7" name="墨迹 76"/>
              <p14:cNvContentPartPr/>
              <p14:nvPr/>
            </p14:nvContentPartPr>
            <p14:xfrm>
              <a:off x="8195733" y="4720514"/>
              <a:ext cx="124178" cy="37222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195733" y="4720514"/>
                <a:ext cx="124178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8" name="墨迹 77"/>
              <p14:cNvContentPartPr/>
              <p14:nvPr/>
            </p14:nvContentPartPr>
            <p14:xfrm>
              <a:off x="8410222" y="4755058"/>
              <a:ext cx="107244" cy="21924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410222" y="4755058"/>
                <a:ext cx="107244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9" name="墨迹 78"/>
              <p14:cNvContentPartPr/>
              <p14:nvPr/>
            </p14:nvContentPartPr>
            <p14:xfrm>
              <a:off x="8551333" y="4759993"/>
              <a:ext cx="95956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551333" y="4759993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0" name="墨迹 79"/>
              <p14:cNvContentPartPr/>
              <p14:nvPr/>
            </p14:nvContentPartPr>
            <p14:xfrm>
              <a:off x="8604955" y="4737434"/>
              <a:ext cx="149578" cy="46810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604955" y="4737434"/>
                <a:ext cx="149578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81" name="墨迹 80"/>
              <p14:cNvContentPartPr/>
              <p14:nvPr/>
            </p14:nvContentPartPr>
            <p14:xfrm>
              <a:off x="8745184" y="4824674"/>
              <a:ext cx="178682" cy="20321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45184" y="4824674"/>
                <a:ext cx="178682" cy="203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2" name="墨迹 81"/>
              <p14:cNvContentPartPr/>
              <p14:nvPr/>
            </p14:nvContentPartPr>
            <p14:xfrm>
              <a:off x="8805333" y="4782552"/>
              <a:ext cx="81844" cy="262251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805333" y="4782552"/>
                <a:ext cx="818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3" name="墨迹 82"/>
              <p14:cNvContentPartPr/>
              <p14:nvPr/>
            </p14:nvContentPartPr>
            <p14:xfrm>
              <a:off x="8969375" y="4799472"/>
              <a:ext cx="160513" cy="22841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969375" y="4799472"/>
                <a:ext cx="16051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4" name="墨迹 83"/>
              <p14:cNvContentPartPr/>
              <p14:nvPr/>
            </p14:nvContentPartPr>
            <p14:xfrm>
              <a:off x="9223022" y="4878429"/>
              <a:ext cx="191911" cy="3383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223022" y="4878429"/>
                <a:ext cx="1919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5" name="墨迹 84"/>
              <p14:cNvContentPartPr/>
              <p14:nvPr/>
            </p14:nvContentPartPr>
            <p14:xfrm>
              <a:off x="9251244" y="4808989"/>
              <a:ext cx="79022" cy="29503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251244" y="4808989"/>
                <a:ext cx="79022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6" name="墨迹 85"/>
              <p14:cNvContentPartPr/>
              <p14:nvPr/>
            </p14:nvContentPartPr>
            <p14:xfrm>
              <a:off x="9499600" y="4739373"/>
              <a:ext cx="84666" cy="3308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499600" y="4739373"/>
                <a:ext cx="84666" cy="3308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7" name="墨迹 86"/>
              <p14:cNvContentPartPr/>
              <p14:nvPr/>
            </p14:nvContentPartPr>
            <p14:xfrm>
              <a:off x="9620955" y="4709763"/>
              <a:ext cx="169687" cy="33222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620955" y="4709763"/>
                <a:ext cx="169687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8" name="墨迹 87"/>
              <p14:cNvContentPartPr/>
              <p14:nvPr/>
            </p14:nvContentPartPr>
            <p14:xfrm>
              <a:off x="9759244" y="4771801"/>
              <a:ext cx="197556" cy="22788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759244" y="4771801"/>
                <a:ext cx="197556" cy="227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9" name="墨迹 88"/>
              <p14:cNvContentPartPr/>
              <p14:nvPr/>
            </p14:nvContentPartPr>
            <p14:xfrm>
              <a:off x="9793111" y="4786430"/>
              <a:ext cx="64911" cy="24427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793111" y="4786430"/>
                <a:ext cx="64911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0" name="墨迹 89"/>
              <p14:cNvContentPartPr/>
              <p14:nvPr/>
            </p14:nvContentPartPr>
            <p14:xfrm>
              <a:off x="9979377" y="4639442"/>
              <a:ext cx="174978" cy="39126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979377" y="4639442"/>
                <a:ext cx="174978" cy="391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1" name="墨迹 90"/>
              <p14:cNvContentPartPr/>
              <p14:nvPr/>
            </p14:nvContentPartPr>
            <p14:xfrm>
              <a:off x="6895747" y="5075822"/>
              <a:ext cx="3964164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895747" y="5075822"/>
                <a:ext cx="396416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2" name="墨迹 91"/>
              <p14:cNvContentPartPr/>
              <p14:nvPr/>
            </p14:nvContentPartPr>
            <p14:xfrm>
              <a:off x="7487355" y="5278855"/>
              <a:ext cx="234245" cy="17906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487355" y="5278855"/>
                <a:ext cx="234245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3" name="墨迹 92"/>
              <p14:cNvContentPartPr/>
              <p14:nvPr/>
            </p14:nvContentPartPr>
            <p14:xfrm>
              <a:off x="7778044" y="5288020"/>
              <a:ext cx="191911" cy="19950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778044" y="5288020"/>
                <a:ext cx="191911" cy="199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4" name="墨迹 93"/>
              <p14:cNvContentPartPr/>
              <p14:nvPr/>
            </p14:nvContentPartPr>
            <p14:xfrm>
              <a:off x="7783688" y="5288020"/>
              <a:ext cx="110067" cy="23616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783688" y="5288020"/>
                <a:ext cx="110067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5" name="墨迹 94"/>
              <p14:cNvContentPartPr/>
              <p14:nvPr/>
            </p14:nvContentPartPr>
            <p14:xfrm>
              <a:off x="7983537" y="5314104"/>
              <a:ext cx="150107" cy="207263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983537" y="5314104"/>
                <a:ext cx="150107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6" name="墨迹 95"/>
              <p14:cNvContentPartPr/>
              <p14:nvPr/>
            </p14:nvContentPartPr>
            <p14:xfrm>
              <a:off x="8156222" y="5198135"/>
              <a:ext cx="99659" cy="21889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156222" y="5198135"/>
                <a:ext cx="99659" cy="218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7" name="墨迹 96"/>
              <p14:cNvContentPartPr/>
              <p14:nvPr/>
            </p14:nvContentPartPr>
            <p14:xfrm>
              <a:off x="8390466" y="5329613"/>
              <a:ext cx="211666" cy="20021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390466" y="5329613"/>
                <a:ext cx="2116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8" name="墨迹 97"/>
              <p14:cNvContentPartPr/>
              <p14:nvPr/>
            </p14:nvContentPartPr>
            <p14:xfrm>
              <a:off x="8438444" y="5316571"/>
              <a:ext cx="110066" cy="19915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438444" y="5316571"/>
                <a:ext cx="110066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9" name="墨迹 98"/>
              <p14:cNvContentPartPr/>
              <p14:nvPr/>
            </p14:nvContentPartPr>
            <p14:xfrm>
              <a:off x="8695266" y="5259115"/>
              <a:ext cx="110066" cy="22559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695266" y="5259115"/>
                <a:ext cx="11006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00" name="墨迹 99"/>
              <p14:cNvContentPartPr/>
              <p14:nvPr/>
            </p14:nvContentPartPr>
            <p14:xfrm>
              <a:off x="8839200" y="5170465"/>
              <a:ext cx="240594" cy="30930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839200" y="5170465"/>
                <a:ext cx="240594" cy="309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01" name="墨迹 100"/>
              <p14:cNvContentPartPr/>
              <p14:nvPr/>
            </p14:nvContentPartPr>
            <p14:xfrm>
              <a:off x="8957733" y="5380371"/>
              <a:ext cx="101600" cy="14099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957733" y="5380371"/>
                <a:ext cx="1016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2" name="墨迹 101"/>
              <p14:cNvContentPartPr/>
              <p14:nvPr/>
            </p14:nvContentPartPr>
            <p14:xfrm>
              <a:off x="9076266" y="5371912"/>
              <a:ext cx="16934" cy="15509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076266" y="5371912"/>
                <a:ext cx="16934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3" name="墨迹 102"/>
              <p14:cNvContentPartPr/>
              <p14:nvPr/>
            </p14:nvContentPartPr>
            <p14:xfrm>
              <a:off x="8963377" y="5453689"/>
              <a:ext cx="112889" cy="2819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8963377" y="5453689"/>
                <a:ext cx="1128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4" name="墨迹 103"/>
              <p14:cNvContentPartPr/>
              <p14:nvPr/>
            </p14:nvContentPartPr>
            <p14:xfrm>
              <a:off x="9245600" y="5327850"/>
              <a:ext cx="225777" cy="19915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245600" y="5327850"/>
                <a:ext cx="225777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5" name="墨迹 104"/>
              <p14:cNvContentPartPr/>
              <p14:nvPr/>
            </p14:nvContentPartPr>
            <p14:xfrm>
              <a:off x="9279466" y="5337544"/>
              <a:ext cx="110066" cy="25714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279466" y="5337544"/>
                <a:ext cx="110066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6" name="墨迹 105"/>
              <p14:cNvContentPartPr/>
              <p14:nvPr/>
            </p14:nvContentPartPr>
            <p14:xfrm>
              <a:off x="9516533" y="5248541"/>
              <a:ext cx="90311" cy="385621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516533" y="5248541"/>
                <a:ext cx="90311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7" name="墨迹 106"/>
              <p14:cNvContentPartPr/>
              <p14:nvPr/>
            </p14:nvContentPartPr>
            <p14:xfrm>
              <a:off x="9685866" y="5354111"/>
              <a:ext cx="146756" cy="19915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685866" y="5354111"/>
                <a:ext cx="146756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8" name="墨迹 107"/>
              <p14:cNvContentPartPr/>
              <p14:nvPr/>
            </p14:nvContentPartPr>
            <p14:xfrm>
              <a:off x="9883422" y="5267575"/>
              <a:ext cx="124178" cy="4511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883422" y="5267575"/>
                <a:ext cx="1241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9" name="墨迹 108"/>
              <p14:cNvContentPartPr/>
              <p14:nvPr/>
            </p14:nvContentPartPr>
            <p14:xfrm>
              <a:off x="9979377" y="5188618"/>
              <a:ext cx="124178" cy="27071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979377" y="5188618"/>
                <a:ext cx="1241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10" name="墨迹 109"/>
              <p14:cNvContentPartPr/>
              <p14:nvPr/>
            </p14:nvContentPartPr>
            <p14:xfrm>
              <a:off x="10137422" y="5326264"/>
              <a:ext cx="110949" cy="10821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137422" y="5326264"/>
                <a:ext cx="110949" cy="108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1" name="墨迹 110"/>
              <p14:cNvContentPartPr/>
              <p14:nvPr/>
            </p14:nvContentPartPr>
            <p14:xfrm>
              <a:off x="5316537" y="6009209"/>
              <a:ext cx="252589" cy="15932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316537" y="6009209"/>
                <a:ext cx="252589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2" name="墨迹 111"/>
              <p14:cNvContentPartPr/>
              <p14:nvPr/>
            </p14:nvContentPartPr>
            <p14:xfrm>
              <a:off x="5427133" y="6028949"/>
              <a:ext cx="104422" cy="30454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427133" y="6028949"/>
                <a:ext cx="104422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3" name="墨迹 112"/>
              <p14:cNvContentPartPr/>
              <p14:nvPr/>
            </p14:nvContentPartPr>
            <p14:xfrm>
              <a:off x="5650088" y="6059086"/>
              <a:ext cx="73378" cy="7983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650088" y="6059086"/>
                <a:ext cx="73378" cy="79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4" name="墨迹 113"/>
              <p14:cNvContentPartPr/>
              <p14:nvPr/>
            </p14:nvContentPartPr>
            <p14:xfrm>
              <a:off x="5607050" y="6175583"/>
              <a:ext cx="107950" cy="3383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607050" y="6175583"/>
                <a:ext cx="1079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5" name="墨迹 114"/>
              <p14:cNvContentPartPr/>
              <p14:nvPr/>
            </p14:nvContentPartPr>
            <p14:xfrm>
              <a:off x="5754511" y="5936597"/>
              <a:ext cx="76200" cy="72400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754511" y="5936597"/>
                <a:ext cx="76200" cy="724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6" name="墨迹 115"/>
              <p14:cNvContentPartPr/>
              <p14:nvPr/>
            </p14:nvContentPartPr>
            <p14:xfrm>
              <a:off x="2013655" y="5825916"/>
              <a:ext cx="2916767" cy="5075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2013655" y="5825916"/>
                <a:ext cx="29167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7" name="墨迹 116"/>
              <p14:cNvContentPartPr/>
              <p14:nvPr/>
            </p14:nvContentPartPr>
            <p14:xfrm>
              <a:off x="2421466" y="5235146"/>
              <a:ext cx="112889" cy="30102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2421466" y="5235146"/>
                <a:ext cx="112889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8" name="墨迹 117"/>
              <p14:cNvContentPartPr/>
              <p14:nvPr/>
            </p14:nvContentPartPr>
            <p14:xfrm>
              <a:off x="2593622" y="5292955"/>
              <a:ext cx="173919" cy="19739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2593622" y="5292955"/>
                <a:ext cx="173919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9" name="墨迹 118"/>
              <p14:cNvContentPartPr/>
              <p14:nvPr/>
            </p14:nvContentPartPr>
            <p14:xfrm>
              <a:off x="2592740" y="5321858"/>
              <a:ext cx="144815" cy="26154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2592740" y="5321858"/>
                <a:ext cx="144815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0" name="墨迹 119"/>
              <p14:cNvContentPartPr/>
              <p14:nvPr/>
            </p14:nvContentPartPr>
            <p14:xfrm>
              <a:off x="2873022" y="5222457"/>
              <a:ext cx="141111" cy="47656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2873022" y="5222457"/>
                <a:ext cx="141111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1" name="墨迹 120"/>
              <p14:cNvContentPartPr/>
              <p14:nvPr/>
            </p14:nvContentPartPr>
            <p14:xfrm>
              <a:off x="3000022" y="5268280"/>
              <a:ext cx="131233" cy="241807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3000022" y="5268280"/>
                <a:ext cx="131233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2" name="墨迹 121"/>
              <p14:cNvContentPartPr/>
              <p14:nvPr/>
            </p14:nvContentPartPr>
            <p14:xfrm>
              <a:off x="3121377" y="5295774"/>
              <a:ext cx="121356" cy="3383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3121377" y="5295774"/>
                <a:ext cx="1213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3" name="墨迹 122"/>
              <p14:cNvContentPartPr/>
              <p14:nvPr/>
            </p14:nvContentPartPr>
            <p14:xfrm>
              <a:off x="3062111" y="5185622"/>
              <a:ext cx="300037" cy="56133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3062111" y="5185622"/>
                <a:ext cx="300037" cy="561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4" name="墨迹 123"/>
              <p14:cNvContentPartPr/>
              <p14:nvPr/>
            </p14:nvContentPartPr>
            <p14:xfrm>
              <a:off x="3296355" y="5455098"/>
              <a:ext cx="60678" cy="75609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3296355" y="5455098"/>
                <a:ext cx="60678" cy="75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5" name="墨迹 124"/>
              <p14:cNvContentPartPr/>
              <p14:nvPr/>
            </p14:nvContentPartPr>
            <p14:xfrm>
              <a:off x="3454400" y="5335253"/>
              <a:ext cx="169333" cy="3383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3454400" y="5335253"/>
                <a:ext cx="16933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6" name="墨迹 125"/>
              <p14:cNvContentPartPr/>
              <p14:nvPr/>
            </p14:nvContentPartPr>
            <p14:xfrm>
              <a:off x="3445404" y="5436769"/>
              <a:ext cx="178329" cy="1410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3445404" y="5436769"/>
                <a:ext cx="17832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7" name="墨迹 126"/>
              <p14:cNvContentPartPr/>
              <p14:nvPr/>
            </p14:nvContentPartPr>
            <p14:xfrm>
              <a:off x="3690761" y="5267575"/>
              <a:ext cx="153105" cy="19034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3690761" y="5267575"/>
                <a:ext cx="153105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8" name="墨迹 127"/>
              <p14:cNvContentPartPr/>
              <p14:nvPr/>
            </p14:nvContentPartPr>
            <p14:xfrm>
              <a:off x="3877733" y="5391651"/>
              <a:ext cx="11289" cy="6203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3877733" y="5391651"/>
                <a:ext cx="1128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9" name="墨迹 128"/>
              <p14:cNvContentPartPr/>
              <p14:nvPr/>
            </p14:nvContentPartPr>
            <p14:xfrm>
              <a:off x="3925711" y="5254180"/>
              <a:ext cx="244122" cy="337683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3925711" y="5254180"/>
                <a:ext cx="244122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0" name="墨迹 129"/>
              <p14:cNvContentPartPr/>
              <p14:nvPr/>
            </p14:nvContentPartPr>
            <p14:xfrm>
              <a:off x="4159955" y="5256296"/>
              <a:ext cx="152400" cy="56398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159955" y="5256296"/>
                <a:ext cx="152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1" name="墨迹 130"/>
              <p14:cNvContentPartPr/>
              <p14:nvPr/>
            </p14:nvContentPartPr>
            <p14:xfrm>
              <a:off x="7433733" y="5974666"/>
              <a:ext cx="342018" cy="356893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433733" y="5974666"/>
                <a:ext cx="342018" cy="356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2" name="墨迹 131"/>
              <p14:cNvContentPartPr/>
              <p14:nvPr/>
            </p14:nvContentPartPr>
            <p14:xfrm>
              <a:off x="8001000" y="5908398"/>
              <a:ext cx="239888" cy="41946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001000" y="5908398"/>
                <a:ext cx="239888" cy="419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3" name="墨迹 132"/>
              <p14:cNvContentPartPr/>
              <p14:nvPr/>
            </p14:nvContentPartPr>
            <p14:xfrm>
              <a:off x="8026400" y="6318517"/>
              <a:ext cx="33866" cy="37592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026400" y="6318517"/>
                <a:ext cx="33866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4" name="墨迹 133"/>
              <p14:cNvContentPartPr/>
              <p14:nvPr/>
            </p14:nvContentPartPr>
            <p14:xfrm>
              <a:off x="8331200" y="6040228"/>
              <a:ext cx="217311" cy="1691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331200" y="6040228"/>
                <a:ext cx="2173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5" name="墨迹 134"/>
              <p14:cNvContentPartPr/>
              <p14:nvPr/>
            </p14:nvContentPartPr>
            <p14:xfrm>
              <a:off x="8421511" y="5935715"/>
              <a:ext cx="73378" cy="25396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421511" y="5935715"/>
                <a:ext cx="73378" cy="253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6" name="墨迹 135"/>
              <p14:cNvContentPartPr/>
              <p14:nvPr/>
            </p14:nvContentPartPr>
            <p14:xfrm>
              <a:off x="8599311" y="5935010"/>
              <a:ext cx="91193" cy="25185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599311" y="5935010"/>
                <a:ext cx="91193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7" name="墨迹 136"/>
              <p14:cNvContentPartPr/>
              <p14:nvPr/>
            </p14:nvContentPartPr>
            <p14:xfrm>
              <a:off x="9002888" y="5961271"/>
              <a:ext cx="214489" cy="22065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002888" y="5961271"/>
                <a:ext cx="214489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8" name="墨迹 137"/>
              <p14:cNvContentPartPr/>
              <p14:nvPr/>
            </p14:nvContentPartPr>
            <p14:xfrm>
              <a:off x="9073444" y="5916681"/>
              <a:ext cx="270933" cy="29838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073444" y="5916681"/>
                <a:ext cx="270933" cy="298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9" name="墨迹 138"/>
              <p14:cNvContentPartPr/>
              <p14:nvPr/>
            </p14:nvContentPartPr>
            <p14:xfrm>
              <a:off x="8232069" y="6573190"/>
              <a:ext cx="223308" cy="4229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232069" y="6573190"/>
                <a:ext cx="22330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0" name="墨迹 139"/>
              <p14:cNvContentPartPr/>
              <p14:nvPr/>
            </p14:nvContentPartPr>
            <p14:xfrm>
              <a:off x="8319911" y="6429375"/>
              <a:ext cx="56444" cy="29044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319911" y="6429375"/>
                <a:ext cx="56444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1" name="墨迹 140"/>
              <p14:cNvContentPartPr/>
              <p14:nvPr/>
            </p14:nvContentPartPr>
            <p14:xfrm>
              <a:off x="8601075" y="6392011"/>
              <a:ext cx="207080" cy="19527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601075" y="6392011"/>
                <a:ext cx="20708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2" name="墨迹 141"/>
              <p14:cNvContentPartPr/>
              <p14:nvPr/>
            </p14:nvContentPartPr>
            <p14:xfrm>
              <a:off x="8669866" y="6407520"/>
              <a:ext cx="118534" cy="35460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669866" y="6407520"/>
                <a:ext cx="118534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3" name="墨迹 142"/>
              <p14:cNvContentPartPr/>
              <p14:nvPr/>
            </p14:nvContentPartPr>
            <p14:xfrm>
              <a:off x="9179806" y="6370861"/>
              <a:ext cx="209726" cy="34614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179806" y="6370861"/>
                <a:ext cx="209726" cy="346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4" name="墨迹 143"/>
              <p14:cNvContentPartPr/>
              <p14:nvPr/>
            </p14:nvContentPartPr>
            <p14:xfrm>
              <a:off x="9900355" y="5989470"/>
              <a:ext cx="228600" cy="215018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900355" y="5989470"/>
                <a:ext cx="228600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5" name="墨迹 144"/>
              <p14:cNvContentPartPr/>
              <p14:nvPr/>
            </p14:nvContentPartPr>
            <p14:xfrm>
              <a:off x="9996311" y="5935539"/>
              <a:ext cx="225778" cy="223125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996311" y="5935539"/>
                <a:ext cx="225778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6" name="墨迹 145"/>
              <p14:cNvContentPartPr/>
              <p14:nvPr/>
            </p14:nvContentPartPr>
            <p14:xfrm>
              <a:off x="10171288" y="6040228"/>
              <a:ext cx="184326" cy="28199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171288" y="6040228"/>
                <a:ext cx="18432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7" name="墨迹 146"/>
              <p14:cNvContentPartPr/>
              <p14:nvPr/>
            </p14:nvContentPartPr>
            <p14:xfrm>
              <a:off x="10224028" y="5969026"/>
              <a:ext cx="88372" cy="23651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224028" y="5969026"/>
                <a:ext cx="88372" cy="236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8" name="墨迹 147"/>
              <p14:cNvContentPartPr/>
              <p14:nvPr/>
            </p14:nvContentPartPr>
            <p14:xfrm>
              <a:off x="10348559" y="5914566"/>
              <a:ext cx="226308" cy="424572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348559" y="5914566"/>
                <a:ext cx="226308" cy="424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9" name="墨迹 148"/>
              <p14:cNvContentPartPr/>
              <p14:nvPr/>
            </p14:nvContentPartPr>
            <p14:xfrm>
              <a:off x="10645422" y="5985240"/>
              <a:ext cx="141112" cy="4652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645422" y="5985240"/>
                <a:ext cx="141112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0" name="墨迹 149"/>
              <p14:cNvContentPartPr/>
              <p14:nvPr/>
            </p14:nvContentPartPr>
            <p14:xfrm>
              <a:off x="10612437" y="6085347"/>
              <a:ext cx="213607" cy="1127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612437" y="6085347"/>
                <a:ext cx="21360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1" name="墨迹 150"/>
              <p14:cNvContentPartPr/>
              <p14:nvPr/>
            </p14:nvContentPartPr>
            <p14:xfrm>
              <a:off x="10890955" y="5869448"/>
              <a:ext cx="42333" cy="393552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890955" y="5869448"/>
                <a:ext cx="42333" cy="393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2" name="墨迹 151"/>
              <p14:cNvContentPartPr/>
              <p14:nvPr/>
            </p14:nvContentPartPr>
            <p14:xfrm>
              <a:off x="9876190" y="6451934"/>
              <a:ext cx="84137" cy="20303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876190" y="6451934"/>
                <a:ext cx="8413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3" name="墨迹 152"/>
              <p14:cNvContentPartPr/>
              <p14:nvPr/>
            </p14:nvContentPartPr>
            <p14:xfrm>
              <a:off x="10013244" y="6472731"/>
              <a:ext cx="141111" cy="13711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013244" y="6472731"/>
                <a:ext cx="141111" cy="137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4" name="墨迹 153"/>
              <p14:cNvContentPartPr/>
              <p14:nvPr/>
            </p14:nvContentPartPr>
            <p14:xfrm>
              <a:off x="10007600" y="6505160"/>
              <a:ext cx="132644" cy="13006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007600" y="6505160"/>
                <a:ext cx="132644" cy="130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5" name="墨迹 154"/>
              <p14:cNvContentPartPr/>
              <p14:nvPr/>
            </p14:nvContentPartPr>
            <p14:xfrm>
              <a:off x="10160000" y="6513972"/>
              <a:ext cx="242711" cy="3947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160000" y="6513972"/>
                <a:ext cx="2427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6" name="墨迹 155"/>
              <p14:cNvContentPartPr/>
              <p14:nvPr/>
            </p14:nvContentPartPr>
            <p14:xfrm>
              <a:off x="10216444" y="6578124"/>
              <a:ext cx="124178" cy="105042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216444" y="6578124"/>
                <a:ext cx="124178" cy="105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7" name="墨迹 156"/>
              <p14:cNvContentPartPr/>
              <p14:nvPr/>
            </p14:nvContentPartPr>
            <p14:xfrm>
              <a:off x="10287000" y="6347597"/>
              <a:ext cx="36688" cy="18047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287000" y="6347597"/>
                <a:ext cx="3668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8" name="墨迹 157"/>
              <p14:cNvContentPartPr/>
              <p14:nvPr/>
            </p14:nvContentPartPr>
            <p14:xfrm>
              <a:off x="10414000" y="6532830"/>
              <a:ext cx="163688" cy="2062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414000" y="6532830"/>
                <a:ext cx="163688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9" name="墨迹 158"/>
              <p14:cNvContentPartPr/>
              <p14:nvPr/>
            </p14:nvContentPartPr>
            <p14:xfrm>
              <a:off x="10464800" y="6447704"/>
              <a:ext cx="67732" cy="181883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464800" y="6447704"/>
                <a:ext cx="67732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0" name="墨迹 159"/>
              <p14:cNvContentPartPr/>
              <p14:nvPr/>
            </p14:nvContentPartPr>
            <p14:xfrm>
              <a:off x="10574867" y="6463213"/>
              <a:ext cx="146755" cy="156505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574867" y="6463213"/>
                <a:ext cx="146755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1" name="墨迹 160"/>
              <p14:cNvContentPartPr/>
              <p14:nvPr/>
            </p14:nvContentPartPr>
            <p14:xfrm>
              <a:off x="10721622" y="6474493"/>
              <a:ext cx="177800" cy="143815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721622" y="6474493"/>
                <a:ext cx="177800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2" name="墨迹 161"/>
              <p14:cNvContentPartPr/>
              <p14:nvPr/>
            </p14:nvContentPartPr>
            <p14:xfrm>
              <a:off x="10758311" y="6464623"/>
              <a:ext cx="104423" cy="145225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758311" y="6464623"/>
                <a:ext cx="104423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3" name="墨迹 162"/>
              <p14:cNvContentPartPr/>
              <p14:nvPr/>
            </p14:nvContentPartPr>
            <p14:xfrm>
              <a:off x="10899422" y="6491412"/>
              <a:ext cx="150461" cy="67678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899422" y="6491412"/>
                <a:ext cx="15046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4" name="墨迹 163"/>
              <p14:cNvContentPartPr/>
              <p14:nvPr/>
            </p14:nvContentPartPr>
            <p14:xfrm>
              <a:off x="10933288" y="6570369"/>
              <a:ext cx="141112" cy="12266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0933288" y="6570369"/>
                <a:ext cx="141112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5" name="墨迹 164"/>
              <p14:cNvContentPartPr/>
              <p14:nvPr/>
            </p14:nvContentPartPr>
            <p14:xfrm>
              <a:off x="11029244" y="6286617"/>
              <a:ext cx="50800" cy="232994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1029244" y="6286617"/>
                <a:ext cx="50800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6" name="墨迹 165"/>
              <p14:cNvContentPartPr/>
              <p14:nvPr/>
            </p14:nvContentPartPr>
            <p14:xfrm>
              <a:off x="11173882" y="6485772"/>
              <a:ext cx="165806" cy="2820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173882" y="6485772"/>
                <a:ext cx="165806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7" name="墨迹 166"/>
              <p14:cNvContentPartPr/>
              <p14:nvPr/>
            </p14:nvContentPartPr>
            <p14:xfrm>
              <a:off x="11218332" y="6382494"/>
              <a:ext cx="64912" cy="272472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218332" y="6382494"/>
                <a:ext cx="64912" cy="272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8" name="墨迹 167"/>
              <p14:cNvContentPartPr/>
              <p14:nvPr/>
            </p14:nvContentPartPr>
            <p14:xfrm>
              <a:off x="11365088" y="6384256"/>
              <a:ext cx="152400" cy="22841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1365088" y="6384256"/>
                <a:ext cx="152400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9" name="墨迹 168"/>
              <p14:cNvContentPartPr/>
              <p14:nvPr/>
            </p14:nvContentPartPr>
            <p14:xfrm>
              <a:off x="11514667" y="6442593"/>
              <a:ext cx="122237" cy="16161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1514667" y="6442593"/>
                <a:ext cx="12223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0" name="墨迹 169"/>
              <p14:cNvContentPartPr/>
              <p14:nvPr/>
            </p14:nvContentPartPr>
            <p14:xfrm>
              <a:off x="11483622" y="6392187"/>
              <a:ext cx="172156" cy="217661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483622" y="6392187"/>
                <a:ext cx="172156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1" name="墨迹 170"/>
              <p14:cNvContentPartPr/>
              <p14:nvPr/>
            </p14:nvContentPartPr>
            <p14:xfrm>
              <a:off x="11638844" y="6463213"/>
              <a:ext cx="178152" cy="3383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638844" y="6463213"/>
                <a:ext cx="17815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2" name="墨迹 171"/>
              <p14:cNvContentPartPr/>
              <p14:nvPr/>
            </p14:nvContentPartPr>
            <p14:xfrm>
              <a:off x="11678355" y="6388662"/>
              <a:ext cx="54505" cy="232466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678355" y="6388662"/>
                <a:ext cx="54505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3" name="墨迹 172"/>
              <p14:cNvContentPartPr/>
              <p14:nvPr/>
            </p14:nvContentPartPr>
            <p14:xfrm>
              <a:off x="11837811" y="6359934"/>
              <a:ext cx="125589" cy="16531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837811" y="6359934"/>
                <a:ext cx="125589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4" name="墨迹 173"/>
              <p14:cNvContentPartPr/>
              <p14:nvPr/>
            </p14:nvContentPartPr>
            <p14:xfrm>
              <a:off x="11832695" y="6396945"/>
              <a:ext cx="133526" cy="227884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832695" y="6396945"/>
                <a:ext cx="133526" cy="227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5" name="墨迹 174"/>
              <p14:cNvContentPartPr/>
              <p14:nvPr/>
            </p14:nvContentPartPr>
            <p14:xfrm>
              <a:off x="11895137" y="6392187"/>
              <a:ext cx="182033" cy="38121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895137" y="6392187"/>
                <a:ext cx="182033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6" name="墨迹 175"/>
              <p14:cNvContentPartPr/>
              <p14:nvPr/>
            </p14:nvContentPartPr>
            <p14:xfrm>
              <a:off x="11345332" y="6062787"/>
              <a:ext cx="172686" cy="4511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1345332" y="6062787"/>
                <a:ext cx="17268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7" name="墨迹 176"/>
              <p14:cNvContentPartPr/>
              <p14:nvPr/>
            </p14:nvContentPartPr>
            <p14:xfrm>
              <a:off x="11282538" y="6130465"/>
              <a:ext cx="212373" cy="31019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282538" y="6130465"/>
                <a:ext cx="21237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8" name="墨迹 177"/>
              <p14:cNvContentPartPr/>
              <p14:nvPr/>
            </p14:nvContentPartPr>
            <p14:xfrm>
              <a:off x="11469511" y="5978190"/>
              <a:ext cx="174977" cy="186114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469511" y="5978190"/>
                <a:ext cx="174977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9" name="墨迹 178"/>
              <p14:cNvContentPartPr/>
              <p14:nvPr/>
            </p14:nvContentPartPr>
            <p14:xfrm>
              <a:off x="11655777" y="6085347"/>
              <a:ext cx="33867" cy="99577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1655777" y="6085347"/>
                <a:ext cx="33867" cy="99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0" name="墨迹 179"/>
              <p14:cNvContentPartPr/>
              <p14:nvPr/>
            </p14:nvContentPartPr>
            <p14:xfrm>
              <a:off x="11697581" y="5980305"/>
              <a:ext cx="238125" cy="268596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1697581" y="5980305"/>
                <a:ext cx="238125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81" name="墨迹 180"/>
              <p14:cNvContentPartPr/>
              <p14:nvPr/>
            </p14:nvContentPartPr>
            <p14:xfrm>
              <a:off x="11904132" y="5978190"/>
              <a:ext cx="152400" cy="3947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1904132" y="5978190"/>
                <a:ext cx="1524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2" name="墨迹 181"/>
              <p14:cNvContentPartPr/>
              <p14:nvPr/>
            </p14:nvContentPartPr>
            <p14:xfrm>
              <a:off x="11929532" y="6090986"/>
              <a:ext cx="183445" cy="160735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1929532" y="6090986"/>
                <a:ext cx="183445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3" name="墨迹 182"/>
              <p14:cNvContentPartPr/>
              <p14:nvPr/>
            </p14:nvContentPartPr>
            <p14:xfrm>
              <a:off x="11977511" y="6081646"/>
              <a:ext cx="39511" cy="19827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1977511" y="6081646"/>
                <a:ext cx="39511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4" name="墨迹 183"/>
              <p14:cNvContentPartPr/>
              <p14:nvPr/>
            </p14:nvContentPartPr>
            <p14:xfrm>
              <a:off x="12025136" y="6079707"/>
              <a:ext cx="131057" cy="228412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2025136" y="6079707"/>
                <a:ext cx="13105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5" name="墨迹 184"/>
              <p14:cNvContentPartPr/>
              <p14:nvPr/>
            </p14:nvContentPartPr>
            <p14:xfrm>
              <a:off x="2396066" y="2284120"/>
              <a:ext cx="31045" cy="208672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2396066" y="2284120"/>
                <a:ext cx="3104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6" name="墨迹 185"/>
              <p14:cNvContentPartPr/>
              <p14:nvPr/>
            </p14:nvContentPartPr>
            <p14:xfrm>
              <a:off x="2325511" y="2549190"/>
              <a:ext cx="107244" cy="259712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2325511" y="2549190"/>
                <a:ext cx="107244" cy="2597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7" name="墨迹 186"/>
              <p14:cNvContentPartPr/>
              <p14:nvPr/>
            </p14:nvContentPartPr>
            <p14:xfrm>
              <a:off x="2393244" y="4915087"/>
              <a:ext cx="1247422" cy="172014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2393244" y="4915087"/>
                <a:ext cx="12474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8" name="墨迹 187"/>
              <p14:cNvContentPartPr/>
              <p14:nvPr/>
            </p14:nvContentPartPr>
            <p14:xfrm>
              <a:off x="2359377" y="3603833"/>
              <a:ext cx="141111" cy="147198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2359377" y="3603833"/>
                <a:ext cx="141111" cy="1471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9" name="墨迹 188"/>
              <p14:cNvContentPartPr/>
              <p14:nvPr/>
            </p14:nvContentPartPr>
            <p14:xfrm>
              <a:off x="2391127" y="5013784"/>
              <a:ext cx="724606" cy="56398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2391127" y="5013784"/>
                <a:ext cx="72460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0" name="墨迹 189"/>
              <p14:cNvContentPartPr/>
              <p14:nvPr/>
            </p14:nvContentPartPr>
            <p14:xfrm>
              <a:off x="3719688" y="4915087"/>
              <a:ext cx="197556" cy="19740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3719688" y="4915087"/>
                <a:ext cx="197556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91" name="墨迹 190"/>
              <p14:cNvContentPartPr/>
              <p14:nvPr/>
            </p14:nvContentPartPr>
            <p14:xfrm>
              <a:off x="3951111" y="3789947"/>
              <a:ext cx="33866" cy="733174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3951111" y="3789947"/>
                <a:ext cx="33866" cy="733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2" name="墨迹 191"/>
              <p14:cNvContentPartPr/>
              <p14:nvPr/>
            </p14:nvContentPartPr>
            <p14:xfrm>
              <a:off x="8489244" y="1364832"/>
              <a:ext cx="37571" cy="22488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489244" y="1364832"/>
                <a:ext cx="3757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3" name="墨迹 192"/>
              <p14:cNvContentPartPr/>
              <p14:nvPr/>
            </p14:nvContentPartPr>
            <p14:xfrm>
              <a:off x="8384822" y="1325353"/>
              <a:ext cx="260174" cy="301730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384822" y="1325353"/>
                <a:ext cx="260174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4" name="墨迹 193"/>
              <p14:cNvContentPartPr/>
              <p14:nvPr/>
            </p14:nvContentPartPr>
            <p14:xfrm>
              <a:off x="8283222" y="1584784"/>
              <a:ext cx="397933" cy="193868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283222" y="1584784"/>
                <a:ext cx="39793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5" name="墨迹 194"/>
              <p14:cNvContentPartPr/>
              <p14:nvPr/>
            </p14:nvContentPartPr>
            <p14:xfrm>
              <a:off x="8782755" y="1455069"/>
              <a:ext cx="129822" cy="265070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8782755" y="1455069"/>
                <a:ext cx="129822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6" name="墨迹 195"/>
              <p14:cNvContentPartPr/>
              <p14:nvPr/>
            </p14:nvContentPartPr>
            <p14:xfrm>
              <a:off x="8929511" y="1355667"/>
              <a:ext cx="132644" cy="477268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8929511" y="1355667"/>
                <a:ext cx="132644" cy="477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7" name="墨迹 196"/>
              <p14:cNvContentPartPr/>
              <p14:nvPr/>
            </p14:nvContentPartPr>
            <p14:xfrm>
              <a:off x="9115777" y="1345092"/>
              <a:ext cx="268112" cy="41769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9115777" y="1345092"/>
                <a:ext cx="268112" cy="417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8" name="墨迹 197"/>
              <p14:cNvContentPartPr/>
              <p14:nvPr/>
            </p14:nvContentPartPr>
            <p14:xfrm>
              <a:off x="9220200" y="1230886"/>
              <a:ext cx="440796" cy="878400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9220200" y="1230886"/>
                <a:ext cx="440796" cy="878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9" name="墨迹 198"/>
              <p14:cNvContentPartPr/>
              <p14:nvPr/>
            </p14:nvContentPartPr>
            <p14:xfrm>
              <a:off x="9683044" y="1294334"/>
              <a:ext cx="445206" cy="534372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9683044" y="1294334"/>
                <a:ext cx="445206" cy="534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0" name="墨迹 199"/>
              <p14:cNvContentPartPr/>
              <p14:nvPr/>
            </p14:nvContentPartPr>
            <p14:xfrm>
              <a:off x="10478029" y="1511467"/>
              <a:ext cx="229482" cy="231232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10478029" y="1511467"/>
                <a:ext cx="22948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1" name="墨迹 200"/>
              <p14:cNvContentPartPr/>
              <p14:nvPr/>
            </p14:nvContentPartPr>
            <p14:xfrm>
              <a:off x="10749314" y="1550945"/>
              <a:ext cx="277107" cy="219953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10749314" y="1550945"/>
                <a:ext cx="27710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2" name="墨迹 201"/>
              <p14:cNvContentPartPr/>
              <p14:nvPr/>
            </p14:nvContentPartPr>
            <p14:xfrm>
              <a:off x="11060288" y="1438149"/>
              <a:ext cx="316971" cy="75009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1060288" y="1438149"/>
                <a:ext cx="316971" cy="750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3" name="墨迹 202"/>
              <p14:cNvContentPartPr/>
              <p14:nvPr/>
            </p14:nvContentPartPr>
            <p14:xfrm>
              <a:off x="11368263" y="1534026"/>
              <a:ext cx="270581" cy="231232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1368263" y="1534026"/>
                <a:ext cx="270581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4" name="墨迹 203"/>
              <p14:cNvContentPartPr/>
              <p14:nvPr/>
            </p14:nvContentPartPr>
            <p14:xfrm>
              <a:off x="11763022" y="1804736"/>
              <a:ext cx="11289" cy="1128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1763022" y="1804736"/>
                <a:ext cx="112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6" name="墨迹 15"/>
              <p14:cNvContentPartPr/>
              <p14:nvPr/>
            </p14:nvContentPartPr>
            <p14:xfrm>
              <a:off x="7413977" y="1359192"/>
              <a:ext cx="104996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413977" y="135919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7" name="墨迹 16"/>
              <p14:cNvContentPartPr/>
              <p14:nvPr/>
            </p14:nvContentPartPr>
            <p14:xfrm>
              <a:off x="3115733" y="2554830"/>
              <a:ext cx="163689" cy="16355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115733" y="2554830"/>
                <a:ext cx="1636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8" name="墨迹 17"/>
              <p14:cNvContentPartPr/>
              <p14:nvPr/>
            </p14:nvContentPartPr>
            <p14:xfrm>
              <a:off x="3211688" y="1894973"/>
              <a:ext cx="1038578" cy="70497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211688" y="1894973"/>
                <a:ext cx="1038578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9" name="墨迹 18"/>
              <p14:cNvContentPartPr/>
              <p14:nvPr/>
            </p14:nvContentPartPr>
            <p14:xfrm>
              <a:off x="3793066" y="772652"/>
              <a:ext cx="201260" cy="24251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793066" y="772652"/>
                <a:ext cx="20126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" name="墨迹 19"/>
              <p14:cNvContentPartPr/>
              <p14:nvPr/>
            </p14:nvContentPartPr>
            <p14:xfrm>
              <a:off x="3905955" y="936207"/>
              <a:ext cx="42333" cy="139303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905955" y="936207"/>
                <a:ext cx="42333" cy="1393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1" name="墨迹 20"/>
              <p14:cNvContentPartPr/>
              <p14:nvPr/>
            </p14:nvContentPartPr>
            <p14:xfrm>
              <a:off x="3680177" y="2092366"/>
              <a:ext cx="1357489" cy="2819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680177" y="2092366"/>
                <a:ext cx="135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2" name="墨迹 21"/>
              <p14:cNvContentPartPr/>
              <p14:nvPr/>
            </p14:nvContentPartPr>
            <p14:xfrm>
              <a:off x="4927600" y="1962651"/>
              <a:ext cx="220133" cy="26507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27600" y="1962651"/>
                <a:ext cx="220133" cy="26507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8425"/>
            <a:ext cx="11395710" cy="4337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4283075"/>
            <a:ext cx="5359400" cy="245745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8425"/>
            <a:ext cx="11395710" cy="43370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00" y="4283075"/>
            <a:ext cx="5359400" cy="24574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476977" y="4440463"/>
              <a:ext cx="201260" cy="25167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476977" y="4440463"/>
                <a:ext cx="201260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725333" y="4579519"/>
              <a:ext cx="119944" cy="13341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25333" y="4579519"/>
                <a:ext cx="119944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905955" y="4400456"/>
              <a:ext cx="112889" cy="23546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905955" y="4400456"/>
                <a:ext cx="112889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027311" y="4534401"/>
              <a:ext cx="81844" cy="32992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027311" y="4534401"/>
                <a:ext cx="81844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227688" y="4568240"/>
              <a:ext cx="149578" cy="56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27688" y="4568240"/>
                <a:ext cx="149578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272844" y="4480823"/>
              <a:ext cx="16933" cy="25661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272844" y="4480823"/>
                <a:ext cx="1693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508500" y="4414203"/>
              <a:ext cx="103011" cy="29714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508500" y="4414203"/>
                <a:ext cx="103011" cy="297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4696177" y="4489282"/>
              <a:ext cx="132645" cy="1903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4696177" y="4489282"/>
                <a:ext cx="13264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4842933" y="4382126"/>
              <a:ext cx="167922" cy="29891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4842933" y="4382126"/>
                <a:ext cx="167922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042958" y="4504439"/>
              <a:ext cx="121708" cy="1295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042958" y="4504439"/>
                <a:ext cx="121708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094111" y="4514133"/>
              <a:ext cx="42333" cy="30507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094111" y="4514133"/>
                <a:ext cx="42333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260622" y="4528761"/>
              <a:ext cx="420511" cy="2255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260622" y="4528761"/>
                <a:ext cx="420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232400" y="4596439"/>
              <a:ext cx="318911" cy="1691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232400" y="4596439"/>
                <a:ext cx="3189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5313715" y="4209231"/>
              <a:ext cx="144462" cy="2744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313715" y="4209231"/>
                <a:ext cx="14446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5441244" y="4310219"/>
              <a:ext cx="64911" cy="1550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441244" y="4310219"/>
                <a:ext cx="64911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497688" y="4308809"/>
              <a:ext cx="62089" cy="12160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497688" y="4308809"/>
                <a:ext cx="62089" cy="121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588000" y="4236901"/>
              <a:ext cx="50800" cy="366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588000" y="4236901"/>
                <a:ext cx="508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5590822" y="4337008"/>
              <a:ext cx="129822" cy="12213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590822" y="4337008"/>
                <a:ext cx="129822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828594" y="4432884"/>
              <a:ext cx="205316" cy="18047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828594" y="4432884"/>
                <a:ext cx="2053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6073422" y="4410325"/>
              <a:ext cx="214488" cy="20514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6073422" y="4410325"/>
                <a:ext cx="214488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316133" y="4359919"/>
              <a:ext cx="203200" cy="23370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316133" y="4359919"/>
                <a:ext cx="203200" cy="233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96755" y="4466723"/>
              <a:ext cx="129822" cy="34402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96755" y="4466723"/>
                <a:ext cx="129822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711244" y="4483643"/>
              <a:ext cx="183444" cy="1691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711244" y="4483643"/>
                <a:ext cx="1834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778977" y="4383007"/>
              <a:ext cx="39512" cy="28110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778977" y="4383007"/>
                <a:ext cx="39512" cy="281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7132461" y="4320088"/>
              <a:ext cx="102306" cy="3251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132461" y="4320088"/>
                <a:ext cx="10230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7308144" y="4353927"/>
              <a:ext cx="300566" cy="21501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7308144" y="4353927"/>
                <a:ext cx="300566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7687733" y="4262104"/>
              <a:ext cx="259644" cy="31459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687733" y="4262104"/>
                <a:ext cx="259644" cy="314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958666" y="4432884"/>
              <a:ext cx="186266" cy="17835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958666" y="4432884"/>
                <a:ext cx="186266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504288" y="1525037"/>
              <a:ext cx="42334" cy="2590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504288" y="1525037"/>
                <a:ext cx="42334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4329288" y="4868559"/>
              <a:ext cx="189089" cy="20162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329288" y="4868559"/>
                <a:ext cx="18908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4820355" y="4763870"/>
              <a:ext cx="112889" cy="74621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820355" y="4763870"/>
                <a:ext cx="112889" cy="746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783313" y="4889708"/>
              <a:ext cx="285398" cy="4511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783313" y="4889708"/>
                <a:ext cx="28539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334000" y="4801410"/>
              <a:ext cx="158044" cy="34772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334000" y="4801410"/>
                <a:ext cx="158044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5356577" y="4731794"/>
              <a:ext cx="19756" cy="3947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356577" y="4731794"/>
                <a:ext cx="1975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5900737" y="4889708"/>
              <a:ext cx="212196" cy="24251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900737" y="4889708"/>
                <a:ext cx="21219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604000" y="4855870"/>
              <a:ext cx="211666" cy="21995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604000" y="4855870"/>
                <a:ext cx="2116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937022" y="4748713"/>
              <a:ext cx="184150" cy="38632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937022" y="4748713"/>
                <a:ext cx="184150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540044" y="4726154"/>
              <a:ext cx="208844" cy="32146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540044" y="4726154"/>
                <a:ext cx="20884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808155" y="4745893"/>
              <a:ext cx="31045" cy="31864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808155" y="4745893"/>
                <a:ext cx="3104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634412" y="4822031"/>
              <a:ext cx="182210" cy="20673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634412" y="4822031"/>
                <a:ext cx="18221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842022" y="4666231"/>
              <a:ext cx="53622" cy="78181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842022" y="4666231"/>
                <a:ext cx="53622" cy="781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833555" y="4793832"/>
              <a:ext cx="121885" cy="23828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833555" y="4793832"/>
                <a:ext cx="121885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070622" y="4833310"/>
              <a:ext cx="360" cy="2819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070622" y="4833310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049455" y="4808636"/>
              <a:ext cx="88900" cy="16514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049455" y="4808636"/>
                <a:ext cx="88900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163755" y="4728269"/>
              <a:ext cx="42334" cy="44906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163755" y="4728269"/>
                <a:ext cx="42334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217377" y="4703595"/>
              <a:ext cx="150989" cy="30825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217377" y="4703595"/>
                <a:ext cx="150989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307688" y="4906628"/>
              <a:ext cx="127000" cy="12125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307688" y="4906628"/>
                <a:ext cx="127000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373834" y="4570178"/>
              <a:ext cx="236714" cy="48431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373834" y="4570178"/>
                <a:ext cx="236714" cy="484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9313333" y="4791717"/>
              <a:ext cx="373944" cy="29327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9313333" y="4791717"/>
                <a:ext cx="37394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2888191" y="6587289"/>
              <a:ext cx="110772" cy="10151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888191" y="6587289"/>
                <a:ext cx="11077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3733094" y="6279038"/>
              <a:ext cx="14817" cy="13059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733094" y="6279038"/>
                <a:ext cx="14817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4236155" y="5425490"/>
              <a:ext cx="80433" cy="17201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236155" y="5425490"/>
                <a:ext cx="80433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3903133" y="5053968"/>
              <a:ext cx="135467" cy="11015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903133" y="5053968"/>
                <a:ext cx="135467" cy="11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3970866" y="5087278"/>
              <a:ext cx="36689" cy="16619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970866" y="5087278"/>
                <a:ext cx="36689" cy="166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5235222" y="5707480"/>
              <a:ext cx="95955" cy="18611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235222" y="5707480"/>
                <a:ext cx="95955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5311422" y="5696200"/>
              <a:ext cx="121355" cy="169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311422" y="5696200"/>
                <a:ext cx="121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2111022" y="5922674"/>
              <a:ext cx="101600" cy="22189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111022" y="5922674"/>
                <a:ext cx="101600" cy="221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8802511" y="741634"/>
              <a:ext cx="19756" cy="6485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802511" y="741634"/>
                <a:ext cx="1975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5149850" y="1492785"/>
              <a:ext cx="201083" cy="328871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149850" y="1492785"/>
                <a:ext cx="201083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5300133" y="1629902"/>
              <a:ext cx="107244" cy="394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300133" y="1629902"/>
                <a:ext cx="1072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5418666" y="1629902"/>
              <a:ext cx="62089" cy="12777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418666" y="1629902"/>
                <a:ext cx="62089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5466644" y="1483268"/>
              <a:ext cx="47978" cy="3383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466644" y="1483268"/>
                <a:ext cx="479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5486400" y="1504064"/>
              <a:ext cx="5644" cy="13042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486400" y="1504064"/>
                <a:ext cx="5644" cy="13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5565422" y="1614922"/>
              <a:ext cx="152400" cy="12777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565422" y="1614922"/>
                <a:ext cx="152400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2142066" y="5318333"/>
              <a:ext cx="570089" cy="3243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142066" y="5318333"/>
                <a:ext cx="570089" cy="32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1816805" y="5323973"/>
              <a:ext cx="922867" cy="6767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816805" y="5323973"/>
                <a:ext cx="9228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6632222" y="2148764"/>
              <a:ext cx="211666" cy="2037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632222" y="2148764"/>
                <a:ext cx="211666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6893806" y="2090780"/>
              <a:ext cx="167394" cy="27229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893806" y="2090780"/>
                <a:ext cx="167394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7016044" y="2216442"/>
              <a:ext cx="146756" cy="40324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016044" y="2216442"/>
                <a:ext cx="146756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9223022" y="3633971"/>
              <a:ext cx="310444" cy="2666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23022" y="3633971"/>
                <a:ext cx="31044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9542991" y="3755051"/>
              <a:ext cx="106186" cy="151393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542991" y="3755051"/>
                <a:ext cx="106186" cy="151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9556044" y="3779020"/>
              <a:ext cx="90311" cy="35495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556044" y="3779020"/>
                <a:ext cx="90311" cy="354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9197622" y="3385820"/>
              <a:ext cx="14111" cy="3472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197622" y="3385820"/>
                <a:ext cx="14111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9194800" y="3496677"/>
              <a:ext cx="16933" cy="789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194800" y="3496677"/>
                <a:ext cx="16933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9183511" y="3592554"/>
              <a:ext cx="5644" cy="1127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183511" y="3592554"/>
                <a:ext cx="56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9163226" y="3632032"/>
              <a:ext cx="8996" cy="1128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163226" y="3632032"/>
                <a:ext cx="899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10749138" y="2828361"/>
              <a:ext cx="212373" cy="20021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749138" y="2828361"/>
                <a:ext cx="212373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10854267" y="2943976"/>
              <a:ext cx="152400" cy="7120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854267" y="2943976"/>
                <a:ext cx="152400" cy="71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11006667" y="2773901"/>
              <a:ext cx="101600" cy="51692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006667" y="2773901"/>
                <a:ext cx="101600" cy="516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11104032" y="2783242"/>
              <a:ext cx="190500" cy="22277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104032" y="2783242"/>
                <a:ext cx="190500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11108267" y="3197768"/>
              <a:ext cx="203200" cy="15016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108267" y="3197768"/>
                <a:ext cx="20320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11334044" y="3149829"/>
              <a:ext cx="158044" cy="21995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334044" y="3149829"/>
                <a:ext cx="15804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11509551" y="3278664"/>
              <a:ext cx="191381" cy="15967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509551" y="3278664"/>
                <a:ext cx="191381" cy="15967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3" y="0"/>
            <a:ext cx="11413924" cy="37277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34" y="3835849"/>
            <a:ext cx="6775445" cy="26508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49" y="4572000"/>
            <a:ext cx="4107681" cy="635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13" y="0"/>
            <a:ext cx="11413924" cy="37277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134" y="3835849"/>
            <a:ext cx="6775445" cy="26508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49" y="4572000"/>
            <a:ext cx="4107681" cy="6354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30066" y="3933585"/>
              <a:ext cx="153106" cy="310366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30066" y="3933585"/>
                <a:ext cx="153106" cy="310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7890933" y="3940459"/>
              <a:ext cx="22578" cy="38244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890933" y="3940459"/>
                <a:ext cx="22578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墨迹 7"/>
              <p14:cNvContentPartPr/>
              <p14:nvPr/>
            </p14:nvContentPartPr>
            <p14:xfrm>
              <a:off x="7775927" y="4133975"/>
              <a:ext cx="160162" cy="169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775927" y="4133975"/>
                <a:ext cx="16016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墨迹 9"/>
              <p14:cNvContentPartPr/>
              <p14:nvPr/>
            </p14:nvContentPartPr>
            <p14:xfrm>
              <a:off x="8060266" y="4119875"/>
              <a:ext cx="104996" cy="599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060266" y="411987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墨迹 10"/>
              <p14:cNvContentPartPr/>
              <p14:nvPr/>
            </p14:nvContentPartPr>
            <p14:xfrm>
              <a:off x="8009643" y="4105776"/>
              <a:ext cx="293334" cy="366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009643" y="4105776"/>
                <a:ext cx="29333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墨迹 11"/>
              <p14:cNvContentPartPr/>
              <p14:nvPr/>
            </p14:nvContentPartPr>
            <p14:xfrm>
              <a:off x="8256058" y="4025232"/>
              <a:ext cx="133174" cy="20461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256058" y="4025232"/>
                <a:ext cx="133174" cy="204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3" name="墨迹 12"/>
              <p14:cNvContentPartPr/>
              <p14:nvPr/>
            </p14:nvContentPartPr>
            <p14:xfrm>
              <a:off x="8477955" y="4015715"/>
              <a:ext cx="33867" cy="25079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477955" y="4015715"/>
                <a:ext cx="33867" cy="250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/>
              <p14:cNvContentPartPr/>
              <p14:nvPr/>
            </p14:nvContentPartPr>
            <p14:xfrm>
              <a:off x="8469488" y="3964781"/>
              <a:ext cx="166512" cy="32146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469488" y="3964781"/>
                <a:ext cx="166512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8743421" y="4088856"/>
              <a:ext cx="318734" cy="1128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743421" y="4088856"/>
                <a:ext cx="31873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8966200" y="3983639"/>
              <a:ext cx="177800" cy="22365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966200" y="3983639"/>
                <a:ext cx="177800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9310511" y="3914023"/>
              <a:ext cx="14111" cy="27071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310511" y="3914023"/>
                <a:ext cx="14111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9299222" y="3891463"/>
              <a:ext cx="177800" cy="36094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299222" y="3891463"/>
                <a:ext cx="177800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9638594" y="4038098"/>
              <a:ext cx="258938" cy="16919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638594" y="4038098"/>
                <a:ext cx="25893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9798755" y="3947861"/>
              <a:ext cx="174978" cy="24533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798755" y="3947861"/>
                <a:ext cx="17497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9979377" y="3942222"/>
              <a:ext cx="251178" cy="2580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979377" y="3942222"/>
                <a:ext cx="251178" cy="258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11446932" y="3801226"/>
              <a:ext cx="215900" cy="3665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446932" y="3801226"/>
                <a:ext cx="21590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11452577" y="3826077"/>
              <a:ext cx="178505" cy="2966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452577" y="3826077"/>
                <a:ext cx="178505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11448873" y="3942222"/>
              <a:ext cx="224544" cy="2255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448873" y="3942222"/>
                <a:ext cx="2245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10857088" y="3976060"/>
              <a:ext cx="341489" cy="225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857088" y="3976060"/>
                <a:ext cx="34148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10818988" y="3883708"/>
              <a:ext cx="167217" cy="22770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818988" y="3883708"/>
                <a:ext cx="167217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9836502" y="4370847"/>
              <a:ext cx="370770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836502" y="4370847"/>
                <a:ext cx="37077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10555111" y="3909793"/>
              <a:ext cx="50800" cy="31582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555111" y="3909793"/>
                <a:ext cx="508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10570456" y="3840705"/>
              <a:ext cx="187855" cy="38632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570456" y="3840705"/>
                <a:ext cx="187855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10320513" y="4021179"/>
              <a:ext cx="195087" cy="2255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320513" y="4021179"/>
                <a:ext cx="19508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10257896" y="3897279"/>
              <a:ext cx="173038" cy="27053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257896" y="3897279"/>
                <a:ext cx="173038" cy="270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2517422" y="5597151"/>
              <a:ext cx="152400" cy="6503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17422" y="5597151"/>
                <a:ext cx="152400" cy="650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2449688" y="5775158"/>
              <a:ext cx="333023" cy="451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449688" y="5775158"/>
                <a:ext cx="3330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2889955" y="5662361"/>
              <a:ext cx="141111" cy="35336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889955" y="5662361"/>
                <a:ext cx="14111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3155244" y="5471313"/>
              <a:ext cx="118533" cy="44272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155244" y="5471313"/>
                <a:ext cx="118533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3410655" y="5707480"/>
              <a:ext cx="159456" cy="15791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410655" y="5707480"/>
                <a:ext cx="159456" cy="157915"/>
              </a:xfrm>
              <a:prstGeom prst="rect"/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3" y="117755"/>
            <a:ext cx="8909197" cy="45304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91" y="4903503"/>
            <a:ext cx="5102164" cy="1773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7388577" y="862889"/>
              <a:ext cx="143934" cy="50759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7388577" y="862889"/>
                <a:ext cx="14393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862666" y="177653"/>
              <a:ext cx="14111" cy="150865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862666" y="177653"/>
                <a:ext cx="14111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1676752" y="92175"/>
              <a:ext cx="403225" cy="86095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676752" y="92175"/>
                <a:ext cx="403225" cy="860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060222" y="180473"/>
              <a:ext cx="383822" cy="2707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060222" y="180473"/>
                <a:ext cx="3838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237316" y="62037"/>
              <a:ext cx="58032" cy="69581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237316" y="62037"/>
                <a:ext cx="58032" cy="695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159000" y="372226"/>
              <a:ext cx="110066" cy="18047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159000" y="372226"/>
                <a:ext cx="1100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348088" y="462463"/>
              <a:ext cx="76200" cy="6767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348088" y="462463"/>
                <a:ext cx="762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500488" y="253791"/>
              <a:ext cx="104423" cy="24991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500488" y="253791"/>
                <a:ext cx="104423" cy="249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634720" y="118435"/>
              <a:ext cx="159280" cy="43990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634720" y="118435"/>
                <a:ext cx="15928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2771422" y="259430"/>
              <a:ext cx="234950" cy="33274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771422" y="259430"/>
                <a:ext cx="234950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2942872" y="88121"/>
              <a:ext cx="302683" cy="40183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942872" y="88121"/>
                <a:ext cx="302683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946400" y="315828"/>
              <a:ext cx="107244" cy="24533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946400" y="315828"/>
                <a:ext cx="107244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968977" y="451184"/>
              <a:ext cx="519289" cy="19175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968977" y="451184"/>
                <a:ext cx="5192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4820355" y="193691"/>
              <a:ext cx="221897" cy="31671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820355" y="193691"/>
                <a:ext cx="221897" cy="316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4882444" y="385445"/>
              <a:ext cx="276578" cy="967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882444" y="385445"/>
                <a:ext cx="276578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4703762" y="441843"/>
              <a:ext cx="443971" cy="13553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703762" y="441843"/>
                <a:ext cx="443971" cy="135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5142088" y="186113"/>
              <a:ext cx="324556" cy="34966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142088" y="186113"/>
                <a:ext cx="3245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5503333" y="152274"/>
              <a:ext cx="31044" cy="84879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5503333" y="152274"/>
                <a:ext cx="31044" cy="848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5796844" y="195630"/>
              <a:ext cx="16933" cy="17730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796844" y="195630"/>
                <a:ext cx="16933" cy="177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5642680" y="120374"/>
              <a:ext cx="348192" cy="73969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42680" y="120374"/>
                <a:ext cx="348192" cy="739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6107288" y="174833"/>
              <a:ext cx="289631" cy="32499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107288" y="174833"/>
                <a:ext cx="289631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6030206" y="374694"/>
              <a:ext cx="531460" cy="19492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030206" y="374694"/>
                <a:ext cx="531460" cy="194926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03" y="117755"/>
            <a:ext cx="8909197" cy="45304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491" y="4903503"/>
            <a:ext cx="5102164" cy="17739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710266" y="112796"/>
              <a:ext cx="359834" cy="800852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710266" y="112796"/>
                <a:ext cx="359834" cy="800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1993194" y="214312"/>
              <a:ext cx="315383" cy="22982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993194" y="214312"/>
                <a:ext cx="315383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2043288" y="119140"/>
              <a:ext cx="152400" cy="49172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043288" y="119140"/>
                <a:ext cx="152400" cy="491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178755" y="459643"/>
              <a:ext cx="149578" cy="366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178755" y="459643"/>
                <a:ext cx="1495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2365022" y="142933"/>
              <a:ext cx="273050" cy="35336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365022" y="142933"/>
                <a:ext cx="273050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2545644" y="443429"/>
              <a:ext cx="160867" cy="12055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545644" y="443429"/>
                <a:ext cx="160867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2729794" y="128129"/>
              <a:ext cx="301272" cy="36041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729794" y="128129"/>
                <a:ext cx="301272" cy="3604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2737555" y="327108"/>
              <a:ext cx="158045" cy="25379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37555" y="327108"/>
                <a:ext cx="158045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2782711" y="473743"/>
              <a:ext cx="445911" cy="16637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782711" y="473743"/>
                <a:ext cx="4459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4905022" y="182941"/>
              <a:ext cx="270933" cy="29996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905022" y="182941"/>
                <a:ext cx="270933" cy="299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4797777" y="415759"/>
              <a:ext cx="403578" cy="14822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797777" y="415759"/>
                <a:ext cx="403578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155847" y="136765"/>
              <a:ext cx="327730" cy="41593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155847" y="136765"/>
                <a:ext cx="327730" cy="415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520266" y="132535"/>
              <a:ext cx="11289" cy="100388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520266" y="132535"/>
                <a:ext cx="11289" cy="1003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5612694" y="136765"/>
              <a:ext cx="354188" cy="35671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612694" y="136765"/>
                <a:ext cx="354188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5827888" y="349667"/>
              <a:ext cx="64912" cy="46810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827888" y="349667"/>
                <a:ext cx="64912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136922" y="171837"/>
              <a:ext cx="230716" cy="31882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136922" y="171837"/>
                <a:ext cx="230716" cy="318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6036733" y="346495"/>
              <a:ext cx="479778" cy="25608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036733" y="346495"/>
                <a:ext cx="479778" cy="256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536295" y="5439589"/>
              <a:ext cx="173038" cy="5921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536295" y="5439589"/>
                <a:ext cx="17303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613377" y="5326264"/>
              <a:ext cx="28223" cy="40941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613377" y="5326264"/>
                <a:ext cx="28223" cy="409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2555169" y="5388831"/>
              <a:ext cx="192264" cy="20585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555169" y="5388831"/>
                <a:ext cx="192264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2754488" y="5402930"/>
              <a:ext cx="132645" cy="9587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754488" y="5402930"/>
                <a:ext cx="13264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658886" y="5473428"/>
              <a:ext cx="197202" cy="22083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658886" y="5473428"/>
                <a:ext cx="197202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2856088" y="5374731"/>
              <a:ext cx="324556" cy="34261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856088" y="5374731"/>
                <a:ext cx="324556" cy="342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3164769" y="5379137"/>
              <a:ext cx="267053" cy="31477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164769" y="5379137"/>
                <a:ext cx="267053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3426177" y="5419850"/>
              <a:ext cx="5645" cy="6485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426177" y="5419850"/>
                <a:ext cx="564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3430058" y="5381781"/>
              <a:ext cx="125942" cy="10433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430058" y="5381781"/>
                <a:ext cx="125942" cy="104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407833" y="5386011"/>
              <a:ext cx="269522" cy="31582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407833" y="5386011"/>
                <a:ext cx="269522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594276" y="5318333"/>
              <a:ext cx="190324" cy="39267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594276" y="5318333"/>
                <a:ext cx="190324" cy="392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3729390" y="5347942"/>
              <a:ext cx="222426" cy="26154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729390" y="5347942"/>
                <a:ext cx="222426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3730272" y="5449987"/>
              <a:ext cx="237772" cy="28710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730272" y="5449987"/>
                <a:ext cx="237772" cy="287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3973688" y="5521366"/>
              <a:ext cx="2823" cy="9235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973688" y="5521366"/>
                <a:ext cx="2823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013200" y="5384953"/>
              <a:ext cx="31044" cy="69475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013200" y="5384953"/>
                <a:ext cx="31044" cy="694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3968044" y="5423375"/>
              <a:ext cx="493889" cy="26154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968044" y="5423375"/>
                <a:ext cx="493889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6383866" y="1101171"/>
              <a:ext cx="127000" cy="20162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383866" y="1101171"/>
                <a:ext cx="127000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6581422" y="1040543"/>
              <a:ext cx="229481" cy="260841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581422" y="1040543"/>
                <a:ext cx="229481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6784622" y="909946"/>
              <a:ext cx="115711" cy="32323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784622" y="909946"/>
                <a:ext cx="115711" cy="323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6888338" y="1058520"/>
              <a:ext cx="141817" cy="1399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888338" y="1058520"/>
                <a:ext cx="141817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6948311" y="1069447"/>
              <a:ext cx="45156" cy="41100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948311" y="1069447"/>
                <a:ext cx="45156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7102122" y="1111041"/>
              <a:ext cx="176388" cy="112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102122" y="1111041"/>
                <a:ext cx="17638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7202311" y="1013049"/>
              <a:ext cx="22578" cy="29820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202311" y="1013049"/>
                <a:ext cx="22578" cy="298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7419093" y="931977"/>
              <a:ext cx="212196" cy="4934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419093" y="931977"/>
                <a:ext cx="212196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7524044" y="1037723"/>
              <a:ext cx="16933" cy="18329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524044" y="1037723"/>
                <a:ext cx="16933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7636933" y="1101700"/>
              <a:ext cx="16934" cy="11367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636933" y="1101700"/>
                <a:ext cx="16934" cy="113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7644518" y="967226"/>
              <a:ext cx="31926" cy="9305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644518" y="967226"/>
                <a:ext cx="31926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7738533" y="944666"/>
              <a:ext cx="134056" cy="21572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738533" y="944666"/>
                <a:ext cx="134056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7896753" y="1071562"/>
              <a:ext cx="124002" cy="13341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896753" y="1071562"/>
                <a:ext cx="12400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8102071" y="1023624"/>
              <a:ext cx="398462" cy="7049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102071" y="1023624"/>
                <a:ext cx="39846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8434211" y="930567"/>
              <a:ext cx="148872" cy="18611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434211" y="930567"/>
                <a:ext cx="14887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8624711" y="817771"/>
              <a:ext cx="174978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624711" y="817771"/>
                <a:ext cx="1749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8712200" y="874169"/>
              <a:ext cx="19755" cy="22277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712200" y="874169"/>
                <a:ext cx="19755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8810977" y="936207"/>
              <a:ext cx="11289" cy="14663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810977" y="936207"/>
                <a:ext cx="11289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8839200" y="851786"/>
              <a:ext cx="33866" cy="3648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839200" y="851786"/>
                <a:ext cx="33866" cy="36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8920162" y="765603"/>
              <a:ext cx="212549" cy="28763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920162" y="765603"/>
                <a:ext cx="212549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9136944" y="868529"/>
              <a:ext cx="129822" cy="15580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136944" y="868529"/>
                <a:ext cx="129822" cy="155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9163755" y="878927"/>
              <a:ext cx="76200" cy="40412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163755" y="878927"/>
                <a:ext cx="76200" cy="40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9330266" y="879809"/>
              <a:ext cx="172156" cy="56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330266" y="879809"/>
                <a:ext cx="1721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9398000" y="792392"/>
              <a:ext cx="39511" cy="28763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398000" y="792392"/>
                <a:ext cx="39511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9697331" y="783932"/>
              <a:ext cx="276401" cy="20638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697331" y="783932"/>
                <a:ext cx="276401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058400" y="868529"/>
              <a:ext cx="141111" cy="16214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058400" y="868529"/>
                <a:ext cx="141111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4806244" y="6570369"/>
              <a:ext cx="135467" cy="15086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806244" y="6570369"/>
                <a:ext cx="1354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4560711" y="6423735"/>
              <a:ext cx="558800" cy="47797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560711" y="6423735"/>
                <a:ext cx="558800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5887155" y="6536531"/>
              <a:ext cx="115006" cy="19175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887155" y="6536531"/>
                <a:ext cx="11500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5729111" y="6446294"/>
              <a:ext cx="502356" cy="38350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729111" y="6446294"/>
                <a:ext cx="50235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6824133" y="6429375"/>
              <a:ext cx="11289" cy="17060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824133" y="6429375"/>
                <a:ext cx="11289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6604000" y="6356057"/>
              <a:ext cx="547511" cy="46246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604000" y="6356057"/>
                <a:ext cx="547511" cy="462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9267119" y="4652837"/>
              <a:ext cx="17991" cy="1127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267119" y="4652837"/>
                <a:ext cx="1799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736365" y="4850230"/>
              <a:ext cx="164924" cy="281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736365" y="4850230"/>
                <a:ext cx="16492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782755" y="4906628"/>
              <a:ext cx="67734" cy="24251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782755" y="4906628"/>
                <a:ext cx="67734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861777" y="5030704"/>
              <a:ext cx="16934" cy="12689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861777" y="5030704"/>
                <a:ext cx="16934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8906933" y="4972543"/>
              <a:ext cx="5644" cy="8635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906933" y="4972543"/>
                <a:ext cx="5644" cy="86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8969022" y="4854459"/>
              <a:ext cx="203200" cy="27776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8969022" y="4854459"/>
                <a:ext cx="203200" cy="277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9208558" y="4968666"/>
              <a:ext cx="87842" cy="11279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208558" y="4968666"/>
                <a:ext cx="87842" cy="112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234311" y="4991225"/>
              <a:ext cx="62089" cy="259431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234311" y="4991225"/>
                <a:ext cx="6208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9409288" y="4951746"/>
              <a:ext cx="155928" cy="2537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409288" y="4951746"/>
                <a:ext cx="15592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445977" y="4860628"/>
              <a:ext cx="42334" cy="26031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445977" y="4860628"/>
                <a:ext cx="42334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731022" y="4850230"/>
              <a:ext cx="79022" cy="18611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731022" y="4850230"/>
                <a:ext cx="7902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9838266" y="4886360"/>
              <a:ext cx="79022" cy="14434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838266" y="4886360"/>
                <a:ext cx="79022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9849555" y="4846000"/>
              <a:ext cx="120297" cy="17060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849555" y="4846000"/>
                <a:ext cx="120297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9928577" y="4934827"/>
              <a:ext cx="118534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9928577" y="4934827"/>
                <a:ext cx="1185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9990666" y="4878429"/>
              <a:ext cx="33866" cy="18047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990666" y="4878429"/>
                <a:ext cx="3386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073569" y="4880367"/>
              <a:ext cx="97719" cy="15456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073569" y="4880367"/>
                <a:ext cx="97719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0216444" y="4818682"/>
              <a:ext cx="127000" cy="31071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216444" y="4818682"/>
                <a:ext cx="127000" cy="310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0456332" y="4827670"/>
              <a:ext cx="31045" cy="20585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456332" y="4827670"/>
                <a:ext cx="3104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481732" y="4867149"/>
              <a:ext cx="84668" cy="6203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481732" y="4867149"/>
                <a:ext cx="8466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541000" y="4735319"/>
              <a:ext cx="313267" cy="31582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541000" y="4735319"/>
                <a:ext cx="313267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995377" y="4827670"/>
              <a:ext cx="426155" cy="846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995377" y="4827670"/>
                <a:ext cx="4261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950222" y="4923547"/>
              <a:ext cx="352778" cy="1692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950222" y="4923547"/>
                <a:ext cx="3527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1110206" y="4607718"/>
              <a:ext cx="122238" cy="12213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110206" y="4607718"/>
                <a:ext cx="122238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350323" y="5318333"/>
              <a:ext cx="176565" cy="21149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50323" y="5318333"/>
                <a:ext cx="176565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509955" y="5442409"/>
              <a:ext cx="16933" cy="7472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509955" y="5442409"/>
                <a:ext cx="16933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572044" y="5332433"/>
              <a:ext cx="25400" cy="5921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572044" y="5332433"/>
                <a:ext cx="254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0634132" y="5357812"/>
              <a:ext cx="105305" cy="12760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634132" y="5357812"/>
                <a:ext cx="105305" cy="127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717212" y="5414210"/>
              <a:ext cx="122943" cy="10151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717212" y="5414210"/>
                <a:ext cx="12294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924822" y="5405750"/>
              <a:ext cx="25400" cy="2255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924822" y="5405750"/>
                <a:ext cx="254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1006667" y="5340893"/>
              <a:ext cx="112888" cy="14945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006667" y="5340893"/>
                <a:ext cx="112888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1031185" y="5312694"/>
              <a:ext cx="150460" cy="14945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031185" y="5312694"/>
                <a:ext cx="15046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11232444" y="5303353"/>
              <a:ext cx="26282" cy="15315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1232444" y="5303353"/>
                <a:ext cx="26282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1255022" y="5369091"/>
              <a:ext cx="81845" cy="5075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255022" y="5369091"/>
                <a:ext cx="81845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1296826" y="5219285"/>
              <a:ext cx="255411" cy="24727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296826" y="5219285"/>
                <a:ext cx="255411" cy="247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1574992" y="5357812"/>
              <a:ext cx="168275" cy="1127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574992" y="5357812"/>
                <a:ext cx="1682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1644488" y="5271629"/>
              <a:ext cx="39512" cy="24127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644488" y="5271629"/>
                <a:ext cx="39512" cy="241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1782601" y="5196373"/>
              <a:ext cx="214664" cy="25731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782601" y="5196373"/>
                <a:ext cx="214664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1977511" y="5227391"/>
              <a:ext cx="112889" cy="23757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977511" y="5227391"/>
                <a:ext cx="112889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2097985" y="5336663"/>
              <a:ext cx="91193" cy="9446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2097985" y="5336663"/>
                <a:ext cx="91193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2186355" y="5476248"/>
              <a:ext cx="5645" cy="7049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2186355" y="5476248"/>
                <a:ext cx="564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9282288" y="5893593"/>
              <a:ext cx="47978" cy="6485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282288" y="5893593"/>
                <a:ext cx="47978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9262533" y="5806881"/>
              <a:ext cx="547511" cy="35178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262533" y="5806881"/>
                <a:ext cx="547511" cy="351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9928577" y="5808996"/>
              <a:ext cx="90312" cy="11279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928577" y="5808996"/>
                <a:ext cx="9031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9829623" y="5920735"/>
              <a:ext cx="186973" cy="62425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9829623" y="5920735"/>
                <a:ext cx="186973" cy="624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0137422" y="5824505"/>
              <a:ext cx="54504" cy="13958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137422" y="5824505"/>
                <a:ext cx="54504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0073922" y="5781502"/>
              <a:ext cx="278694" cy="36024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073922" y="5781502"/>
                <a:ext cx="278694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0446102" y="5812874"/>
              <a:ext cx="66675" cy="8918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446102" y="5812874"/>
                <a:ext cx="66675" cy="89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0372901" y="5769518"/>
              <a:ext cx="266876" cy="34966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372901" y="5769518"/>
                <a:ext cx="26687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617200" y="5921792"/>
              <a:ext cx="45155" cy="7331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617200" y="5921792"/>
                <a:ext cx="451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0574867" y="5744138"/>
              <a:ext cx="166511" cy="36165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0574867" y="5744138"/>
                <a:ext cx="166511" cy="361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0811932" y="5743786"/>
              <a:ext cx="207433" cy="27758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811932" y="5743786"/>
                <a:ext cx="207433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0" name="墨迹 119"/>
              <p14:cNvContentPartPr/>
              <p14:nvPr/>
            </p14:nvContentPartPr>
            <p14:xfrm>
              <a:off x="11023600" y="5717349"/>
              <a:ext cx="169332" cy="22277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023600" y="5717349"/>
                <a:ext cx="16933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1" name="墨迹 120"/>
              <p14:cNvContentPartPr/>
              <p14:nvPr/>
            </p14:nvContentPartPr>
            <p14:xfrm>
              <a:off x="11082867" y="5893593"/>
              <a:ext cx="42333" cy="41734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082867" y="5893593"/>
                <a:ext cx="42333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2" name="墨迹 121"/>
              <p14:cNvContentPartPr/>
              <p14:nvPr/>
            </p14:nvContentPartPr>
            <p14:xfrm>
              <a:off x="11362267" y="5916152"/>
              <a:ext cx="14111" cy="4511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362267" y="5916152"/>
                <a:ext cx="141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3" name="墨迹 122"/>
              <p14:cNvContentPartPr/>
              <p14:nvPr/>
            </p14:nvContentPartPr>
            <p14:xfrm>
              <a:off x="11334044" y="5972550"/>
              <a:ext cx="16933" cy="1974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334044" y="5972550"/>
                <a:ext cx="1693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4" name="墨迹 123"/>
              <p14:cNvContentPartPr/>
              <p14:nvPr/>
            </p14:nvContentPartPr>
            <p14:xfrm>
              <a:off x="10342915" y="6353942"/>
              <a:ext cx="274285" cy="24744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342915" y="6353942"/>
                <a:ext cx="274285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5" name="墨迹 124"/>
              <p14:cNvContentPartPr/>
              <p14:nvPr/>
            </p14:nvContentPartPr>
            <p14:xfrm>
              <a:off x="10730088" y="6341429"/>
              <a:ext cx="184856" cy="3154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730088" y="6341429"/>
                <a:ext cx="184856" cy="31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6" name="墨迹 125"/>
              <p14:cNvContentPartPr/>
              <p14:nvPr/>
            </p14:nvContentPartPr>
            <p14:xfrm>
              <a:off x="10388600" y="6671886"/>
              <a:ext cx="31044" cy="846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388600" y="6671886"/>
                <a:ext cx="310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7" name="墨迹 126"/>
              <p14:cNvContentPartPr/>
              <p14:nvPr/>
            </p14:nvContentPartPr>
            <p14:xfrm>
              <a:off x="10123311" y="6677526"/>
              <a:ext cx="747889" cy="2255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123311" y="6677526"/>
                <a:ext cx="7478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8" name="墨迹 127"/>
              <p14:cNvContentPartPr/>
              <p14:nvPr/>
            </p14:nvContentPartPr>
            <p14:xfrm>
              <a:off x="11122377" y="6577948"/>
              <a:ext cx="8467" cy="370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122377" y="6577948"/>
                <a:ext cx="8467" cy="3701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330200"/>
            <a:ext cx="11252835" cy="4965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40505" y="2236181"/>
              <a:ext cx="690739" cy="5197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40505" y="2236181"/>
                <a:ext cx="690739" cy="519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55465" y="3558715"/>
              <a:ext cx="355424" cy="32217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155465" y="3558715"/>
                <a:ext cx="355424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81444" y="3527696"/>
              <a:ext cx="34572" cy="14522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81444" y="3527696"/>
                <a:ext cx="34572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46696" y="3459313"/>
              <a:ext cx="287337" cy="40395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46696" y="3459313"/>
                <a:ext cx="287337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855552" y="3432524"/>
              <a:ext cx="312914" cy="62249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855552" y="3432524"/>
                <a:ext cx="312914" cy="622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951155" y="3617228"/>
              <a:ext cx="217312" cy="2834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951155" y="3617228"/>
                <a:ext cx="21731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075333" y="3392341"/>
              <a:ext cx="107244" cy="1071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075333" y="3392341"/>
                <a:ext cx="1072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239022" y="3344402"/>
              <a:ext cx="231422" cy="41734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239022" y="3344402"/>
                <a:ext cx="231422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272888" y="3607887"/>
              <a:ext cx="285574" cy="22365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272888" y="3607887"/>
                <a:ext cx="285574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558992" y="3577044"/>
              <a:ext cx="227542" cy="24674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558992" y="3577044"/>
                <a:ext cx="227542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938932" y="3327483"/>
              <a:ext cx="107245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938932" y="3327483"/>
                <a:ext cx="1072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833805" y="3555014"/>
              <a:ext cx="184150" cy="30261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833805" y="3555014"/>
                <a:ext cx="184150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1068755" y="3381061"/>
              <a:ext cx="200907" cy="20021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1068755" y="3381061"/>
                <a:ext cx="20090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136488" y="3479758"/>
              <a:ext cx="118533" cy="60909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136488" y="3479758"/>
                <a:ext cx="118533" cy="609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043355" y="3444156"/>
              <a:ext cx="578556" cy="35072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043355" y="3444156"/>
                <a:ext cx="578556" cy="350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486444" y="3507957"/>
              <a:ext cx="328788" cy="394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486444" y="3507957"/>
                <a:ext cx="3287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441288" y="3566999"/>
              <a:ext cx="227013" cy="17783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441288" y="3566999"/>
                <a:ext cx="227013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661422" y="3324487"/>
              <a:ext cx="146756" cy="58107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661422" y="3324487"/>
                <a:ext cx="146756" cy="581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740444" y="3389521"/>
              <a:ext cx="64911" cy="8177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740444" y="3389521"/>
                <a:ext cx="649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949288" y="3393398"/>
              <a:ext cx="28223" cy="19351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949288" y="3393398"/>
                <a:ext cx="28223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988800" y="3351981"/>
              <a:ext cx="105832" cy="23493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988800" y="3351981"/>
                <a:ext cx="10583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985977" y="3756108"/>
              <a:ext cx="96308" cy="882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985977" y="3756108"/>
                <a:ext cx="9630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96533" y="5104021"/>
              <a:ext cx="1030111" cy="10715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96533" y="5104021"/>
                <a:ext cx="1030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518473" y="5126580"/>
              <a:ext cx="994305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18473" y="5126580"/>
                <a:ext cx="994305" cy="3383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13" y="218417"/>
            <a:ext cx="5606341" cy="36816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54" y="1053666"/>
            <a:ext cx="6475928" cy="360579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313" y="218417"/>
            <a:ext cx="5606341" cy="36816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1654" y="1053666"/>
            <a:ext cx="6475928" cy="36057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2080683" y="1477628"/>
              <a:ext cx="378354" cy="22735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080683" y="1477628"/>
                <a:ext cx="378354" cy="227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438400" y="1358134"/>
              <a:ext cx="16933" cy="65809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438400" y="1358134"/>
                <a:ext cx="16933" cy="658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2483555" y="1545305"/>
              <a:ext cx="127882" cy="23687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483555" y="1545305"/>
                <a:ext cx="12788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4766733" y="496302"/>
              <a:ext cx="389467" cy="20602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766733" y="496302"/>
                <a:ext cx="38946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5088466" y="398311"/>
              <a:ext cx="76200" cy="67325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088466" y="398311"/>
                <a:ext cx="76200" cy="673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5130800" y="569620"/>
              <a:ext cx="100188" cy="23123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130800" y="569620"/>
                <a:ext cx="100188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5317066" y="569620"/>
              <a:ext cx="203200" cy="1691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17066" y="569620"/>
                <a:ext cx="203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5390444" y="443429"/>
              <a:ext cx="33866" cy="34896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390444" y="443429"/>
                <a:ext cx="33866" cy="348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5575300" y="492072"/>
              <a:ext cx="176388" cy="2115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575300" y="492072"/>
                <a:ext cx="176388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5689600" y="592179"/>
              <a:ext cx="22577" cy="17765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689600" y="592179"/>
                <a:ext cx="2257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5751688" y="592179"/>
              <a:ext cx="16934" cy="14381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751688" y="592179"/>
                <a:ext cx="1693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5788377" y="406947"/>
              <a:ext cx="39512" cy="10063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788377" y="406947"/>
                <a:ext cx="39512" cy="100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5830711" y="496302"/>
              <a:ext cx="169333" cy="21995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830711" y="496302"/>
                <a:ext cx="16933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6037791" y="631657"/>
              <a:ext cx="128764" cy="12407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037791" y="631657"/>
                <a:ext cx="12876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6203244" y="530141"/>
              <a:ext cx="505178" cy="676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203244" y="530141"/>
                <a:ext cx="50517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6607880" y="394786"/>
              <a:ext cx="264760" cy="24815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607880" y="394786"/>
                <a:ext cx="26476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002991" y="321468"/>
              <a:ext cx="238831" cy="451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002991" y="321468"/>
                <a:ext cx="23883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134577" y="451184"/>
              <a:ext cx="16934" cy="24533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134577" y="451184"/>
                <a:ext cx="16934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241822" y="496302"/>
              <a:ext cx="16933" cy="12125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241822" y="496302"/>
                <a:ext cx="16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309555" y="355307"/>
              <a:ext cx="16934" cy="6767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309555" y="355307"/>
                <a:ext cx="169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7428088" y="319706"/>
              <a:ext cx="79022" cy="24991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428088" y="319706"/>
                <a:ext cx="79022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7518400" y="290449"/>
              <a:ext cx="242711" cy="28075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518400" y="290449"/>
                <a:ext cx="242711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7855655" y="422985"/>
              <a:ext cx="241300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855655" y="422985"/>
                <a:ext cx="2413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7964311" y="284810"/>
              <a:ext cx="39511" cy="41452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964311" y="284810"/>
                <a:ext cx="39511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8367888" y="284810"/>
              <a:ext cx="93134" cy="23546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367888" y="284810"/>
                <a:ext cx="93134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8449733" y="203209"/>
              <a:ext cx="205317" cy="25678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449733" y="203209"/>
                <a:ext cx="205317" cy="25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8647288" y="366587"/>
              <a:ext cx="276578" cy="15033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647288" y="366587"/>
                <a:ext cx="27657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7114822" y="998245"/>
              <a:ext cx="104995" cy="599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114822" y="99824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393950" y="3578102"/>
              <a:ext cx="332316" cy="35284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393950" y="3578102"/>
                <a:ext cx="332316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2576688" y="3670806"/>
              <a:ext cx="110067" cy="21096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576688" y="3670806"/>
                <a:ext cx="110067" cy="210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2602088" y="3553075"/>
              <a:ext cx="70556" cy="3665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2602088" y="3553075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2731911" y="3554485"/>
              <a:ext cx="216252" cy="26366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731911" y="3554485"/>
                <a:ext cx="21625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2880606" y="3677151"/>
              <a:ext cx="29986" cy="12548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880606" y="3677151"/>
                <a:ext cx="29986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925762" y="3670277"/>
              <a:ext cx="141993" cy="15632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925762" y="3670277"/>
                <a:ext cx="141993" cy="156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4467048" y="430739"/>
              <a:ext cx="285574" cy="41311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467048" y="430739"/>
                <a:ext cx="285574" cy="413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5421488" y="243921"/>
              <a:ext cx="239889" cy="52644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421488" y="243921"/>
                <a:ext cx="239889" cy="526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8999713" y="253791"/>
              <a:ext cx="243593" cy="7895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999713" y="253791"/>
                <a:ext cx="24359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9083322" y="195278"/>
              <a:ext cx="23988" cy="40254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083322" y="195278"/>
                <a:ext cx="23988" cy="402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9398000" y="186113"/>
              <a:ext cx="28222" cy="28199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398000" y="186113"/>
                <a:ext cx="28222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9478433" y="105746"/>
              <a:ext cx="376767" cy="44977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478433" y="105746"/>
                <a:ext cx="376767" cy="449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9889066" y="234051"/>
              <a:ext cx="324732" cy="19263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889066" y="234051"/>
                <a:ext cx="324732" cy="192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4749270" y="344027"/>
              <a:ext cx="119063" cy="3383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749270" y="344027"/>
                <a:ext cx="11906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4882444" y="242511"/>
              <a:ext cx="90311" cy="24815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882444" y="242511"/>
                <a:ext cx="903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7044266" y="157914"/>
              <a:ext cx="127000" cy="225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044266" y="157914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7106355" y="84597"/>
              <a:ext cx="5645" cy="16637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106355" y="84597"/>
                <a:ext cx="564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7191022" y="45118"/>
              <a:ext cx="66322" cy="23687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191022" y="45118"/>
                <a:ext cx="66322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7546622" y="166374"/>
              <a:ext cx="112888" cy="84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546622" y="166374"/>
                <a:ext cx="112888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7693377" y="67677"/>
              <a:ext cx="101600" cy="26507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693377" y="67677"/>
                <a:ext cx="101600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8585200" y="62037"/>
              <a:ext cx="76200" cy="713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585200" y="62037"/>
                <a:ext cx="762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5779911" y="90236"/>
              <a:ext cx="11289" cy="26718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779911" y="90236"/>
                <a:ext cx="11289" cy="267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5734755" y="86888"/>
              <a:ext cx="62089" cy="9076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734755" y="86888"/>
                <a:ext cx="62089" cy="90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5785555" y="91646"/>
              <a:ext cx="73378" cy="6908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785555" y="91646"/>
                <a:ext cx="73378" cy="69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5762977" y="-12689"/>
              <a:ext cx="20638" cy="33768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762977" y="-12689"/>
                <a:ext cx="20638" cy="337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5706533" y="188228"/>
              <a:ext cx="160867" cy="20162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5706533" y="188228"/>
                <a:ext cx="16086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5966177" y="124075"/>
              <a:ext cx="5645" cy="17201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966177" y="124075"/>
                <a:ext cx="564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4929011" y="986260"/>
              <a:ext cx="32455" cy="44836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929011" y="986260"/>
                <a:ext cx="32455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4856515" y="985203"/>
              <a:ext cx="88018" cy="1408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856515" y="985203"/>
                <a:ext cx="88018" cy="140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4978400" y="981325"/>
              <a:ext cx="86783" cy="67678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978400" y="981325"/>
                <a:ext cx="8678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5063066" y="994896"/>
              <a:ext cx="203201" cy="36993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063066" y="994896"/>
                <a:ext cx="203201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6818488" y="247446"/>
              <a:ext cx="212549" cy="46687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818488" y="247446"/>
                <a:ext cx="212549" cy="466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7954433" y="4400456"/>
              <a:ext cx="156634" cy="37081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954433" y="4400456"/>
                <a:ext cx="156634" cy="370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6993466" y="4483643"/>
              <a:ext cx="200378" cy="25167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993466" y="4483643"/>
                <a:ext cx="200378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7032977" y="4463198"/>
              <a:ext cx="211667" cy="29397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032977" y="4463198"/>
                <a:ext cx="211667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7433733" y="4585159"/>
              <a:ext cx="372534" cy="564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433733" y="4585159"/>
                <a:ext cx="37253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7714191" y="4475888"/>
              <a:ext cx="154164" cy="21078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714191" y="4475888"/>
                <a:ext cx="154164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7964311" y="4315153"/>
              <a:ext cx="152400" cy="43497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964311" y="4315153"/>
                <a:ext cx="152400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8256058" y="4602079"/>
              <a:ext cx="244475" cy="112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256058" y="4602079"/>
                <a:ext cx="24447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8483600" y="4511842"/>
              <a:ext cx="122766" cy="23405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483600" y="4511842"/>
                <a:ext cx="122766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8731955" y="4408210"/>
              <a:ext cx="208845" cy="35460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731955" y="4408210"/>
                <a:ext cx="208845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9103783" y="4582339"/>
              <a:ext cx="294217" cy="479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103783" y="4582339"/>
                <a:ext cx="29421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9349140" y="4494922"/>
              <a:ext cx="159279" cy="21431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349140" y="4494922"/>
                <a:ext cx="159279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9606844" y="4489282"/>
              <a:ext cx="254000" cy="15791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606844" y="4489282"/>
                <a:ext cx="25400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932105" y="4517481"/>
              <a:ext cx="251178" cy="169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932105" y="4517481"/>
                <a:ext cx="2511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0193866" y="4434823"/>
              <a:ext cx="160161" cy="17289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193866" y="4434823"/>
                <a:ext cx="16016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0498667" y="4331368"/>
              <a:ext cx="214488" cy="19739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498667" y="4331368"/>
                <a:ext cx="214488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10756194" y="4415965"/>
              <a:ext cx="289983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756194" y="4415965"/>
                <a:ext cx="2899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1001022" y="4317092"/>
              <a:ext cx="129823" cy="18911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001022" y="4317092"/>
                <a:ext cx="129823" cy="189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1212688" y="4228442"/>
              <a:ext cx="149577" cy="73740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212688" y="4228442"/>
                <a:ext cx="149577" cy="737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1153422" y="4444164"/>
              <a:ext cx="301978" cy="1691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153422" y="4444164"/>
                <a:ext cx="3019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0772422" y="1737059"/>
              <a:ext cx="104996" cy="5995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772422" y="1737059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1023600" y="2073861"/>
              <a:ext cx="50800" cy="19897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023600" y="2073861"/>
                <a:ext cx="50800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1130844" y="2650707"/>
              <a:ext cx="231423" cy="19386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130844" y="2650707"/>
                <a:ext cx="231423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1195050" y="3220327"/>
              <a:ext cx="136172" cy="245684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195050" y="3220327"/>
                <a:ext cx="136172" cy="245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711392" y="2391276"/>
              <a:ext cx="178152" cy="197393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711392" y="2391276"/>
                <a:ext cx="17815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778067" y="2437804"/>
              <a:ext cx="31044" cy="29468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778067" y="2437804"/>
                <a:ext cx="31044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541705" y="3527167"/>
              <a:ext cx="167923" cy="36782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541705" y="3527167"/>
                <a:ext cx="167923" cy="367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645422" y="3572815"/>
              <a:ext cx="141112" cy="4229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645422" y="3572815"/>
                <a:ext cx="141112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7792861" y="5036343"/>
              <a:ext cx="420511" cy="6203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792861" y="5036343"/>
                <a:ext cx="420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0359848" y="4827670"/>
              <a:ext cx="413280" cy="8177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359848" y="4827670"/>
                <a:ext cx="41328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7562497" y="5419850"/>
              <a:ext cx="211666" cy="61191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562497" y="5419850"/>
                <a:ext cx="211666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7775046" y="5408747"/>
              <a:ext cx="236184" cy="51657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775046" y="5408747"/>
                <a:ext cx="236184" cy="516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7992533" y="5763878"/>
              <a:ext cx="87489" cy="3665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992533" y="5763878"/>
                <a:ext cx="874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10521244" y="5181216"/>
              <a:ext cx="366888" cy="35707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521244" y="5181216"/>
                <a:ext cx="366888" cy="357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10718800" y="5485941"/>
              <a:ext cx="149577" cy="8424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718800" y="5485941"/>
                <a:ext cx="149577" cy="842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10755488" y="5175223"/>
              <a:ext cx="301977" cy="36870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755488" y="5175223"/>
                <a:ext cx="301977" cy="368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10831688" y="5449987"/>
              <a:ext cx="465667" cy="26313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831688" y="5449987"/>
                <a:ext cx="465667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8796161" y="4996865"/>
              <a:ext cx="163336" cy="23123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796161" y="4996865"/>
                <a:ext cx="16333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8850488" y="5137860"/>
              <a:ext cx="124178" cy="7331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850488" y="5137860"/>
                <a:ext cx="1241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8713258" y="5113714"/>
              <a:ext cx="357364" cy="155623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713258" y="5113714"/>
                <a:ext cx="357364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9619544" y="5030704"/>
              <a:ext cx="15522" cy="14839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619544" y="5030704"/>
                <a:ext cx="15522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9512828" y="4983823"/>
              <a:ext cx="253472" cy="65597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512828" y="4983823"/>
                <a:ext cx="253472" cy="65597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4458970"/>
            <a:ext cx="9306560" cy="17824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92075"/>
            <a:ext cx="11398250" cy="4337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069166" y="4407505"/>
              <a:ext cx="239889" cy="479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069166" y="4407505"/>
                <a:ext cx="23988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070754" y="4327843"/>
              <a:ext cx="293334" cy="40765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070754" y="4327843"/>
                <a:ext cx="293334" cy="407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322461" y="4337008"/>
              <a:ext cx="222250" cy="32358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322461" y="4337008"/>
                <a:ext cx="222250" cy="323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471333" y="4474478"/>
              <a:ext cx="5644" cy="62672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471333" y="4474478"/>
                <a:ext cx="5644" cy="626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564466" y="4406624"/>
              <a:ext cx="96838" cy="37028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564466" y="4406624"/>
                <a:ext cx="96838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824111" y="4427245"/>
              <a:ext cx="53622" cy="11279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824111" y="4427245"/>
                <a:ext cx="536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767666" y="4353927"/>
              <a:ext cx="210256" cy="33574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767666" y="4353927"/>
                <a:ext cx="210256" cy="335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45466" y="4399045"/>
              <a:ext cx="251178" cy="16919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45466" y="4399045"/>
                <a:ext cx="2511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921125" y="4534401"/>
              <a:ext cx="103363" cy="4511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21125" y="4534401"/>
                <a:ext cx="10336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921830" y="4647197"/>
              <a:ext cx="170392" cy="10151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921830" y="4647197"/>
                <a:ext cx="17039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151136" y="4419490"/>
              <a:ext cx="46390" cy="17976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151136" y="4419490"/>
                <a:ext cx="46390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111095" y="4494922"/>
              <a:ext cx="153282" cy="19175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111095" y="4494922"/>
                <a:ext cx="153282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210931" y="4380716"/>
              <a:ext cx="157869" cy="33697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210931" y="4380716"/>
                <a:ext cx="157869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284133" y="4675396"/>
              <a:ext cx="124178" cy="7049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284133" y="4675396"/>
                <a:ext cx="12417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316765" y="4308809"/>
              <a:ext cx="385057" cy="47092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316765" y="4308809"/>
                <a:ext cx="385057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524727" y="4265805"/>
              <a:ext cx="327555" cy="50264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524727" y="4265805"/>
                <a:ext cx="327555" cy="502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701822" y="4519420"/>
              <a:ext cx="71437" cy="8265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701822" y="4519420"/>
                <a:ext cx="7143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687181" y="4598377"/>
              <a:ext cx="158574" cy="14399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687181" y="4598377"/>
                <a:ext cx="158574" cy="143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313333" y="3282365"/>
              <a:ext cx="5644" cy="4511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313333" y="3282365"/>
                <a:ext cx="56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290755" y="3451559"/>
              <a:ext cx="22578" cy="2819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290755" y="3451559"/>
                <a:ext cx="2257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290755" y="3564355"/>
              <a:ext cx="5645" cy="112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290755" y="3564355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302044" y="3646132"/>
              <a:ext cx="104996" cy="5995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302044" y="364613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211733" y="3607887"/>
              <a:ext cx="341489" cy="21960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211733" y="3607887"/>
                <a:ext cx="341489" cy="21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595555" y="3682791"/>
              <a:ext cx="127000" cy="10151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595555" y="3682791"/>
                <a:ext cx="127000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635066" y="3648952"/>
              <a:ext cx="95956" cy="32146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635066" y="3648952"/>
                <a:ext cx="95956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186311" y="4511842"/>
              <a:ext cx="59266" cy="9587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186311" y="4511842"/>
                <a:ext cx="5926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171671" y="4568240"/>
              <a:ext cx="147284" cy="21184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171671" y="4568240"/>
                <a:ext cx="147284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268155" y="4442402"/>
              <a:ext cx="132645" cy="25978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268155" y="4442402"/>
                <a:ext cx="132645" cy="259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350000" y="4440463"/>
              <a:ext cx="375355" cy="24339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350000" y="4440463"/>
                <a:ext cx="375355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483350" y="4568240"/>
              <a:ext cx="79727" cy="8741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483350" y="4568240"/>
                <a:ext cx="79727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460772" y="4686676"/>
              <a:ext cx="157338" cy="9446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460772" y="4686676"/>
                <a:ext cx="157338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658856" y="4438524"/>
              <a:ext cx="242888" cy="30455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658856" y="4438524"/>
                <a:ext cx="24288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824133" y="4686676"/>
              <a:ext cx="110067" cy="4229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824133" y="4686676"/>
                <a:ext cx="11006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848827" y="4402923"/>
              <a:ext cx="325262" cy="40782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848827" y="4402923"/>
                <a:ext cx="325262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7174088" y="4424425"/>
              <a:ext cx="39512" cy="8741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174088" y="4424425"/>
                <a:ext cx="3951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070901" y="4365912"/>
              <a:ext cx="247826" cy="4138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070901" y="4365912"/>
                <a:ext cx="247826" cy="413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275688" y="4573879"/>
              <a:ext cx="5644" cy="52450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275688" y="4573879"/>
                <a:ext cx="5644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281333" y="5132220"/>
              <a:ext cx="360" cy="2819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281333" y="5132220"/>
                <a:ext cx="36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408156" y="4485934"/>
              <a:ext cx="98954" cy="24586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408156" y="4485934"/>
                <a:ext cx="98954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7512755" y="4451214"/>
              <a:ext cx="177800" cy="26648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512755" y="4451214"/>
                <a:ext cx="177800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695494" y="4291889"/>
              <a:ext cx="239888" cy="54142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695494" y="4291889"/>
                <a:ext cx="239888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834488" y="4697955"/>
              <a:ext cx="98072" cy="6485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834488" y="4697955"/>
                <a:ext cx="98072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947377" y="4475183"/>
              <a:ext cx="289984" cy="14751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947377" y="4475183"/>
                <a:ext cx="289984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116711" y="4364502"/>
              <a:ext cx="39511" cy="70568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116711" y="4364502"/>
                <a:ext cx="39511" cy="705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009466" y="4610009"/>
              <a:ext cx="135466" cy="15280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009466" y="4610009"/>
                <a:ext cx="135466" cy="152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150577" y="4669756"/>
              <a:ext cx="84667" cy="7895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150577" y="4669756"/>
                <a:ext cx="846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8297333" y="4439934"/>
              <a:ext cx="124178" cy="4370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297333" y="4439934"/>
                <a:ext cx="124178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8342488" y="4497742"/>
              <a:ext cx="104996" cy="5995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342488" y="449774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8291688" y="4517481"/>
              <a:ext cx="22578" cy="18417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291688" y="4517481"/>
                <a:ext cx="22578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286044" y="4534401"/>
              <a:ext cx="180622" cy="14469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286044" y="4534401"/>
                <a:ext cx="180622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401755" y="4308809"/>
              <a:ext cx="202495" cy="50194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401755" y="4308809"/>
                <a:ext cx="202495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483600" y="4562600"/>
              <a:ext cx="270933" cy="12777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483600" y="4562600"/>
                <a:ext cx="270933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810977" y="4337008"/>
              <a:ext cx="55034" cy="9023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810977" y="4337008"/>
                <a:ext cx="550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8754533" y="4472363"/>
              <a:ext cx="11289" cy="8741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754533" y="4472363"/>
                <a:ext cx="112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786283" y="4444164"/>
              <a:ext cx="258939" cy="27635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786283" y="4444164"/>
                <a:ext cx="25893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988072" y="4461083"/>
              <a:ext cx="201083" cy="14099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988072" y="4461083"/>
                <a:ext cx="201083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218788" y="4421605"/>
              <a:ext cx="148167" cy="19175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218788" y="4421605"/>
                <a:ext cx="14816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9381066" y="4336303"/>
              <a:ext cx="220134" cy="29750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381066" y="4336303"/>
                <a:ext cx="220134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9637006" y="4497213"/>
              <a:ext cx="136349" cy="10486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637006" y="4497213"/>
                <a:ext cx="136349" cy="104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598377" y="4438524"/>
              <a:ext cx="189089" cy="49348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598377" y="4438524"/>
                <a:ext cx="189089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2054577" y="5493167"/>
              <a:ext cx="304800" cy="219953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054577" y="5493167"/>
                <a:ext cx="3048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2421466" y="5418087"/>
              <a:ext cx="186267" cy="32675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421466" y="5418087"/>
                <a:ext cx="186267" cy="326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2668411" y="5590983"/>
              <a:ext cx="136877" cy="13623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668411" y="5590983"/>
                <a:ext cx="136877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2954337" y="5555205"/>
              <a:ext cx="217840" cy="564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954337" y="5555205"/>
                <a:ext cx="21784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3081866" y="5416325"/>
              <a:ext cx="5645" cy="38139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081866" y="5416325"/>
                <a:ext cx="5645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3335161" y="5459328"/>
              <a:ext cx="265994" cy="18893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335161" y="5459328"/>
                <a:ext cx="26599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3488266" y="5458271"/>
              <a:ext cx="67734" cy="30842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488266" y="5458271"/>
                <a:ext cx="67734" cy="308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3637844" y="5414915"/>
              <a:ext cx="294217" cy="28287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637844" y="5414915"/>
                <a:ext cx="294217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3908072" y="5464968"/>
              <a:ext cx="460728" cy="18047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908072" y="5464968"/>
                <a:ext cx="460728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4354688" y="5386716"/>
              <a:ext cx="47978" cy="47585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354688" y="5386716"/>
                <a:ext cx="47978" cy="475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531254" y="5521366"/>
              <a:ext cx="243946" cy="507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531254" y="5521366"/>
                <a:ext cx="24394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4494918" y="5624998"/>
              <a:ext cx="280282" cy="4582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494918" y="5624998"/>
                <a:ext cx="280282" cy="45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4899377" y="5463206"/>
              <a:ext cx="90311" cy="23581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899377" y="5463206"/>
                <a:ext cx="90311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5017911" y="5401520"/>
              <a:ext cx="184326" cy="23387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017911" y="5401520"/>
                <a:ext cx="184326" cy="233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5170311" y="5427428"/>
              <a:ext cx="116592" cy="17853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170311" y="5427428"/>
                <a:ext cx="11659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5367866" y="5442409"/>
              <a:ext cx="310444" cy="19668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367866" y="5442409"/>
                <a:ext cx="310444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5602111" y="5523305"/>
              <a:ext cx="113771" cy="37310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602111" y="5523305"/>
                <a:ext cx="113771" cy="37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5835650" y="5566485"/>
              <a:ext cx="243416" cy="4511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835650" y="5566485"/>
                <a:ext cx="24341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5923844" y="5464968"/>
              <a:ext cx="53622" cy="31300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923844" y="5464968"/>
                <a:ext cx="53622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197600" y="5481888"/>
              <a:ext cx="273755" cy="203033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197600" y="5481888"/>
                <a:ext cx="27375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485466" y="5479773"/>
              <a:ext cx="135466" cy="21360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485466" y="5479773"/>
                <a:ext cx="135466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6592711" y="5431130"/>
              <a:ext cx="217311" cy="21801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592711" y="5431130"/>
                <a:ext cx="217311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6728706" y="5401520"/>
              <a:ext cx="501826" cy="31442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728706" y="5401520"/>
                <a:ext cx="501826" cy="314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7312377" y="5521366"/>
              <a:ext cx="220134" cy="3947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312377" y="5521366"/>
                <a:ext cx="22013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7360355" y="5436064"/>
              <a:ext cx="79022" cy="28551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360355" y="5436064"/>
                <a:ext cx="79022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7684028" y="5455804"/>
              <a:ext cx="221016" cy="21783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684028" y="5455804"/>
                <a:ext cx="221016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893755" y="5476248"/>
              <a:ext cx="63500" cy="21713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893755" y="5476248"/>
                <a:ext cx="635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7930444" y="5527006"/>
              <a:ext cx="95956" cy="8459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930444" y="5527006"/>
                <a:ext cx="9595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7975600" y="5397291"/>
              <a:ext cx="83255" cy="39848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975600" y="5397291"/>
                <a:ext cx="83255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8099777" y="5519251"/>
              <a:ext cx="381882" cy="169194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099777" y="5519251"/>
                <a:ext cx="38188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984066" y="1452954"/>
              <a:ext cx="64911" cy="1903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984066" y="1452954"/>
                <a:ext cx="64911" cy="19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5742340" y="2109286"/>
              <a:ext cx="929393" cy="68805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742340" y="2109286"/>
                <a:ext cx="929393" cy="688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433733" y="637297"/>
              <a:ext cx="1964267" cy="7331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433733" y="637297"/>
                <a:ext cx="196426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284177" y="603458"/>
              <a:ext cx="598311" cy="5639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284177" y="603458"/>
                <a:ext cx="598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544159" y="1350732"/>
              <a:ext cx="1304396" cy="4793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544159" y="1350732"/>
                <a:ext cx="1304396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3530600" y="5970436"/>
              <a:ext cx="36688" cy="26136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530600" y="5970436"/>
                <a:ext cx="36688" cy="261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3572933" y="5878789"/>
              <a:ext cx="133526" cy="38139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3572933" y="5878789"/>
                <a:ext cx="133526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3776133" y="6164304"/>
              <a:ext cx="36689" cy="7613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3776133" y="6164304"/>
                <a:ext cx="366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3907366" y="5969026"/>
              <a:ext cx="218722" cy="25731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907366" y="5969026"/>
                <a:ext cx="218722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4210755" y="5871034"/>
              <a:ext cx="231422" cy="38914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210755" y="5871034"/>
                <a:ext cx="231422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4453466" y="6031239"/>
              <a:ext cx="28222" cy="15562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453466" y="6031239"/>
                <a:ext cx="28222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4535311" y="5842835"/>
              <a:ext cx="177800" cy="43426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535311" y="5842835"/>
                <a:ext cx="17780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4745390" y="5837195"/>
              <a:ext cx="310092" cy="44061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745390" y="5837195"/>
                <a:ext cx="310092" cy="440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5078236" y="5831555"/>
              <a:ext cx="237419" cy="38562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078236" y="5831555"/>
                <a:ext cx="237419" cy="3856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5202590" y="6074067"/>
              <a:ext cx="109537" cy="169194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202590" y="6074067"/>
                <a:ext cx="1095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5644444" y="5893593"/>
              <a:ext cx="22578" cy="10997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644444" y="5893593"/>
                <a:ext cx="2257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5590822" y="5814636"/>
              <a:ext cx="189088" cy="253791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590822" y="5814636"/>
                <a:ext cx="18908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5627511" y="5978190"/>
              <a:ext cx="252589" cy="23493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627511" y="5978190"/>
                <a:ext cx="252589" cy="234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5720644" y="5893593"/>
              <a:ext cx="59266" cy="1128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720644" y="5893593"/>
                <a:ext cx="592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5978172" y="5875969"/>
              <a:ext cx="143580" cy="19245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5978172" y="5875969"/>
                <a:ext cx="143580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5909733" y="5903287"/>
              <a:ext cx="304800" cy="26524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909733" y="5903287"/>
                <a:ext cx="304800" cy="265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6207125" y="5927432"/>
              <a:ext cx="178858" cy="22665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207125" y="5927432"/>
                <a:ext cx="178858" cy="226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6304844" y="5838077"/>
              <a:ext cx="172156" cy="529260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304844" y="5838077"/>
                <a:ext cx="172156" cy="529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6285088" y="6017669"/>
              <a:ext cx="194734" cy="174834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285088" y="6017669"/>
                <a:ext cx="1947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6389511" y="5792077"/>
              <a:ext cx="84666" cy="6485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389511" y="5792077"/>
                <a:ext cx="8466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6541381" y="5859755"/>
              <a:ext cx="130351" cy="33362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541381" y="5859755"/>
                <a:ext cx="130351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6632927" y="5797716"/>
              <a:ext cx="227895" cy="197394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632927" y="5797716"/>
                <a:ext cx="227895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6649155" y="5883723"/>
              <a:ext cx="203200" cy="229823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649155" y="5883723"/>
                <a:ext cx="203200" cy="229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6728177" y="6040228"/>
              <a:ext cx="16934" cy="9799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728177" y="6040228"/>
                <a:ext cx="16934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6742288" y="6000750"/>
              <a:ext cx="87489" cy="18787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742288" y="6000750"/>
                <a:ext cx="87489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7072488" y="5746958"/>
              <a:ext cx="33867" cy="6485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072488" y="5746958"/>
                <a:ext cx="3386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6879166" y="5797716"/>
              <a:ext cx="255411" cy="28481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6879166" y="5797716"/>
                <a:ext cx="255411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6982177" y="5902053"/>
              <a:ext cx="28223" cy="18047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982177" y="5902053"/>
                <a:ext cx="28223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6773333" y="5912452"/>
              <a:ext cx="304800" cy="35336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6773333" y="5912452"/>
                <a:ext cx="304800" cy="3533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6993466" y="6045868"/>
              <a:ext cx="127882" cy="6767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993466" y="6045868"/>
                <a:ext cx="12788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6933494" y="6096626"/>
              <a:ext cx="186972" cy="135356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933494" y="6096626"/>
                <a:ext cx="18697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7507111" y="6085347"/>
              <a:ext cx="25400" cy="109975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507111" y="6085347"/>
                <a:ext cx="25400" cy="109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7879644" y="5899233"/>
              <a:ext cx="109361" cy="6767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879644" y="5899233"/>
                <a:ext cx="10936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7847718" y="5983830"/>
              <a:ext cx="147637" cy="206734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7847718" y="5983830"/>
                <a:ext cx="147637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7881584" y="6045868"/>
              <a:ext cx="113771" cy="1691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7881584" y="6045868"/>
                <a:ext cx="11377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8071555" y="6124825"/>
              <a:ext cx="36689" cy="81777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8071555" y="6124825"/>
                <a:ext cx="36689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8269111" y="5887953"/>
              <a:ext cx="101600" cy="4229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8269111" y="5887953"/>
                <a:ext cx="1016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8246533" y="5944352"/>
              <a:ext cx="62089" cy="496302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8246533" y="5944352"/>
                <a:ext cx="62089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8225896" y="6045868"/>
              <a:ext cx="147637" cy="3947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8225896" y="6045868"/>
                <a:ext cx="14763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8523111" y="5849885"/>
              <a:ext cx="90311" cy="9728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523111" y="5849885"/>
                <a:ext cx="90311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8477250" y="5955631"/>
              <a:ext cx="220838" cy="13535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477250" y="5955631"/>
                <a:ext cx="22083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8737600" y="5988765"/>
              <a:ext cx="16933" cy="14734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737600" y="5988765"/>
                <a:ext cx="16933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8822266" y="5792782"/>
              <a:ext cx="56444" cy="83892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822266" y="5792782"/>
                <a:ext cx="56444" cy="83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8906933" y="5913156"/>
              <a:ext cx="94544" cy="26965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906933" y="5913156"/>
                <a:ext cx="94544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8841316" y="5958275"/>
              <a:ext cx="105128" cy="153155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8841316" y="5958275"/>
                <a:ext cx="105128" cy="153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9149644" y="5820276"/>
              <a:ext cx="99659" cy="12407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149644" y="5820276"/>
                <a:ext cx="9965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9062155" y="5966911"/>
              <a:ext cx="213784" cy="3383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062155" y="5966911"/>
                <a:ext cx="21378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9081911" y="5916152"/>
              <a:ext cx="124178" cy="19598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081911" y="5916152"/>
                <a:ext cx="124178" cy="195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9166577" y="6031063"/>
              <a:ext cx="160867" cy="91824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166577" y="6031063"/>
                <a:ext cx="160867" cy="91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9454444" y="5758238"/>
              <a:ext cx="101600" cy="135355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454444" y="5758238"/>
                <a:ext cx="10160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9340850" y="5969731"/>
              <a:ext cx="209550" cy="2537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340850" y="5969731"/>
                <a:ext cx="20955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9444566" y="5875969"/>
              <a:ext cx="55034" cy="649282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444566" y="5875969"/>
                <a:ext cx="55034" cy="649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9578622" y="5825916"/>
              <a:ext cx="146755" cy="231231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578622" y="5825916"/>
                <a:ext cx="146755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9652000" y="6028949"/>
              <a:ext cx="93133" cy="3947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652000" y="6028949"/>
                <a:ext cx="9313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9674577" y="5710124"/>
              <a:ext cx="229306" cy="480087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674577" y="5710124"/>
                <a:ext cx="229306" cy="480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9699977" y="6042519"/>
              <a:ext cx="101600" cy="8794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699977" y="6042519"/>
                <a:ext cx="101600" cy="87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9832622" y="6074067"/>
              <a:ext cx="65440" cy="3947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832622" y="6074067"/>
                <a:ext cx="6544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9998427" y="5728629"/>
              <a:ext cx="330906" cy="44413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9998427" y="5728629"/>
                <a:ext cx="330906" cy="444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0385777" y="5735679"/>
              <a:ext cx="22578" cy="186113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385777" y="5735679"/>
                <a:ext cx="225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10430932" y="5727043"/>
              <a:ext cx="127882" cy="17994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430932" y="5727043"/>
                <a:ext cx="127882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0307461" y="5756828"/>
              <a:ext cx="439561" cy="424395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307461" y="5756828"/>
                <a:ext cx="439561" cy="424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10080977" y="1178718"/>
              <a:ext cx="189089" cy="20303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080977" y="1178718"/>
                <a:ext cx="1890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10154355" y="958766"/>
              <a:ext cx="11289" cy="149455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154355" y="958766"/>
                <a:ext cx="112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10261600" y="934444"/>
              <a:ext cx="5644" cy="14839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261600" y="934444"/>
                <a:ext cx="5644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10176933" y="718546"/>
              <a:ext cx="144639" cy="144343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176933" y="718546"/>
                <a:ext cx="144639" cy="144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10309401" y="1218197"/>
              <a:ext cx="234420" cy="5075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0309401" y="1218197"/>
                <a:ext cx="23442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10583332" y="1102581"/>
              <a:ext cx="273756" cy="262251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583332" y="1102581"/>
                <a:ext cx="273756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9792052" y="1299974"/>
              <a:ext cx="260703" cy="3665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792052" y="1299974"/>
                <a:ext cx="26070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9409288" y="1189998"/>
              <a:ext cx="330200" cy="33274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9409288" y="1189998"/>
                <a:ext cx="33020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470444" y="1393031"/>
              <a:ext cx="660400" cy="73317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470444" y="1393031"/>
                <a:ext cx="660400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9239955" y="1511467"/>
              <a:ext cx="716845" cy="17483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9239955" y="1511467"/>
                <a:ext cx="716845" cy="17483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406400"/>
            <a:ext cx="11568430" cy="4089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406400"/>
            <a:ext cx="11568430" cy="4089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972380" y="1477628"/>
              <a:ext cx="1318331" cy="6203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972380" y="1477628"/>
                <a:ext cx="131833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206977" y="915586"/>
              <a:ext cx="5645" cy="23475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206977" y="915586"/>
                <a:ext cx="5645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201333" y="1009524"/>
              <a:ext cx="111478" cy="4511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201333" y="1009524"/>
                <a:ext cx="1114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280355" y="885448"/>
              <a:ext cx="246239" cy="31582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280355" y="885448"/>
                <a:ext cx="246239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534355" y="1039133"/>
              <a:ext cx="101600" cy="13253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534355" y="1039133"/>
                <a:ext cx="101600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668058" y="1065922"/>
              <a:ext cx="298097" cy="1128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668058" y="1065922"/>
                <a:ext cx="29809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745316" y="888092"/>
              <a:ext cx="82550" cy="10451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745316" y="888092"/>
                <a:ext cx="82550" cy="104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703688" y="1094121"/>
              <a:ext cx="200378" cy="1128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703688" y="1094121"/>
                <a:ext cx="200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016955" y="922107"/>
              <a:ext cx="31045" cy="18047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016955" y="922107"/>
                <a:ext cx="310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023305" y="1017984"/>
              <a:ext cx="4939" cy="846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023305" y="1017984"/>
                <a:ext cx="493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031066" y="866943"/>
              <a:ext cx="293511" cy="50352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031066" y="866943"/>
                <a:ext cx="293511" cy="5035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228622" y="830460"/>
              <a:ext cx="107244" cy="15650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228622" y="830460"/>
                <a:ext cx="107244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347155" y="851610"/>
              <a:ext cx="56445" cy="10151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347155" y="851610"/>
                <a:ext cx="5644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2805288" y="985203"/>
              <a:ext cx="176389" cy="23299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805288" y="985203"/>
                <a:ext cx="176389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762477" y="4743073"/>
              <a:ext cx="252589" cy="24251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762477" y="4743073"/>
                <a:ext cx="25258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048933" y="4720514"/>
              <a:ext cx="239889" cy="24392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048933" y="4720514"/>
                <a:ext cx="239889" cy="243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314222" y="4657067"/>
              <a:ext cx="197555" cy="31530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314222" y="4657067"/>
                <a:ext cx="197555" cy="315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523066" y="4805111"/>
              <a:ext cx="107245" cy="35248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523066" y="4805111"/>
                <a:ext cx="107245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965802" y="4544975"/>
              <a:ext cx="214842" cy="19351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965802" y="4544975"/>
                <a:ext cx="214842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3172177" y="4536339"/>
              <a:ext cx="338667" cy="16337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172177" y="4536339"/>
                <a:ext cx="338667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3554765" y="4613358"/>
              <a:ext cx="128235" cy="15033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554765" y="4613358"/>
                <a:ext cx="128235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3021188" y="4934827"/>
              <a:ext cx="625123" cy="101516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021188" y="4934827"/>
                <a:ext cx="625123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3793419" y="4822031"/>
              <a:ext cx="259292" cy="23123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793419" y="4822031"/>
                <a:ext cx="259292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4058355" y="4810751"/>
              <a:ext cx="296333" cy="25167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058355" y="4810751"/>
                <a:ext cx="296333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4397022" y="4773388"/>
              <a:ext cx="135466" cy="24938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97022" y="4773388"/>
                <a:ext cx="135466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4518377" y="4872789"/>
              <a:ext cx="158045" cy="17853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518377" y="4872789"/>
                <a:ext cx="158045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4591755" y="4877548"/>
              <a:ext cx="53622" cy="50564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591755" y="4877548"/>
                <a:ext cx="53622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4702351" y="4660591"/>
              <a:ext cx="118004" cy="14170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702351" y="4660591"/>
                <a:ext cx="118004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4831644" y="4692315"/>
              <a:ext cx="95956" cy="3947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831644" y="4692315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8863718" y="2394096"/>
              <a:ext cx="20637" cy="8177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863718" y="2394096"/>
                <a:ext cx="20637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4718755" y="1471988"/>
              <a:ext cx="2898422" cy="12971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718755" y="1471988"/>
                <a:ext cx="289842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6660444" y="4156534"/>
              <a:ext cx="349956" cy="29115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660444" y="4156534"/>
                <a:ext cx="349956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7044266" y="4173454"/>
              <a:ext cx="124178" cy="24374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044266" y="4173454"/>
                <a:ext cx="124178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7154333" y="4263690"/>
              <a:ext cx="166511" cy="15227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154333" y="4263690"/>
                <a:ext cx="16651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7241822" y="4262104"/>
              <a:ext cx="45155" cy="44995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241822" y="4262104"/>
                <a:ext cx="45155" cy="449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7324901" y="3992980"/>
              <a:ext cx="106009" cy="15791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324901" y="3992980"/>
                <a:ext cx="10600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7452606" y="4016949"/>
              <a:ext cx="91194" cy="1550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452606" y="4016949"/>
                <a:ext cx="9119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7430381" y="4269330"/>
              <a:ext cx="223485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430381" y="4269330"/>
                <a:ext cx="22348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7529688" y="4199538"/>
              <a:ext cx="50800" cy="26154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529688" y="4199538"/>
                <a:ext cx="50800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7826022" y="4167109"/>
              <a:ext cx="25400" cy="20373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826022" y="4167109"/>
                <a:ext cx="25400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7840133" y="4246771"/>
              <a:ext cx="84667" cy="2819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840133" y="4246771"/>
                <a:ext cx="84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7919155" y="4119170"/>
              <a:ext cx="22578" cy="39831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919155" y="4119170"/>
                <a:ext cx="22578" cy="398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7986888" y="4090795"/>
              <a:ext cx="180622" cy="6573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986888" y="4090795"/>
                <a:ext cx="180622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8091311" y="3987693"/>
              <a:ext cx="25400" cy="19140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091311" y="3987693"/>
                <a:ext cx="25400" cy="191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8135937" y="4263690"/>
              <a:ext cx="193322" cy="28199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135937" y="4263690"/>
                <a:ext cx="1933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8223955" y="4164112"/>
              <a:ext cx="50800" cy="28005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223955" y="4164112"/>
                <a:ext cx="50800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8526638" y="4105776"/>
              <a:ext cx="210962" cy="290450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526638" y="4105776"/>
                <a:ext cx="210962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8810977" y="4055018"/>
              <a:ext cx="121356" cy="4511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810977" y="4055018"/>
                <a:ext cx="1213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8974843" y="4291889"/>
              <a:ext cx="366712" cy="1128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974843" y="4291889"/>
                <a:ext cx="3667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9263944" y="4186672"/>
              <a:ext cx="207433" cy="25185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263944" y="4186672"/>
                <a:ext cx="20743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9654469" y="4083217"/>
              <a:ext cx="107597" cy="25661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654469" y="4083217"/>
                <a:ext cx="10759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9575623" y="4331368"/>
              <a:ext cx="141288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575623" y="4331368"/>
                <a:ext cx="14128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9758538" y="4252411"/>
              <a:ext cx="96662" cy="15227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758538" y="4252411"/>
                <a:ext cx="9666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9903177" y="4218572"/>
              <a:ext cx="208845" cy="2255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903177" y="4218572"/>
                <a:ext cx="2088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9982200" y="4111944"/>
              <a:ext cx="64911" cy="31248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82200" y="4111944"/>
                <a:ext cx="64911" cy="312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10427229" y="4133975"/>
              <a:ext cx="229482" cy="22982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427229" y="4133975"/>
                <a:ext cx="229482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10675585" y="4102603"/>
              <a:ext cx="333904" cy="26824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675585" y="4102603"/>
                <a:ext cx="333904" cy="268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11071577" y="3933762"/>
              <a:ext cx="124177" cy="23687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071577" y="3933762"/>
                <a:ext cx="124177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11232444" y="4032458"/>
              <a:ext cx="138288" cy="1974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232444" y="4032458"/>
                <a:ext cx="13828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11291711" y="3912612"/>
              <a:ext cx="25400" cy="26648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291711" y="3912612"/>
                <a:ext cx="254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9474200" y="4029638"/>
              <a:ext cx="159455" cy="69369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474200" y="4029638"/>
                <a:ext cx="159455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8466666" y="4382126"/>
              <a:ext cx="11289" cy="451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466666" y="4382126"/>
                <a:ext cx="112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297333" y="3910498"/>
              <a:ext cx="265289" cy="57314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297333" y="3910498"/>
                <a:ext cx="265289" cy="573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6305021" y="4179093"/>
              <a:ext cx="361068" cy="32710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305021" y="4179093"/>
                <a:ext cx="36106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4938888" y="4912268"/>
              <a:ext cx="349956" cy="12125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938888" y="4912268"/>
                <a:ext cx="34995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5420606" y="4818682"/>
              <a:ext cx="57856" cy="29943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420606" y="4818682"/>
                <a:ext cx="57856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5599288" y="4810751"/>
              <a:ext cx="73378" cy="27635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599288" y="4810751"/>
                <a:ext cx="733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5528556" y="5104021"/>
              <a:ext cx="183621" cy="2062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528556" y="5104021"/>
                <a:ext cx="183621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5721350" y="5041983"/>
              <a:ext cx="112183" cy="129715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721350" y="5041983"/>
                <a:ext cx="11218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5898444" y="4912268"/>
              <a:ext cx="443088" cy="10997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898444" y="4912268"/>
                <a:ext cx="4430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6426200" y="4793832"/>
              <a:ext cx="211666" cy="32710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426200" y="4793832"/>
                <a:ext cx="211666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6587243" y="4889003"/>
              <a:ext cx="268640" cy="22065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587243" y="4889003"/>
                <a:ext cx="268640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6804025" y="4929187"/>
              <a:ext cx="124706" cy="160734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804025" y="4929187"/>
                <a:ext cx="124706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6965244" y="4868559"/>
              <a:ext cx="234950" cy="24110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965244" y="4868559"/>
                <a:ext cx="234950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7207955" y="4847057"/>
              <a:ext cx="270934" cy="24709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207955" y="4847057"/>
                <a:ext cx="270934" cy="247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7366000" y="4985585"/>
              <a:ext cx="228600" cy="56680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7366000" y="4985585"/>
                <a:ext cx="228600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2180166" y="5291544"/>
              <a:ext cx="193322" cy="1945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2180166" y="5291544"/>
                <a:ext cx="1933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6474177" y="5248541"/>
              <a:ext cx="158045" cy="289744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474177" y="5248541"/>
                <a:ext cx="158045" cy="289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2434695" y="5273215"/>
              <a:ext cx="94016" cy="31018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434695" y="5273215"/>
                <a:ext cx="94016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2565400" y="5333490"/>
              <a:ext cx="91722" cy="21607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2565400" y="5333490"/>
                <a:ext cx="9172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2652888" y="5374731"/>
              <a:ext cx="73378" cy="1128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2652888" y="5374731"/>
                <a:ext cx="733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2724150" y="5337191"/>
              <a:ext cx="151694" cy="17148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2724150" y="5337191"/>
                <a:ext cx="151694" cy="171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2810933" y="5408570"/>
              <a:ext cx="127000" cy="2820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810933" y="5408570"/>
                <a:ext cx="127000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2867377" y="5328379"/>
              <a:ext cx="33867" cy="38474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867377" y="5328379"/>
                <a:ext cx="33867" cy="384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3014133" y="5339835"/>
              <a:ext cx="28222" cy="25484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3014133" y="5339835"/>
                <a:ext cx="28222" cy="254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3093155" y="5382310"/>
              <a:ext cx="62089" cy="114382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3093155" y="5382310"/>
                <a:ext cx="62089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3191933" y="5233736"/>
              <a:ext cx="108126" cy="29097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3191933" y="5233736"/>
                <a:ext cx="108126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3279422" y="5442409"/>
              <a:ext cx="62089" cy="4793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279422" y="5442409"/>
                <a:ext cx="620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3349977" y="5311988"/>
              <a:ext cx="70556" cy="229999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3349977" y="5311988"/>
                <a:ext cx="70556" cy="229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3420533" y="5352172"/>
              <a:ext cx="42333" cy="2819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3420533" y="5352172"/>
                <a:ext cx="423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3482622" y="5233736"/>
              <a:ext cx="158044" cy="38350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3482622" y="5233736"/>
                <a:ext cx="158044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6287911" y="5839134"/>
              <a:ext cx="186266" cy="17853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287911" y="5839134"/>
                <a:ext cx="18626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6592711" y="5783088"/>
              <a:ext cx="194733" cy="25784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592711" y="5783088"/>
                <a:ext cx="194733" cy="257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6807200" y="5792077"/>
              <a:ext cx="163688" cy="200213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807200" y="5792077"/>
                <a:ext cx="1636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6831718" y="5786966"/>
              <a:ext cx="94015" cy="27300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831718" y="5786966"/>
                <a:ext cx="94015" cy="273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6987822" y="5785027"/>
              <a:ext cx="55033" cy="23546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987822" y="5785027"/>
                <a:ext cx="55033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7100711" y="5810935"/>
              <a:ext cx="105304" cy="19157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100711" y="5810935"/>
                <a:ext cx="105304" cy="191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7256638" y="5752598"/>
              <a:ext cx="67028" cy="1410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256638" y="5752598"/>
                <a:ext cx="6702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7295444" y="5692499"/>
              <a:ext cx="98778" cy="25185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295444" y="5692499"/>
                <a:ext cx="98778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7584722" y="5767755"/>
              <a:ext cx="179740" cy="22876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584722" y="5767755"/>
                <a:ext cx="179740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7605006" y="5784322"/>
              <a:ext cx="150460" cy="23334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605006" y="5784322"/>
                <a:ext cx="150460" cy="233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7885288" y="5692851"/>
              <a:ext cx="84667" cy="42915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885288" y="5692851"/>
                <a:ext cx="84667" cy="429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7899400" y="5699020"/>
              <a:ext cx="87488" cy="35812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7899400" y="5699020"/>
                <a:ext cx="87488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8082844" y="5735679"/>
              <a:ext cx="158044" cy="248151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082844" y="5735679"/>
                <a:ext cx="158044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2568222" y="5887953"/>
              <a:ext cx="50800" cy="29609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2568222" y="5887953"/>
                <a:ext cx="50800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2664177" y="5882314"/>
              <a:ext cx="84667" cy="248151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2664177" y="5882314"/>
                <a:ext cx="8466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2743200" y="5927432"/>
              <a:ext cx="90311" cy="4511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2743200" y="5927432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2841095" y="5861164"/>
              <a:ext cx="133527" cy="295561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2841095" y="5861164"/>
                <a:ext cx="133527" cy="295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3019777" y="6040228"/>
              <a:ext cx="25400" cy="5639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019777" y="6040228"/>
                <a:ext cx="254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3081866" y="5882314"/>
              <a:ext cx="118534" cy="29890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3081866" y="5882314"/>
                <a:ext cx="118534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3160888" y="5845655"/>
              <a:ext cx="146756" cy="6485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160888" y="5845655"/>
                <a:ext cx="146756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1" name="墨迹 120"/>
              <p14:cNvContentPartPr/>
              <p14:nvPr/>
            </p14:nvContentPartPr>
            <p14:xfrm>
              <a:off x="7433380" y="1305614"/>
              <a:ext cx="73731" cy="5357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433380" y="1305614"/>
                <a:ext cx="7373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2" name="墨迹 121"/>
              <p14:cNvContentPartPr/>
              <p14:nvPr/>
            </p14:nvContentPartPr>
            <p14:xfrm>
              <a:off x="7919155" y="1029263"/>
              <a:ext cx="5645" cy="4793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919155" y="1029263"/>
                <a:ext cx="5645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3" name="墨迹 122"/>
              <p14:cNvContentPartPr/>
              <p14:nvPr/>
            </p14:nvContentPartPr>
            <p14:xfrm>
              <a:off x="4648905" y="2729664"/>
              <a:ext cx="75495" cy="245331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648905" y="2729664"/>
                <a:ext cx="75495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4" name="墨迹 123"/>
              <p14:cNvContentPartPr/>
              <p14:nvPr/>
            </p14:nvContentPartPr>
            <p14:xfrm>
              <a:off x="4803422" y="2742882"/>
              <a:ext cx="11289" cy="20955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4803422" y="2742882"/>
                <a:ext cx="11289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5" name="墨迹 124"/>
              <p14:cNvContentPartPr/>
              <p14:nvPr/>
            </p14:nvContentPartPr>
            <p14:xfrm>
              <a:off x="4905022" y="2695825"/>
              <a:ext cx="76905" cy="482203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4905022" y="2695825"/>
                <a:ext cx="76905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6" name="墨迹 125"/>
              <p14:cNvContentPartPr/>
              <p14:nvPr/>
            </p14:nvContentPartPr>
            <p14:xfrm>
              <a:off x="5080000" y="2709043"/>
              <a:ext cx="141111" cy="17289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080000" y="2709043"/>
                <a:ext cx="141111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7" name="墨迹 126"/>
              <p14:cNvContentPartPr/>
              <p14:nvPr/>
            </p14:nvContentPartPr>
            <p14:xfrm>
              <a:off x="5288844" y="2637312"/>
              <a:ext cx="199672" cy="21642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288844" y="2637312"/>
                <a:ext cx="199672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8" name="墨迹 127"/>
              <p14:cNvContentPartPr/>
              <p14:nvPr/>
            </p14:nvContentPartPr>
            <p14:xfrm>
              <a:off x="4536545" y="3028573"/>
              <a:ext cx="997832" cy="10715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4536545" y="3028573"/>
                <a:ext cx="997832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9" name="墨迹 128"/>
              <p14:cNvContentPartPr/>
              <p14:nvPr/>
            </p14:nvContentPartPr>
            <p14:xfrm>
              <a:off x="4833761" y="3156527"/>
              <a:ext cx="135114" cy="220304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4833761" y="3156527"/>
                <a:ext cx="135114" cy="220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0" name="墨迹 129"/>
              <p14:cNvContentPartPr/>
              <p14:nvPr/>
            </p14:nvContentPartPr>
            <p14:xfrm>
              <a:off x="5074355" y="3227905"/>
              <a:ext cx="206022" cy="12918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5074355" y="3227905"/>
                <a:ext cx="206022" cy="129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1" name="墨迹 130"/>
              <p14:cNvContentPartPr/>
              <p14:nvPr/>
            </p14:nvContentPartPr>
            <p14:xfrm>
              <a:off x="5381977" y="2658814"/>
              <a:ext cx="454378" cy="1004237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5381977" y="2658814"/>
                <a:ext cx="454378" cy="1004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2" name="墨迹 131"/>
              <p14:cNvContentPartPr/>
              <p14:nvPr/>
            </p14:nvContentPartPr>
            <p14:xfrm>
              <a:off x="5661377" y="3231606"/>
              <a:ext cx="99660" cy="7331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5661377" y="3231606"/>
                <a:ext cx="9966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3" name="墨迹 132"/>
              <p14:cNvContentPartPr/>
              <p14:nvPr/>
            </p14:nvContentPartPr>
            <p14:xfrm>
              <a:off x="6495168" y="6122710"/>
              <a:ext cx="287513" cy="5146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495168" y="6122710"/>
                <a:ext cx="287513" cy="514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4" name="墨迹 133"/>
              <p14:cNvContentPartPr/>
              <p14:nvPr/>
            </p14:nvContentPartPr>
            <p14:xfrm>
              <a:off x="6651096" y="6352356"/>
              <a:ext cx="167393" cy="25185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651096" y="6352356"/>
                <a:ext cx="167393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5" name="墨迹 134"/>
              <p14:cNvContentPartPr/>
              <p14:nvPr/>
            </p14:nvContentPartPr>
            <p14:xfrm>
              <a:off x="6897511" y="6189154"/>
              <a:ext cx="73378" cy="56732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897511" y="6189154"/>
                <a:ext cx="73378" cy="567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6" name="墨迹 135"/>
              <p14:cNvContentPartPr/>
              <p14:nvPr/>
            </p14:nvContentPartPr>
            <p14:xfrm>
              <a:off x="6849533" y="6528071"/>
              <a:ext cx="228600" cy="21360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6849533" y="6528071"/>
                <a:ext cx="228600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7" name="墨迹 136"/>
              <p14:cNvContentPartPr/>
              <p14:nvPr/>
            </p14:nvContentPartPr>
            <p14:xfrm>
              <a:off x="10436577" y="3448739"/>
              <a:ext cx="1078088" cy="448364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436577" y="3448739"/>
                <a:ext cx="1078088" cy="44836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912" y="1436321"/>
            <a:ext cx="623294" cy="24845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965" y="469533"/>
            <a:ext cx="10072123" cy="36383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931333" y="1742699"/>
              <a:ext cx="66322" cy="358127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931333" y="1742699"/>
                <a:ext cx="66322" cy="358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8178800" y="872583"/>
              <a:ext cx="31044" cy="4670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178800" y="872583"/>
                <a:ext cx="31044" cy="46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03955" y="1646822"/>
              <a:ext cx="415749" cy="205570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03955" y="1646822"/>
                <a:ext cx="415749" cy="2055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333066" y="4562600"/>
              <a:ext cx="146756" cy="14099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333066" y="4562600"/>
                <a:ext cx="1467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295848" y="4515895"/>
              <a:ext cx="262996" cy="37328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95848" y="4515895"/>
                <a:ext cx="262996" cy="3732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6577188" y="4511137"/>
              <a:ext cx="38100" cy="76207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577188" y="4511137"/>
                <a:ext cx="38100" cy="762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6643511" y="4479942"/>
              <a:ext cx="212196" cy="28005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643511" y="4479942"/>
                <a:ext cx="212196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6671733" y="4635917"/>
              <a:ext cx="302684" cy="1268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671733" y="4635917"/>
                <a:ext cx="30268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6708422" y="4754353"/>
              <a:ext cx="36688" cy="16355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708422" y="4754353"/>
                <a:ext cx="3668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6733822" y="4771273"/>
              <a:ext cx="160866" cy="12689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733822" y="4771273"/>
                <a:ext cx="160866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7164740" y="4545680"/>
              <a:ext cx="583141" cy="33274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164740" y="4545680"/>
                <a:ext cx="583141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7735711" y="4720514"/>
              <a:ext cx="127000" cy="34684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735711" y="4720514"/>
                <a:ext cx="127000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8060266" y="4461083"/>
              <a:ext cx="22578" cy="54424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060266" y="4461083"/>
                <a:ext cx="22578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7981244" y="4844590"/>
              <a:ext cx="231422" cy="23264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981244" y="4844590"/>
                <a:ext cx="23142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8365066" y="4793832"/>
              <a:ext cx="104996" cy="5995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365066" y="4793832"/>
                <a:ext cx="104996" cy="5995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633" y="49782"/>
            <a:ext cx="6722965" cy="40788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4608" y="3650673"/>
            <a:ext cx="6187919" cy="28499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04" y="3241301"/>
            <a:ext cx="621846" cy="24812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891116" y="3557129"/>
              <a:ext cx="85372" cy="1807204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891116" y="3557129"/>
                <a:ext cx="85372" cy="1807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892527" y="3436049"/>
              <a:ext cx="475545" cy="204583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92527" y="3436049"/>
                <a:ext cx="475545" cy="2045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027288" y="3412080"/>
              <a:ext cx="234245" cy="12407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27288" y="3412080"/>
                <a:ext cx="23424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6299200" y="4181384"/>
              <a:ext cx="1933222" cy="6397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99200" y="4181384"/>
                <a:ext cx="1933222" cy="63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8192911" y="5923731"/>
              <a:ext cx="170215" cy="25678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192911" y="5923731"/>
                <a:ext cx="170215" cy="2567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8189383" y="5965677"/>
              <a:ext cx="113594" cy="24938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189383" y="5965677"/>
                <a:ext cx="113594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8247944" y="5983125"/>
              <a:ext cx="40922" cy="13782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247944" y="5983125"/>
                <a:ext cx="40922" cy="137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8308622" y="5903463"/>
              <a:ext cx="64911" cy="28904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308622" y="5903463"/>
                <a:ext cx="64911" cy="289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7715955" y="2763503"/>
              <a:ext cx="163689" cy="24815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715955" y="2763503"/>
                <a:ext cx="1636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8666515" y="744453"/>
              <a:ext cx="37218" cy="8459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666515" y="744453"/>
                <a:ext cx="3721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6615288" y="851610"/>
              <a:ext cx="316089" cy="24815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615288" y="851610"/>
                <a:ext cx="3160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7032977" y="831694"/>
              <a:ext cx="127000" cy="28304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032977" y="831694"/>
                <a:ext cx="127000" cy="283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7136694" y="867824"/>
              <a:ext cx="274461" cy="1975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136694" y="867824"/>
                <a:ext cx="274461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7405511" y="794507"/>
              <a:ext cx="28222" cy="62108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405511" y="794507"/>
                <a:ext cx="28222" cy="621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7450666" y="924927"/>
              <a:ext cx="104422" cy="14099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450666" y="924927"/>
                <a:ext cx="1044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7566377" y="779702"/>
              <a:ext cx="108126" cy="3172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566377" y="779702"/>
                <a:ext cx="10812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7659511" y="948896"/>
              <a:ext cx="112889" cy="13253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659511" y="948896"/>
                <a:ext cx="1128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7827080" y="896728"/>
              <a:ext cx="210609" cy="2819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827080" y="896728"/>
                <a:ext cx="21060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7892873" y="781112"/>
              <a:ext cx="20638" cy="30454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892873" y="781112"/>
                <a:ext cx="20638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8246533" y="817771"/>
              <a:ext cx="101600" cy="1989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246533" y="817771"/>
                <a:ext cx="101600" cy="198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8308622" y="763488"/>
              <a:ext cx="194909" cy="23616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308622" y="763488"/>
                <a:ext cx="194909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8458200" y="826936"/>
              <a:ext cx="211666" cy="16337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458200" y="826936"/>
                <a:ext cx="211666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8681155" y="732469"/>
              <a:ext cx="282222" cy="24321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681155" y="732469"/>
                <a:ext cx="282222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9604727" y="789572"/>
              <a:ext cx="213784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604727" y="789572"/>
                <a:ext cx="21378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9565569" y="845970"/>
              <a:ext cx="247297" cy="1691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565569" y="845970"/>
                <a:ext cx="24729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9925226" y="678891"/>
              <a:ext cx="99306" cy="18946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925226" y="678891"/>
                <a:ext cx="99306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9996311" y="654569"/>
              <a:ext cx="172861" cy="20391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996311" y="654569"/>
                <a:ext cx="172861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10143066" y="724714"/>
              <a:ext cx="172156" cy="11931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143066" y="724714"/>
                <a:ext cx="172156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10312400" y="623198"/>
              <a:ext cx="98777" cy="20373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312400" y="623198"/>
                <a:ext cx="98777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10385777" y="544945"/>
              <a:ext cx="45155" cy="5181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385777" y="544945"/>
                <a:ext cx="45155" cy="518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10445044" y="716254"/>
              <a:ext cx="93133" cy="9587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445044" y="716254"/>
                <a:ext cx="931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10473267" y="696339"/>
              <a:ext cx="36688" cy="19474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473267" y="696339"/>
                <a:ext cx="36688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10627077" y="724714"/>
              <a:ext cx="40923" cy="6767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627077" y="724714"/>
                <a:ext cx="409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10755488" y="649458"/>
              <a:ext cx="31044" cy="17959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755488" y="649458"/>
                <a:ext cx="31044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10763955" y="716254"/>
              <a:ext cx="93133" cy="5639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763955" y="716254"/>
                <a:ext cx="931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10826044" y="578079"/>
              <a:ext cx="291570" cy="28481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826044" y="578079"/>
                <a:ext cx="29157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6558844" y="706385"/>
              <a:ext cx="144815" cy="2114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558844" y="706385"/>
                <a:ext cx="144815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6615288" y="624255"/>
              <a:ext cx="8467" cy="18505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615288" y="624255"/>
                <a:ext cx="8467" cy="185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6728177" y="563980"/>
              <a:ext cx="101600" cy="11843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728177" y="563980"/>
                <a:ext cx="1016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6773333" y="579313"/>
              <a:ext cx="28222" cy="16796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773333" y="579313"/>
                <a:ext cx="28222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6884458" y="626018"/>
              <a:ext cx="103364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884458" y="626018"/>
                <a:ext cx="10336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6975122" y="552700"/>
              <a:ext cx="145344" cy="17201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975122" y="552700"/>
                <a:ext cx="145344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7189611" y="690875"/>
              <a:ext cx="86078" cy="1974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189611" y="690875"/>
                <a:ext cx="860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7275688" y="569620"/>
              <a:ext cx="77612" cy="21995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275688" y="569620"/>
                <a:ext cx="7761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9892594" y="462463"/>
              <a:ext cx="146050" cy="169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92594" y="462463"/>
                <a:ext cx="14605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10023475" y="344027"/>
              <a:ext cx="195791" cy="18981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023475" y="344027"/>
                <a:ext cx="195791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8681155" y="565918"/>
              <a:ext cx="155751" cy="14981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681155" y="565918"/>
                <a:ext cx="155751" cy="14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8754533" y="498417"/>
              <a:ext cx="16934" cy="14170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754533" y="498417"/>
                <a:ext cx="16934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8890000" y="471628"/>
              <a:ext cx="5644" cy="13747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890000" y="471628"/>
                <a:ext cx="56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11283244" y="685236"/>
              <a:ext cx="206904" cy="2396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283244" y="685236"/>
                <a:ext cx="206904" cy="23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1379200" y="577551"/>
              <a:ext cx="16932" cy="20920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379200" y="577551"/>
                <a:ext cx="16932" cy="209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9906000" y="1449429"/>
              <a:ext cx="129822" cy="232465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906000" y="1449429"/>
                <a:ext cx="129822" cy="232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001955" y="1466348"/>
              <a:ext cx="118534" cy="17624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001955" y="1466348"/>
                <a:ext cx="11853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100027" y="1432686"/>
              <a:ext cx="480484" cy="27335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100027" y="1432686"/>
                <a:ext cx="480484" cy="273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8906933" y="11279"/>
              <a:ext cx="14111" cy="38914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906933" y="11279"/>
                <a:ext cx="14111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8852428" y="252204"/>
              <a:ext cx="215372" cy="19457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852428" y="252204"/>
                <a:ext cx="215372" cy="194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9136944" y="165492"/>
              <a:ext cx="184856" cy="15597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136944" y="165492"/>
                <a:ext cx="184856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7428088" y="207262"/>
              <a:ext cx="5644" cy="35284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428088" y="207262"/>
                <a:ext cx="5644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7357533" y="201270"/>
              <a:ext cx="70556" cy="15121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357533" y="201270"/>
                <a:ext cx="70556" cy="151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7450666" y="219952"/>
              <a:ext cx="53622" cy="7613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450666" y="219952"/>
                <a:ext cx="536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7571846" y="225592"/>
              <a:ext cx="158221" cy="19175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571846" y="225592"/>
                <a:ext cx="158221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1245850" y="1171669"/>
              <a:ext cx="221720" cy="25132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245850" y="1171669"/>
                <a:ext cx="221720" cy="251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1427882" y="1242166"/>
              <a:ext cx="120650" cy="13112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427882" y="1242166"/>
                <a:ext cx="120650" cy="131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1588044" y="1222250"/>
              <a:ext cx="254000" cy="14575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588044" y="1222250"/>
                <a:ext cx="254000" cy="145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1754555" y="1297154"/>
              <a:ext cx="149577" cy="39478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754555" y="1297154"/>
                <a:ext cx="14957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9168694" y="5989470"/>
              <a:ext cx="88194" cy="1520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168694" y="5989470"/>
                <a:ext cx="88194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9223022" y="5986122"/>
              <a:ext cx="195438" cy="156856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223022" y="5986122"/>
                <a:ext cx="195438" cy="15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9409288" y="6057147"/>
              <a:ext cx="93134" cy="9869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409288" y="6057147"/>
                <a:ext cx="93134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9544755" y="5957746"/>
              <a:ext cx="32456" cy="22153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544755" y="5957746"/>
                <a:ext cx="32456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9556044" y="6057147"/>
              <a:ext cx="118533" cy="2256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556044" y="6057147"/>
                <a:ext cx="1185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9649177" y="5899938"/>
              <a:ext cx="53623" cy="574555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649177" y="5899938"/>
                <a:ext cx="53623" cy="574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9721673" y="6071952"/>
              <a:ext cx="99660" cy="8107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721673" y="6071952"/>
                <a:ext cx="99660" cy="810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9762066" y="6070542"/>
              <a:ext cx="47978" cy="1783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762066" y="6070542"/>
                <a:ext cx="47978" cy="178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9880600" y="6066312"/>
              <a:ext cx="22577" cy="3313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880600" y="6066312"/>
                <a:ext cx="22577" cy="33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9982200" y="6009209"/>
              <a:ext cx="19755" cy="109976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982200" y="6009209"/>
                <a:ext cx="197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10007600" y="6034588"/>
              <a:ext cx="56444" cy="2819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007600" y="6034588"/>
                <a:ext cx="5644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10071981" y="5938712"/>
              <a:ext cx="229129" cy="19386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071981" y="5938712"/>
                <a:ext cx="229129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10498667" y="5786437"/>
              <a:ext cx="99483" cy="1297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498667" y="5786437"/>
                <a:ext cx="9948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10412236" y="5944352"/>
              <a:ext cx="161925" cy="31864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412236" y="5944352"/>
                <a:ext cx="16192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10493022" y="6081646"/>
              <a:ext cx="98778" cy="6573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493022" y="6081646"/>
                <a:ext cx="987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10526888" y="6012029"/>
              <a:ext cx="118533" cy="9587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526888" y="6012029"/>
                <a:ext cx="118533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10701867" y="5934482"/>
              <a:ext cx="65793" cy="10574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701867" y="5934482"/>
                <a:ext cx="6579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10696222" y="5844950"/>
              <a:ext cx="38100" cy="18681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696222" y="5844950"/>
                <a:ext cx="38100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10605911" y="5992290"/>
              <a:ext cx="178506" cy="20021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605911" y="5992290"/>
                <a:ext cx="17850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10639777" y="6093278"/>
              <a:ext cx="166511" cy="13870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639777" y="6093278"/>
                <a:ext cx="166511" cy="138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10954279" y="5972550"/>
              <a:ext cx="103188" cy="20091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954279" y="5972550"/>
                <a:ext cx="103188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11040532" y="5951930"/>
              <a:ext cx="182033" cy="18770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040532" y="5951930"/>
                <a:ext cx="182033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11176000" y="5898528"/>
              <a:ext cx="573793" cy="275117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176000" y="5898528"/>
                <a:ext cx="573793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10735027" y="6305299"/>
              <a:ext cx="309210" cy="35883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735027" y="6305299"/>
                <a:ext cx="309210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10777537" y="6490002"/>
              <a:ext cx="195263" cy="53155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777537" y="6490002"/>
                <a:ext cx="195263" cy="53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11106855" y="6460393"/>
              <a:ext cx="506589" cy="31635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1106855" y="6460393"/>
                <a:ext cx="506589" cy="316358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11150"/>
            <a:ext cx="11373485" cy="52959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5762625"/>
            <a:ext cx="6814185" cy="9080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63555" y="1336633"/>
              <a:ext cx="8467" cy="112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563555" y="1336633"/>
                <a:ext cx="846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10872" y="2221201"/>
              <a:ext cx="160161" cy="21660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10872" y="2221201"/>
                <a:ext cx="160161" cy="216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95022" y="2329238"/>
              <a:ext cx="5644" cy="7825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95022" y="2329238"/>
                <a:ext cx="5644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140177" y="2186128"/>
              <a:ext cx="360" cy="95172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140177" y="2186128"/>
                <a:ext cx="360" cy="95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143000" y="2233361"/>
              <a:ext cx="134761" cy="211493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143000" y="2233361"/>
                <a:ext cx="134761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60072" y="2586906"/>
              <a:ext cx="93839" cy="22506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60072" y="2586906"/>
                <a:ext cx="93839" cy="225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31333" y="2620393"/>
              <a:ext cx="112889" cy="14029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31333" y="2620393"/>
                <a:ext cx="112889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78088" y="2684545"/>
              <a:ext cx="62089" cy="7543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78088" y="2684545"/>
                <a:ext cx="62089" cy="75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159933" y="2573159"/>
              <a:ext cx="104422" cy="18470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59933" y="2573159"/>
                <a:ext cx="104422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286933" y="2633787"/>
              <a:ext cx="110067" cy="9305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86933" y="2633787"/>
                <a:ext cx="11006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16340" y="2940452"/>
              <a:ext cx="178682" cy="23616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16340" y="2940452"/>
                <a:ext cx="178682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72444" y="2981693"/>
              <a:ext cx="36689" cy="581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72444" y="2981693"/>
                <a:ext cx="36689" cy="58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51466" y="2989095"/>
              <a:ext cx="62089" cy="14381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51466" y="2989095"/>
                <a:ext cx="620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230488" y="3056773"/>
              <a:ext cx="121356" cy="12777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230488" y="3056773"/>
                <a:ext cx="121356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801584" y="4163584"/>
              <a:ext cx="99660" cy="18223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801584" y="4163584"/>
                <a:ext cx="99660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937227" y="4164112"/>
              <a:ext cx="74966" cy="11861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937227" y="4164112"/>
                <a:ext cx="74966" cy="118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042355" y="4196013"/>
              <a:ext cx="143933" cy="9799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042355" y="4196013"/>
                <a:ext cx="143933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489200" y="5165354"/>
              <a:ext cx="237066" cy="18082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489200" y="5165354"/>
                <a:ext cx="237066" cy="180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2698044" y="5142090"/>
              <a:ext cx="338667" cy="17395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698044" y="5142090"/>
                <a:ext cx="338667" cy="173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019777" y="5121293"/>
              <a:ext cx="22578" cy="2647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019777" y="5121293"/>
                <a:ext cx="22578" cy="264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129138" y="5109661"/>
              <a:ext cx="150284" cy="21783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129138" y="5109661"/>
                <a:ext cx="150284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296355" y="5141385"/>
              <a:ext cx="73378" cy="16566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296355" y="5141385"/>
                <a:ext cx="73378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383844" y="5212587"/>
              <a:ext cx="127000" cy="32569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383844" y="5212587"/>
                <a:ext cx="127000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099277" y="5143500"/>
              <a:ext cx="94545" cy="18822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99277" y="5143500"/>
                <a:ext cx="94545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210755" y="5118120"/>
              <a:ext cx="122767" cy="145401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210755" y="5118120"/>
                <a:ext cx="122767" cy="14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309356" y="5146319"/>
              <a:ext cx="96661" cy="10645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09356" y="5146319"/>
                <a:ext cx="96661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447822" y="5111599"/>
              <a:ext cx="150989" cy="16161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447822" y="5111599"/>
                <a:ext cx="150989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651022" y="5098381"/>
              <a:ext cx="66322" cy="15227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651022" y="5098381"/>
                <a:ext cx="66322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670777" y="5143500"/>
              <a:ext cx="125060" cy="38068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670777" y="5143500"/>
                <a:ext cx="125060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870222" y="4015539"/>
              <a:ext cx="224366" cy="16161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870222" y="4015539"/>
                <a:ext cx="224366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112933" y="4094496"/>
              <a:ext cx="158044" cy="13535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112933" y="4094496"/>
                <a:ext cx="1580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849055" y="5051500"/>
              <a:ext cx="94545" cy="15051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849055" y="5051500"/>
                <a:ext cx="94545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915377" y="5046213"/>
              <a:ext cx="184856" cy="13394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915377" y="5046213"/>
                <a:ext cx="184856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049080" y="5044803"/>
              <a:ext cx="300920" cy="12337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049080" y="5044803"/>
                <a:ext cx="300920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355644" y="5002504"/>
              <a:ext cx="16933" cy="17765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355644" y="5002504"/>
                <a:ext cx="169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425318" y="4974305"/>
              <a:ext cx="110949" cy="20021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425318" y="4974305"/>
                <a:ext cx="11094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558844" y="5021362"/>
              <a:ext cx="101600" cy="14222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558844" y="5021362"/>
                <a:ext cx="101600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623755" y="5094680"/>
              <a:ext cx="136878" cy="39848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623755" y="5094680"/>
                <a:ext cx="136878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199488" y="1494547"/>
              <a:ext cx="104996" cy="5995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199488" y="149454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3275188" y="2498432"/>
              <a:ext cx="77612" cy="22700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275188" y="2498432"/>
                <a:ext cx="77612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3324577" y="2532271"/>
              <a:ext cx="101600" cy="15791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324577" y="2532271"/>
                <a:ext cx="10160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443111" y="2613167"/>
              <a:ext cx="45155" cy="7701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443111" y="2613167"/>
                <a:ext cx="45155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539066" y="2481513"/>
              <a:ext cx="67734" cy="16566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539066" y="2481513"/>
                <a:ext cx="67734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556000" y="2447674"/>
              <a:ext cx="95955" cy="191753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556000" y="2447674"/>
                <a:ext cx="95955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3649133" y="2554830"/>
              <a:ext cx="74789" cy="23405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649133" y="2554830"/>
                <a:ext cx="747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3235677" y="2898858"/>
              <a:ext cx="83256" cy="23052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235677" y="2898858"/>
                <a:ext cx="83256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3290711" y="2966536"/>
              <a:ext cx="105304" cy="15227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290711" y="2966536"/>
                <a:ext cx="10530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3426177" y="3028573"/>
              <a:ext cx="50800" cy="7684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426177" y="3028573"/>
                <a:ext cx="50800" cy="76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3527777" y="2974995"/>
              <a:ext cx="62089" cy="10786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527777" y="2974995"/>
                <a:ext cx="62089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3612444" y="3017294"/>
              <a:ext cx="84667" cy="11561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612444" y="3017294"/>
                <a:ext cx="84667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3302000" y="3246763"/>
              <a:ext cx="39511" cy="14998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3302000" y="3246763"/>
                <a:ext cx="39511" cy="149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330222" y="3267736"/>
              <a:ext cx="90311" cy="13799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330222" y="3267736"/>
                <a:ext cx="90311" cy="137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3437466" y="3321843"/>
              <a:ext cx="360" cy="8177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3437466" y="3321843"/>
                <a:ext cx="36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3460044" y="3236541"/>
              <a:ext cx="11289" cy="4582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3460044" y="3236541"/>
                <a:ext cx="11289" cy="45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3510844" y="3278135"/>
              <a:ext cx="84667" cy="13394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510844" y="3278135"/>
                <a:ext cx="84667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3394427" y="3485398"/>
              <a:ext cx="110773" cy="14874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3394427" y="3485398"/>
                <a:ext cx="110773" cy="148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3522133" y="3519236"/>
              <a:ext cx="19755" cy="3383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522133" y="3519236"/>
                <a:ext cx="19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3589866" y="3509895"/>
              <a:ext cx="67734" cy="10592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589866" y="3509895"/>
                <a:ext cx="67734" cy="105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3685822" y="3564355"/>
              <a:ext cx="93133" cy="98696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685822" y="3564355"/>
                <a:ext cx="93133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4274784" y="2543727"/>
              <a:ext cx="65793" cy="22118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274784" y="2543727"/>
                <a:ext cx="65793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4323644" y="2591489"/>
              <a:ext cx="101600" cy="10433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323644" y="2591489"/>
                <a:ext cx="101600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4464755" y="2619688"/>
              <a:ext cx="50800" cy="7419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464755" y="2619688"/>
                <a:ext cx="50800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555066" y="2517466"/>
              <a:ext cx="84667" cy="16144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555066" y="2517466"/>
                <a:ext cx="84667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642202" y="2577389"/>
              <a:ext cx="106892" cy="12196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42202" y="2577389"/>
                <a:ext cx="106892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679244" y="2614753"/>
              <a:ext cx="22578" cy="30384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679244" y="2614753"/>
                <a:ext cx="22578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752622" y="2430754"/>
              <a:ext cx="90311" cy="11491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752622" y="2430754"/>
                <a:ext cx="90311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4848577" y="2447674"/>
              <a:ext cx="64911" cy="564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848577" y="2447674"/>
                <a:ext cx="649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4382205" y="2845985"/>
              <a:ext cx="153106" cy="184175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382205" y="2845985"/>
                <a:ext cx="153106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521200" y="2887579"/>
              <a:ext cx="19755" cy="3383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521200" y="2887579"/>
                <a:ext cx="197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4583288" y="2870659"/>
              <a:ext cx="67734" cy="12266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583288" y="2870659"/>
                <a:ext cx="6773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605866" y="2960896"/>
              <a:ext cx="60149" cy="26507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605866" y="2960896"/>
                <a:ext cx="6014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4707466" y="2842460"/>
              <a:ext cx="81845" cy="11843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707466" y="2842460"/>
                <a:ext cx="81845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4803422" y="2876299"/>
              <a:ext cx="79022" cy="282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803422" y="2876299"/>
                <a:ext cx="7902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4323644" y="3192128"/>
              <a:ext cx="169333" cy="12125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323644" y="3192128"/>
                <a:ext cx="1693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4498622" y="3170274"/>
              <a:ext cx="16933" cy="20514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498622" y="3170274"/>
                <a:ext cx="16933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4526844" y="3209047"/>
              <a:ext cx="45156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526844" y="3209047"/>
                <a:ext cx="451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5002918" y="3237246"/>
              <a:ext cx="110948" cy="20074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002918" y="3237246"/>
                <a:ext cx="11094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935890" y="3242181"/>
              <a:ext cx="285221" cy="42369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935890" y="3242181"/>
                <a:ext cx="285221" cy="423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5268206" y="3228258"/>
              <a:ext cx="113771" cy="191224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268206" y="3228258"/>
                <a:ext cx="113771" cy="191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5373511" y="3285184"/>
              <a:ext cx="16933" cy="2538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373511" y="3285184"/>
                <a:ext cx="16933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5429955" y="3293644"/>
              <a:ext cx="67734" cy="12689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429955" y="3293644"/>
                <a:ext cx="6773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5452533" y="3333123"/>
              <a:ext cx="88900" cy="25661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452533" y="3333123"/>
                <a:ext cx="88900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5627511" y="3180848"/>
              <a:ext cx="11289" cy="29891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627511" y="3180848"/>
                <a:ext cx="1128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5582355" y="3389521"/>
              <a:ext cx="143934" cy="13183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582355" y="3389521"/>
                <a:ext cx="143934" cy="131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4988277" y="3617228"/>
              <a:ext cx="235656" cy="30454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988277" y="3617228"/>
                <a:ext cx="23565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5238044" y="3632032"/>
              <a:ext cx="47978" cy="14804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5238044" y="3632032"/>
                <a:ext cx="47978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5288844" y="3650890"/>
              <a:ext cx="146756" cy="153156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288844" y="3650890"/>
                <a:ext cx="146756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5415844" y="3583213"/>
              <a:ext cx="81844" cy="20955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415844" y="3583213"/>
                <a:ext cx="81844" cy="209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5492044" y="3688430"/>
              <a:ext cx="95956" cy="11279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492044" y="3688430"/>
                <a:ext cx="959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7138458" y="1784468"/>
              <a:ext cx="272697" cy="13465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138458" y="1784468"/>
                <a:ext cx="272697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7382933" y="1684891"/>
              <a:ext cx="45156" cy="29185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382933" y="1684891"/>
                <a:ext cx="45156" cy="291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7422444" y="1799097"/>
              <a:ext cx="60149" cy="14099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422444" y="1799097"/>
                <a:ext cx="6014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7569200" y="1787817"/>
              <a:ext cx="22577" cy="42298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569200" y="1787817"/>
                <a:ext cx="2257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7634111" y="1748338"/>
              <a:ext cx="19756" cy="14663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634111" y="1748338"/>
                <a:ext cx="197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7653866" y="1784997"/>
              <a:ext cx="76200" cy="3101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653866" y="1784997"/>
                <a:ext cx="762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7715955" y="1692645"/>
              <a:ext cx="276578" cy="179593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715955" y="1692645"/>
                <a:ext cx="276578" cy="179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4229981" y="5414210"/>
              <a:ext cx="65441" cy="13500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229981" y="5414210"/>
                <a:ext cx="65441" cy="135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4295422" y="5384601"/>
              <a:ext cx="128411" cy="12901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295422" y="5384601"/>
                <a:ext cx="128411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4402666" y="5428309"/>
              <a:ext cx="237067" cy="9869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402666" y="5428309"/>
                <a:ext cx="237067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4645377" y="5391651"/>
              <a:ext cx="11289" cy="140994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645377" y="5391651"/>
                <a:ext cx="11289" cy="140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4692473" y="5377023"/>
              <a:ext cx="99660" cy="15879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692473" y="5377023"/>
                <a:ext cx="99660" cy="158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4803422" y="5404341"/>
              <a:ext cx="67733" cy="112972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803422" y="5404341"/>
                <a:ext cx="67733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4840111" y="5438708"/>
              <a:ext cx="107950" cy="31953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840111" y="5438708"/>
                <a:ext cx="10795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7789333" y="1154044"/>
              <a:ext cx="90311" cy="1339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789333" y="1154044"/>
                <a:ext cx="90311" cy="13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6025444" y="2901678"/>
              <a:ext cx="59266" cy="253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025444" y="2901678"/>
                <a:ext cx="592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5861755" y="2415245"/>
              <a:ext cx="990600" cy="652807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861755" y="2415245"/>
                <a:ext cx="990600" cy="652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4" name="墨迹 113"/>
              <p14:cNvContentPartPr/>
              <p14:nvPr/>
            </p14:nvContentPartPr>
            <p14:xfrm>
              <a:off x="6815666" y="1139240"/>
              <a:ext cx="104996" cy="5995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815666" y="113924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5" name="墨迹 114"/>
              <p14:cNvContentPartPr/>
              <p14:nvPr/>
            </p14:nvContentPartPr>
            <p14:xfrm>
              <a:off x="5254977" y="2565757"/>
              <a:ext cx="90312" cy="194221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254977" y="2565757"/>
                <a:ext cx="90312" cy="194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6" name="墨迹 115"/>
              <p14:cNvContentPartPr/>
              <p14:nvPr/>
            </p14:nvContentPartPr>
            <p14:xfrm>
              <a:off x="5311422" y="2596424"/>
              <a:ext cx="118533" cy="16143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311422" y="2596424"/>
                <a:ext cx="11853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7" name="墨迹 116"/>
              <p14:cNvContentPartPr/>
              <p14:nvPr/>
            </p14:nvContentPartPr>
            <p14:xfrm>
              <a:off x="5475111" y="2690185"/>
              <a:ext cx="39511" cy="6203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475111" y="2690185"/>
                <a:ext cx="395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8" name="墨迹 117"/>
              <p14:cNvContentPartPr/>
              <p14:nvPr/>
            </p14:nvContentPartPr>
            <p14:xfrm>
              <a:off x="5588000" y="2578799"/>
              <a:ext cx="83255" cy="14839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5588000" y="2578799"/>
                <a:ext cx="83255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9" name="墨迹 118"/>
              <p14:cNvContentPartPr/>
              <p14:nvPr/>
            </p14:nvContentPartPr>
            <p14:xfrm>
              <a:off x="5689600" y="2633787"/>
              <a:ext cx="93133" cy="10574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5689600" y="2633787"/>
                <a:ext cx="93133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0" name="墨迹 119"/>
              <p14:cNvContentPartPr/>
              <p14:nvPr/>
            </p14:nvContentPartPr>
            <p14:xfrm>
              <a:off x="5746044" y="2663396"/>
              <a:ext cx="16933" cy="362358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746044" y="2663396"/>
                <a:ext cx="16933" cy="362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1" name="墨迹 120"/>
              <p14:cNvContentPartPr/>
              <p14:nvPr/>
            </p14:nvContentPartPr>
            <p14:xfrm>
              <a:off x="5723466" y="2413835"/>
              <a:ext cx="101600" cy="13905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5723466" y="2413835"/>
                <a:ext cx="101600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2" name="墨迹 121"/>
              <p14:cNvContentPartPr/>
              <p14:nvPr/>
            </p14:nvContentPartPr>
            <p14:xfrm>
              <a:off x="5830711" y="2436394"/>
              <a:ext cx="95956" cy="2819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830711" y="2436394"/>
                <a:ext cx="959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3" name="墨迹 122"/>
              <p14:cNvContentPartPr/>
              <p14:nvPr/>
            </p14:nvContentPartPr>
            <p14:xfrm>
              <a:off x="6274858" y="1099761"/>
              <a:ext cx="1542697" cy="137681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274858" y="1099761"/>
                <a:ext cx="1542697" cy="1376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4" name="墨迹 123"/>
              <p14:cNvContentPartPr/>
              <p14:nvPr/>
            </p14:nvContentPartPr>
            <p14:xfrm>
              <a:off x="7759700" y="998245"/>
              <a:ext cx="180622" cy="239691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759700" y="998245"/>
                <a:ext cx="180622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5" name="墨迹 124"/>
              <p14:cNvContentPartPr/>
              <p14:nvPr/>
            </p14:nvContentPartPr>
            <p14:xfrm>
              <a:off x="8170333" y="764017"/>
              <a:ext cx="127000" cy="29626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170333" y="764017"/>
                <a:ext cx="127000" cy="296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6" name="墨迹 125"/>
              <p14:cNvContentPartPr/>
              <p14:nvPr/>
            </p14:nvContentPartPr>
            <p14:xfrm>
              <a:off x="8280400" y="757848"/>
              <a:ext cx="105303" cy="197393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280400" y="757848"/>
                <a:ext cx="10530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8335080" y="750093"/>
              <a:ext cx="103364" cy="29397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335080" y="750093"/>
                <a:ext cx="103364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8456788" y="676776"/>
              <a:ext cx="503767" cy="382096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456788" y="676776"/>
                <a:ext cx="503767" cy="382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9" name="墨迹 128"/>
              <p14:cNvContentPartPr/>
              <p14:nvPr/>
            </p14:nvContentPartPr>
            <p14:xfrm>
              <a:off x="8903581" y="693695"/>
              <a:ext cx="257351" cy="338388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903581" y="693695"/>
                <a:ext cx="257351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0" name="墨迹 129"/>
              <p14:cNvContentPartPr/>
              <p14:nvPr/>
            </p14:nvContentPartPr>
            <p14:xfrm>
              <a:off x="9144000" y="661795"/>
              <a:ext cx="344311" cy="39848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144000" y="661795"/>
                <a:ext cx="344311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1" name="墨迹 130"/>
              <p14:cNvContentPartPr/>
              <p14:nvPr/>
            </p14:nvContentPartPr>
            <p14:xfrm>
              <a:off x="9273822" y="826936"/>
              <a:ext cx="158044" cy="247446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273822" y="826936"/>
                <a:ext cx="158044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2" name="墨迹 131"/>
              <p14:cNvContentPartPr/>
              <p14:nvPr/>
            </p14:nvContentPartPr>
            <p14:xfrm>
              <a:off x="9398000" y="936207"/>
              <a:ext cx="163688" cy="140995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398000" y="936207"/>
                <a:ext cx="1636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3" name="墨迹 132"/>
              <p14:cNvContentPartPr/>
              <p14:nvPr/>
            </p14:nvContentPartPr>
            <p14:xfrm>
              <a:off x="9548283" y="670079"/>
              <a:ext cx="153106" cy="58195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548283" y="670079"/>
                <a:ext cx="153106" cy="581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4" name="墨迹 133"/>
              <p14:cNvContentPartPr/>
              <p14:nvPr/>
            </p14:nvContentPartPr>
            <p14:xfrm>
              <a:off x="9508066" y="851610"/>
              <a:ext cx="222956" cy="17130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508066" y="851610"/>
                <a:ext cx="222956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5" name="墨迹 134"/>
              <p14:cNvContentPartPr/>
              <p14:nvPr/>
            </p14:nvContentPartPr>
            <p14:xfrm>
              <a:off x="9772473" y="774944"/>
              <a:ext cx="171098" cy="30031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772473" y="774944"/>
                <a:ext cx="171098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6" name="墨迹 135"/>
              <p14:cNvContentPartPr/>
              <p14:nvPr/>
            </p14:nvContentPartPr>
            <p14:xfrm>
              <a:off x="10018888" y="778292"/>
              <a:ext cx="79022" cy="5640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018888" y="778292"/>
                <a:ext cx="790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7" name="墨迹 136"/>
              <p14:cNvContentPartPr/>
              <p14:nvPr/>
            </p14:nvContentPartPr>
            <p14:xfrm>
              <a:off x="9996311" y="845970"/>
              <a:ext cx="22578" cy="191753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996311" y="845970"/>
                <a:ext cx="225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8" name="墨迹 137"/>
              <p14:cNvContentPartPr/>
              <p14:nvPr/>
            </p14:nvContentPartPr>
            <p14:xfrm>
              <a:off x="10047111" y="786223"/>
              <a:ext cx="163689" cy="24092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047111" y="786223"/>
                <a:ext cx="163689" cy="240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9" name="墨迹 138"/>
              <p14:cNvContentPartPr/>
              <p14:nvPr/>
            </p14:nvContentPartPr>
            <p14:xfrm>
              <a:off x="10255955" y="742691"/>
              <a:ext cx="67734" cy="77195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255955" y="742691"/>
                <a:ext cx="67734" cy="771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0" name="墨迹 139"/>
              <p14:cNvContentPartPr/>
              <p14:nvPr/>
            </p14:nvContentPartPr>
            <p14:xfrm>
              <a:off x="10193866" y="761373"/>
              <a:ext cx="152400" cy="24797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193866" y="761373"/>
                <a:ext cx="152400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1" name="墨迹 140"/>
              <p14:cNvContentPartPr/>
              <p14:nvPr/>
            </p14:nvContentPartPr>
            <p14:xfrm>
              <a:off x="10376428" y="836629"/>
              <a:ext cx="79904" cy="9534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0376428" y="836629"/>
                <a:ext cx="79904" cy="95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2" name="墨迹 141"/>
              <p14:cNvContentPartPr/>
              <p14:nvPr/>
            </p14:nvContentPartPr>
            <p14:xfrm>
              <a:off x="10425288" y="750093"/>
              <a:ext cx="203200" cy="284105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425288" y="750093"/>
                <a:ext cx="203200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3" name="墨迹 142"/>
              <p14:cNvContentPartPr/>
              <p14:nvPr/>
            </p14:nvContentPartPr>
            <p14:xfrm>
              <a:off x="10532532" y="879809"/>
              <a:ext cx="143933" cy="121256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532532" y="879809"/>
                <a:ext cx="143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4" name="墨迹 143"/>
              <p14:cNvContentPartPr/>
              <p14:nvPr/>
            </p14:nvContentPartPr>
            <p14:xfrm>
              <a:off x="10741377" y="727534"/>
              <a:ext cx="95955" cy="583720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741377" y="727534"/>
                <a:ext cx="95955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5" name="墨迹 144"/>
              <p14:cNvContentPartPr/>
              <p14:nvPr/>
            </p14:nvContentPartPr>
            <p14:xfrm>
              <a:off x="10851444" y="744630"/>
              <a:ext cx="249061" cy="343851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851444" y="744630"/>
                <a:ext cx="249061" cy="343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6" name="墨迹 145"/>
              <p14:cNvContentPartPr/>
              <p14:nvPr/>
            </p14:nvContentPartPr>
            <p14:xfrm>
              <a:off x="11176000" y="787457"/>
              <a:ext cx="112888" cy="23616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176000" y="787457"/>
                <a:ext cx="112888" cy="236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7" name="墨迹 146"/>
              <p14:cNvContentPartPr/>
              <p14:nvPr/>
            </p14:nvContentPartPr>
            <p14:xfrm>
              <a:off x="11249377" y="827288"/>
              <a:ext cx="158044" cy="176596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249377" y="827288"/>
                <a:ext cx="158044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8" name="墨迹 147"/>
              <p14:cNvContentPartPr/>
              <p14:nvPr/>
            </p14:nvContentPartPr>
            <p14:xfrm>
              <a:off x="11432469" y="908008"/>
              <a:ext cx="87842" cy="124075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432469" y="908008"/>
                <a:ext cx="87842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9" name="墨迹 148"/>
              <p14:cNvContentPartPr/>
              <p14:nvPr/>
            </p14:nvContentPartPr>
            <p14:xfrm>
              <a:off x="11582400" y="780231"/>
              <a:ext cx="141111" cy="242335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582400" y="780231"/>
                <a:ext cx="141111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0" name="墨迹 149"/>
              <p14:cNvContentPartPr/>
              <p14:nvPr/>
            </p14:nvContentPartPr>
            <p14:xfrm>
              <a:off x="11695288" y="862889"/>
              <a:ext cx="146756" cy="16355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1695288" y="862889"/>
                <a:ext cx="1467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1" name="墨迹 150"/>
              <p14:cNvContentPartPr/>
              <p14:nvPr/>
            </p14:nvContentPartPr>
            <p14:xfrm>
              <a:off x="11725451" y="916467"/>
              <a:ext cx="88370" cy="391967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1725451" y="916467"/>
                <a:ext cx="88370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2" name="墨迹 151"/>
              <p14:cNvContentPartPr/>
              <p14:nvPr/>
            </p14:nvContentPartPr>
            <p14:xfrm>
              <a:off x="11842044" y="618263"/>
              <a:ext cx="166511" cy="14311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1842044" y="618263"/>
                <a:ext cx="166511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3" name="墨迹 152"/>
              <p14:cNvContentPartPr/>
              <p14:nvPr/>
            </p14:nvContentPartPr>
            <p14:xfrm>
              <a:off x="11994444" y="665496"/>
              <a:ext cx="169333" cy="4511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1994444" y="665496"/>
                <a:ext cx="1693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6" name="墨迹 155"/>
              <p14:cNvContentPartPr/>
              <p14:nvPr/>
            </p14:nvContentPartPr>
            <p14:xfrm>
              <a:off x="4020784" y="5716997"/>
              <a:ext cx="58208" cy="206205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4020784" y="5716997"/>
                <a:ext cx="58208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7" name="墨迹 156"/>
              <p14:cNvContentPartPr/>
              <p14:nvPr/>
            </p14:nvContentPartPr>
            <p14:xfrm>
              <a:off x="4058355" y="5715940"/>
              <a:ext cx="201789" cy="222772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4058355" y="5715940"/>
                <a:ext cx="201789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8" name="墨迹 157"/>
              <p14:cNvContentPartPr/>
              <p14:nvPr/>
            </p14:nvContentPartPr>
            <p14:xfrm>
              <a:off x="4227688" y="5704660"/>
              <a:ext cx="338667" cy="228412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4227688" y="5704660"/>
                <a:ext cx="33866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9" name="墨迹 158"/>
              <p14:cNvContentPartPr/>
              <p14:nvPr/>
            </p14:nvContentPartPr>
            <p14:xfrm>
              <a:off x="4605866" y="5721403"/>
              <a:ext cx="95956" cy="23140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4605866" y="5721403"/>
                <a:ext cx="95956" cy="231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0" name="墨迹 159"/>
              <p14:cNvContentPartPr/>
              <p14:nvPr/>
            </p14:nvContentPartPr>
            <p14:xfrm>
              <a:off x="4741333" y="5721051"/>
              <a:ext cx="88370" cy="20444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4741333" y="5721051"/>
                <a:ext cx="88370" cy="204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1" name="墨迹 160"/>
              <p14:cNvContentPartPr/>
              <p14:nvPr/>
            </p14:nvContentPartPr>
            <p14:xfrm>
              <a:off x="4783666" y="5776567"/>
              <a:ext cx="132645" cy="314419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4783666" y="5776567"/>
                <a:ext cx="132645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2" name="墨迹 161"/>
              <p14:cNvContentPartPr/>
              <p14:nvPr/>
            </p14:nvContentPartPr>
            <p14:xfrm>
              <a:off x="4978400" y="5786437"/>
              <a:ext cx="197555" cy="2255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4978400" y="5786437"/>
                <a:ext cx="1975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3" name="墨迹 162"/>
              <p14:cNvContentPartPr/>
              <p14:nvPr/>
            </p14:nvContentPartPr>
            <p14:xfrm>
              <a:off x="5068711" y="5709418"/>
              <a:ext cx="33866" cy="251853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068711" y="5709418"/>
                <a:ext cx="33866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4" name="墨迹 163"/>
              <p14:cNvContentPartPr/>
              <p14:nvPr/>
            </p14:nvContentPartPr>
            <p14:xfrm>
              <a:off x="5243688" y="5722813"/>
              <a:ext cx="107244" cy="172543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243688" y="5722813"/>
                <a:ext cx="107244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5" name="墨迹 164"/>
              <p14:cNvContentPartPr/>
              <p14:nvPr/>
            </p14:nvContentPartPr>
            <p14:xfrm>
              <a:off x="5328355" y="5691970"/>
              <a:ext cx="148167" cy="13376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5328355" y="5691970"/>
                <a:ext cx="148167" cy="133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6" name="墨迹 165"/>
              <p14:cNvContentPartPr/>
              <p14:nvPr/>
            </p14:nvContentPartPr>
            <p14:xfrm>
              <a:off x="5480755" y="5735679"/>
              <a:ext cx="65793" cy="9023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5480755" y="5735679"/>
                <a:ext cx="6579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7" name="墨迹 166"/>
              <p14:cNvContentPartPr/>
              <p14:nvPr/>
            </p14:nvContentPartPr>
            <p14:xfrm>
              <a:off x="5593644" y="5704131"/>
              <a:ext cx="327378" cy="369936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5593644" y="5704131"/>
                <a:ext cx="327378" cy="369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8" name="墨迹 167"/>
              <p14:cNvContentPartPr/>
              <p14:nvPr/>
            </p14:nvContentPartPr>
            <p14:xfrm>
              <a:off x="6050844" y="5769518"/>
              <a:ext cx="174978" cy="1691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050844" y="5769518"/>
                <a:ext cx="1749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9" name="墨迹 168"/>
              <p14:cNvContentPartPr/>
              <p14:nvPr/>
            </p14:nvContentPartPr>
            <p14:xfrm>
              <a:off x="6026502" y="5831555"/>
              <a:ext cx="210609" cy="19740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026502" y="5831555"/>
                <a:ext cx="21060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0" name="墨迹 169"/>
              <p14:cNvContentPartPr/>
              <p14:nvPr/>
            </p14:nvContentPartPr>
            <p14:xfrm>
              <a:off x="6351940" y="5730744"/>
              <a:ext cx="105304" cy="183117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6351940" y="5730744"/>
                <a:ext cx="105304" cy="183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1" name="墨迹 170"/>
              <p14:cNvContentPartPr/>
              <p14:nvPr/>
            </p14:nvContentPartPr>
            <p14:xfrm>
              <a:off x="6462888" y="5689327"/>
              <a:ext cx="155751" cy="191577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6462888" y="5689327"/>
                <a:ext cx="155751" cy="191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2" name="墨迹 171"/>
              <p14:cNvContentPartPr/>
              <p14:nvPr/>
            </p14:nvContentPartPr>
            <p14:xfrm>
              <a:off x="6547555" y="5744138"/>
              <a:ext cx="270934" cy="15861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547555" y="5744138"/>
                <a:ext cx="270934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3" name="墨迹 172"/>
              <p14:cNvContentPartPr/>
              <p14:nvPr/>
            </p14:nvContentPartPr>
            <p14:xfrm>
              <a:off x="6778977" y="5820276"/>
              <a:ext cx="79023" cy="4511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778977" y="5820276"/>
                <a:ext cx="7902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4" name="墨迹 173"/>
              <p14:cNvContentPartPr/>
              <p14:nvPr/>
            </p14:nvContentPartPr>
            <p14:xfrm>
              <a:off x="6838244" y="5716997"/>
              <a:ext cx="68615" cy="311952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838244" y="5716997"/>
                <a:ext cx="68615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5" name="墨迹 174"/>
              <p14:cNvContentPartPr/>
              <p14:nvPr/>
            </p14:nvContentPartPr>
            <p14:xfrm>
              <a:off x="6976533" y="5735679"/>
              <a:ext cx="279753" cy="36094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6976533" y="5735679"/>
                <a:ext cx="279753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6" name="墨迹 175"/>
              <p14:cNvContentPartPr/>
              <p14:nvPr/>
            </p14:nvContentPartPr>
            <p14:xfrm>
              <a:off x="7281333" y="5832966"/>
              <a:ext cx="177800" cy="2114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7281333" y="5832966"/>
                <a:ext cx="177800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7" name="墨迹 176"/>
              <p14:cNvContentPartPr/>
              <p14:nvPr/>
            </p14:nvContentPartPr>
            <p14:xfrm>
              <a:off x="7340600" y="5732859"/>
              <a:ext cx="53622" cy="256611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7340600" y="5732859"/>
                <a:ext cx="536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8" name="墨迹 177"/>
              <p14:cNvContentPartPr/>
              <p14:nvPr/>
            </p14:nvContentPartPr>
            <p14:xfrm>
              <a:off x="7574844" y="5775862"/>
              <a:ext cx="90311" cy="15527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7574844" y="5775862"/>
                <a:ext cx="90311" cy="15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9" name="墨迹 178"/>
              <p14:cNvContentPartPr/>
              <p14:nvPr/>
            </p14:nvContentPartPr>
            <p14:xfrm>
              <a:off x="7670800" y="5746253"/>
              <a:ext cx="143933" cy="177654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7670800" y="5746253"/>
                <a:ext cx="143933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80" name="墨迹 179"/>
              <p14:cNvContentPartPr/>
              <p14:nvPr/>
            </p14:nvContentPartPr>
            <p14:xfrm>
              <a:off x="7786158" y="5776567"/>
              <a:ext cx="129469" cy="132007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7786158" y="5776567"/>
                <a:ext cx="129469" cy="132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1" name="墨迹 180"/>
              <p14:cNvContentPartPr/>
              <p14:nvPr/>
            </p14:nvContentPartPr>
            <p14:xfrm>
              <a:off x="7958666" y="5727924"/>
              <a:ext cx="184150" cy="25308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958666" y="5727924"/>
                <a:ext cx="184150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2" name="墨迹 181"/>
              <p14:cNvContentPartPr/>
              <p14:nvPr/>
            </p14:nvContentPartPr>
            <p14:xfrm>
              <a:off x="8174566" y="5743786"/>
              <a:ext cx="115182" cy="186994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8174566" y="5743786"/>
                <a:ext cx="115182" cy="186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3" name="墨迹 182"/>
              <p14:cNvContentPartPr/>
              <p14:nvPr/>
            </p14:nvContentPartPr>
            <p14:xfrm>
              <a:off x="8122355" y="5854115"/>
              <a:ext cx="245534" cy="431444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8122355" y="5854115"/>
                <a:ext cx="245534" cy="431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4" name="墨迹 183"/>
              <p14:cNvContentPartPr/>
              <p14:nvPr/>
            </p14:nvContentPartPr>
            <p14:xfrm>
              <a:off x="5862813" y="3972359"/>
              <a:ext cx="124001" cy="264895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5862813" y="3972359"/>
                <a:ext cx="124001" cy="264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5" name="墨迹 184"/>
              <p14:cNvContentPartPr/>
              <p14:nvPr/>
            </p14:nvContentPartPr>
            <p14:xfrm>
              <a:off x="6011333" y="4017478"/>
              <a:ext cx="105834" cy="164435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011333" y="4017478"/>
                <a:ext cx="105834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6" name="墨迹 185"/>
              <p14:cNvContentPartPr/>
              <p14:nvPr/>
            </p14:nvContentPartPr>
            <p14:xfrm>
              <a:off x="6130396" y="4117055"/>
              <a:ext cx="216781" cy="143816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6130396" y="4117055"/>
                <a:ext cx="216781" cy="14381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349250"/>
            <a:ext cx="10687685" cy="4063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847622" y="750093"/>
              <a:ext cx="3335866" cy="8459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847622" y="750093"/>
                <a:ext cx="33358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721600" y="1189998"/>
              <a:ext cx="33866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721600" y="1189998"/>
                <a:ext cx="338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880077" y="253791"/>
              <a:ext cx="1740606" cy="65985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880077" y="253791"/>
                <a:ext cx="1740606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258755" y="3068052"/>
              <a:ext cx="16934" cy="1692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258755" y="3068052"/>
                <a:ext cx="169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729316" y="2171324"/>
              <a:ext cx="127706" cy="28199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729316" y="2171324"/>
                <a:ext cx="12770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917523" y="2215737"/>
              <a:ext cx="165277" cy="30666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917523" y="2215737"/>
                <a:ext cx="165277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056694" y="2275307"/>
              <a:ext cx="110772" cy="22030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056694" y="2275307"/>
                <a:ext cx="110772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223911" y="2385636"/>
              <a:ext cx="95955" cy="9940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223911" y="2385636"/>
                <a:ext cx="95955" cy="99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387600" y="2278480"/>
              <a:ext cx="118533" cy="17130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387600" y="2278480"/>
                <a:ext cx="118533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516187" y="2385636"/>
              <a:ext cx="145168" cy="12213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516187" y="2385636"/>
                <a:ext cx="145168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698044" y="2363077"/>
              <a:ext cx="180622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698044" y="2363077"/>
                <a:ext cx="180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2794000" y="2251691"/>
              <a:ext cx="33866" cy="26648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794000" y="2251691"/>
                <a:ext cx="33866" cy="266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104444" y="2148059"/>
              <a:ext cx="152400" cy="29150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104444" y="2148059"/>
                <a:ext cx="152400" cy="291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286477" y="2249223"/>
              <a:ext cx="241300" cy="33662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286477" y="2249223"/>
                <a:ext cx="241300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618088" y="2143125"/>
              <a:ext cx="129823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18088" y="2143125"/>
                <a:ext cx="12982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747911" y="2291698"/>
              <a:ext cx="201259" cy="4318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747911" y="2291698"/>
                <a:ext cx="201259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843866" y="2216618"/>
              <a:ext cx="28222" cy="19439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843866" y="2216618"/>
                <a:ext cx="28222" cy="194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165600" y="2165684"/>
              <a:ext cx="150459" cy="24586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165600" y="2165684"/>
                <a:ext cx="150459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255911" y="2267200"/>
              <a:ext cx="150459" cy="43426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255911" y="2267200"/>
                <a:ext cx="150459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588051" y="2289759"/>
              <a:ext cx="266171" cy="310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588051" y="2289759"/>
                <a:ext cx="26617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546600" y="2385636"/>
              <a:ext cx="270933" cy="2255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546600" y="2385636"/>
                <a:ext cx="270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038372" y="2165684"/>
              <a:ext cx="131939" cy="30825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038372" y="2165684"/>
                <a:ext cx="131939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197122" y="2199522"/>
              <a:ext cx="182033" cy="2366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197122" y="2199522"/>
                <a:ext cx="182033" cy="236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330648" y="2238296"/>
              <a:ext cx="153812" cy="19245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330648" y="2238296"/>
                <a:ext cx="153812" cy="192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539140" y="2329238"/>
              <a:ext cx="88371" cy="902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539140" y="2329238"/>
                <a:ext cx="8837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706533" y="2193883"/>
              <a:ext cx="158044" cy="21748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06533" y="2193883"/>
                <a:ext cx="158044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839177" y="2295399"/>
              <a:ext cx="132645" cy="135356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39177" y="2295399"/>
                <a:ext cx="132645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926666" y="2360962"/>
              <a:ext cx="39511" cy="33768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926666" y="2360962"/>
                <a:ext cx="39511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000044" y="2054826"/>
              <a:ext cx="138288" cy="17289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000044" y="2054826"/>
                <a:ext cx="138288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146800" y="2098006"/>
              <a:ext cx="121355" cy="2255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146800" y="2098006"/>
                <a:ext cx="12135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152444" y="2334878"/>
              <a:ext cx="239888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152444" y="2334878"/>
                <a:ext cx="2398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225822" y="2265438"/>
              <a:ext cx="62088" cy="24427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25822" y="2265438"/>
                <a:ext cx="62088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508044" y="2223492"/>
              <a:ext cx="77082" cy="24815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508044" y="2223492"/>
                <a:ext cx="7708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713184" y="2241292"/>
              <a:ext cx="141993" cy="18311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713184" y="2241292"/>
                <a:ext cx="141993" cy="183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854296" y="2153170"/>
              <a:ext cx="37571" cy="37557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854296" y="2153170"/>
                <a:ext cx="37571" cy="375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920088" y="2348449"/>
              <a:ext cx="304800" cy="12530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920088" y="2348449"/>
                <a:ext cx="304800" cy="125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949318" y="2215737"/>
              <a:ext cx="150459" cy="28005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949318" y="2215737"/>
                <a:ext cx="150459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043333" y="2227722"/>
              <a:ext cx="218193" cy="23123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043333" y="2227722"/>
                <a:ext cx="218193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286044" y="2351797"/>
              <a:ext cx="56444" cy="7613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286044" y="2351797"/>
                <a:ext cx="56444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449733" y="2189653"/>
              <a:ext cx="163689" cy="19756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449733" y="2189653"/>
                <a:ext cx="163689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577968" y="2323598"/>
              <a:ext cx="176565" cy="14099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577968" y="2323598"/>
                <a:ext cx="17656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760177" y="2301039"/>
              <a:ext cx="172156" cy="2819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760177" y="2301039"/>
                <a:ext cx="1721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827911" y="2202342"/>
              <a:ext cx="56444" cy="29891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827911" y="2202342"/>
                <a:ext cx="56444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990012" y="2216442"/>
              <a:ext cx="487010" cy="43990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990012" y="2216442"/>
                <a:ext cx="487010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584266" y="2114925"/>
              <a:ext cx="160866" cy="5075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584266" y="2114925"/>
                <a:ext cx="16086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595555" y="2323598"/>
              <a:ext cx="208845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595555" y="2323598"/>
                <a:ext cx="2088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674577" y="2258388"/>
              <a:ext cx="84667" cy="27670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674577" y="2258388"/>
                <a:ext cx="84667" cy="276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931400" y="2190358"/>
              <a:ext cx="183444" cy="23475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931400" y="2190358"/>
                <a:ext cx="1834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041466" y="2323598"/>
              <a:ext cx="206375" cy="39478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041466" y="2323598"/>
                <a:ext cx="206375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306755" y="2312319"/>
              <a:ext cx="155927" cy="366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306755" y="2312319"/>
                <a:ext cx="155927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284353" y="2408195"/>
              <a:ext cx="191735" cy="564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284353" y="2408195"/>
                <a:ext cx="191735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523185" y="2244641"/>
              <a:ext cx="167393" cy="24991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523185" y="2244641"/>
                <a:ext cx="167393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684932" y="2224902"/>
              <a:ext cx="190500" cy="24251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684932" y="2224902"/>
                <a:ext cx="1905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882488" y="2391276"/>
              <a:ext cx="82726" cy="8882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882488" y="2391276"/>
                <a:ext cx="82726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041944" y="2235300"/>
              <a:ext cx="143933" cy="20268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041944" y="2235300"/>
                <a:ext cx="143933" cy="202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152187" y="2334878"/>
              <a:ext cx="185561" cy="15227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152187" y="2334878"/>
                <a:ext cx="185561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243732" y="2381406"/>
              <a:ext cx="33868" cy="27494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243732" y="2381406"/>
                <a:ext cx="33868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291181" y="2037378"/>
              <a:ext cx="155751" cy="12072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291181" y="2037378"/>
                <a:ext cx="155751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418711" y="2041608"/>
              <a:ext cx="163689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418711" y="2041608"/>
                <a:ext cx="16368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402711" y="2887579"/>
              <a:ext cx="206023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402711" y="2887579"/>
                <a:ext cx="2060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470444" y="2783242"/>
              <a:ext cx="62088" cy="22559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470444" y="2783242"/>
                <a:ext cx="6208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690577" y="2779012"/>
              <a:ext cx="43744" cy="17906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690577" y="2779012"/>
                <a:ext cx="43744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718800" y="2831180"/>
              <a:ext cx="129822" cy="7331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718800" y="2831180"/>
                <a:ext cx="129822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792177" y="2681726"/>
              <a:ext cx="67733" cy="40888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792177" y="2681726"/>
                <a:ext cx="67733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842977" y="2815671"/>
              <a:ext cx="276577" cy="146635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842977" y="2815671"/>
                <a:ext cx="27657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1186582" y="2884759"/>
              <a:ext cx="194733" cy="2537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186582" y="2884759"/>
                <a:ext cx="1947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249377" y="2757863"/>
              <a:ext cx="67733" cy="29891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249377" y="2757863"/>
                <a:ext cx="67733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388372" y="2816200"/>
              <a:ext cx="192088" cy="19316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388372" y="2816200"/>
                <a:ext cx="192088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559822" y="2966536"/>
              <a:ext cx="191912" cy="152274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559822" y="2966536"/>
                <a:ext cx="191912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3857977" y="3764568"/>
              <a:ext cx="36689" cy="845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857977" y="3764568"/>
                <a:ext cx="36689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3080102" y="2836820"/>
              <a:ext cx="227542" cy="19721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3080102" y="2836820"/>
                <a:ext cx="227542" cy="197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3287183" y="2876299"/>
              <a:ext cx="114476" cy="11491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3287183" y="2876299"/>
                <a:ext cx="114476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3426177" y="2822721"/>
              <a:ext cx="214489" cy="20162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426177" y="2822721"/>
                <a:ext cx="214489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3685822" y="2831180"/>
              <a:ext cx="128411" cy="35812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685822" y="2831180"/>
                <a:ext cx="128411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4175654" y="2808621"/>
              <a:ext cx="102834" cy="18399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175654" y="2808621"/>
                <a:ext cx="102834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4238977" y="2835058"/>
              <a:ext cx="162278" cy="12583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238977" y="2835058"/>
                <a:ext cx="162278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4374444" y="2837173"/>
              <a:ext cx="321733" cy="148397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374444" y="2837173"/>
                <a:ext cx="321733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693355" y="2825541"/>
              <a:ext cx="31045" cy="19457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693355" y="2825541"/>
                <a:ext cx="3104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82066" y="2817081"/>
              <a:ext cx="160867" cy="234052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82066" y="2817081"/>
                <a:ext cx="16086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865511" y="2881939"/>
              <a:ext cx="131586" cy="34684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865511" y="2881939"/>
                <a:ext cx="13158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620131" y="3271085"/>
              <a:ext cx="236891" cy="330810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620131" y="3271085"/>
                <a:ext cx="236891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1862666" y="3126389"/>
              <a:ext cx="190500" cy="46828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862666" y="3126389"/>
                <a:ext cx="190500" cy="468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2043288" y="3321843"/>
              <a:ext cx="188031" cy="28199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2043288" y="3321843"/>
                <a:ext cx="188031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2235200" y="3530516"/>
              <a:ext cx="88900" cy="7049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2235200" y="3530516"/>
                <a:ext cx="889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2662061" y="3316204"/>
              <a:ext cx="107420" cy="255377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2662061" y="3316204"/>
                <a:ext cx="107420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2771422" y="3303514"/>
              <a:ext cx="167216" cy="20779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2771422" y="3303514"/>
                <a:ext cx="167216" cy="207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2954513" y="3357092"/>
              <a:ext cx="319264" cy="19598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2954513" y="3357092"/>
                <a:ext cx="31926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3276600" y="3342993"/>
              <a:ext cx="74259" cy="23828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276600" y="3342993"/>
                <a:ext cx="74259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3397955" y="3378241"/>
              <a:ext cx="208845" cy="39196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3397955" y="3378241"/>
                <a:ext cx="208845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3887258" y="3271085"/>
              <a:ext cx="396875" cy="32693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3887258" y="3271085"/>
                <a:ext cx="396875" cy="326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4255911" y="3287299"/>
              <a:ext cx="197555" cy="29961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4255911" y="3287299"/>
                <a:ext cx="197555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4231216" y="3547435"/>
              <a:ext cx="332317" cy="7613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4231216" y="3547435"/>
                <a:ext cx="332317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4631090" y="3321843"/>
              <a:ext cx="352954" cy="341385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4631090" y="3321843"/>
                <a:ext cx="352954" cy="341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4910666" y="3237246"/>
              <a:ext cx="160867" cy="65703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910666" y="3237246"/>
                <a:ext cx="160867" cy="657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4893733" y="3378241"/>
              <a:ext cx="308504" cy="16355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893733" y="3378241"/>
                <a:ext cx="30850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5000977" y="3372601"/>
              <a:ext cx="242712" cy="27917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000977" y="3372601"/>
                <a:ext cx="24271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2877784" y="3976060"/>
              <a:ext cx="384704" cy="56962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2877784" y="3976060"/>
                <a:ext cx="384704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3326694" y="3961432"/>
              <a:ext cx="178506" cy="25467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3326694" y="3961432"/>
                <a:ext cx="178506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3499555" y="4006551"/>
              <a:ext cx="45156" cy="5974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3499555" y="4006551"/>
                <a:ext cx="45156" cy="59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3585633" y="4038098"/>
              <a:ext cx="150989" cy="38914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3585633" y="4038098"/>
                <a:ext cx="150989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4633383" y="3963018"/>
              <a:ext cx="449439" cy="46281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633383" y="3963018"/>
                <a:ext cx="449439" cy="462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5102577" y="3970420"/>
              <a:ext cx="50800" cy="203033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102577" y="3970420"/>
                <a:ext cx="508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5192888" y="4009899"/>
              <a:ext cx="231423" cy="211493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192888" y="4009899"/>
                <a:ext cx="23142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5469466" y="3893578"/>
              <a:ext cx="104422" cy="27987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469466" y="3893578"/>
                <a:ext cx="104422" cy="279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5593644" y="4083217"/>
              <a:ext cx="200378" cy="11632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593644" y="4083217"/>
                <a:ext cx="200378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2895600" y="999655"/>
              <a:ext cx="163512" cy="37821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2895600" y="999655"/>
                <a:ext cx="163512" cy="378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3064933" y="964406"/>
              <a:ext cx="70555" cy="9869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3064933" y="964406"/>
                <a:ext cx="70555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3033183" y="872583"/>
              <a:ext cx="178505" cy="41311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033183" y="872583"/>
                <a:ext cx="178505" cy="413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3273777" y="1045830"/>
              <a:ext cx="142699" cy="22594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273777" y="1045830"/>
                <a:ext cx="142699" cy="225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3403600" y="1173078"/>
              <a:ext cx="141111" cy="11279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3403600" y="1173078"/>
                <a:ext cx="141111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3544711" y="978329"/>
              <a:ext cx="158044" cy="364649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3544711" y="978329"/>
                <a:ext cx="158044" cy="364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3705577" y="881747"/>
              <a:ext cx="90311" cy="42104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3705577" y="881747"/>
                <a:ext cx="90311" cy="421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3660422" y="1102052"/>
              <a:ext cx="200378" cy="22541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3660422" y="1102052"/>
                <a:ext cx="200378" cy="225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3937000" y="874169"/>
              <a:ext cx="395111" cy="353369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3937000" y="874169"/>
                <a:ext cx="395111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4346222" y="913648"/>
              <a:ext cx="246239" cy="29115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346222" y="913648"/>
                <a:ext cx="246239" cy="291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4611687" y="859188"/>
              <a:ext cx="205140" cy="60434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611687" y="859188"/>
                <a:ext cx="205140" cy="604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4694766" y="1023624"/>
              <a:ext cx="179211" cy="18399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4694766" y="1023624"/>
                <a:ext cx="179211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4845755" y="908008"/>
              <a:ext cx="125060" cy="29326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4845755" y="908008"/>
                <a:ext cx="125060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5006622" y="1144879"/>
              <a:ext cx="70555" cy="9305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5006622" y="1144879"/>
                <a:ext cx="7055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5463822" y="1078612"/>
              <a:ext cx="166511" cy="129891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5463822" y="1078612"/>
                <a:ext cx="166511" cy="129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5441244" y="887740"/>
              <a:ext cx="212549" cy="29661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441244" y="887740"/>
                <a:ext cx="212549" cy="2966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5638800" y="1099761"/>
              <a:ext cx="146755" cy="9763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638800" y="1099761"/>
                <a:ext cx="146755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5853288" y="1065922"/>
              <a:ext cx="360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853288" y="1065922"/>
                <a:ext cx="36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5889977" y="851610"/>
              <a:ext cx="31045" cy="704975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5889977" y="851610"/>
                <a:ext cx="31045" cy="704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5853288" y="1049003"/>
              <a:ext cx="129822" cy="70497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5853288" y="1049003"/>
                <a:ext cx="1298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5957711" y="887387"/>
              <a:ext cx="200378" cy="30261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5957711" y="887387"/>
                <a:ext cx="200378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6118577" y="1150519"/>
              <a:ext cx="87489" cy="90237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118577" y="1150519"/>
                <a:ext cx="874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6228644" y="917172"/>
              <a:ext cx="165982" cy="310190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228644" y="917172"/>
                <a:ext cx="165982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6259688" y="1049003"/>
              <a:ext cx="203200" cy="16355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259688" y="1049003"/>
                <a:ext cx="2032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6355644" y="840330"/>
              <a:ext cx="269522" cy="468104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355644" y="840330"/>
                <a:ext cx="269522" cy="4681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6474177" y="1037723"/>
              <a:ext cx="262467" cy="15597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474177" y="1037723"/>
                <a:ext cx="262467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6690783" y="817066"/>
              <a:ext cx="356306" cy="367292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6690783" y="817066"/>
                <a:ext cx="356306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6917972" y="790982"/>
              <a:ext cx="257528" cy="353897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6917972" y="790982"/>
                <a:ext cx="257528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7018866" y="1015164"/>
              <a:ext cx="53622" cy="39760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018866" y="1015164"/>
                <a:ext cx="53622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7487002" y="781817"/>
              <a:ext cx="175331" cy="303844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487002" y="781817"/>
                <a:ext cx="175331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7543800" y="738814"/>
              <a:ext cx="209726" cy="38914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543800" y="738814"/>
                <a:ext cx="20972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7458251" y="924927"/>
              <a:ext cx="381881" cy="26225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458251" y="924927"/>
                <a:ext cx="38188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7834488" y="754323"/>
              <a:ext cx="289984" cy="1642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834488" y="754323"/>
                <a:ext cx="289984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7793919" y="688232"/>
              <a:ext cx="267758" cy="40800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793919" y="688232"/>
                <a:ext cx="267758" cy="408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7953022" y="964406"/>
              <a:ext cx="186266" cy="8459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953022" y="964406"/>
                <a:ext cx="18626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8074377" y="680301"/>
              <a:ext cx="323145" cy="377866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074377" y="680301"/>
                <a:ext cx="323145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8410222" y="704975"/>
              <a:ext cx="285044" cy="152275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410222" y="704975"/>
                <a:ext cx="28504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8387644" y="868529"/>
              <a:ext cx="182738" cy="186466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387644" y="868529"/>
                <a:ext cx="182738" cy="186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8636000" y="716254"/>
              <a:ext cx="172155" cy="7613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636000" y="716254"/>
                <a:ext cx="172155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8588022" y="800851"/>
              <a:ext cx="110066" cy="39196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588022" y="800851"/>
                <a:ext cx="110066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8607777" y="838215"/>
              <a:ext cx="193675" cy="205148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8607777" y="838215"/>
                <a:ext cx="193675" cy="205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8636000" y="656684"/>
              <a:ext cx="296333" cy="513575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8636000" y="656684"/>
                <a:ext cx="296333" cy="513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8713963" y="896728"/>
              <a:ext cx="241476" cy="19598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8713963" y="896728"/>
                <a:ext cx="24147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9101666" y="989785"/>
              <a:ext cx="104996" cy="5995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101666" y="98978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9360958" y="669374"/>
              <a:ext cx="513997" cy="42474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360958" y="669374"/>
                <a:ext cx="513997" cy="424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9747955" y="618968"/>
              <a:ext cx="279929" cy="402893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747955" y="618968"/>
                <a:ext cx="279929" cy="40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10055577" y="592179"/>
              <a:ext cx="301978" cy="673956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055577" y="592179"/>
                <a:ext cx="301978" cy="673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10152238" y="753618"/>
              <a:ext cx="205317" cy="24462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152238" y="753618"/>
                <a:ext cx="205317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10360377" y="652454"/>
              <a:ext cx="243417" cy="351430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360377" y="652454"/>
                <a:ext cx="243417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10470444" y="690347"/>
              <a:ext cx="240594" cy="217661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470444" y="690347"/>
                <a:ext cx="240594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10594622" y="588654"/>
              <a:ext cx="101600" cy="815656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594622" y="588654"/>
                <a:ext cx="101600" cy="815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10806112" y="524501"/>
              <a:ext cx="293688" cy="49066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806112" y="524501"/>
                <a:ext cx="293688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10814050" y="783227"/>
              <a:ext cx="328082" cy="17765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10814050" y="783227"/>
                <a:ext cx="32808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11167532" y="602048"/>
              <a:ext cx="36689" cy="57949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1167532" y="602048"/>
                <a:ext cx="36689" cy="579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11280422" y="686998"/>
              <a:ext cx="53623" cy="26330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1280422" y="686998"/>
                <a:ext cx="53623" cy="263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11316229" y="575259"/>
              <a:ext cx="300038" cy="36094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1316229" y="575259"/>
                <a:ext cx="300038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11387667" y="650515"/>
              <a:ext cx="93133" cy="387208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1387667" y="650515"/>
                <a:ext cx="93133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11657718" y="453122"/>
              <a:ext cx="261232" cy="866591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1657718" y="453122"/>
                <a:ext cx="261232" cy="866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3" name="墨迹 82"/>
              <p14:cNvContentPartPr/>
              <p14:nvPr/>
            </p14:nvContentPartPr>
            <p14:xfrm>
              <a:off x="2714977" y="3705350"/>
              <a:ext cx="1202267" cy="88826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2714977" y="3705350"/>
                <a:ext cx="1202267" cy="888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84" name="墨迹 83"/>
              <p14:cNvContentPartPr/>
              <p14:nvPr/>
            </p14:nvContentPartPr>
            <p14:xfrm>
              <a:off x="3661127" y="4562600"/>
              <a:ext cx="479073" cy="46316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661127" y="4562600"/>
                <a:ext cx="479073" cy="46316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90525"/>
            <a:ext cx="10418445" cy="4730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244622" y="500532"/>
              <a:ext cx="73378" cy="69686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244622" y="500532"/>
                <a:ext cx="73378" cy="696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154311" y="466341"/>
              <a:ext cx="107244" cy="21043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154311" y="466341"/>
                <a:ext cx="107244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278488" y="524501"/>
              <a:ext cx="167923" cy="12971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278488" y="524501"/>
                <a:ext cx="167923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949626" y="496302"/>
              <a:ext cx="1276174" cy="14663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949626" y="496302"/>
                <a:ext cx="127617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786113" y="387736"/>
              <a:ext cx="454731" cy="452594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786113" y="387736"/>
                <a:ext cx="454731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265891" y="1750277"/>
              <a:ext cx="97190" cy="23458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265891" y="1750277"/>
                <a:ext cx="97190" cy="234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411588" y="1770897"/>
              <a:ext cx="122767" cy="20585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411588" y="1770897"/>
                <a:ext cx="12276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523066" y="1691940"/>
              <a:ext cx="16934" cy="56398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523066" y="1691940"/>
                <a:ext cx="16934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624666" y="1708860"/>
              <a:ext cx="175684" cy="25696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624666" y="1708860"/>
                <a:ext cx="175684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570338" y="1940092"/>
              <a:ext cx="308328" cy="9376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570338" y="1940092"/>
                <a:ext cx="308328" cy="93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835804" y="1643121"/>
              <a:ext cx="195262" cy="35900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835804" y="1643121"/>
                <a:ext cx="195262" cy="359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2943225" y="1849855"/>
              <a:ext cx="152752" cy="178535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943225" y="1849855"/>
                <a:ext cx="15275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572933" y="1737059"/>
              <a:ext cx="90311" cy="24815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572933" y="1737059"/>
                <a:ext cx="90311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3642077" y="1627788"/>
              <a:ext cx="303389" cy="40818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3642077" y="1627788"/>
                <a:ext cx="303389" cy="408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821288" y="1840866"/>
              <a:ext cx="45156" cy="46299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821288" y="1840866"/>
                <a:ext cx="45156" cy="462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962400" y="1679427"/>
              <a:ext cx="84666" cy="35830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962400" y="1679427"/>
                <a:ext cx="84666" cy="358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024488" y="1739879"/>
              <a:ext cx="208845" cy="33838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024488" y="1739879"/>
                <a:ext cx="208845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076700" y="1980980"/>
              <a:ext cx="80433" cy="8600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076700" y="1980980"/>
                <a:ext cx="80433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346222" y="1778476"/>
              <a:ext cx="265289" cy="26877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346222" y="1778476"/>
                <a:ext cx="265289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419600" y="1855495"/>
              <a:ext cx="124177" cy="17483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419600" y="1855495"/>
                <a:ext cx="124177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487333" y="1973930"/>
              <a:ext cx="152400" cy="7331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487333" y="1973930"/>
                <a:ext cx="152400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713111" y="1745518"/>
              <a:ext cx="108655" cy="43144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713111" y="1745518"/>
                <a:ext cx="108655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835877" y="1758913"/>
              <a:ext cx="206728" cy="33697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835877" y="1758913"/>
                <a:ext cx="206728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036961" y="1645059"/>
              <a:ext cx="449439" cy="38897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036961" y="1645059"/>
                <a:ext cx="449439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403850" y="1592715"/>
              <a:ext cx="227012" cy="4094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403850" y="1592715"/>
                <a:ext cx="227012" cy="409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489222" y="1859372"/>
              <a:ext cx="53622" cy="41064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489222" y="1859372"/>
                <a:ext cx="53622" cy="41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321777" y="1690178"/>
              <a:ext cx="135467" cy="26454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321777" y="1690178"/>
                <a:ext cx="135467" cy="264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455656" y="1720139"/>
              <a:ext cx="148344" cy="17624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455656" y="1720139"/>
                <a:ext cx="148344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533444" y="1662331"/>
              <a:ext cx="87488" cy="54001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533444" y="1662331"/>
                <a:ext cx="87488" cy="5400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699955" y="1635013"/>
              <a:ext cx="191206" cy="20638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699955" y="1635013"/>
                <a:ext cx="19120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620933" y="1827296"/>
              <a:ext cx="316089" cy="16725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620933" y="1827296"/>
                <a:ext cx="316089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7006872" y="1553413"/>
              <a:ext cx="100188" cy="14839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006872" y="1553413"/>
                <a:ext cx="100188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897511" y="1720139"/>
              <a:ext cx="79022" cy="18258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897511" y="1720139"/>
                <a:ext cx="79022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027333" y="1738469"/>
              <a:ext cx="59267" cy="2678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027333" y="1738469"/>
                <a:ext cx="59267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964538" y="1544424"/>
              <a:ext cx="132292" cy="36711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964538" y="1544424"/>
                <a:ext cx="132292" cy="367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7023981" y="1618623"/>
              <a:ext cx="251707" cy="40606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023981" y="1618623"/>
                <a:ext cx="251707" cy="4060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134577" y="1855495"/>
              <a:ext cx="67734" cy="9023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134577" y="1855495"/>
                <a:ext cx="67734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430911" y="1937272"/>
              <a:ext cx="104996" cy="599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430911" y="193727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555088" y="1550945"/>
              <a:ext cx="245534" cy="497008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555088" y="1550945"/>
                <a:ext cx="245534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771341" y="1731419"/>
              <a:ext cx="130881" cy="27141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771341" y="1731419"/>
                <a:ext cx="130881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7927622" y="1669381"/>
              <a:ext cx="327378" cy="35248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927622" y="1669381"/>
                <a:ext cx="327378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477955" y="1528386"/>
              <a:ext cx="76729" cy="14099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477955" y="1528386"/>
                <a:ext cx="7672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339666" y="1586194"/>
              <a:ext cx="160866" cy="57949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339666" y="1586194"/>
                <a:ext cx="160866" cy="579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311091" y="1753978"/>
              <a:ext cx="457553" cy="28498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311091" y="1753978"/>
                <a:ext cx="457553" cy="284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743244" y="1652462"/>
              <a:ext cx="231422" cy="28481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743244" y="1652462"/>
                <a:ext cx="23142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952088" y="1658102"/>
              <a:ext cx="206904" cy="19175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952088" y="1658102"/>
                <a:ext cx="20690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867951" y="1832935"/>
              <a:ext cx="225249" cy="22559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867951" y="1832935"/>
                <a:ext cx="22524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211733" y="1732829"/>
              <a:ext cx="110772" cy="4088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211733" y="1732829"/>
                <a:ext cx="110772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076266" y="1685948"/>
              <a:ext cx="172509" cy="3894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076266" y="1685948"/>
                <a:ext cx="172509" cy="389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8912577" y="1979570"/>
              <a:ext cx="251178" cy="3383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912577" y="1979570"/>
                <a:ext cx="251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9386711" y="1696523"/>
              <a:ext cx="62089" cy="26894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386711" y="1696523"/>
                <a:ext cx="62089" cy="268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403644" y="1821656"/>
              <a:ext cx="127000" cy="5639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403644" y="1821656"/>
                <a:ext cx="1270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468555" y="1673611"/>
              <a:ext cx="81845" cy="59640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468555" y="1673611"/>
                <a:ext cx="81845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9659055" y="1629902"/>
              <a:ext cx="156634" cy="6203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659055" y="1629902"/>
                <a:ext cx="15663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699977" y="1536846"/>
              <a:ext cx="53623" cy="23123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699977" y="1536846"/>
                <a:ext cx="53623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749366" y="1705511"/>
              <a:ext cx="271639" cy="34508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749366" y="1705511"/>
                <a:ext cx="271639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979377" y="1629902"/>
              <a:ext cx="227542" cy="270711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79377" y="1629902"/>
                <a:ext cx="22754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0120488" y="1706040"/>
              <a:ext cx="200907" cy="13817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120488" y="1706040"/>
                <a:ext cx="20090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0080977" y="1828706"/>
              <a:ext cx="110949" cy="17712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080977" y="1828706"/>
                <a:ext cx="110949" cy="177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387188" y="1627788"/>
              <a:ext cx="249943" cy="34226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387188" y="1627788"/>
                <a:ext cx="249943" cy="342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621080" y="1593068"/>
              <a:ext cx="298098" cy="640293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621080" y="1593068"/>
                <a:ext cx="298098" cy="640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747022" y="1791342"/>
              <a:ext cx="220133" cy="24462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747022" y="1791342"/>
                <a:ext cx="220133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927644" y="1507765"/>
              <a:ext cx="87488" cy="15033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927644" y="1507765"/>
                <a:ext cx="8748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0366022" y="2210802"/>
              <a:ext cx="19755" cy="228412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0366022" y="2210802"/>
                <a:ext cx="1975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0408355" y="2295399"/>
              <a:ext cx="124177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408355" y="2295399"/>
                <a:ext cx="124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478911" y="2124090"/>
              <a:ext cx="47977" cy="33204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478911" y="2124090"/>
                <a:ext cx="47977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532532" y="2308089"/>
              <a:ext cx="93839" cy="13817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532532" y="2308089"/>
                <a:ext cx="9383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0693400" y="2160044"/>
              <a:ext cx="115711" cy="266657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93400" y="2160044"/>
                <a:ext cx="115711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0797822" y="2179783"/>
              <a:ext cx="174978" cy="21149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797822" y="2179783"/>
                <a:ext cx="1749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0992026" y="2284120"/>
              <a:ext cx="97367" cy="976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92026" y="2284120"/>
                <a:ext cx="97367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1170355" y="2139423"/>
              <a:ext cx="118533" cy="23070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170355" y="2139423"/>
                <a:ext cx="118533" cy="230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1255022" y="2255921"/>
              <a:ext cx="93133" cy="15033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255022" y="2255921"/>
                <a:ext cx="93133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1252200" y="2312319"/>
              <a:ext cx="93132" cy="155094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252200" y="2312319"/>
                <a:ext cx="93132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1430000" y="1999133"/>
              <a:ext cx="67732" cy="46828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430000" y="1999133"/>
                <a:ext cx="67732" cy="468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1367911" y="2374356"/>
              <a:ext cx="149577" cy="14875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367911" y="2374356"/>
                <a:ext cx="149577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293702" y="2560470"/>
              <a:ext cx="320675" cy="35336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293702" y="2560470"/>
                <a:ext cx="320675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594622" y="2609994"/>
              <a:ext cx="84667" cy="34526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594622" y="2609994"/>
                <a:ext cx="84667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645422" y="2612638"/>
              <a:ext cx="193323" cy="28058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645422" y="2612638"/>
                <a:ext cx="193323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75244" y="2525221"/>
              <a:ext cx="268993" cy="35742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75244" y="2525221"/>
                <a:ext cx="268993" cy="3574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888132" y="2690185"/>
              <a:ext cx="488245" cy="231232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888132" y="2690185"/>
                <a:ext cx="48824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373731" y="2584439"/>
              <a:ext cx="156457" cy="26084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373731" y="2584439"/>
                <a:ext cx="156457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291005" y="2748875"/>
              <a:ext cx="237773" cy="23740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291005" y="2748875"/>
                <a:ext cx="237773" cy="237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0724444" y="3076512"/>
              <a:ext cx="372533" cy="29961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724444" y="3076512"/>
                <a:ext cx="372533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001022" y="3366962"/>
              <a:ext cx="47978" cy="10151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001022" y="3366962"/>
                <a:ext cx="47978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4454877" y="2395506"/>
              <a:ext cx="388056" cy="21184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454877" y="2395506"/>
                <a:ext cx="388056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4780844" y="2316372"/>
              <a:ext cx="56444" cy="48731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780844" y="2316372"/>
                <a:ext cx="56444" cy="487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4852458" y="2526807"/>
              <a:ext cx="75142" cy="10468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852458" y="2526807"/>
                <a:ext cx="75142" cy="104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5040488" y="2487152"/>
              <a:ext cx="79023" cy="5639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040488" y="2487152"/>
                <a:ext cx="790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5147733" y="2422118"/>
              <a:ext cx="28222" cy="177654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147733" y="2422118"/>
                <a:ext cx="282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5153377" y="2470233"/>
              <a:ext cx="81845" cy="6767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153377" y="2470233"/>
                <a:ext cx="81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5221111" y="2400793"/>
              <a:ext cx="224366" cy="187876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221111" y="2400793"/>
                <a:ext cx="224366" cy="18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5867047" y="2322893"/>
              <a:ext cx="274108" cy="350373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867047" y="2322893"/>
                <a:ext cx="274108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5977466" y="2430754"/>
              <a:ext cx="248356" cy="234405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977466" y="2430754"/>
                <a:ext cx="248356" cy="234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6067777" y="2263499"/>
              <a:ext cx="146756" cy="6291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067777" y="2263499"/>
                <a:ext cx="146756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6374518" y="2400793"/>
              <a:ext cx="401637" cy="18576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374518" y="2400793"/>
                <a:ext cx="401637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6671733" y="2265614"/>
              <a:ext cx="101600" cy="630424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671733" y="2265614"/>
                <a:ext cx="101600" cy="630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6835422" y="2455429"/>
              <a:ext cx="153634" cy="288334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835422" y="2455429"/>
                <a:ext cx="153634" cy="288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5074355" y="4212932"/>
              <a:ext cx="90311" cy="166551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074355" y="4212932"/>
                <a:ext cx="90311" cy="166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5249333" y="4291889"/>
              <a:ext cx="67734" cy="4229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5249333" y="4291889"/>
                <a:ext cx="6773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5390444" y="4098902"/>
              <a:ext cx="45156" cy="45523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390444" y="4098902"/>
                <a:ext cx="45156" cy="455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5619044" y="4226150"/>
              <a:ext cx="271638" cy="3190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619044" y="4226150"/>
                <a:ext cx="271638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5723466" y="4117584"/>
              <a:ext cx="56444" cy="38015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723466" y="4117584"/>
                <a:ext cx="56444" cy="380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6024033" y="4256464"/>
              <a:ext cx="15522" cy="9728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024033" y="4256464"/>
                <a:ext cx="1552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5937250" y="4136266"/>
              <a:ext cx="209550" cy="28075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937250" y="4136266"/>
                <a:ext cx="209550" cy="280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6149622" y="4169929"/>
              <a:ext cx="146755" cy="257316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149622" y="4169929"/>
                <a:ext cx="146755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6357937" y="4246771"/>
              <a:ext cx="212196" cy="1128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6357937" y="4246771"/>
                <a:ext cx="21219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6482644" y="4104366"/>
              <a:ext cx="14111" cy="3524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6482644" y="4104366"/>
                <a:ext cx="14111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6381044" y="4086741"/>
              <a:ext cx="239888" cy="323584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381044" y="4086741"/>
                <a:ext cx="239888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6355644" y="4158473"/>
              <a:ext cx="259644" cy="20391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355644" y="4158473"/>
                <a:ext cx="259644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6695722" y="4108067"/>
              <a:ext cx="66322" cy="36711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695722" y="4108067"/>
                <a:ext cx="66322" cy="3671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6808611" y="4179093"/>
              <a:ext cx="126471" cy="19175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6808611" y="4179093"/>
                <a:ext cx="126471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6948311" y="4009899"/>
              <a:ext cx="124178" cy="225592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948311" y="4009899"/>
                <a:ext cx="1241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7055555" y="4004259"/>
              <a:ext cx="110067" cy="846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055555" y="4004259"/>
                <a:ext cx="1100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4109155" y="5053263"/>
              <a:ext cx="248356" cy="61755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109155" y="5053263"/>
                <a:ext cx="248356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4143022" y="5622883"/>
              <a:ext cx="28222" cy="673956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143022" y="5622883"/>
                <a:ext cx="28222" cy="673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4643966" y="5032995"/>
              <a:ext cx="135467" cy="175362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643966" y="5032995"/>
                <a:ext cx="135467" cy="175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4820355" y="5126580"/>
              <a:ext cx="59267" cy="4511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820355" y="5126580"/>
                <a:ext cx="592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4978400" y="5054673"/>
              <a:ext cx="126294" cy="10380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978400" y="5054673"/>
                <a:ext cx="126294" cy="103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5113866" y="4841417"/>
              <a:ext cx="50800" cy="58971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5113866" y="4841417"/>
                <a:ext cx="50800" cy="589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5310363" y="5019424"/>
              <a:ext cx="318912" cy="11649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5310363" y="5019424"/>
                <a:ext cx="318912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5655733" y="4886888"/>
              <a:ext cx="33867" cy="33274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5655733" y="4886888"/>
                <a:ext cx="33867" cy="332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5898444" y="4859747"/>
              <a:ext cx="145344" cy="50370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5898444" y="4859747"/>
                <a:ext cx="145344" cy="503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6077302" y="4809694"/>
              <a:ext cx="114653" cy="35636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6077302" y="4809694"/>
                <a:ext cx="114653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6213122" y="4822031"/>
              <a:ext cx="111478" cy="15227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6213122" y="4822031"/>
                <a:ext cx="111478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6293555" y="4861509"/>
              <a:ext cx="104422" cy="2256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6293555" y="4861509"/>
                <a:ext cx="1044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6344355" y="4767924"/>
              <a:ext cx="28222" cy="21484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6344355" y="4767924"/>
                <a:ext cx="28222" cy="214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4618566" y="5890421"/>
              <a:ext cx="318030" cy="333277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4618566" y="5890421"/>
                <a:ext cx="318030" cy="3332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4758266" y="5990880"/>
              <a:ext cx="141111" cy="100106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4758266" y="5990880"/>
                <a:ext cx="141111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6258277" y="5706599"/>
              <a:ext cx="108656" cy="55693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258277" y="5706599"/>
                <a:ext cx="108656" cy="556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6302022" y="5894298"/>
              <a:ext cx="251178" cy="19668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302022" y="5894298"/>
                <a:ext cx="25117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6465711" y="5970436"/>
              <a:ext cx="206022" cy="605573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465711" y="5970436"/>
                <a:ext cx="206022" cy="605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6688666" y="5989470"/>
              <a:ext cx="79022" cy="13535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688666" y="5989470"/>
                <a:ext cx="79022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6856588" y="5949991"/>
              <a:ext cx="176389" cy="11843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856588" y="5949991"/>
                <a:ext cx="1763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7428088" y="5707480"/>
              <a:ext cx="79022" cy="4511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428088" y="5707480"/>
                <a:ext cx="790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7306380" y="5684921"/>
              <a:ext cx="291042" cy="41452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306380" y="5684921"/>
                <a:ext cx="291042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7563555" y="5848475"/>
              <a:ext cx="161749" cy="54142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563555" y="5848475"/>
                <a:ext cx="161749" cy="541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7729890" y="5794897"/>
              <a:ext cx="157162" cy="34120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729890" y="5794897"/>
                <a:ext cx="157162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7896577" y="5797716"/>
              <a:ext cx="110067" cy="15227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896577" y="5797716"/>
                <a:ext cx="1100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7981244" y="5848475"/>
              <a:ext cx="87488" cy="2819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981244" y="5848475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8020755" y="5771456"/>
              <a:ext cx="50800" cy="178535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020755" y="5771456"/>
                <a:ext cx="508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8325555" y="5645442"/>
              <a:ext cx="304800" cy="38914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8325555" y="5645442"/>
                <a:ext cx="304800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8664927" y="5821686"/>
              <a:ext cx="219428" cy="17130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8664927" y="5821686"/>
                <a:ext cx="219428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8946444" y="5844950"/>
              <a:ext cx="95956" cy="120022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8946444" y="5844950"/>
                <a:ext cx="95956" cy="120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9183511" y="5769518"/>
              <a:ext cx="124178" cy="17765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183511" y="5769518"/>
                <a:ext cx="124178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9312275" y="5825916"/>
              <a:ext cx="130880" cy="135355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312275" y="5825916"/>
                <a:ext cx="130880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9296400" y="5867333"/>
              <a:ext cx="107244" cy="42386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296400" y="5867333"/>
                <a:ext cx="107244" cy="423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9516533" y="5668001"/>
              <a:ext cx="112889" cy="118436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516533" y="5668001"/>
                <a:ext cx="112889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9680222" y="5679281"/>
              <a:ext cx="143933" cy="2255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680222" y="5679281"/>
                <a:ext cx="143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8631766" y="6277453"/>
              <a:ext cx="93134" cy="34737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8631766" y="6277453"/>
                <a:ext cx="93134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8799688" y="6340548"/>
              <a:ext cx="129822" cy="143815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8799688" y="6340548"/>
                <a:ext cx="12982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8969022" y="6288380"/>
              <a:ext cx="127000" cy="1691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8969022" y="6288380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9079088" y="6202020"/>
              <a:ext cx="115712" cy="24709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9079088" y="6202020"/>
                <a:ext cx="115712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9183511" y="6260180"/>
              <a:ext cx="152400" cy="2256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9183511" y="6260180"/>
                <a:ext cx="1524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5221111" y="5883723"/>
              <a:ext cx="186266" cy="184704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221111" y="5883723"/>
                <a:ext cx="186266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4814005" y="6231981"/>
              <a:ext cx="779639" cy="22560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4814005" y="6231981"/>
                <a:ext cx="77963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5006622" y="6384256"/>
              <a:ext cx="84666" cy="30454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006622" y="6384256"/>
                <a:ext cx="846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5153377" y="6425145"/>
              <a:ext cx="122238" cy="182412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153377" y="6425145"/>
                <a:ext cx="122238" cy="182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5341055" y="6395536"/>
              <a:ext cx="111478" cy="5640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341055" y="6395536"/>
                <a:ext cx="1114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5390444" y="6317988"/>
              <a:ext cx="112888" cy="241102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390444" y="6317988"/>
                <a:ext cx="112888" cy="241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5480755" y="6358877"/>
              <a:ext cx="101600" cy="2537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480755" y="6358877"/>
                <a:ext cx="1016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5628216" y="6190740"/>
              <a:ext cx="236361" cy="262427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628216" y="6190740"/>
                <a:ext cx="236361" cy="262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5689600" y="6169238"/>
              <a:ext cx="81844" cy="31371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689600" y="6169238"/>
                <a:ext cx="81844" cy="313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5928606" y="6288380"/>
              <a:ext cx="116594" cy="150336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5928606" y="6288380"/>
                <a:ext cx="11659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6079066" y="6389896"/>
              <a:ext cx="39511" cy="7613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079066" y="6389896"/>
                <a:ext cx="395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6179078" y="6309176"/>
              <a:ext cx="139877" cy="21043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179078" y="6309176"/>
                <a:ext cx="139877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6443838" y="6347421"/>
              <a:ext cx="406576" cy="30190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443838" y="6347421"/>
                <a:ext cx="406576" cy="301906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" y="330200"/>
            <a:ext cx="11252835" cy="49650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40505" y="2236181"/>
              <a:ext cx="690739" cy="51974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40505" y="2236181"/>
                <a:ext cx="690739" cy="519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155465" y="3558715"/>
              <a:ext cx="355424" cy="32217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155465" y="3558715"/>
                <a:ext cx="355424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581444" y="3527696"/>
              <a:ext cx="34572" cy="14522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581444" y="3527696"/>
                <a:ext cx="34572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546696" y="3459313"/>
              <a:ext cx="287337" cy="40395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9546696" y="3459313"/>
                <a:ext cx="287337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855552" y="3432524"/>
              <a:ext cx="312914" cy="62249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855552" y="3432524"/>
                <a:ext cx="312914" cy="622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951155" y="3617228"/>
              <a:ext cx="217312" cy="2834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951155" y="3617228"/>
                <a:ext cx="217312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0075333" y="3392341"/>
              <a:ext cx="107244" cy="1071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0075333" y="3392341"/>
                <a:ext cx="1072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239022" y="3344402"/>
              <a:ext cx="231422" cy="41734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239022" y="3344402"/>
                <a:ext cx="231422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272888" y="3607887"/>
              <a:ext cx="285574" cy="22365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272888" y="3607887"/>
                <a:ext cx="285574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558992" y="3577044"/>
              <a:ext cx="227542" cy="24674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558992" y="3577044"/>
                <a:ext cx="227542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938932" y="3327483"/>
              <a:ext cx="107245" cy="18047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938932" y="3327483"/>
                <a:ext cx="10724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833805" y="3555014"/>
              <a:ext cx="184150" cy="30261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833805" y="3555014"/>
                <a:ext cx="184150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1068755" y="3381061"/>
              <a:ext cx="200907" cy="20021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1068755" y="3381061"/>
                <a:ext cx="200907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136488" y="3479758"/>
              <a:ext cx="118533" cy="60909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136488" y="3479758"/>
                <a:ext cx="118533" cy="609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043355" y="3444156"/>
              <a:ext cx="578556" cy="35072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043355" y="3444156"/>
                <a:ext cx="578556" cy="350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486444" y="3507957"/>
              <a:ext cx="328788" cy="3947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486444" y="3507957"/>
                <a:ext cx="3287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441288" y="3566999"/>
              <a:ext cx="227013" cy="17783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441288" y="3566999"/>
                <a:ext cx="227013" cy="177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661422" y="3324487"/>
              <a:ext cx="146756" cy="58107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661422" y="3324487"/>
                <a:ext cx="146756" cy="581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740444" y="3389521"/>
              <a:ext cx="64911" cy="8177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740444" y="3389521"/>
                <a:ext cx="64911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949288" y="3393398"/>
              <a:ext cx="28223" cy="193516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949288" y="3393398"/>
                <a:ext cx="28223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988800" y="3351981"/>
              <a:ext cx="105832" cy="23493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988800" y="3351981"/>
                <a:ext cx="10583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985977" y="3756108"/>
              <a:ext cx="96308" cy="882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985977" y="3756108"/>
                <a:ext cx="96308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96533" y="5104021"/>
              <a:ext cx="1030111" cy="10715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96533" y="5104021"/>
                <a:ext cx="1030111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518473" y="5126580"/>
              <a:ext cx="994305" cy="338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18473" y="5126580"/>
                <a:ext cx="99430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715022" y="1675021"/>
              <a:ext cx="39511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715022" y="1675021"/>
                <a:ext cx="3951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271911" y="2111577"/>
              <a:ext cx="124178" cy="24727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271911" y="2111577"/>
                <a:ext cx="124178" cy="247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407377" y="2099945"/>
              <a:ext cx="274638" cy="24832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407377" y="2099945"/>
                <a:ext cx="274638" cy="248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624688" y="2176963"/>
              <a:ext cx="130351" cy="32992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624688" y="2176963"/>
                <a:ext cx="130351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768622" y="2030328"/>
              <a:ext cx="118533" cy="14804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768622" y="2030328"/>
                <a:ext cx="11853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870222" y="2058527"/>
              <a:ext cx="107244" cy="2256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870222" y="2058527"/>
                <a:ext cx="1072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956300" y="2199522"/>
              <a:ext cx="170744" cy="225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956300" y="2199522"/>
                <a:ext cx="17074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033911" y="2113868"/>
              <a:ext cx="28222" cy="21255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033911" y="2113868"/>
                <a:ext cx="28222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269919" y="2034735"/>
              <a:ext cx="190147" cy="20038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269919" y="2034735"/>
                <a:ext cx="190147" cy="200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379633" y="2085317"/>
              <a:ext cx="55034" cy="28058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379633" y="2085317"/>
                <a:ext cx="55034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508044" y="2032267"/>
              <a:ext cx="191911" cy="25960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508044" y="2032267"/>
                <a:ext cx="191911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762044" y="2143125"/>
              <a:ext cx="152400" cy="16637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762044" y="2143125"/>
                <a:ext cx="1524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980413" y="2160044"/>
              <a:ext cx="233187" cy="1128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980413" y="2160044"/>
                <a:ext cx="2331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080955" y="2074213"/>
              <a:ext cx="36689" cy="24938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080955" y="2074213"/>
                <a:ext cx="36689" cy="249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255933" y="2064167"/>
              <a:ext cx="148167" cy="28551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255933" y="2064167"/>
                <a:ext cx="1481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411155" y="2075447"/>
              <a:ext cx="158045" cy="2819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411155" y="2075447"/>
                <a:ext cx="1580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7574844" y="2064167"/>
              <a:ext cx="33866" cy="19175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574844" y="2064167"/>
                <a:ext cx="33866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580488" y="2143125"/>
              <a:ext cx="110067" cy="5075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580488" y="2143125"/>
                <a:ext cx="1100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659511" y="1994727"/>
              <a:ext cx="308504" cy="37681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659511" y="1994727"/>
                <a:ext cx="308504" cy="376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003822" y="2131845"/>
              <a:ext cx="233186" cy="6203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003822" y="2131845"/>
                <a:ext cx="23318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014052" y="2258740"/>
              <a:ext cx="255059" cy="846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014052" y="2258740"/>
                <a:ext cx="25505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352543" y="2052888"/>
              <a:ext cx="150812" cy="23440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352543" y="2052888"/>
                <a:ext cx="150812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481483" y="2003539"/>
              <a:ext cx="174449" cy="32904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481483" y="2003539"/>
                <a:ext cx="174449" cy="329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8675511" y="2024689"/>
              <a:ext cx="318911" cy="268067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675511" y="2024689"/>
                <a:ext cx="318911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8850488" y="2145063"/>
              <a:ext cx="129822" cy="46334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850488" y="2145063"/>
                <a:ext cx="129822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8957733" y="1996490"/>
              <a:ext cx="166511" cy="14663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8957733" y="1996490"/>
                <a:ext cx="166511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9121422" y="2024689"/>
              <a:ext cx="81844" cy="2255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9121422" y="2024689"/>
                <a:ext cx="818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9035344" y="2233361"/>
              <a:ext cx="227188" cy="1128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035344" y="2233361"/>
                <a:ext cx="22718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9134122" y="2107700"/>
              <a:ext cx="32455" cy="28921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9134122" y="2107700"/>
                <a:ext cx="32455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9310511" y="2047248"/>
              <a:ext cx="285044" cy="33274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310511" y="2047248"/>
                <a:ext cx="285044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550400" y="2079853"/>
              <a:ext cx="208844" cy="26066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550400" y="2079853"/>
                <a:ext cx="208844" cy="260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832622" y="2035968"/>
              <a:ext cx="158044" cy="4511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832622" y="2035968"/>
                <a:ext cx="1580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9911644" y="2188243"/>
              <a:ext cx="218193" cy="2819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9911644" y="2188243"/>
                <a:ext cx="21819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9976555" y="2051301"/>
              <a:ext cx="98778" cy="35407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9976555" y="2051301"/>
                <a:ext cx="98778" cy="354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0236200" y="2051478"/>
              <a:ext cx="104422" cy="31159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236200" y="2051478"/>
                <a:ext cx="104422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0425288" y="2098006"/>
              <a:ext cx="109362" cy="21237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425288" y="2098006"/>
                <a:ext cx="109362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617200" y="1959831"/>
              <a:ext cx="197555" cy="61755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617200" y="1959831"/>
                <a:ext cx="197555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865555" y="1990850"/>
              <a:ext cx="222956" cy="4511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865555" y="1990850"/>
                <a:ext cx="2229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924822" y="1861311"/>
              <a:ext cx="81845" cy="40024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924822" y="1861311"/>
                <a:ext cx="81845" cy="400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9547577" y="1488907"/>
              <a:ext cx="279400" cy="3285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547577" y="1488907"/>
                <a:ext cx="279400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590616" y="1549712"/>
              <a:ext cx="143228" cy="25220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590616" y="1549712"/>
                <a:ext cx="143228" cy="252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429022" y="397077"/>
              <a:ext cx="304800" cy="37293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429022" y="397077"/>
                <a:ext cx="304800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660444" y="250971"/>
              <a:ext cx="174272" cy="64857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660444" y="250971"/>
                <a:ext cx="174272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6657446" y="425805"/>
              <a:ext cx="296509" cy="254143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6657446" y="425805"/>
                <a:ext cx="296509" cy="254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784622" y="578079"/>
              <a:ext cx="172155" cy="10715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784622" y="578079"/>
                <a:ext cx="172155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7134577" y="524501"/>
              <a:ext cx="67734" cy="6767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134577" y="524501"/>
                <a:ext cx="67734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7105650" y="631657"/>
              <a:ext cx="57150" cy="7049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105650" y="631657"/>
                <a:ext cx="5715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542918" y="377866"/>
              <a:ext cx="144815" cy="50758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542918" y="377866"/>
                <a:ext cx="144815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721600" y="250971"/>
              <a:ext cx="152400" cy="40324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721600" y="250971"/>
                <a:ext cx="152400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938028" y="422985"/>
              <a:ext cx="135644" cy="15791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938028" y="422985"/>
                <a:ext cx="135644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8075612" y="524501"/>
              <a:ext cx="106010" cy="15227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8075612" y="524501"/>
                <a:ext cx="10601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8183738" y="496302"/>
              <a:ext cx="178506" cy="564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8183738" y="496302"/>
                <a:ext cx="17850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8235244" y="380157"/>
              <a:ext cx="56444" cy="30507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8235244" y="380157"/>
                <a:ext cx="56444" cy="305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466666" y="366587"/>
              <a:ext cx="299156" cy="21801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466666" y="366587"/>
                <a:ext cx="299156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777111" y="248151"/>
              <a:ext cx="129822" cy="3947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777111" y="248151"/>
                <a:ext cx="1298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8838141" y="501942"/>
              <a:ext cx="173214" cy="1973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838141" y="501942"/>
                <a:ext cx="17321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8921044" y="421399"/>
              <a:ext cx="31044" cy="22153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921044" y="421399"/>
                <a:ext cx="31044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9078383" y="321468"/>
              <a:ext cx="167217" cy="29609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9078383" y="321468"/>
                <a:ext cx="16721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9245600" y="346847"/>
              <a:ext cx="319793" cy="48502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245600" y="346847"/>
                <a:ext cx="319793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527822" y="174833"/>
              <a:ext cx="124178" cy="14663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527822" y="174833"/>
                <a:ext cx="1241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691511" y="186113"/>
              <a:ext cx="129822" cy="338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691511" y="186113"/>
                <a:ext cx="1298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625188" y="456824"/>
              <a:ext cx="258234" cy="22559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625188" y="456824"/>
                <a:ext cx="2582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725377" y="343499"/>
              <a:ext cx="50800" cy="2768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725377" y="343499"/>
                <a:ext cx="50800" cy="276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9998427" y="225592"/>
              <a:ext cx="214137" cy="23687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9998427" y="225592"/>
                <a:ext cx="21413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0120488" y="285515"/>
              <a:ext cx="39512" cy="258725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120488" y="285515"/>
                <a:ext cx="39512" cy="258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0230555" y="253791"/>
              <a:ext cx="57856" cy="29608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30555" y="253791"/>
                <a:ext cx="5785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0289822" y="360947"/>
              <a:ext cx="107244" cy="4511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289822" y="360947"/>
                <a:ext cx="1072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0349088" y="210611"/>
              <a:ext cx="64912" cy="49154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349088" y="210611"/>
                <a:ext cx="64912" cy="491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10481732" y="118435"/>
              <a:ext cx="146756" cy="3383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481732" y="118435"/>
                <a:ext cx="1467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0512777" y="42298"/>
              <a:ext cx="64911" cy="234052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512777" y="42298"/>
                <a:ext cx="6491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440457" y="394786"/>
              <a:ext cx="197380" cy="3947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440457" y="394786"/>
                <a:ext cx="19738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445044" y="479383"/>
              <a:ext cx="242711" cy="3383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445044" y="479383"/>
                <a:ext cx="24271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738555" y="203032"/>
              <a:ext cx="196850" cy="493483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738555" y="203032"/>
                <a:ext cx="196850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879667" y="126190"/>
              <a:ext cx="177800" cy="390556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879667" y="126190"/>
                <a:ext cx="177800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1060288" y="180473"/>
              <a:ext cx="194733" cy="302611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060288" y="180473"/>
                <a:ext cx="194733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1212688" y="214312"/>
              <a:ext cx="166512" cy="28181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212688" y="214312"/>
                <a:ext cx="166512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1367911" y="304549"/>
              <a:ext cx="203200" cy="16355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367911" y="304549"/>
                <a:ext cx="2032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11398955" y="287629"/>
              <a:ext cx="110067" cy="38914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1398955" y="287629"/>
                <a:ext cx="110067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10769600" y="829051"/>
              <a:ext cx="237067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769600" y="829051"/>
                <a:ext cx="237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10924822" y="752561"/>
              <a:ext cx="25400" cy="240044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924822" y="752561"/>
                <a:ext cx="25400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11097330" y="728944"/>
              <a:ext cx="214137" cy="210083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097330" y="728944"/>
                <a:ext cx="214137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11309350" y="721894"/>
              <a:ext cx="182738" cy="23475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309350" y="721894"/>
                <a:ext cx="182738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11373555" y="589359"/>
              <a:ext cx="141112" cy="57244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373555" y="589359"/>
                <a:ext cx="141112" cy="572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1435644" y="769304"/>
              <a:ext cx="434623" cy="23458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1435644" y="769304"/>
                <a:ext cx="434623" cy="23458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105"/>
            <a:ext cx="11929110" cy="4563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787900" y="1108221"/>
              <a:ext cx="277988" cy="18893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787900" y="1108221"/>
                <a:ext cx="277988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040488" y="1052880"/>
              <a:ext cx="50800" cy="37399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040488" y="1052880"/>
                <a:ext cx="50800" cy="373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13866" y="1161799"/>
              <a:ext cx="62089" cy="16919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113866" y="1161799"/>
                <a:ext cx="620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204177" y="1175898"/>
              <a:ext cx="132645" cy="282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204177" y="1175898"/>
                <a:ext cx="132645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339644" y="1127960"/>
              <a:ext cx="228600" cy="12213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339644" y="1127960"/>
                <a:ext cx="22860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565422" y="1072443"/>
              <a:ext cx="16933" cy="27828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565422" y="1072443"/>
                <a:ext cx="16933" cy="278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627511" y="1161799"/>
              <a:ext cx="152400" cy="36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627511" y="1161799"/>
                <a:ext cx="152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802488" y="1048298"/>
              <a:ext cx="282222" cy="15668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802488" y="1048298"/>
                <a:ext cx="282222" cy="156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064955" y="929157"/>
              <a:ext cx="42334" cy="39337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064955" y="929157"/>
                <a:ext cx="42334" cy="393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067777" y="1105401"/>
              <a:ext cx="127176" cy="27353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067777" y="1105401"/>
                <a:ext cx="12717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367866" y="1295744"/>
              <a:ext cx="22578" cy="18188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367866" y="1295744"/>
                <a:ext cx="22578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266266" y="1483268"/>
              <a:ext cx="301978" cy="19809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266266" y="1483268"/>
                <a:ext cx="301978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551311" y="1455069"/>
              <a:ext cx="42333" cy="53578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551311" y="1455069"/>
                <a:ext cx="42333" cy="53578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105"/>
            <a:ext cx="11929110" cy="4563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874558" y="2250281"/>
              <a:ext cx="645936" cy="2819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874558" y="2250281"/>
                <a:ext cx="64593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95834" y="1277415"/>
              <a:ext cx="10054" cy="310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595834" y="1277415"/>
                <a:ext cx="1005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858683" y="2261560"/>
              <a:ext cx="756355" cy="225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858683" y="2261560"/>
                <a:ext cx="7563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173111" y="1426870"/>
              <a:ext cx="45155" cy="5357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173111" y="1426870"/>
                <a:ext cx="4515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154413" y="1445904"/>
              <a:ext cx="264231" cy="246741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154413" y="1445904"/>
                <a:ext cx="264231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415822" y="1484678"/>
              <a:ext cx="56444" cy="13958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415822" y="1484678"/>
                <a:ext cx="5644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460977" y="1428808"/>
              <a:ext cx="152400" cy="19915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460977" y="1428808"/>
                <a:ext cx="152400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2624666" y="1412065"/>
              <a:ext cx="73378" cy="18470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2624666" y="1412065"/>
                <a:ext cx="73378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2709333" y="1466348"/>
              <a:ext cx="90311" cy="845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2709333" y="1466348"/>
                <a:ext cx="903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746022" y="1451367"/>
              <a:ext cx="64911" cy="24339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746022" y="1451367"/>
                <a:ext cx="64911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257777" y="2120565"/>
              <a:ext cx="11289" cy="6485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257777" y="2120565"/>
                <a:ext cx="112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2235200" y="2186657"/>
              <a:ext cx="214488" cy="20391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235200" y="2186657"/>
                <a:ext cx="214488" cy="203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2449688" y="2208687"/>
              <a:ext cx="5645" cy="13183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449688" y="2208687"/>
                <a:ext cx="5645" cy="1318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2449688" y="2264380"/>
              <a:ext cx="2823" cy="1410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449688" y="2264380"/>
                <a:ext cx="282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2460977" y="2244641"/>
              <a:ext cx="76200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460977" y="2244641"/>
                <a:ext cx="762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2528711" y="2148059"/>
              <a:ext cx="11289" cy="21501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2528711" y="2148059"/>
                <a:ext cx="11289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545644" y="2187538"/>
              <a:ext cx="268993" cy="37857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545644" y="2187538"/>
                <a:ext cx="268993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453745" y="2411015"/>
              <a:ext cx="114477" cy="1268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453745" y="2411015"/>
                <a:ext cx="114477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12750" y="1598002"/>
              <a:ext cx="174272" cy="13341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12750" y="1598002"/>
                <a:ext cx="17427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581377" y="1612983"/>
              <a:ext cx="223838" cy="37786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581377" y="1612983"/>
                <a:ext cx="22383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12044" y="1759618"/>
              <a:ext cx="349956" cy="36658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12044" y="1759618"/>
                <a:ext cx="349956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482600" y="1698285"/>
              <a:ext cx="87488" cy="15721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482600" y="1698285"/>
                <a:ext cx="87488" cy="157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02355" y="1968291"/>
              <a:ext cx="95956" cy="5357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02355" y="1968291"/>
                <a:ext cx="9595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94266" y="1793457"/>
              <a:ext cx="25400" cy="16355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94266" y="1793457"/>
                <a:ext cx="254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70088" y="1363069"/>
              <a:ext cx="14112" cy="20761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0088" y="1363069"/>
                <a:ext cx="14112" cy="207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797983" y="1703220"/>
              <a:ext cx="189794" cy="2819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797983" y="1703220"/>
                <a:ext cx="1897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93422" y="1542486"/>
              <a:ext cx="203200" cy="28481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93422" y="1542486"/>
                <a:ext cx="2032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34118" y="2131845"/>
              <a:ext cx="17815" cy="197393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34118" y="2131845"/>
                <a:ext cx="1781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78555" y="2334878"/>
              <a:ext cx="183445" cy="507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78555" y="2334878"/>
                <a:ext cx="1834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88962" y="2396916"/>
              <a:ext cx="74260" cy="48220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88962" y="2396916"/>
                <a:ext cx="74260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11893" y="2549190"/>
              <a:ext cx="181151" cy="6203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11893" y="2549190"/>
                <a:ext cx="18115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733800" y="1222074"/>
              <a:ext cx="104422" cy="10045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733800" y="1222074"/>
                <a:ext cx="104422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810000" y="1263315"/>
              <a:ext cx="104995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810000" y="126331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655836" y="1248511"/>
              <a:ext cx="146579" cy="14258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655836" y="1248511"/>
                <a:ext cx="146579" cy="142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811940" y="1240756"/>
              <a:ext cx="195615" cy="34966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811940" y="1240756"/>
                <a:ext cx="195615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3680177" y="1398671"/>
              <a:ext cx="335845" cy="29890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680177" y="1398671"/>
                <a:ext cx="335845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671711" y="1353552"/>
              <a:ext cx="138289" cy="14381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671711" y="1353552"/>
                <a:ext cx="138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730977" y="1567865"/>
              <a:ext cx="132645" cy="5921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730977" y="1567865"/>
                <a:ext cx="1326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907895" y="1423873"/>
              <a:ext cx="20638" cy="14963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907895" y="1423873"/>
                <a:ext cx="20638" cy="149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3781777" y="1011639"/>
              <a:ext cx="33867" cy="28551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781777" y="1011639"/>
                <a:ext cx="33867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3979333" y="1336633"/>
              <a:ext cx="143933" cy="3383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979333" y="1336633"/>
                <a:ext cx="1439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176888" y="1212733"/>
              <a:ext cx="146756" cy="2338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176888" y="1212733"/>
                <a:ext cx="146756" cy="233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911600" y="1709036"/>
              <a:ext cx="14111" cy="10134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911600" y="1709036"/>
                <a:ext cx="14111" cy="101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848100" y="1835227"/>
              <a:ext cx="159455" cy="2872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848100" y="1835227"/>
                <a:ext cx="159455" cy="28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889022" y="1892153"/>
              <a:ext cx="28222" cy="36094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889022" y="1892153"/>
                <a:ext cx="28222" cy="360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3886200" y="1985210"/>
              <a:ext cx="180622" cy="4511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3886200" y="1985210"/>
                <a:ext cx="1806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3644194" y="1665680"/>
              <a:ext cx="62265" cy="807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3644194" y="1665680"/>
                <a:ext cx="62265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3488266" y="1718377"/>
              <a:ext cx="19756" cy="9411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3488266" y="1718377"/>
                <a:ext cx="19756" cy="94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3527777" y="1722078"/>
              <a:ext cx="98778" cy="9199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527777" y="1722078"/>
                <a:ext cx="98778" cy="91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3369733" y="1737059"/>
              <a:ext cx="90311" cy="110857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369733" y="1737059"/>
                <a:ext cx="903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3426177" y="1838575"/>
              <a:ext cx="163689" cy="9957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3426177" y="1838575"/>
                <a:ext cx="163689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902222" y="922107"/>
              <a:ext cx="8466" cy="5357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902222" y="922107"/>
                <a:ext cx="846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6985000" y="913648"/>
              <a:ext cx="2822" cy="1691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985000" y="913648"/>
                <a:ext cx="28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5846233" y="675190"/>
              <a:ext cx="176389" cy="161615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846233" y="675190"/>
                <a:ext cx="176389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6000044" y="710615"/>
              <a:ext cx="206904" cy="38350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000044" y="710615"/>
                <a:ext cx="20690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5808133" y="845970"/>
              <a:ext cx="381000" cy="38350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808133" y="845970"/>
                <a:ext cx="381000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5853288" y="806668"/>
              <a:ext cx="129822" cy="16337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853288" y="806668"/>
                <a:ext cx="129822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5830711" y="1094121"/>
              <a:ext cx="107244" cy="7331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830711" y="1094121"/>
                <a:ext cx="1072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6107288" y="913648"/>
              <a:ext cx="360" cy="15791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6107288" y="913648"/>
                <a:ext cx="360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031088" y="547060"/>
              <a:ext cx="2822" cy="25661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031088" y="547060"/>
                <a:ext cx="28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6163733" y="806491"/>
              <a:ext cx="203200" cy="2256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6163733" y="806491"/>
                <a:ext cx="2032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6395155" y="664791"/>
              <a:ext cx="211667" cy="27141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6395155" y="664791"/>
                <a:ext cx="211667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6022622" y="1244281"/>
              <a:ext cx="5644" cy="17694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6022622" y="1244281"/>
                <a:ext cx="5644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5988755" y="1439559"/>
              <a:ext cx="128412" cy="13253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988755" y="1439559"/>
                <a:ext cx="128412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6092472" y="1519926"/>
              <a:ext cx="198261" cy="12971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092472" y="1519926"/>
                <a:ext cx="19826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6299200" y="1469168"/>
              <a:ext cx="197555" cy="16073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6299200" y="1469168"/>
                <a:ext cx="197555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6286147" y="1658102"/>
              <a:ext cx="125941" cy="16355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6286147" y="1658102"/>
                <a:ext cx="125941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822244" y="1144879"/>
              <a:ext cx="2822" cy="1692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822244" y="1144879"/>
                <a:ext cx="28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5715000" y="1129899"/>
              <a:ext cx="98777" cy="10521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715000" y="1129899"/>
                <a:ext cx="98777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5503333" y="1195638"/>
              <a:ext cx="28222" cy="16637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503333" y="1195638"/>
                <a:ext cx="2822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5531555" y="1184358"/>
              <a:ext cx="129822" cy="180474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531555" y="1184358"/>
                <a:ext cx="12982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5300133" y="1237055"/>
              <a:ext cx="94544" cy="15950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300133" y="1237055"/>
                <a:ext cx="94544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5379155" y="1381751"/>
              <a:ext cx="155222" cy="8318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379155" y="1381751"/>
                <a:ext cx="155222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8144933" y="493482"/>
              <a:ext cx="11289" cy="1410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8144933" y="493482"/>
                <a:ext cx="1128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508192" y="1711680"/>
              <a:ext cx="142875" cy="9675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508192" y="1711680"/>
                <a:ext cx="142875" cy="9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0447867" y="1452954"/>
              <a:ext cx="158044" cy="247446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447867" y="1452954"/>
                <a:ext cx="158044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747022" y="1667619"/>
              <a:ext cx="28223" cy="193515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747022" y="1667619"/>
                <a:ext cx="28223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705394" y="1945731"/>
              <a:ext cx="64206" cy="132536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705394" y="1945731"/>
                <a:ext cx="64206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0711038" y="1911893"/>
              <a:ext cx="115006" cy="17853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711038" y="1911893"/>
                <a:ext cx="11500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842977" y="1979570"/>
              <a:ext cx="107244" cy="15509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842977" y="1979570"/>
                <a:ext cx="107244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0935935" y="2022926"/>
              <a:ext cx="161043" cy="8636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935935" y="2022926"/>
                <a:ext cx="161043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080044" y="1934452"/>
              <a:ext cx="88370" cy="16919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080044" y="1934452"/>
                <a:ext cx="8837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230856" y="2069807"/>
              <a:ext cx="89076" cy="9587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230856" y="2069807"/>
                <a:ext cx="8907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155288" y="1855495"/>
              <a:ext cx="935567" cy="69933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155288" y="1855495"/>
                <a:ext cx="935567" cy="699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194800" y="1855495"/>
              <a:ext cx="931333" cy="72753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194800" y="1855495"/>
                <a:ext cx="931333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0118372" y="2969356"/>
              <a:ext cx="402872" cy="4793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118372" y="2969356"/>
                <a:ext cx="402872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9527822" y="2605588"/>
              <a:ext cx="976489" cy="49630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527822" y="2605588"/>
                <a:ext cx="9764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8713611" y="287629"/>
              <a:ext cx="12700" cy="1692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713611" y="287629"/>
                <a:ext cx="127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8429977" y="5605963"/>
              <a:ext cx="273756" cy="1127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429977" y="5605963"/>
                <a:ext cx="27375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8700911" y="5526301"/>
              <a:ext cx="132644" cy="18399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700911" y="5526301"/>
                <a:ext cx="132644" cy="183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8827911" y="5487527"/>
              <a:ext cx="349956" cy="22559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827911" y="5487527"/>
                <a:ext cx="3499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9198327" y="5617243"/>
              <a:ext cx="162984" cy="12266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198327" y="5617243"/>
                <a:ext cx="16298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9609666" y="5589044"/>
              <a:ext cx="1004711" cy="3383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609666" y="5589044"/>
                <a:ext cx="10047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10498667" y="5493167"/>
              <a:ext cx="171097" cy="21995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498667" y="5493167"/>
                <a:ext cx="171097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848622" y="5549565"/>
              <a:ext cx="228600" cy="3383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848622" y="5549565"/>
                <a:ext cx="228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1094861" y="5483827"/>
              <a:ext cx="165806" cy="157385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1094861" y="5483827"/>
                <a:ext cx="165806" cy="157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1198577" y="5448049"/>
              <a:ext cx="301977" cy="18822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198577" y="5448049"/>
                <a:ext cx="301977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1398955" y="5378609"/>
              <a:ext cx="132645" cy="63342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1398955" y="5378609"/>
                <a:ext cx="132645" cy="633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1542888" y="5613718"/>
              <a:ext cx="163689" cy="14734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542888" y="5613718"/>
                <a:ext cx="16368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9832622" y="5023301"/>
              <a:ext cx="145697" cy="6662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832622" y="5023301"/>
                <a:ext cx="145697" cy="66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9759244" y="5035638"/>
              <a:ext cx="56444" cy="38985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759244" y="5035638"/>
                <a:ext cx="56444" cy="389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9790112" y="5160419"/>
              <a:ext cx="197732" cy="16919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790112" y="5160419"/>
                <a:ext cx="19773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10013244" y="5062780"/>
              <a:ext cx="195438" cy="345790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0013244" y="5062780"/>
                <a:ext cx="195438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10196688" y="5179806"/>
              <a:ext cx="36689" cy="17236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0196688" y="5179806"/>
                <a:ext cx="36689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10210800" y="5181568"/>
              <a:ext cx="143933" cy="19052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210800" y="5181568"/>
                <a:ext cx="143933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10414000" y="5147024"/>
              <a:ext cx="163688" cy="230527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0414000" y="5147024"/>
                <a:ext cx="163688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759244" y="5794015"/>
              <a:ext cx="129822" cy="19616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759244" y="5794015"/>
                <a:ext cx="129822" cy="196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9883422" y="5739556"/>
              <a:ext cx="28222" cy="27811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883422" y="5739556"/>
                <a:ext cx="28222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9911644" y="5882314"/>
              <a:ext cx="132644" cy="10715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9911644" y="5882314"/>
                <a:ext cx="13264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0044288" y="5727219"/>
              <a:ext cx="163689" cy="454004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044288" y="5727219"/>
                <a:ext cx="163689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10227733" y="5775158"/>
              <a:ext cx="105304" cy="27917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0227733" y="5775158"/>
                <a:ext cx="10530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0371490" y="5767755"/>
              <a:ext cx="62265" cy="19633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371490" y="5767755"/>
                <a:ext cx="62265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306050" y="5825916"/>
              <a:ext cx="203905" cy="3383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306050" y="5825916"/>
                <a:ext cx="20390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8353777" y="5104902"/>
              <a:ext cx="79023" cy="103190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353777" y="5104902"/>
                <a:ext cx="79023" cy="1031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8534400" y="4895348"/>
              <a:ext cx="3379611" cy="134791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8534400" y="4895348"/>
                <a:ext cx="3379611" cy="1347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407400" y="4982765"/>
              <a:ext cx="104995" cy="59958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407400" y="498276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8423451" y="4929187"/>
              <a:ext cx="319793" cy="7331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423451" y="4929187"/>
                <a:ext cx="31979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8331200" y="5021362"/>
              <a:ext cx="3481211" cy="137981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331200" y="5021362"/>
                <a:ext cx="3481211" cy="13798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1731977" y="5044803"/>
              <a:ext cx="138288" cy="138457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731977" y="5044803"/>
                <a:ext cx="138288" cy="1384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6" name="墨迹 125"/>
              <p14:cNvContentPartPr/>
              <p14:nvPr/>
            </p14:nvContentPartPr>
            <p14:xfrm>
              <a:off x="10003896" y="366587"/>
              <a:ext cx="223837" cy="30190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0003896" y="366587"/>
                <a:ext cx="223837" cy="301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7" name="墨迹 126"/>
              <p14:cNvContentPartPr/>
              <p14:nvPr/>
            </p14:nvContentPartPr>
            <p14:xfrm>
              <a:off x="10263011" y="180826"/>
              <a:ext cx="115006" cy="825173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0263011" y="180826"/>
                <a:ext cx="115006" cy="825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8" name="墨迹 127"/>
              <p14:cNvContentPartPr/>
              <p14:nvPr/>
            </p14:nvContentPartPr>
            <p14:xfrm>
              <a:off x="10341327" y="169194"/>
              <a:ext cx="298450" cy="466164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0341327" y="169194"/>
                <a:ext cx="298450" cy="4661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9" name="墨迹 128"/>
              <p14:cNvContentPartPr/>
              <p14:nvPr/>
            </p14:nvContentPartPr>
            <p14:xfrm>
              <a:off x="10940873" y="155799"/>
              <a:ext cx="71438" cy="329929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940873" y="155799"/>
                <a:ext cx="71438" cy="329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0" name="墨迹 129"/>
              <p14:cNvContentPartPr/>
              <p14:nvPr/>
            </p14:nvContentPartPr>
            <p14:xfrm>
              <a:off x="10905067" y="135355"/>
              <a:ext cx="189970" cy="394786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905067" y="135355"/>
                <a:ext cx="189970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1" name="墨迹 130"/>
              <p14:cNvContentPartPr/>
              <p14:nvPr/>
            </p14:nvContentPartPr>
            <p14:xfrm>
              <a:off x="10924822" y="609098"/>
              <a:ext cx="166512" cy="184175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924822" y="609098"/>
                <a:ext cx="166512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2" name="墨迹 131"/>
              <p14:cNvContentPartPr/>
              <p14:nvPr/>
            </p14:nvContentPartPr>
            <p14:xfrm>
              <a:off x="8788400" y="1105401"/>
              <a:ext cx="2889955" cy="2769143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788400" y="1105401"/>
                <a:ext cx="2889955" cy="2769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3" name="墨迹 132"/>
              <p14:cNvContentPartPr/>
              <p14:nvPr/>
            </p14:nvContentPartPr>
            <p14:xfrm>
              <a:off x="9736666" y="3908383"/>
              <a:ext cx="395111" cy="22559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736666" y="3908383"/>
                <a:ext cx="395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4" name="墨迹 133"/>
              <p14:cNvContentPartPr/>
              <p14:nvPr/>
            </p14:nvContentPartPr>
            <p14:xfrm>
              <a:off x="10199511" y="3930942"/>
              <a:ext cx="141111" cy="2255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199511" y="3930942"/>
                <a:ext cx="1411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5" name="墨迹 134"/>
              <p14:cNvContentPartPr/>
              <p14:nvPr/>
            </p14:nvContentPartPr>
            <p14:xfrm>
              <a:off x="10186811" y="4009899"/>
              <a:ext cx="150989" cy="1973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186811" y="4009899"/>
                <a:ext cx="1509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6" name="墨迹 135"/>
              <p14:cNvContentPartPr/>
              <p14:nvPr/>
            </p14:nvContentPartPr>
            <p14:xfrm>
              <a:off x="10498667" y="3792767"/>
              <a:ext cx="79022" cy="20867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498667" y="3792767"/>
                <a:ext cx="79022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7" name="墨迹 136"/>
              <p14:cNvContentPartPr/>
              <p14:nvPr/>
            </p14:nvContentPartPr>
            <p14:xfrm>
              <a:off x="10610850" y="3816031"/>
              <a:ext cx="102305" cy="15245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610850" y="3816031"/>
                <a:ext cx="102305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8" name="墨迹 137"/>
              <p14:cNvContentPartPr/>
              <p14:nvPr/>
            </p14:nvContentPartPr>
            <p14:xfrm>
              <a:off x="10775244" y="3876483"/>
              <a:ext cx="143933" cy="370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775244" y="3876483"/>
                <a:ext cx="143933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9" name="墨迹 138"/>
              <p14:cNvContentPartPr/>
              <p14:nvPr/>
            </p14:nvContentPartPr>
            <p14:xfrm>
              <a:off x="11001022" y="3765625"/>
              <a:ext cx="79023" cy="199156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001022" y="3765625"/>
                <a:ext cx="79023" cy="199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0" name="墨迹 139"/>
              <p14:cNvContentPartPr/>
              <p14:nvPr/>
            </p14:nvContentPartPr>
            <p14:xfrm>
              <a:off x="11125200" y="3756108"/>
              <a:ext cx="121355" cy="17289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125200" y="3756108"/>
                <a:ext cx="121355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1" name="墨迹 140"/>
              <p14:cNvContentPartPr/>
              <p14:nvPr/>
            </p14:nvContentPartPr>
            <p14:xfrm>
              <a:off x="11288888" y="3734254"/>
              <a:ext cx="110067" cy="162849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288888" y="3734254"/>
                <a:ext cx="110067" cy="162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2" name="墨迹 141"/>
              <p14:cNvContentPartPr/>
              <p14:nvPr/>
            </p14:nvContentPartPr>
            <p14:xfrm>
              <a:off x="11271955" y="3731434"/>
              <a:ext cx="141112" cy="295385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271955" y="3731434"/>
                <a:ext cx="14111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3" name="墨迹 142"/>
              <p14:cNvContentPartPr/>
              <p14:nvPr/>
            </p14:nvContentPartPr>
            <p14:xfrm>
              <a:off x="11452577" y="3846345"/>
              <a:ext cx="118533" cy="2255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452577" y="3846345"/>
                <a:ext cx="1185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4" name="墨迹 143"/>
              <p14:cNvContentPartPr/>
              <p14:nvPr/>
            </p14:nvContentPartPr>
            <p14:xfrm>
              <a:off x="11555060" y="3740598"/>
              <a:ext cx="137407" cy="17765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555060" y="3740598"/>
                <a:ext cx="137407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5" name="墨迹 144"/>
              <p14:cNvContentPartPr/>
              <p14:nvPr/>
            </p14:nvContentPartPr>
            <p14:xfrm>
              <a:off x="11779955" y="3731786"/>
              <a:ext cx="133526" cy="311952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779955" y="3731786"/>
                <a:ext cx="133526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6" name="墨迹 145"/>
              <p14:cNvContentPartPr/>
              <p14:nvPr/>
            </p14:nvContentPartPr>
            <p14:xfrm>
              <a:off x="10404827" y="4073347"/>
              <a:ext cx="1480432" cy="46528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404827" y="4073347"/>
                <a:ext cx="1480432" cy="465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7" name="墨迹 146"/>
              <p14:cNvContentPartPr/>
              <p14:nvPr/>
            </p14:nvContentPartPr>
            <p14:xfrm>
              <a:off x="11283244" y="4197951"/>
              <a:ext cx="231423" cy="130597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283244" y="4197951"/>
                <a:ext cx="231423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8" name="墨迹 147"/>
              <p14:cNvContentPartPr/>
              <p14:nvPr/>
            </p14:nvContentPartPr>
            <p14:xfrm>
              <a:off x="10092266" y="4466723"/>
              <a:ext cx="180622" cy="3665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092266" y="4466723"/>
                <a:ext cx="180622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9" name="墨迹 148"/>
              <p14:cNvContentPartPr/>
              <p14:nvPr/>
            </p14:nvContentPartPr>
            <p14:xfrm>
              <a:off x="10044994" y="4540041"/>
              <a:ext cx="267406" cy="39478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044994" y="4540041"/>
                <a:ext cx="26740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0" name="墨迹 149"/>
              <p14:cNvContentPartPr/>
              <p14:nvPr/>
            </p14:nvContentPartPr>
            <p14:xfrm>
              <a:off x="10326511" y="4406976"/>
              <a:ext cx="147637" cy="343852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326511" y="4406976"/>
                <a:ext cx="147637" cy="343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1" name="墨迹 150"/>
              <p14:cNvContentPartPr/>
              <p14:nvPr/>
            </p14:nvContentPartPr>
            <p14:xfrm>
              <a:off x="10442222" y="4438524"/>
              <a:ext cx="214489" cy="4511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442222" y="4438524"/>
                <a:ext cx="2144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2" name="墨迹 151"/>
              <p14:cNvContentPartPr/>
              <p14:nvPr/>
            </p14:nvContentPartPr>
            <p14:xfrm>
              <a:off x="10656711" y="1009524"/>
              <a:ext cx="903111" cy="924928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656711" y="1009524"/>
                <a:ext cx="903111" cy="924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3" name="墨迹 152"/>
              <p14:cNvContentPartPr/>
              <p14:nvPr/>
            </p14:nvContentPartPr>
            <p14:xfrm>
              <a:off x="10775244" y="1072972"/>
              <a:ext cx="807156" cy="826231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775244" y="1072972"/>
                <a:ext cx="807156" cy="826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4" name="墨迹 153"/>
              <p14:cNvContentPartPr/>
              <p14:nvPr/>
            </p14:nvContentPartPr>
            <p14:xfrm>
              <a:off x="2353733" y="2351797"/>
              <a:ext cx="2291644" cy="187805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2353733" y="2351797"/>
                <a:ext cx="2291644" cy="187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5" name="墨迹 154"/>
              <p14:cNvContentPartPr/>
              <p14:nvPr/>
            </p14:nvContentPartPr>
            <p14:xfrm>
              <a:off x="4602338" y="5532646"/>
              <a:ext cx="142523" cy="67678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4602338" y="5532646"/>
                <a:ext cx="1425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6" name="墨迹 155"/>
              <p14:cNvContentPartPr/>
              <p14:nvPr/>
            </p14:nvContentPartPr>
            <p14:xfrm>
              <a:off x="4594577" y="5581641"/>
              <a:ext cx="141111" cy="24215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4594577" y="5581641"/>
                <a:ext cx="141111" cy="242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7" name="墨迹 156"/>
              <p14:cNvContentPartPr/>
              <p14:nvPr/>
            </p14:nvContentPartPr>
            <p14:xfrm>
              <a:off x="4628444" y="5662361"/>
              <a:ext cx="112889" cy="28200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4628444" y="5662361"/>
                <a:ext cx="112889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8" name="墨迹 157"/>
              <p14:cNvContentPartPr/>
              <p14:nvPr/>
            </p14:nvContentPartPr>
            <p14:xfrm>
              <a:off x="5953125" y="5373850"/>
              <a:ext cx="159808" cy="14540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953125" y="5373850"/>
                <a:ext cx="159808" cy="145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9" name="墨迹 158"/>
              <p14:cNvContentPartPr/>
              <p14:nvPr/>
            </p14:nvContentPartPr>
            <p14:xfrm>
              <a:off x="6135511" y="5378609"/>
              <a:ext cx="191911" cy="40782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6135511" y="5378609"/>
                <a:ext cx="191911" cy="407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0" name="墨迹 159"/>
              <p14:cNvContentPartPr/>
              <p14:nvPr/>
            </p14:nvContentPartPr>
            <p14:xfrm>
              <a:off x="8088488" y="1347912"/>
              <a:ext cx="812800" cy="62601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8088488" y="1347912"/>
                <a:ext cx="812800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1" name="墨迹 160"/>
              <p14:cNvContentPartPr/>
              <p14:nvPr/>
            </p14:nvContentPartPr>
            <p14:xfrm>
              <a:off x="8071555" y="1325353"/>
              <a:ext cx="897467" cy="676776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8071555" y="1325353"/>
                <a:ext cx="897467" cy="676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2" name="墨迹 161"/>
              <p14:cNvContentPartPr/>
              <p14:nvPr/>
            </p14:nvContentPartPr>
            <p14:xfrm>
              <a:off x="5983111" y="5519604"/>
              <a:ext cx="14111" cy="330281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983111" y="5519604"/>
                <a:ext cx="14111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3" name="墨迹 162"/>
              <p14:cNvContentPartPr/>
              <p14:nvPr/>
            </p14:nvContentPartPr>
            <p14:xfrm>
              <a:off x="5960533" y="5414210"/>
              <a:ext cx="112889" cy="39196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960533" y="5414210"/>
                <a:ext cx="112889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4" name="墨迹 163"/>
              <p14:cNvContentPartPr/>
              <p14:nvPr/>
            </p14:nvContentPartPr>
            <p14:xfrm>
              <a:off x="5979583" y="5502332"/>
              <a:ext cx="355600" cy="41734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979583" y="5502332"/>
                <a:ext cx="355600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5" name="墨迹 164"/>
              <p14:cNvContentPartPr/>
              <p14:nvPr/>
            </p14:nvContentPartPr>
            <p14:xfrm>
              <a:off x="6042377" y="5456509"/>
              <a:ext cx="96838" cy="17201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042377" y="5456509"/>
                <a:ext cx="9683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6" name="墨迹 165"/>
              <p14:cNvContentPartPr/>
              <p14:nvPr/>
            </p14:nvContentPartPr>
            <p14:xfrm>
              <a:off x="6050844" y="5727219"/>
              <a:ext cx="101600" cy="8177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050844" y="5727219"/>
                <a:ext cx="101600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7" name="墨迹 166"/>
              <p14:cNvContentPartPr/>
              <p14:nvPr/>
            </p14:nvContentPartPr>
            <p14:xfrm>
              <a:off x="6259688" y="5521366"/>
              <a:ext cx="16934" cy="18893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259688" y="5521366"/>
                <a:ext cx="1693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8" name="墨迹 167"/>
              <p14:cNvContentPartPr/>
              <p14:nvPr/>
            </p14:nvContentPartPr>
            <p14:xfrm>
              <a:off x="6107288" y="5074236"/>
              <a:ext cx="8467" cy="29767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107288" y="5074236"/>
                <a:ext cx="8467" cy="297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9" name="墨迹 168"/>
              <p14:cNvContentPartPr/>
              <p14:nvPr/>
            </p14:nvContentPartPr>
            <p14:xfrm>
              <a:off x="6197600" y="5901172"/>
              <a:ext cx="19755" cy="153156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197600" y="5901172"/>
                <a:ext cx="19755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0" name="墨迹 169"/>
              <p14:cNvContentPartPr/>
              <p14:nvPr/>
            </p14:nvContentPartPr>
            <p14:xfrm>
              <a:off x="6197600" y="6094511"/>
              <a:ext cx="124177" cy="16566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6197600" y="6094511"/>
                <a:ext cx="12417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1" name="墨迹 170"/>
              <p14:cNvContentPartPr/>
              <p14:nvPr/>
            </p14:nvContentPartPr>
            <p14:xfrm>
              <a:off x="6344355" y="6158664"/>
              <a:ext cx="186267" cy="67678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6344355" y="6158664"/>
                <a:ext cx="1862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2" name="墨迹 171"/>
              <p14:cNvContentPartPr/>
              <p14:nvPr/>
            </p14:nvContentPartPr>
            <p14:xfrm>
              <a:off x="6502400" y="6085347"/>
              <a:ext cx="186266" cy="152274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502400" y="6085347"/>
                <a:ext cx="18626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3" name="墨迹 172"/>
              <p14:cNvContentPartPr/>
              <p14:nvPr/>
            </p14:nvContentPartPr>
            <p14:xfrm>
              <a:off x="6519333" y="6231981"/>
              <a:ext cx="79022" cy="194573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519333" y="6231981"/>
                <a:ext cx="79022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4" name="墨迹 173"/>
              <p14:cNvContentPartPr/>
              <p14:nvPr/>
            </p14:nvContentPartPr>
            <p14:xfrm>
              <a:off x="6333066" y="5369091"/>
              <a:ext cx="225778" cy="90237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6333066" y="5369091"/>
                <a:ext cx="2257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7" name="墨迹 176"/>
              <p14:cNvContentPartPr/>
              <p14:nvPr/>
            </p14:nvContentPartPr>
            <p14:xfrm>
              <a:off x="6553200" y="5188618"/>
              <a:ext cx="22577" cy="211493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553200" y="5188618"/>
                <a:ext cx="22577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98" name="墨迹 197"/>
              <p14:cNvContentPartPr/>
              <p14:nvPr/>
            </p14:nvContentPartPr>
            <p14:xfrm>
              <a:off x="6536266" y="5013784"/>
              <a:ext cx="146756" cy="95877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6536266" y="5013784"/>
                <a:ext cx="1467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99" name="墨迹 198"/>
              <p14:cNvContentPartPr/>
              <p14:nvPr/>
            </p14:nvContentPartPr>
            <p14:xfrm>
              <a:off x="6547555" y="5120940"/>
              <a:ext cx="28222" cy="263661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6547555" y="5120940"/>
                <a:ext cx="28222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00" name="墨迹 199"/>
              <p14:cNvContentPartPr/>
              <p14:nvPr/>
            </p14:nvContentPartPr>
            <p14:xfrm>
              <a:off x="6705600" y="5006382"/>
              <a:ext cx="172155" cy="9763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6705600" y="5006382"/>
                <a:ext cx="172155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01" name="墨迹 200"/>
              <p14:cNvContentPartPr/>
              <p14:nvPr/>
            </p14:nvContentPartPr>
            <p14:xfrm>
              <a:off x="6809140" y="5081462"/>
              <a:ext cx="31926" cy="84597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809140" y="5081462"/>
                <a:ext cx="31926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02" name="墨迹 201"/>
              <p14:cNvContentPartPr/>
              <p14:nvPr/>
            </p14:nvContentPartPr>
            <p14:xfrm>
              <a:off x="6829777" y="5044803"/>
              <a:ext cx="145345" cy="152979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6829777" y="5044803"/>
                <a:ext cx="145345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03" name="墨迹 202"/>
              <p14:cNvContentPartPr/>
              <p14:nvPr/>
            </p14:nvContentPartPr>
            <p14:xfrm>
              <a:off x="6790266" y="5079347"/>
              <a:ext cx="62089" cy="117731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6790266" y="5079347"/>
                <a:ext cx="62089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04" name="墨迹 203"/>
              <p14:cNvContentPartPr/>
              <p14:nvPr/>
            </p14:nvContentPartPr>
            <p14:xfrm>
              <a:off x="7038622" y="5035638"/>
              <a:ext cx="5644" cy="119141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038622" y="5035638"/>
                <a:ext cx="5644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05" name="墨迹 204"/>
              <p14:cNvContentPartPr/>
              <p14:nvPr/>
            </p14:nvContentPartPr>
            <p14:xfrm>
              <a:off x="7049911" y="5092741"/>
              <a:ext cx="67733" cy="22560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049911" y="5092741"/>
                <a:ext cx="677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06" name="墨迹 205"/>
              <p14:cNvContentPartPr/>
              <p14:nvPr/>
            </p14:nvContentPartPr>
            <p14:xfrm>
              <a:off x="7123288" y="5013784"/>
              <a:ext cx="5644" cy="211493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123288" y="5013784"/>
                <a:ext cx="564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07" name="墨迹 206"/>
              <p14:cNvContentPartPr/>
              <p14:nvPr/>
            </p14:nvContentPartPr>
            <p14:xfrm>
              <a:off x="6863644" y="5166059"/>
              <a:ext cx="16933" cy="152274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6863644" y="5166059"/>
                <a:ext cx="1693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08" name="墨迹 207"/>
              <p14:cNvContentPartPr/>
              <p14:nvPr/>
            </p14:nvContentPartPr>
            <p14:xfrm>
              <a:off x="6780918" y="5298594"/>
              <a:ext cx="116593" cy="140290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6780918" y="5298594"/>
                <a:ext cx="116593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09" name="墨迹 208"/>
              <p14:cNvContentPartPr/>
              <p14:nvPr/>
            </p14:nvContentPartPr>
            <p14:xfrm>
              <a:off x="6562372" y="5374731"/>
              <a:ext cx="222250" cy="4793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6562372" y="5374731"/>
                <a:ext cx="22225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10" name="墨迹 209"/>
              <p14:cNvContentPartPr/>
              <p14:nvPr/>
            </p14:nvContentPartPr>
            <p14:xfrm>
              <a:off x="6758693" y="5068067"/>
              <a:ext cx="93662" cy="176597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6758693" y="5068067"/>
                <a:ext cx="93662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11" name="墨迹 210"/>
              <p14:cNvContentPartPr/>
              <p14:nvPr/>
            </p14:nvContentPartPr>
            <p14:xfrm>
              <a:off x="6834716" y="5046918"/>
              <a:ext cx="157339" cy="143286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6834716" y="5046918"/>
                <a:ext cx="157339" cy="143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12" name="墨迹 211"/>
              <p14:cNvContentPartPr/>
              <p14:nvPr/>
            </p14:nvContentPartPr>
            <p14:xfrm>
              <a:off x="5875866" y="5820276"/>
              <a:ext cx="118534" cy="174834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5875866" y="5820276"/>
                <a:ext cx="1185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13" name="墨迹 212"/>
              <p14:cNvContentPartPr/>
              <p14:nvPr/>
            </p14:nvContentPartPr>
            <p14:xfrm>
              <a:off x="5669844" y="6006389"/>
              <a:ext cx="31044" cy="135356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5669844" y="6006389"/>
                <a:ext cx="3104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14" name="墨迹 213"/>
              <p14:cNvContentPartPr/>
              <p14:nvPr/>
            </p14:nvContentPartPr>
            <p14:xfrm>
              <a:off x="5717822" y="5970788"/>
              <a:ext cx="165453" cy="172366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5717822" y="5970788"/>
                <a:ext cx="165453" cy="172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15" name="墨迹 214"/>
              <p14:cNvContentPartPr/>
              <p14:nvPr/>
            </p14:nvContentPartPr>
            <p14:xfrm>
              <a:off x="5497688" y="5983830"/>
              <a:ext cx="22578" cy="163554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5497688" y="5983830"/>
                <a:ext cx="225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16" name="墨迹 215"/>
              <p14:cNvContentPartPr/>
              <p14:nvPr/>
            </p14:nvContentPartPr>
            <p14:xfrm>
              <a:off x="5520266" y="6054328"/>
              <a:ext cx="76200" cy="845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5520266" y="6054328"/>
                <a:ext cx="7620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17" name="墨迹 216"/>
              <p14:cNvContentPartPr/>
              <p14:nvPr/>
            </p14:nvContentPartPr>
            <p14:xfrm>
              <a:off x="5571066" y="5970436"/>
              <a:ext cx="22578" cy="379981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5571066" y="5970436"/>
                <a:ext cx="22578" cy="379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18" name="墨迹 217"/>
              <p14:cNvContentPartPr/>
              <p14:nvPr/>
            </p14:nvContentPartPr>
            <p14:xfrm>
              <a:off x="5610577" y="6164304"/>
              <a:ext cx="217312" cy="129715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5610577" y="6164304"/>
                <a:ext cx="21731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19" name="墨迹 218"/>
              <p14:cNvContentPartPr/>
              <p14:nvPr/>
            </p14:nvContentPartPr>
            <p14:xfrm>
              <a:off x="7571493" y="1446609"/>
              <a:ext cx="8996" cy="2537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7571493" y="1446609"/>
                <a:ext cx="899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20" name="墨迹 219"/>
              <p14:cNvContentPartPr/>
              <p14:nvPr/>
            </p14:nvContentPartPr>
            <p14:xfrm>
              <a:off x="3166533" y="4710645"/>
              <a:ext cx="2243667" cy="60628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3166533" y="4710645"/>
                <a:ext cx="2243667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21" name="墨迹 220"/>
              <p14:cNvContentPartPr/>
              <p14:nvPr/>
            </p14:nvContentPartPr>
            <p14:xfrm>
              <a:off x="6609644" y="4697955"/>
              <a:ext cx="84666" cy="5640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6609644" y="4697955"/>
                <a:ext cx="8466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22" name="墨迹 221"/>
              <p14:cNvContentPartPr/>
              <p14:nvPr/>
            </p14:nvContentPartPr>
            <p14:xfrm>
              <a:off x="6767688" y="4714875"/>
              <a:ext cx="1737078" cy="2819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6767688" y="4714875"/>
                <a:ext cx="173707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23" name="墨迹 222"/>
              <p14:cNvContentPartPr/>
              <p14:nvPr/>
            </p14:nvContentPartPr>
            <p14:xfrm>
              <a:off x="6846711" y="4805111"/>
              <a:ext cx="795866" cy="490663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6846711" y="4805111"/>
                <a:ext cx="795866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24" name="墨迹 223"/>
              <p14:cNvContentPartPr/>
              <p14:nvPr/>
            </p14:nvContentPartPr>
            <p14:xfrm>
              <a:off x="7518400" y="4143492"/>
              <a:ext cx="124177" cy="20691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7518400" y="4143492"/>
                <a:ext cx="124177" cy="206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25" name="墨迹 224"/>
              <p14:cNvContentPartPr/>
              <p14:nvPr/>
            </p14:nvContentPartPr>
            <p14:xfrm>
              <a:off x="7580488" y="4256288"/>
              <a:ext cx="11289" cy="212198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7580488" y="4256288"/>
                <a:ext cx="11289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26" name="墨迹 225"/>
              <p14:cNvContentPartPr/>
              <p14:nvPr/>
            </p14:nvContentPartPr>
            <p14:xfrm>
              <a:off x="7584369" y="4128335"/>
              <a:ext cx="221191" cy="710615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7584369" y="4128335"/>
                <a:ext cx="221191" cy="710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27" name="墨迹 226"/>
              <p14:cNvContentPartPr/>
              <p14:nvPr/>
            </p14:nvContentPartPr>
            <p14:xfrm>
              <a:off x="7644518" y="4377896"/>
              <a:ext cx="88371" cy="148926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7644518" y="4377896"/>
                <a:ext cx="88371" cy="148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28" name="墨迹 227"/>
              <p14:cNvContentPartPr/>
              <p14:nvPr/>
            </p14:nvContentPartPr>
            <p14:xfrm>
              <a:off x="7744177" y="4434823"/>
              <a:ext cx="104423" cy="51639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7744177" y="4434823"/>
                <a:ext cx="104423" cy="51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29" name="墨迹 228"/>
              <p14:cNvContentPartPr/>
              <p14:nvPr/>
            </p14:nvContentPartPr>
            <p14:xfrm>
              <a:off x="7831666" y="4181032"/>
              <a:ext cx="201084" cy="319530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7831666" y="4181032"/>
                <a:ext cx="201084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30" name="墨迹 229"/>
              <p14:cNvContentPartPr/>
              <p14:nvPr/>
            </p14:nvContentPartPr>
            <p14:xfrm>
              <a:off x="7896577" y="4094496"/>
              <a:ext cx="251884" cy="735994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7896577" y="4094496"/>
                <a:ext cx="251884" cy="735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31" name="墨迹 230"/>
              <p14:cNvContentPartPr/>
              <p14:nvPr/>
            </p14:nvContentPartPr>
            <p14:xfrm>
              <a:off x="8131527" y="4135914"/>
              <a:ext cx="360539" cy="347729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8131527" y="4135914"/>
                <a:ext cx="360539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32" name="墨迹 231"/>
              <p14:cNvContentPartPr/>
              <p14:nvPr/>
            </p14:nvContentPartPr>
            <p14:xfrm>
              <a:off x="8386409" y="4133975"/>
              <a:ext cx="249591" cy="310189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8386409" y="4133975"/>
                <a:ext cx="24959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33" name="墨迹 232"/>
              <p14:cNvContentPartPr/>
              <p14:nvPr/>
            </p14:nvContentPartPr>
            <p14:xfrm>
              <a:off x="8616244" y="4212932"/>
              <a:ext cx="203200" cy="160734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8616244" y="4212932"/>
                <a:ext cx="2032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34" name="墨迹 233"/>
              <p14:cNvContentPartPr/>
              <p14:nvPr/>
            </p14:nvContentPartPr>
            <p14:xfrm>
              <a:off x="2287940" y="3258219"/>
              <a:ext cx="63853" cy="138352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2287940" y="3258219"/>
                <a:ext cx="63853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35" name="墨迹 234"/>
              <p14:cNvContentPartPr/>
              <p14:nvPr/>
            </p14:nvContentPartPr>
            <p14:xfrm>
              <a:off x="2246488" y="3472003"/>
              <a:ext cx="196145" cy="323584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2246488" y="3472003"/>
                <a:ext cx="196145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36" name="墨迹 235"/>
              <p14:cNvContentPartPr/>
              <p14:nvPr/>
            </p14:nvContentPartPr>
            <p14:xfrm>
              <a:off x="2525006" y="3126389"/>
              <a:ext cx="37571" cy="186290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2525006" y="3126389"/>
                <a:ext cx="37571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37" name="墨迹 236"/>
              <p14:cNvContentPartPr/>
              <p14:nvPr/>
            </p14:nvContentPartPr>
            <p14:xfrm>
              <a:off x="2551288" y="3231606"/>
              <a:ext cx="81845" cy="16920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2551288" y="3231606"/>
                <a:ext cx="818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38" name="墨迹 237"/>
              <p14:cNvContentPartPr/>
              <p14:nvPr/>
            </p14:nvContentPartPr>
            <p14:xfrm>
              <a:off x="2614788" y="3111937"/>
              <a:ext cx="15523" cy="280404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2614788" y="3111937"/>
                <a:ext cx="15523" cy="280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39" name="墨迹 238"/>
              <p14:cNvContentPartPr/>
              <p14:nvPr/>
            </p14:nvContentPartPr>
            <p14:xfrm>
              <a:off x="2596444" y="3282365"/>
              <a:ext cx="104996" cy="59958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2596444" y="328236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40" name="墨迹 239"/>
              <p14:cNvContentPartPr/>
              <p14:nvPr/>
            </p14:nvContentPartPr>
            <p14:xfrm>
              <a:off x="2558344" y="3099071"/>
              <a:ext cx="15522" cy="3101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2558344" y="3099071"/>
                <a:ext cx="155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41" name="墨迹 240"/>
              <p14:cNvContentPartPr/>
              <p14:nvPr/>
            </p14:nvContentPartPr>
            <p14:xfrm>
              <a:off x="2624666" y="3288004"/>
              <a:ext cx="36689" cy="149455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2624666" y="3288004"/>
                <a:ext cx="366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42" name="墨迹 241"/>
              <p14:cNvContentPartPr/>
              <p14:nvPr/>
            </p14:nvContentPartPr>
            <p14:xfrm>
              <a:off x="2545644" y="3111055"/>
              <a:ext cx="28222" cy="227708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2545644" y="3111055"/>
                <a:ext cx="28222" cy="227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43" name="墨迹 242"/>
              <p14:cNvContentPartPr/>
              <p14:nvPr/>
            </p14:nvContentPartPr>
            <p14:xfrm>
              <a:off x="2545644" y="3225967"/>
              <a:ext cx="93133" cy="5075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2545644" y="3225967"/>
                <a:ext cx="9313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44" name="墨迹 243"/>
              <p14:cNvContentPartPr/>
              <p14:nvPr/>
            </p14:nvContentPartPr>
            <p14:xfrm>
              <a:off x="2637366" y="3071930"/>
              <a:ext cx="15522" cy="340150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2637366" y="3071930"/>
                <a:ext cx="15522" cy="340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45" name="墨迹 244"/>
              <p14:cNvContentPartPr/>
              <p14:nvPr/>
            </p14:nvContentPartPr>
            <p14:xfrm>
              <a:off x="406400" y="2588669"/>
              <a:ext cx="2003777" cy="1596064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406400" y="2588669"/>
                <a:ext cx="2003777" cy="1596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46" name="墨迹 245"/>
              <p14:cNvContentPartPr/>
              <p14:nvPr/>
            </p14:nvContentPartPr>
            <p14:xfrm>
              <a:off x="485422" y="3447858"/>
              <a:ext cx="169333" cy="246212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485422" y="3447858"/>
                <a:ext cx="169333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47" name="墨迹 246"/>
              <p14:cNvContentPartPr/>
              <p14:nvPr/>
            </p14:nvContentPartPr>
            <p14:xfrm>
              <a:off x="567972" y="3592554"/>
              <a:ext cx="115005" cy="217132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567972" y="3592554"/>
                <a:ext cx="115005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48" name="墨迹 247"/>
              <p14:cNvContentPartPr/>
              <p14:nvPr/>
            </p14:nvContentPartPr>
            <p14:xfrm>
              <a:off x="7311672" y="915939"/>
              <a:ext cx="26105" cy="25908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7311672" y="915939"/>
                <a:ext cx="26105" cy="259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49" name="墨迹 248"/>
              <p14:cNvContentPartPr/>
              <p14:nvPr/>
            </p14:nvContentPartPr>
            <p14:xfrm>
              <a:off x="3836458" y="1812491"/>
              <a:ext cx="154164" cy="20444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3836458" y="1812491"/>
                <a:ext cx="154164" cy="20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50" name="墨迹 249"/>
              <p14:cNvContentPartPr/>
              <p14:nvPr/>
            </p14:nvContentPartPr>
            <p14:xfrm>
              <a:off x="3860800" y="1838575"/>
              <a:ext cx="36688" cy="614739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3860800" y="1838575"/>
                <a:ext cx="36688" cy="614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51" name="墨迹 250"/>
              <p14:cNvContentPartPr/>
              <p14:nvPr/>
            </p14:nvContentPartPr>
            <p14:xfrm>
              <a:off x="3843866" y="1990850"/>
              <a:ext cx="174978" cy="33839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3843866" y="1990850"/>
                <a:ext cx="1749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52" name="墨迹 251"/>
              <p14:cNvContentPartPr/>
              <p14:nvPr/>
            </p14:nvContentPartPr>
            <p14:xfrm>
              <a:off x="4182533" y="1154044"/>
              <a:ext cx="163689" cy="317944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4182533" y="1154044"/>
                <a:ext cx="1636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53" name="墨迹 252"/>
              <p14:cNvContentPartPr/>
              <p14:nvPr/>
            </p14:nvContentPartPr>
            <p14:xfrm>
              <a:off x="6378222" y="635711"/>
              <a:ext cx="231422" cy="323055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6378222" y="635711"/>
                <a:ext cx="231422" cy="323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54" name="墨迹 253"/>
              <p14:cNvContentPartPr/>
              <p14:nvPr/>
            </p14:nvContentPartPr>
            <p14:xfrm>
              <a:off x="7859888" y="626018"/>
              <a:ext cx="104996" cy="59958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859888" y="62601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55" name="墨迹 254"/>
              <p14:cNvContentPartPr/>
              <p14:nvPr/>
            </p14:nvContentPartPr>
            <p14:xfrm>
              <a:off x="6273800" y="2261560"/>
              <a:ext cx="956733" cy="50759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6273800" y="2261560"/>
                <a:ext cx="9567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56" name="墨迹 255"/>
              <p14:cNvContentPartPr/>
              <p14:nvPr/>
            </p14:nvContentPartPr>
            <p14:xfrm>
              <a:off x="7594071" y="455414"/>
              <a:ext cx="65440" cy="362357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7594071" y="455414"/>
                <a:ext cx="65440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57" name="墨迹 256"/>
              <p14:cNvContentPartPr/>
              <p14:nvPr/>
            </p14:nvContentPartPr>
            <p14:xfrm>
              <a:off x="7699022" y="464402"/>
              <a:ext cx="135466" cy="317239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7699022" y="464402"/>
                <a:ext cx="135466" cy="317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58" name="墨迹 257"/>
              <p14:cNvContentPartPr/>
              <p14:nvPr/>
            </p14:nvContentPartPr>
            <p14:xfrm>
              <a:off x="7673269" y="593589"/>
              <a:ext cx="144286" cy="43708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7673269" y="593589"/>
                <a:ext cx="14428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59" name="墨迹 258"/>
              <p14:cNvContentPartPr/>
              <p14:nvPr/>
            </p14:nvContentPartPr>
            <p14:xfrm>
              <a:off x="7744177" y="654217"/>
              <a:ext cx="107245" cy="127776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7744177" y="654217"/>
                <a:ext cx="107245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60" name="墨迹 259"/>
              <p14:cNvContentPartPr/>
              <p14:nvPr/>
            </p14:nvContentPartPr>
            <p14:xfrm>
              <a:off x="7862711" y="425805"/>
              <a:ext cx="105833" cy="262955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862711" y="425805"/>
                <a:ext cx="105833" cy="262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61" name="墨迹 260"/>
              <p14:cNvContentPartPr/>
              <p14:nvPr/>
            </p14:nvContentPartPr>
            <p14:xfrm>
              <a:off x="7936088" y="482908"/>
              <a:ext cx="208844" cy="103631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7936088" y="482908"/>
                <a:ext cx="208844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62" name="墨迹 261"/>
              <p14:cNvContentPartPr/>
              <p14:nvPr/>
            </p14:nvContentPartPr>
            <p14:xfrm>
              <a:off x="7940322" y="594117"/>
              <a:ext cx="107244" cy="26261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940322" y="594117"/>
                <a:ext cx="107244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63" name="墨迹 262"/>
              <p14:cNvContentPartPr/>
              <p14:nvPr/>
            </p14:nvContentPartPr>
            <p14:xfrm>
              <a:off x="7938381" y="676776"/>
              <a:ext cx="158574" cy="107156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938381" y="676776"/>
                <a:ext cx="15857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64" name="墨迹 263"/>
              <p14:cNvContentPartPr/>
              <p14:nvPr/>
            </p14:nvContentPartPr>
            <p14:xfrm>
              <a:off x="8158162" y="508992"/>
              <a:ext cx="170215" cy="205324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8158162" y="508992"/>
                <a:ext cx="170215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65" name="墨迹 264"/>
              <p14:cNvContentPartPr/>
              <p14:nvPr/>
            </p14:nvContentPartPr>
            <p14:xfrm>
              <a:off x="8425744" y="456824"/>
              <a:ext cx="74788" cy="10433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8425744" y="456824"/>
                <a:ext cx="747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66" name="墨迹 265"/>
              <p14:cNvContentPartPr/>
              <p14:nvPr/>
            </p14:nvContentPartPr>
            <p14:xfrm>
              <a:off x="8367888" y="597819"/>
              <a:ext cx="197556" cy="33838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8367888" y="597819"/>
                <a:ext cx="19755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67" name="墨迹 266"/>
              <p14:cNvContentPartPr/>
              <p14:nvPr/>
            </p14:nvContentPartPr>
            <p14:xfrm>
              <a:off x="8568266" y="501942"/>
              <a:ext cx="43215" cy="121256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8568266" y="501942"/>
                <a:ext cx="43215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68" name="墨迹 267"/>
              <p14:cNvContentPartPr/>
              <p14:nvPr/>
            </p14:nvContentPartPr>
            <p14:xfrm>
              <a:off x="8658577" y="336625"/>
              <a:ext cx="270934" cy="204796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8658577" y="336625"/>
                <a:ext cx="270934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69" name="墨迹 268"/>
              <p14:cNvContentPartPr/>
              <p14:nvPr/>
            </p14:nvContentPartPr>
            <p14:xfrm>
              <a:off x="8676922" y="524501"/>
              <a:ext cx="132115" cy="165669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8676922" y="524501"/>
                <a:ext cx="132115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70" name="墨迹 269"/>
              <p14:cNvContentPartPr/>
              <p14:nvPr/>
            </p14:nvContentPartPr>
            <p14:xfrm>
              <a:off x="8658577" y="520800"/>
              <a:ext cx="107245" cy="147516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8658577" y="520800"/>
                <a:ext cx="107245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71" name="墨迹 270"/>
              <p14:cNvContentPartPr/>
              <p14:nvPr/>
            </p14:nvContentPartPr>
            <p14:xfrm>
              <a:off x="8867422" y="406065"/>
              <a:ext cx="172155" cy="259431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8867422" y="406065"/>
                <a:ext cx="1721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72" name="墨迹 271"/>
              <p14:cNvContentPartPr/>
              <p14:nvPr/>
            </p14:nvContentPartPr>
            <p14:xfrm>
              <a:off x="9089496" y="349667"/>
              <a:ext cx="195615" cy="4511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9089496" y="349667"/>
                <a:ext cx="19561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73" name="墨迹 272"/>
              <p14:cNvContentPartPr/>
              <p14:nvPr/>
            </p14:nvContentPartPr>
            <p14:xfrm>
              <a:off x="9030405" y="470394"/>
              <a:ext cx="184150" cy="142229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9030405" y="470394"/>
                <a:ext cx="184150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74" name="墨迹 273"/>
              <p14:cNvContentPartPr/>
              <p14:nvPr/>
            </p14:nvContentPartPr>
            <p14:xfrm>
              <a:off x="9173633" y="227707"/>
              <a:ext cx="238478" cy="516746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9173633" y="227707"/>
                <a:ext cx="238478" cy="516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75" name="墨迹 274"/>
              <p14:cNvContentPartPr/>
              <p14:nvPr/>
            </p14:nvContentPartPr>
            <p14:xfrm>
              <a:off x="9307688" y="203032"/>
              <a:ext cx="87489" cy="42299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9307688" y="203032"/>
                <a:ext cx="8748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76" name="墨迹 275"/>
              <p14:cNvContentPartPr/>
              <p14:nvPr/>
            </p14:nvContentPartPr>
            <p14:xfrm>
              <a:off x="7648222" y="947486"/>
              <a:ext cx="50800" cy="62038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7648222" y="947486"/>
                <a:ext cx="508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77" name="墨迹 276"/>
              <p14:cNvContentPartPr/>
              <p14:nvPr/>
            </p14:nvContentPartPr>
            <p14:xfrm>
              <a:off x="7557205" y="862889"/>
              <a:ext cx="283634" cy="344028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7557205" y="862889"/>
                <a:ext cx="2836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78" name="墨迹 277"/>
              <p14:cNvContentPartPr/>
              <p14:nvPr/>
            </p14:nvContentPartPr>
            <p14:xfrm>
              <a:off x="7868355" y="956651"/>
              <a:ext cx="5645" cy="103631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7868355" y="956651"/>
                <a:ext cx="5645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79" name="墨迹 278"/>
              <p14:cNvContentPartPr/>
              <p14:nvPr/>
            </p14:nvContentPartPr>
            <p14:xfrm>
              <a:off x="7837311" y="853725"/>
              <a:ext cx="110066" cy="322878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7837311" y="853725"/>
                <a:ext cx="110066" cy="322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80" name="墨迹 279"/>
              <p14:cNvContentPartPr/>
              <p14:nvPr/>
            </p14:nvContentPartPr>
            <p14:xfrm>
              <a:off x="8031338" y="838215"/>
              <a:ext cx="186972" cy="278465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8031338" y="838215"/>
                <a:ext cx="186972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81" name="墨迹 280"/>
              <p14:cNvContentPartPr/>
              <p14:nvPr/>
            </p14:nvContentPartPr>
            <p14:xfrm>
              <a:off x="8061677" y="857250"/>
              <a:ext cx="286456" cy="216427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8061677" y="857250"/>
                <a:ext cx="286456" cy="216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82" name="墨迹 281"/>
              <p14:cNvContentPartPr/>
              <p14:nvPr/>
            </p14:nvContentPartPr>
            <p14:xfrm>
              <a:off x="8297333" y="986965"/>
              <a:ext cx="22578" cy="377867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8297333" y="986965"/>
                <a:ext cx="22578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83" name="墨迹 282"/>
              <p14:cNvContentPartPr/>
              <p14:nvPr/>
            </p14:nvContentPartPr>
            <p14:xfrm>
              <a:off x="8421511" y="837510"/>
              <a:ext cx="182739" cy="42299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8421511" y="837510"/>
                <a:ext cx="18273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84" name="墨迹 283"/>
              <p14:cNvContentPartPr/>
              <p14:nvPr/>
            </p14:nvContentPartPr>
            <p14:xfrm>
              <a:off x="8411633" y="791687"/>
              <a:ext cx="128411" cy="236871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8411633" y="791687"/>
                <a:ext cx="128411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85" name="墨迹 284"/>
              <p14:cNvContentPartPr/>
              <p14:nvPr/>
            </p14:nvContentPartPr>
            <p14:xfrm>
              <a:off x="8455377" y="955417"/>
              <a:ext cx="45156" cy="141524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8455377" y="955417"/>
                <a:ext cx="45156" cy="141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86" name="墨迹 285"/>
              <p14:cNvContentPartPr/>
              <p14:nvPr/>
            </p14:nvContentPartPr>
            <p14:xfrm>
              <a:off x="8517466" y="899372"/>
              <a:ext cx="169334" cy="172190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8517466" y="899372"/>
                <a:ext cx="169334" cy="172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87" name="墨迹 286"/>
              <p14:cNvContentPartPr/>
              <p14:nvPr/>
            </p14:nvContentPartPr>
            <p14:xfrm>
              <a:off x="8723488" y="831870"/>
              <a:ext cx="14112" cy="140995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8723488" y="831870"/>
                <a:ext cx="1411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88" name="墨迹 287"/>
              <p14:cNvContentPartPr/>
              <p14:nvPr/>
            </p14:nvContentPartPr>
            <p14:xfrm>
              <a:off x="8746066" y="778292"/>
              <a:ext cx="104422" cy="549881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8746066" y="778292"/>
                <a:ext cx="104422" cy="5498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89" name="墨迹 288"/>
              <p14:cNvContentPartPr/>
              <p14:nvPr/>
            </p14:nvContentPartPr>
            <p14:xfrm>
              <a:off x="8860013" y="775472"/>
              <a:ext cx="130881" cy="47939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8860013" y="775472"/>
                <a:ext cx="130881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90" name="墨迹 289"/>
              <p14:cNvContentPartPr/>
              <p14:nvPr/>
            </p14:nvContentPartPr>
            <p14:xfrm>
              <a:off x="8914694" y="742867"/>
              <a:ext cx="45861" cy="120727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8914694" y="742867"/>
                <a:ext cx="45861" cy="120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91" name="墨迹 290"/>
              <p14:cNvContentPartPr/>
              <p14:nvPr/>
            </p14:nvContentPartPr>
            <p14:xfrm>
              <a:off x="8844844" y="682416"/>
              <a:ext cx="172861" cy="327108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8844844" y="682416"/>
                <a:ext cx="172861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92" name="墨迹 291"/>
              <p14:cNvContentPartPr/>
              <p14:nvPr/>
            </p14:nvContentPartPr>
            <p14:xfrm>
              <a:off x="8898466" y="853020"/>
              <a:ext cx="155222" cy="205147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8898466" y="853020"/>
                <a:ext cx="155222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93" name="墨迹 292"/>
              <p14:cNvContentPartPr/>
              <p14:nvPr/>
            </p14:nvContentPartPr>
            <p14:xfrm>
              <a:off x="9086144" y="791511"/>
              <a:ext cx="235656" cy="154037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9086144" y="791511"/>
                <a:ext cx="235656" cy="154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94" name="墨迹 293"/>
              <p14:cNvContentPartPr/>
              <p14:nvPr/>
            </p14:nvContentPartPr>
            <p14:xfrm>
              <a:off x="9239955" y="707795"/>
              <a:ext cx="129822" cy="205853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9239955" y="707795"/>
                <a:ext cx="129822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95" name="墨迹 294"/>
              <p14:cNvContentPartPr/>
              <p14:nvPr/>
            </p14:nvContentPartPr>
            <p14:xfrm>
              <a:off x="9369777" y="728944"/>
              <a:ext cx="98073" cy="108566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9369777" y="728944"/>
                <a:ext cx="98073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96" name="墨迹 295"/>
              <p14:cNvContentPartPr/>
              <p14:nvPr/>
            </p14:nvContentPartPr>
            <p14:xfrm>
              <a:off x="9352844" y="855840"/>
              <a:ext cx="79022" cy="126190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9352844" y="855840"/>
                <a:ext cx="79022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97" name="墨迹 296"/>
              <p14:cNvContentPartPr/>
              <p14:nvPr/>
            </p14:nvContentPartPr>
            <p14:xfrm>
              <a:off x="9460088" y="695634"/>
              <a:ext cx="95956" cy="601520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9460088" y="695634"/>
                <a:ext cx="95956" cy="601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98" name="墨迹 297"/>
              <p14:cNvContentPartPr/>
              <p14:nvPr/>
            </p14:nvContentPartPr>
            <p14:xfrm>
              <a:off x="9559925" y="647872"/>
              <a:ext cx="84490" cy="296794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9559925" y="647872"/>
                <a:ext cx="84490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99" name="墨迹 298"/>
              <p14:cNvContentPartPr/>
              <p14:nvPr/>
            </p14:nvContentPartPr>
            <p14:xfrm>
              <a:off x="9650765" y="639412"/>
              <a:ext cx="201612" cy="294680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9650765" y="639412"/>
                <a:ext cx="201612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300" name="墨迹 299"/>
              <p14:cNvContentPartPr/>
              <p14:nvPr/>
            </p14:nvContentPartPr>
            <p14:xfrm>
              <a:off x="9036755" y="1181538"/>
              <a:ext cx="126295" cy="265071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9036755" y="1181538"/>
                <a:ext cx="126295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01" name="墨迹 300"/>
              <p14:cNvContentPartPr/>
              <p14:nvPr/>
            </p14:nvContentPartPr>
            <p14:xfrm>
              <a:off x="8897055" y="1428808"/>
              <a:ext cx="444500" cy="46705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8897055" y="1428808"/>
                <a:ext cx="444500" cy="46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302" name="墨迹 301"/>
              <p14:cNvContentPartPr/>
              <p14:nvPr/>
            </p14:nvContentPartPr>
            <p14:xfrm>
              <a:off x="7159096" y="1252036"/>
              <a:ext cx="861659" cy="898843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7159096" y="1252036"/>
                <a:ext cx="861659" cy="898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03" name="墨迹 302"/>
              <p14:cNvContentPartPr/>
              <p14:nvPr/>
            </p14:nvContentPartPr>
            <p14:xfrm>
              <a:off x="7851422" y="1263315"/>
              <a:ext cx="1092200" cy="140995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7851422" y="1263315"/>
                <a:ext cx="10922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304" name="墨迹 303"/>
              <p14:cNvContentPartPr/>
              <p14:nvPr/>
            </p14:nvContentPartPr>
            <p14:xfrm>
              <a:off x="8788400" y="1167439"/>
              <a:ext cx="163688" cy="287630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8788400" y="1167439"/>
                <a:ext cx="163688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05" name="墨迹 304"/>
              <p14:cNvContentPartPr/>
              <p14:nvPr/>
            </p14:nvContentPartPr>
            <p14:xfrm>
              <a:off x="7251700" y="5252066"/>
              <a:ext cx="80433" cy="316534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7251700" y="5252066"/>
                <a:ext cx="80433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06" name="墨迹 305"/>
              <p14:cNvContentPartPr/>
              <p14:nvPr/>
            </p14:nvContentPartPr>
            <p14:xfrm>
              <a:off x="7303028" y="5179629"/>
              <a:ext cx="237244" cy="702684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7303028" y="5179629"/>
                <a:ext cx="237244" cy="702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307" name="墨迹 306"/>
              <p14:cNvContentPartPr/>
              <p14:nvPr/>
            </p14:nvContentPartPr>
            <p14:xfrm>
              <a:off x="7351888" y="5395176"/>
              <a:ext cx="121356" cy="166903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7351888" y="5395176"/>
                <a:ext cx="121356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308" name="墨迹 307"/>
              <p14:cNvContentPartPr/>
              <p14:nvPr/>
            </p14:nvContentPartPr>
            <p14:xfrm>
              <a:off x="7411155" y="5442409"/>
              <a:ext cx="135467" cy="73318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7411155" y="5442409"/>
                <a:ext cx="135467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309" name="墨迹 308"/>
              <p14:cNvContentPartPr/>
              <p14:nvPr/>
            </p14:nvContentPartPr>
            <p14:xfrm>
              <a:off x="7552266" y="5264755"/>
              <a:ext cx="134761" cy="322174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7552266" y="5264755"/>
                <a:ext cx="134761" cy="322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310" name="墨迹 309"/>
              <p14:cNvContentPartPr/>
              <p14:nvPr/>
            </p14:nvContentPartPr>
            <p14:xfrm>
              <a:off x="7639755" y="5177338"/>
              <a:ext cx="160867" cy="586540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7639755" y="5177338"/>
                <a:ext cx="160867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311" name="墨迹 310"/>
              <p14:cNvContentPartPr/>
              <p14:nvPr/>
            </p14:nvContentPartPr>
            <p14:xfrm>
              <a:off x="7828844" y="5173637"/>
              <a:ext cx="138994" cy="255554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7828844" y="5173637"/>
                <a:ext cx="138994" cy="255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312" name="墨迹 311"/>
              <p14:cNvContentPartPr/>
              <p14:nvPr/>
            </p14:nvContentPartPr>
            <p14:xfrm>
              <a:off x="7788627" y="5408570"/>
              <a:ext cx="285750" cy="112797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7788627" y="5408570"/>
                <a:ext cx="285750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313" name="墨迹 312"/>
              <p14:cNvContentPartPr/>
              <p14:nvPr/>
            </p14:nvContentPartPr>
            <p14:xfrm>
              <a:off x="8036277" y="5171698"/>
              <a:ext cx="224367" cy="347730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8036277" y="5171698"/>
                <a:ext cx="224367" cy="347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314" name="墨迹 313"/>
              <p14:cNvContentPartPr/>
              <p14:nvPr/>
            </p14:nvContentPartPr>
            <p14:xfrm>
              <a:off x="7364941" y="5769518"/>
              <a:ext cx="308681" cy="217485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7364941" y="5769518"/>
                <a:ext cx="308681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315" name="墨迹 314"/>
              <p14:cNvContentPartPr/>
              <p14:nvPr/>
            </p14:nvContentPartPr>
            <p14:xfrm>
              <a:off x="7699727" y="5707480"/>
              <a:ext cx="287162" cy="293270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7699727" y="5707480"/>
                <a:ext cx="28716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316" name="墨迹 315"/>
              <p14:cNvContentPartPr/>
              <p14:nvPr/>
            </p14:nvContentPartPr>
            <p14:xfrm>
              <a:off x="7838369" y="5961271"/>
              <a:ext cx="56268" cy="56398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7838369" y="5961271"/>
                <a:ext cx="5626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317" name="墨迹 316"/>
              <p14:cNvContentPartPr/>
              <p14:nvPr/>
            </p14:nvContentPartPr>
            <p14:xfrm>
              <a:off x="7753702" y="6038113"/>
              <a:ext cx="140053" cy="160030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7753702" y="6038113"/>
                <a:ext cx="140053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318" name="墨迹 317"/>
              <p14:cNvContentPartPr/>
              <p14:nvPr/>
            </p14:nvContentPartPr>
            <p14:xfrm>
              <a:off x="7727244" y="5997049"/>
              <a:ext cx="242711" cy="212374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7727244" y="5997049"/>
                <a:ext cx="242711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319" name="墨迹 318"/>
              <p14:cNvContentPartPr/>
              <p14:nvPr/>
            </p14:nvContentPartPr>
            <p14:xfrm>
              <a:off x="7865533" y="5781502"/>
              <a:ext cx="252942" cy="358833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7865533" y="5781502"/>
                <a:ext cx="252942" cy="358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320" name="墨迹 319"/>
              <p14:cNvContentPartPr/>
              <p14:nvPr/>
            </p14:nvContentPartPr>
            <p14:xfrm>
              <a:off x="7978422" y="5966911"/>
              <a:ext cx="482600" cy="211493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7978422" y="5966911"/>
                <a:ext cx="482600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321" name="墨迹 320"/>
              <p14:cNvContentPartPr/>
              <p14:nvPr/>
            </p14:nvContentPartPr>
            <p14:xfrm>
              <a:off x="5130800" y="3699005"/>
              <a:ext cx="310444" cy="235638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5130800" y="3699005"/>
                <a:ext cx="310444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322" name="墨迹 321"/>
              <p14:cNvContentPartPr/>
              <p14:nvPr/>
            </p14:nvContentPartPr>
            <p14:xfrm>
              <a:off x="5420606" y="3660231"/>
              <a:ext cx="79904" cy="220658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5420606" y="3660231"/>
                <a:ext cx="79904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323" name="墨迹 322"/>
              <p14:cNvContentPartPr/>
              <p14:nvPr/>
            </p14:nvContentPartPr>
            <p14:xfrm>
              <a:off x="5507390" y="3628508"/>
              <a:ext cx="182210" cy="193339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5507390" y="3628508"/>
                <a:ext cx="182210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324" name="墨迹 323"/>
              <p14:cNvContentPartPr/>
              <p14:nvPr/>
            </p14:nvContentPartPr>
            <p14:xfrm>
              <a:off x="5599288" y="3699710"/>
              <a:ext cx="33867" cy="501942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5599288" y="3699710"/>
                <a:ext cx="33867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325" name="墨迹 324"/>
              <p14:cNvContentPartPr/>
              <p14:nvPr/>
            </p14:nvContentPartPr>
            <p14:xfrm>
              <a:off x="5544961" y="3803694"/>
              <a:ext cx="138994" cy="106275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5544961" y="3803694"/>
                <a:ext cx="138994" cy="106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326" name="墨迹 325"/>
              <p14:cNvContentPartPr/>
              <p14:nvPr/>
            </p14:nvContentPartPr>
            <p14:xfrm>
              <a:off x="5695244" y="3679618"/>
              <a:ext cx="104775" cy="245156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5695244" y="3679618"/>
                <a:ext cx="104775" cy="245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327" name="墨迹 326"/>
              <p14:cNvContentPartPr/>
              <p14:nvPr/>
            </p14:nvContentPartPr>
            <p14:xfrm>
              <a:off x="5802488" y="3628508"/>
              <a:ext cx="139171" cy="350372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5802488" y="3628508"/>
                <a:ext cx="139171" cy="350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328" name="墨迹 327"/>
              <p14:cNvContentPartPr/>
              <p14:nvPr/>
            </p14:nvContentPartPr>
            <p14:xfrm>
              <a:off x="6011333" y="3623044"/>
              <a:ext cx="84667" cy="169018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6011333" y="3623044"/>
                <a:ext cx="84667" cy="169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329" name="墨迹 328"/>
              <p14:cNvContentPartPr/>
              <p14:nvPr/>
            </p14:nvContentPartPr>
            <p14:xfrm>
              <a:off x="5966177" y="3608239"/>
              <a:ext cx="144816" cy="288864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5966177" y="3608239"/>
                <a:ext cx="144816" cy="288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330" name="墨迹 329"/>
              <p14:cNvContentPartPr/>
              <p14:nvPr/>
            </p14:nvContentPartPr>
            <p14:xfrm>
              <a:off x="6054725" y="3763158"/>
              <a:ext cx="103363" cy="105746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6054725" y="3763158"/>
                <a:ext cx="10336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331" name="墨迹 330"/>
              <p14:cNvContentPartPr/>
              <p14:nvPr/>
            </p14:nvContentPartPr>
            <p14:xfrm>
              <a:off x="6073422" y="3789947"/>
              <a:ext cx="79022" cy="129715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6073422" y="3789947"/>
                <a:ext cx="7902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332" name="墨迹 331"/>
              <p14:cNvContentPartPr/>
              <p14:nvPr/>
            </p14:nvContentPartPr>
            <p14:xfrm>
              <a:off x="6284559" y="3773027"/>
              <a:ext cx="161396" cy="11280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6284559" y="3773027"/>
                <a:ext cx="16139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333" name="墨迹 332"/>
              <p14:cNvContentPartPr/>
              <p14:nvPr/>
            </p14:nvContentPartPr>
            <p14:xfrm>
              <a:off x="6477000" y="3671511"/>
              <a:ext cx="14111" cy="177654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6477000" y="3671511"/>
                <a:ext cx="14111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334" name="墨迹 333"/>
              <p14:cNvContentPartPr/>
              <p14:nvPr/>
            </p14:nvContentPartPr>
            <p14:xfrm>
              <a:off x="6500636" y="3645251"/>
              <a:ext cx="80786" cy="242335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6500636" y="3645251"/>
                <a:ext cx="80786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335" name="墨迹 334"/>
              <p14:cNvContentPartPr/>
              <p14:nvPr/>
            </p14:nvContentPartPr>
            <p14:xfrm>
              <a:off x="6609644" y="3778667"/>
              <a:ext cx="95956" cy="86360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6609644" y="3778667"/>
                <a:ext cx="95956" cy="86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336" name="墨迹 335"/>
              <p14:cNvContentPartPr/>
              <p14:nvPr/>
            </p14:nvContentPartPr>
            <p14:xfrm>
              <a:off x="6716888" y="3739189"/>
              <a:ext cx="265289" cy="149454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6716888" y="3739189"/>
                <a:ext cx="265289" cy="14945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5" y="495300"/>
            <a:ext cx="11082655" cy="3378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5" name="墨迹 54"/>
              <p14:cNvContentPartPr/>
              <p14:nvPr/>
            </p14:nvContentPartPr>
            <p14:xfrm>
              <a:off x="4154311" y="704975"/>
              <a:ext cx="135466" cy="9940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154311" y="704975"/>
                <a:ext cx="135466" cy="994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6" name="墨迹 55"/>
              <p14:cNvContentPartPr/>
              <p14:nvPr/>
            </p14:nvContentPartPr>
            <p14:xfrm>
              <a:off x="4301066" y="676776"/>
              <a:ext cx="145345" cy="31864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301066" y="676776"/>
                <a:ext cx="145345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7" name="墨迹 56"/>
              <p14:cNvContentPartPr/>
              <p14:nvPr/>
            </p14:nvContentPartPr>
            <p14:xfrm>
              <a:off x="4150606" y="815656"/>
              <a:ext cx="283105" cy="289745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150606" y="815656"/>
                <a:ext cx="28310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8" name="墨迹 57"/>
              <p14:cNvContentPartPr/>
              <p14:nvPr/>
            </p14:nvContentPartPr>
            <p14:xfrm>
              <a:off x="4205111" y="772652"/>
              <a:ext cx="112889" cy="10715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205111" y="772652"/>
                <a:ext cx="112889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9" name="墨迹 58"/>
              <p14:cNvContentPartPr/>
              <p14:nvPr/>
            </p14:nvContentPartPr>
            <p14:xfrm>
              <a:off x="4216400" y="958766"/>
              <a:ext cx="79022" cy="5639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216400" y="958766"/>
                <a:ext cx="790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0" name="墨迹 59"/>
              <p14:cNvContentPartPr/>
              <p14:nvPr/>
            </p14:nvContentPartPr>
            <p14:xfrm>
              <a:off x="4374444" y="829051"/>
              <a:ext cx="360" cy="14663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374444" y="829051"/>
                <a:ext cx="360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1" name="墨迹 60"/>
              <p14:cNvContentPartPr/>
              <p14:nvPr/>
            </p14:nvContentPartPr>
            <p14:xfrm>
              <a:off x="4329288" y="485551"/>
              <a:ext cx="5645" cy="21378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329288" y="485551"/>
                <a:ext cx="5645" cy="213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2" name="墨迹 61"/>
              <p14:cNvContentPartPr/>
              <p14:nvPr/>
            </p14:nvContentPartPr>
            <p14:xfrm>
              <a:off x="4467577" y="764193"/>
              <a:ext cx="132645" cy="3101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467577" y="764193"/>
                <a:ext cx="13264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3" name="墨迹 62"/>
              <p14:cNvContentPartPr/>
              <p14:nvPr/>
            </p14:nvContentPartPr>
            <p14:xfrm>
              <a:off x="4651022" y="622493"/>
              <a:ext cx="169333" cy="25731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651022" y="622493"/>
                <a:ext cx="169333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4" name="墨迹 63"/>
              <p14:cNvContentPartPr/>
              <p14:nvPr/>
            </p14:nvContentPartPr>
            <p14:xfrm>
              <a:off x="4312355" y="1116680"/>
              <a:ext cx="5645" cy="14663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312355" y="1116680"/>
                <a:ext cx="56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65" name="墨迹 64"/>
              <p14:cNvContentPartPr/>
              <p14:nvPr/>
            </p14:nvContentPartPr>
            <p14:xfrm>
              <a:off x="4241270" y="1257676"/>
              <a:ext cx="175507" cy="2819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241270" y="1257676"/>
                <a:ext cx="17550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6" name="墨迹 65"/>
              <p14:cNvContentPartPr/>
              <p14:nvPr/>
            </p14:nvContentPartPr>
            <p14:xfrm>
              <a:off x="4275666" y="1274595"/>
              <a:ext cx="42334" cy="37222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275666" y="1274595"/>
                <a:ext cx="42334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7" name="墨迹 66"/>
              <p14:cNvContentPartPr/>
              <p14:nvPr/>
            </p14:nvContentPartPr>
            <p14:xfrm>
              <a:off x="4295422" y="1366242"/>
              <a:ext cx="146755" cy="2114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295422" y="1366242"/>
                <a:ext cx="146755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68" name="墨迹 67"/>
              <p14:cNvContentPartPr/>
              <p14:nvPr/>
            </p14:nvContentPartPr>
            <p14:xfrm>
              <a:off x="4959350" y="857250"/>
              <a:ext cx="174272" cy="563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959350" y="857250"/>
                <a:ext cx="17427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69" name="墨迹 68"/>
              <p14:cNvContentPartPr/>
              <p14:nvPr/>
            </p14:nvContentPartPr>
            <p14:xfrm>
              <a:off x="5046133" y="780760"/>
              <a:ext cx="39511" cy="25978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046133" y="780760"/>
                <a:ext cx="39511" cy="2597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0" name="墨迹 69"/>
              <p14:cNvContentPartPr/>
              <p14:nvPr/>
            </p14:nvContentPartPr>
            <p14:xfrm>
              <a:off x="5311422" y="778997"/>
              <a:ext cx="33866" cy="16285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311422" y="778997"/>
                <a:ext cx="33866" cy="162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71" name="墨迹 70"/>
              <p14:cNvContentPartPr/>
              <p14:nvPr/>
            </p14:nvContentPartPr>
            <p14:xfrm>
              <a:off x="5317066" y="840330"/>
              <a:ext cx="101600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5317066" y="840330"/>
                <a:ext cx="1016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2" name="墨迹 71"/>
              <p14:cNvContentPartPr/>
              <p14:nvPr/>
            </p14:nvContentPartPr>
            <p14:xfrm>
              <a:off x="5429955" y="758553"/>
              <a:ext cx="16934" cy="17483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5429955" y="758553"/>
                <a:ext cx="169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3" name="墨迹 72"/>
              <p14:cNvContentPartPr/>
              <p14:nvPr/>
            </p14:nvContentPartPr>
            <p14:xfrm>
              <a:off x="5528380" y="780231"/>
              <a:ext cx="87842" cy="13341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5528380" y="780231"/>
                <a:ext cx="8784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74" name="墨迹 73"/>
              <p14:cNvContentPartPr/>
              <p14:nvPr/>
            </p14:nvContentPartPr>
            <p14:xfrm>
              <a:off x="5655733" y="823411"/>
              <a:ext cx="129822" cy="1127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655733" y="823411"/>
                <a:ext cx="1298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5" name="墨迹 74"/>
              <p14:cNvContentPartPr/>
              <p14:nvPr/>
            </p14:nvContentPartPr>
            <p14:xfrm>
              <a:off x="5751688" y="752384"/>
              <a:ext cx="274638" cy="15068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751688" y="752384"/>
                <a:ext cx="274638" cy="150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76" name="墨迹 75"/>
              <p14:cNvContentPartPr/>
              <p14:nvPr/>
            </p14:nvContentPartPr>
            <p14:xfrm>
              <a:off x="6039555" y="823411"/>
              <a:ext cx="93134" cy="9446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039555" y="823411"/>
                <a:ext cx="93134" cy="94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7" name="墨迹 76"/>
              <p14:cNvContentPartPr/>
              <p14:nvPr/>
            </p14:nvContentPartPr>
            <p14:xfrm>
              <a:off x="6281561" y="817771"/>
              <a:ext cx="570794" cy="3947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281561" y="817771"/>
                <a:ext cx="57079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78" name="墨迹 77"/>
              <p14:cNvContentPartPr/>
              <p14:nvPr/>
            </p14:nvContentPartPr>
            <p14:xfrm>
              <a:off x="6807200" y="763664"/>
              <a:ext cx="174625" cy="15844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807200" y="763664"/>
                <a:ext cx="174625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9" name="墨迹 78"/>
              <p14:cNvContentPartPr/>
              <p14:nvPr/>
            </p14:nvContentPartPr>
            <p14:xfrm>
              <a:off x="6426200" y="479383"/>
              <a:ext cx="256822" cy="29644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426200" y="479383"/>
                <a:ext cx="256822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80" name="墨迹 79"/>
              <p14:cNvContentPartPr/>
              <p14:nvPr/>
            </p14:nvContentPartPr>
            <p14:xfrm>
              <a:off x="6683022" y="569620"/>
              <a:ext cx="45155" cy="16919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683022" y="569620"/>
                <a:ext cx="45155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1" name="墨迹 80"/>
              <p14:cNvContentPartPr/>
              <p14:nvPr/>
            </p14:nvContentPartPr>
            <p14:xfrm>
              <a:off x="6699955" y="623198"/>
              <a:ext cx="73378" cy="4229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699955" y="623198"/>
                <a:ext cx="733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2" name="墨迹 81"/>
              <p14:cNvContentPartPr/>
              <p14:nvPr/>
            </p14:nvContentPartPr>
            <p14:xfrm>
              <a:off x="6758693" y="552700"/>
              <a:ext cx="133174" cy="174834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758693" y="552700"/>
                <a:ext cx="13317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3" name="墨迹 82"/>
              <p14:cNvContentPartPr/>
              <p14:nvPr/>
            </p14:nvContentPartPr>
            <p14:xfrm>
              <a:off x="6914444" y="569620"/>
              <a:ext cx="115711" cy="12143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914444" y="569620"/>
                <a:ext cx="115711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4" name="墨迹 83"/>
              <p14:cNvContentPartPr/>
              <p14:nvPr/>
            </p14:nvContentPartPr>
            <p14:xfrm>
              <a:off x="7010400" y="605926"/>
              <a:ext cx="28222" cy="211845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010400" y="605926"/>
                <a:ext cx="28222" cy="211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85" name="墨迹 84"/>
              <p14:cNvContentPartPr/>
              <p14:nvPr/>
            </p14:nvContentPartPr>
            <p14:xfrm>
              <a:off x="6524977" y="882629"/>
              <a:ext cx="167923" cy="172014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524977" y="882629"/>
                <a:ext cx="16792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86" name="墨迹 85"/>
              <p14:cNvContentPartPr/>
              <p14:nvPr/>
            </p14:nvContentPartPr>
            <p14:xfrm>
              <a:off x="7579783" y="563980"/>
              <a:ext cx="181328" cy="11279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579783" y="563980"/>
                <a:ext cx="18132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87" name="墨迹 86"/>
              <p14:cNvContentPartPr/>
              <p14:nvPr/>
            </p14:nvContentPartPr>
            <p14:xfrm>
              <a:off x="7755466" y="569620"/>
              <a:ext cx="146756" cy="40042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755466" y="569620"/>
                <a:ext cx="14675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88" name="墨迹 87"/>
              <p14:cNvContentPartPr/>
              <p14:nvPr/>
            </p14:nvContentPartPr>
            <p14:xfrm>
              <a:off x="7569200" y="685940"/>
              <a:ext cx="338666" cy="37222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569200" y="685940"/>
                <a:ext cx="338666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89" name="墨迹 88"/>
              <p14:cNvContentPartPr/>
              <p14:nvPr/>
            </p14:nvContentPartPr>
            <p14:xfrm>
              <a:off x="7620000" y="631657"/>
              <a:ext cx="169333" cy="14663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620000" y="631657"/>
                <a:ext cx="1693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90" name="墨迹 89"/>
              <p14:cNvContentPartPr/>
              <p14:nvPr/>
            </p14:nvContentPartPr>
            <p14:xfrm>
              <a:off x="7620000" y="868529"/>
              <a:ext cx="93133" cy="5357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620000" y="868529"/>
                <a:ext cx="931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1" name="墨迹 90"/>
              <p14:cNvContentPartPr/>
              <p14:nvPr/>
            </p14:nvContentPartPr>
            <p14:xfrm>
              <a:off x="7811911" y="750093"/>
              <a:ext cx="5644" cy="10715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811911" y="750093"/>
                <a:ext cx="5644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92" name="墨迹 91"/>
              <p14:cNvContentPartPr/>
              <p14:nvPr/>
            </p14:nvContentPartPr>
            <p14:xfrm>
              <a:off x="7761111" y="353897"/>
              <a:ext cx="14111" cy="221362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761111" y="353897"/>
                <a:ext cx="14111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3" name="墨迹 92"/>
              <p14:cNvContentPartPr/>
              <p14:nvPr/>
            </p14:nvContentPartPr>
            <p14:xfrm>
              <a:off x="7906102" y="594999"/>
              <a:ext cx="193675" cy="6485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906102" y="594999"/>
                <a:ext cx="193675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94" name="墨迹 93"/>
              <p14:cNvContentPartPr/>
              <p14:nvPr/>
            </p14:nvContentPartPr>
            <p14:xfrm>
              <a:off x="8156222" y="471628"/>
              <a:ext cx="163688" cy="21360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156222" y="471628"/>
                <a:ext cx="163688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5" name="墨迹 94"/>
              <p14:cNvContentPartPr/>
              <p14:nvPr/>
            </p14:nvContentPartPr>
            <p14:xfrm>
              <a:off x="7464777" y="974275"/>
              <a:ext cx="104423" cy="12548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464777" y="974275"/>
                <a:ext cx="104423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96" name="墨迹 95"/>
              <p14:cNvContentPartPr/>
              <p14:nvPr/>
            </p14:nvContentPartPr>
            <p14:xfrm>
              <a:off x="7281333" y="1007409"/>
              <a:ext cx="50800" cy="139585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281333" y="1007409"/>
                <a:ext cx="508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97" name="墨迹 96"/>
              <p14:cNvContentPartPr/>
              <p14:nvPr/>
            </p14:nvContentPartPr>
            <p14:xfrm>
              <a:off x="7326488" y="1028382"/>
              <a:ext cx="121356" cy="101340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326488" y="1028382"/>
                <a:ext cx="121356" cy="101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98" name="墨迹 97"/>
              <p14:cNvContentPartPr/>
              <p14:nvPr/>
            </p14:nvContentPartPr>
            <p14:xfrm>
              <a:off x="7100711" y="1011463"/>
              <a:ext cx="95956" cy="12425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7100711" y="1011463"/>
                <a:ext cx="95956" cy="124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99" name="墨迹 98"/>
              <p14:cNvContentPartPr/>
              <p14:nvPr/>
            </p14:nvContentPartPr>
            <p14:xfrm>
              <a:off x="7174088" y="1116680"/>
              <a:ext cx="129822" cy="8812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7174088" y="1116680"/>
                <a:ext cx="129822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00" name="墨迹 99"/>
              <p14:cNvContentPartPr/>
              <p14:nvPr/>
            </p14:nvContentPartPr>
            <p14:xfrm>
              <a:off x="7772400" y="1082842"/>
              <a:ext cx="5644" cy="12125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772400" y="1082842"/>
                <a:ext cx="5644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1" name="墨迹 100"/>
              <p14:cNvContentPartPr/>
              <p14:nvPr/>
            </p14:nvContentPartPr>
            <p14:xfrm>
              <a:off x="7693553" y="1229476"/>
              <a:ext cx="135291" cy="11280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693553" y="1229476"/>
                <a:ext cx="13529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02" name="墨迹 101"/>
              <p14:cNvContentPartPr/>
              <p14:nvPr/>
            </p14:nvContentPartPr>
            <p14:xfrm>
              <a:off x="7707488" y="1246396"/>
              <a:ext cx="53622" cy="32992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707488" y="1246396"/>
                <a:ext cx="53622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" name="墨迹 102"/>
              <p14:cNvContentPartPr/>
              <p14:nvPr/>
            </p14:nvContentPartPr>
            <p14:xfrm>
              <a:off x="7721600" y="1353552"/>
              <a:ext cx="160866" cy="16920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721600" y="1353552"/>
                <a:ext cx="16086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104" name="墨迹 103"/>
              <p14:cNvContentPartPr/>
              <p14:nvPr/>
            </p14:nvContentPartPr>
            <p14:xfrm>
              <a:off x="8526638" y="812131"/>
              <a:ext cx="216606" cy="22559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8526638" y="812131"/>
                <a:ext cx="2166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5" name="墨迹 104"/>
              <p14:cNvContentPartPr/>
              <p14:nvPr/>
            </p14:nvContentPartPr>
            <p14:xfrm>
              <a:off x="8633177" y="740224"/>
              <a:ext cx="42334" cy="187523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633177" y="740224"/>
                <a:ext cx="42334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106" name="墨迹 105"/>
              <p14:cNvContentPartPr/>
              <p14:nvPr/>
            </p14:nvContentPartPr>
            <p14:xfrm>
              <a:off x="8923866" y="721894"/>
              <a:ext cx="16934" cy="13535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923866" y="721894"/>
                <a:ext cx="16934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7" name="墨迹 106"/>
              <p14:cNvContentPartPr/>
              <p14:nvPr/>
            </p14:nvContentPartPr>
            <p14:xfrm>
              <a:off x="8946444" y="767013"/>
              <a:ext cx="87488" cy="2819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946444" y="767013"/>
                <a:ext cx="8748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108" name="墨迹 107"/>
              <p14:cNvContentPartPr/>
              <p14:nvPr/>
            </p14:nvContentPartPr>
            <p14:xfrm>
              <a:off x="9005711" y="651044"/>
              <a:ext cx="36689" cy="28516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005711" y="651044"/>
                <a:ext cx="36689" cy="285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9" name="墨迹 108"/>
              <p14:cNvContentPartPr/>
              <p14:nvPr/>
            </p14:nvContentPartPr>
            <p14:xfrm>
              <a:off x="9014177" y="810016"/>
              <a:ext cx="333023" cy="126191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014177" y="810016"/>
                <a:ext cx="333023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110" name="墨迹 109"/>
              <p14:cNvContentPartPr/>
              <p14:nvPr/>
            </p14:nvContentPartPr>
            <p14:xfrm>
              <a:off x="3651955" y="1545305"/>
              <a:ext cx="116241" cy="23405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3651955" y="1545305"/>
                <a:ext cx="11624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1" name="墨迹 110"/>
              <p14:cNvContentPartPr/>
              <p14:nvPr/>
            </p14:nvContentPartPr>
            <p14:xfrm>
              <a:off x="3714044" y="1605228"/>
              <a:ext cx="8467" cy="42792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3714044" y="1605228"/>
                <a:ext cx="8467" cy="427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112" name="墨迹 111"/>
              <p14:cNvContentPartPr/>
              <p14:nvPr/>
            </p14:nvContentPartPr>
            <p14:xfrm>
              <a:off x="3629554" y="1708860"/>
              <a:ext cx="265112" cy="12389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629554" y="1708860"/>
                <a:ext cx="265112" cy="123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13" name="墨迹 112"/>
              <p14:cNvContentPartPr/>
              <p14:nvPr/>
            </p14:nvContentPartPr>
            <p14:xfrm>
              <a:off x="3943350" y="1607520"/>
              <a:ext cx="236361" cy="369230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943350" y="1607520"/>
                <a:ext cx="236361" cy="369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14" name="墨迹 113"/>
              <p14:cNvContentPartPr/>
              <p14:nvPr/>
            </p14:nvContentPartPr>
            <p14:xfrm>
              <a:off x="4081638" y="1683481"/>
              <a:ext cx="78317" cy="42298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4081638" y="1683481"/>
                <a:ext cx="78317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5" name="墨迹 114"/>
              <p14:cNvContentPartPr/>
              <p14:nvPr/>
            </p14:nvContentPartPr>
            <p14:xfrm>
              <a:off x="4236155" y="1629902"/>
              <a:ext cx="89606" cy="265071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4236155" y="1629902"/>
                <a:ext cx="89606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6" name="墨迹 115"/>
              <p14:cNvContentPartPr/>
              <p14:nvPr/>
            </p14:nvContentPartPr>
            <p14:xfrm>
              <a:off x="4250266" y="1732829"/>
              <a:ext cx="124178" cy="100106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4250266" y="1732829"/>
                <a:ext cx="124178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7" name="墨迹 116"/>
              <p14:cNvContentPartPr/>
              <p14:nvPr/>
            </p14:nvContentPartPr>
            <p14:xfrm>
              <a:off x="4318000" y="1536493"/>
              <a:ext cx="205316" cy="507935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4318000" y="1536493"/>
                <a:ext cx="205316" cy="5079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8" name="墨迹 117"/>
              <p14:cNvContentPartPr/>
              <p14:nvPr/>
            </p14:nvContentPartPr>
            <p14:xfrm>
              <a:off x="4402666" y="1748338"/>
              <a:ext cx="406400" cy="16073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402666" y="1748338"/>
                <a:ext cx="406400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9" name="墨迹 118"/>
              <p14:cNvContentPartPr/>
              <p14:nvPr/>
            </p14:nvContentPartPr>
            <p14:xfrm>
              <a:off x="9826977" y="1394969"/>
              <a:ext cx="141112" cy="39848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826977" y="1394969"/>
                <a:ext cx="141112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20" name="墨迹 119"/>
              <p14:cNvContentPartPr/>
              <p14:nvPr/>
            </p14:nvContentPartPr>
            <p14:xfrm>
              <a:off x="9979377" y="1460708"/>
              <a:ext cx="190500" cy="20620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979377" y="1460708"/>
                <a:ext cx="190500" cy="206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1" name="墨迹 120"/>
              <p14:cNvContentPartPr/>
              <p14:nvPr/>
            </p14:nvContentPartPr>
            <p14:xfrm>
              <a:off x="7019572" y="1727718"/>
              <a:ext cx="505178" cy="150336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019572" y="1727718"/>
                <a:ext cx="50517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22" name="墨迹 121"/>
              <p14:cNvContentPartPr/>
              <p14:nvPr/>
            </p14:nvContentPartPr>
            <p14:xfrm>
              <a:off x="7049911" y="2092366"/>
              <a:ext cx="197556" cy="297500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049911" y="2092366"/>
                <a:ext cx="197556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3" name="墨迹 122"/>
              <p14:cNvContentPartPr/>
              <p14:nvPr/>
            </p14:nvContentPartPr>
            <p14:xfrm>
              <a:off x="7301088" y="2261560"/>
              <a:ext cx="19756" cy="12689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301088" y="2261560"/>
                <a:ext cx="1975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24" name="墨迹 123"/>
              <p14:cNvContentPartPr/>
              <p14:nvPr/>
            </p14:nvContentPartPr>
            <p14:xfrm>
              <a:off x="7382933" y="2279890"/>
              <a:ext cx="45156" cy="8318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382933" y="2279890"/>
                <a:ext cx="45156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25" name="墨迹 124"/>
              <p14:cNvContentPartPr/>
              <p14:nvPr/>
            </p14:nvContentPartPr>
            <p14:xfrm>
              <a:off x="7529688" y="2075447"/>
              <a:ext cx="33867" cy="256611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529688" y="2075447"/>
                <a:ext cx="33867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26" name="墨迹 125"/>
              <p14:cNvContentPartPr/>
              <p14:nvPr/>
            </p14:nvContentPartPr>
            <p14:xfrm>
              <a:off x="7529688" y="2199522"/>
              <a:ext cx="121356" cy="6203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529688" y="2199522"/>
                <a:ext cx="12135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27" name="墨迹 126"/>
              <p14:cNvContentPartPr/>
              <p14:nvPr/>
            </p14:nvContentPartPr>
            <p14:xfrm>
              <a:off x="7622822" y="2039846"/>
              <a:ext cx="62971" cy="48114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622822" y="2039846"/>
                <a:ext cx="62971" cy="481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28" name="墨迹 127"/>
              <p14:cNvContentPartPr/>
              <p14:nvPr/>
            </p14:nvContentPartPr>
            <p14:xfrm>
              <a:off x="7761111" y="2192297"/>
              <a:ext cx="49389" cy="143991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761111" y="2192297"/>
                <a:ext cx="49389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29" name="墨迹 128"/>
              <p14:cNvContentPartPr/>
              <p14:nvPr/>
            </p14:nvContentPartPr>
            <p14:xfrm>
              <a:off x="7885818" y="2188243"/>
              <a:ext cx="146226" cy="15086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885818" y="2188243"/>
                <a:ext cx="146226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30" name="墨迹 129"/>
              <p14:cNvContentPartPr/>
              <p14:nvPr/>
            </p14:nvContentPartPr>
            <p14:xfrm>
              <a:off x="8133644" y="2036321"/>
              <a:ext cx="203200" cy="318296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133644" y="2036321"/>
                <a:ext cx="203200" cy="318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31" name="墨迹 130"/>
              <p14:cNvContentPartPr/>
              <p14:nvPr/>
            </p14:nvContentPartPr>
            <p14:xfrm>
              <a:off x="8404577" y="2057822"/>
              <a:ext cx="124178" cy="220658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404577" y="2057822"/>
                <a:ext cx="124178" cy="220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32" name="墨迹 131"/>
              <p14:cNvContentPartPr/>
              <p14:nvPr/>
            </p14:nvContentPartPr>
            <p14:xfrm>
              <a:off x="8523111" y="2047248"/>
              <a:ext cx="316089" cy="235462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523111" y="2047248"/>
                <a:ext cx="316089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33" name="墨迹 132"/>
              <p14:cNvContentPartPr/>
              <p14:nvPr/>
            </p14:nvContentPartPr>
            <p14:xfrm>
              <a:off x="8743244" y="2109286"/>
              <a:ext cx="248356" cy="49630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743244" y="2109286"/>
                <a:ext cx="248356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34" name="墨迹 133"/>
              <p14:cNvContentPartPr/>
              <p14:nvPr/>
            </p14:nvContentPartPr>
            <p14:xfrm>
              <a:off x="7357533" y="1378931"/>
              <a:ext cx="104996" cy="5995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357533" y="1378931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35" name="墨迹 134"/>
              <p14:cNvContentPartPr/>
              <p14:nvPr/>
            </p14:nvContentPartPr>
            <p14:xfrm>
              <a:off x="7123288" y="2797342"/>
              <a:ext cx="208844" cy="61755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123288" y="2797342"/>
                <a:ext cx="208844" cy="617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36" name="墨迹 135"/>
              <p14:cNvContentPartPr/>
              <p14:nvPr/>
            </p14:nvContentPartPr>
            <p14:xfrm>
              <a:off x="7159977" y="3366962"/>
              <a:ext cx="42334" cy="76419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159977" y="3366962"/>
                <a:ext cx="42334" cy="764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37" name="墨迹 136"/>
              <p14:cNvContentPartPr/>
              <p14:nvPr/>
            </p14:nvContentPartPr>
            <p14:xfrm>
              <a:off x="7584016" y="2709396"/>
              <a:ext cx="161749" cy="15914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584016" y="2709396"/>
                <a:ext cx="161749" cy="159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38" name="墨迹 137"/>
              <p14:cNvContentPartPr/>
              <p14:nvPr/>
            </p14:nvContentPartPr>
            <p14:xfrm>
              <a:off x="7755466" y="2712745"/>
              <a:ext cx="171450" cy="39760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7755466" y="2712745"/>
                <a:ext cx="171450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39" name="墨迹 138"/>
              <p14:cNvContentPartPr/>
              <p14:nvPr/>
            </p14:nvContentPartPr>
            <p14:xfrm>
              <a:off x="7597422" y="2870659"/>
              <a:ext cx="338666" cy="33838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7597422" y="2870659"/>
                <a:ext cx="338666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40" name="墨迹 139"/>
              <p14:cNvContentPartPr/>
              <p14:nvPr/>
            </p14:nvContentPartPr>
            <p14:xfrm>
              <a:off x="7645400" y="2791702"/>
              <a:ext cx="98777" cy="157914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7645400" y="2791702"/>
                <a:ext cx="98777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41" name="墨迹 140"/>
              <p14:cNvContentPartPr/>
              <p14:nvPr/>
            </p14:nvContentPartPr>
            <p14:xfrm>
              <a:off x="7627761" y="3034213"/>
              <a:ext cx="85372" cy="8177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7627761" y="3034213"/>
                <a:ext cx="85372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42" name="墨迹 141"/>
              <p14:cNvContentPartPr/>
              <p14:nvPr/>
            </p14:nvContentPartPr>
            <p14:xfrm>
              <a:off x="7800622" y="2912429"/>
              <a:ext cx="11288" cy="11896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7800622" y="2912429"/>
                <a:ext cx="11288" cy="118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43" name="墨迹 142"/>
              <p14:cNvContentPartPr/>
              <p14:nvPr/>
            </p14:nvContentPartPr>
            <p14:xfrm>
              <a:off x="7484533" y="3569995"/>
              <a:ext cx="194734" cy="56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7484533" y="3569995"/>
                <a:ext cx="194734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44" name="墨迹 143"/>
              <p14:cNvContentPartPr/>
              <p14:nvPr/>
            </p14:nvContentPartPr>
            <p14:xfrm>
              <a:off x="7715955" y="3468478"/>
              <a:ext cx="225778" cy="17271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7715955" y="3468478"/>
                <a:ext cx="22577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45" name="墨迹 144"/>
              <p14:cNvContentPartPr/>
              <p14:nvPr/>
            </p14:nvContentPartPr>
            <p14:xfrm>
              <a:off x="7921977" y="3402916"/>
              <a:ext cx="53623" cy="44906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7921977" y="3402916"/>
                <a:ext cx="53623" cy="449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46" name="墨迹 145"/>
              <p14:cNvContentPartPr/>
              <p14:nvPr/>
            </p14:nvContentPartPr>
            <p14:xfrm>
              <a:off x="8116711" y="3425298"/>
              <a:ext cx="47978" cy="20109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8116711" y="3425298"/>
                <a:ext cx="47978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47" name="墨迹 146"/>
              <p14:cNvContentPartPr/>
              <p14:nvPr/>
            </p14:nvContentPartPr>
            <p14:xfrm>
              <a:off x="8235244" y="3340173"/>
              <a:ext cx="327378" cy="249913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8235244" y="3340173"/>
                <a:ext cx="327378" cy="249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48" name="墨迹 147"/>
              <p14:cNvContentPartPr/>
              <p14:nvPr/>
            </p14:nvContentPartPr>
            <p14:xfrm>
              <a:off x="8390466" y="3513597"/>
              <a:ext cx="93134" cy="9763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8390466" y="3513597"/>
                <a:ext cx="93134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49" name="墨迹 148"/>
              <p14:cNvContentPartPr/>
              <p14:nvPr/>
            </p14:nvContentPartPr>
            <p14:xfrm>
              <a:off x="8619066" y="3395161"/>
              <a:ext cx="67734" cy="20021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8619066" y="3395161"/>
                <a:ext cx="6773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50" name="墨迹 149"/>
              <p14:cNvContentPartPr/>
              <p14:nvPr/>
            </p14:nvContentPartPr>
            <p14:xfrm>
              <a:off x="7517694" y="3950681"/>
              <a:ext cx="271638" cy="1973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7517694" y="3950681"/>
                <a:ext cx="27163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51" name="墨迹 150"/>
              <p14:cNvContentPartPr/>
              <p14:nvPr/>
            </p14:nvContentPartPr>
            <p14:xfrm>
              <a:off x="7813322" y="3880360"/>
              <a:ext cx="201788" cy="262074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7813322" y="3880360"/>
                <a:ext cx="201788" cy="262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52" name="墨迹 151"/>
              <p14:cNvContentPartPr/>
              <p14:nvPr/>
            </p14:nvContentPartPr>
            <p14:xfrm>
              <a:off x="7401806" y="4370847"/>
              <a:ext cx="421394" cy="184174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7401806" y="4370847"/>
                <a:ext cx="421394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53" name="墨迹 152"/>
              <p14:cNvContentPartPr/>
              <p14:nvPr/>
            </p14:nvContentPartPr>
            <p14:xfrm>
              <a:off x="7885288" y="4404685"/>
              <a:ext cx="115712" cy="282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7885288" y="4404685"/>
                <a:ext cx="115712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54" name="墨迹 153"/>
              <p14:cNvContentPartPr/>
              <p14:nvPr/>
            </p14:nvContentPartPr>
            <p14:xfrm>
              <a:off x="7887405" y="4472363"/>
              <a:ext cx="133350" cy="5640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7887405" y="4472363"/>
                <a:ext cx="13335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55" name="墨迹 154"/>
              <p14:cNvContentPartPr/>
              <p14:nvPr/>
            </p14:nvContentPartPr>
            <p14:xfrm>
              <a:off x="7989711" y="4337008"/>
              <a:ext cx="121356" cy="285515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7989711" y="4337008"/>
                <a:ext cx="121356" cy="285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56" name="墨迹 155"/>
              <p14:cNvContentPartPr/>
              <p14:nvPr/>
            </p14:nvContentPartPr>
            <p14:xfrm>
              <a:off x="8099777" y="4337008"/>
              <a:ext cx="166512" cy="67677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8099777" y="4337008"/>
                <a:ext cx="166512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57" name="墨迹 156"/>
              <p14:cNvContentPartPr/>
              <p14:nvPr/>
            </p14:nvContentPartPr>
            <p14:xfrm>
              <a:off x="7157155" y="3840705"/>
              <a:ext cx="67734" cy="719075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7157155" y="3840705"/>
                <a:ext cx="67734" cy="719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58" name="墨迹 157"/>
              <p14:cNvContentPartPr/>
              <p14:nvPr/>
            </p14:nvContentPartPr>
            <p14:xfrm>
              <a:off x="9860844" y="2774782"/>
              <a:ext cx="169333" cy="107157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860844" y="2774782"/>
                <a:ext cx="169333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59" name="墨迹 158"/>
              <p14:cNvContentPartPr/>
              <p14:nvPr/>
            </p14:nvContentPartPr>
            <p14:xfrm>
              <a:off x="10038644" y="2763503"/>
              <a:ext cx="165100" cy="34120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038644" y="2763503"/>
                <a:ext cx="165100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60" name="墨迹 159"/>
              <p14:cNvContentPartPr/>
              <p14:nvPr/>
            </p14:nvContentPartPr>
            <p14:xfrm>
              <a:off x="9862255" y="2903088"/>
              <a:ext cx="348545" cy="30595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862255" y="2903088"/>
                <a:ext cx="348545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61" name="墨迹 160"/>
              <p14:cNvContentPartPr/>
              <p14:nvPr/>
            </p14:nvContentPartPr>
            <p14:xfrm>
              <a:off x="9874955" y="2881939"/>
              <a:ext cx="132645" cy="155094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874955" y="2881939"/>
                <a:ext cx="13264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2" name="墨迹 161"/>
              <p14:cNvContentPartPr/>
              <p14:nvPr/>
            </p14:nvContentPartPr>
            <p14:xfrm>
              <a:off x="9911644" y="3045493"/>
              <a:ext cx="104422" cy="6062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911644" y="3045493"/>
                <a:ext cx="104422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63" name="墨迹 162"/>
              <p14:cNvContentPartPr/>
              <p14:nvPr/>
            </p14:nvContentPartPr>
            <p14:xfrm>
              <a:off x="10120488" y="2927233"/>
              <a:ext cx="5644" cy="12108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120488" y="2927233"/>
                <a:ext cx="5644" cy="121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64" name="墨迹 163"/>
              <p14:cNvContentPartPr/>
              <p14:nvPr/>
            </p14:nvContentPartPr>
            <p14:xfrm>
              <a:off x="10049933" y="2621803"/>
              <a:ext cx="8467" cy="217837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10049933" y="2621803"/>
                <a:ext cx="8467" cy="217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65" name="墨迹 164"/>
              <p14:cNvContentPartPr/>
              <p14:nvPr/>
            </p14:nvContentPartPr>
            <p14:xfrm>
              <a:off x="10230202" y="2822721"/>
              <a:ext cx="212020" cy="5921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230202" y="2822721"/>
                <a:ext cx="21202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66" name="墨迹 165"/>
              <p14:cNvContentPartPr/>
              <p14:nvPr/>
            </p14:nvContentPartPr>
            <p14:xfrm>
              <a:off x="10470444" y="2683136"/>
              <a:ext cx="180623" cy="252381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470444" y="2683136"/>
                <a:ext cx="180623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67" name="墨迹 166"/>
              <p14:cNvContentPartPr/>
              <p14:nvPr/>
            </p14:nvContentPartPr>
            <p14:xfrm>
              <a:off x="10058400" y="3253461"/>
              <a:ext cx="5644" cy="19527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058400" y="3253461"/>
                <a:ext cx="5644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68" name="墨迹 167"/>
              <p14:cNvContentPartPr/>
              <p14:nvPr/>
            </p14:nvContentPartPr>
            <p14:xfrm>
              <a:off x="10103555" y="3372601"/>
              <a:ext cx="124178" cy="143815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103555" y="3372601"/>
                <a:ext cx="1241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73" name="墨迹 172"/>
              <p14:cNvContentPartPr/>
              <p14:nvPr/>
            </p14:nvContentPartPr>
            <p14:xfrm>
              <a:off x="9753600" y="3152649"/>
              <a:ext cx="118533" cy="15509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9753600" y="3152649"/>
                <a:ext cx="118533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74" name="墨迹 173"/>
              <p14:cNvContentPartPr/>
              <p14:nvPr/>
            </p14:nvContentPartPr>
            <p14:xfrm>
              <a:off x="9516533" y="3258043"/>
              <a:ext cx="28222" cy="14275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9516533" y="3258043"/>
                <a:ext cx="28222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75" name="墨迹 174"/>
              <p14:cNvContentPartPr/>
              <p14:nvPr/>
            </p14:nvContentPartPr>
            <p14:xfrm>
              <a:off x="9589911" y="3239361"/>
              <a:ext cx="133526" cy="13958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9589911" y="3239361"/>
                <a:ext cx="133526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76" name="墨迹 175"/>
              <p14:cNvContentPartPr/>
              <p14:nvPr/>
            </p14:nvContentPartPr>
            <p14:xfrm>
              <a:off x="9369777" y="3245177"/>
              <a:ext cx="100189" cy="108390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9369777" y="3245177"/>
                <a:ext cx="100189" cy="108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77" name="墨迹 176"/>
              <p14:cNvContentPartPr/>
              <p14:nvPr/>
            </p14:nvContentPartPr>
            <p14:xfrm>
              <a:off x="9403644" y="3350042"/>
              <a:ext cx="234244" cy="10222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9403644" y="3350042"/>
                <a:ext cx="234244" cy="102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78" name="墨迹 177"/>
              <p14:cNvContentPartPr/>
              <p14:nvPr/>
            </p14:nvContentPartPr>
            <p14:xfrm>
              <a:off x="10231613" y="3515535"/>
              <a:ext cx="258587" cy="7701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0231613" y="3515535"/>
                <a:ext cx="258587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79" name="墨迹 178"/>
              <p14:cNvContentPartPr/>
              <p14:nvPr/>
            </p14:nvContentPartPr>
            <p14:xfrm>
              <a:off x="10464800" y="3464777"/>
              <a:ext cx="191911" cy="147516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464800" y="3464777"/>
                <a:ext cx="191911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80" name="墨迹 179"/>
              <p14:cNvContentPartPr/>
              <p14:nvPr/>
            </p14:nvContentPartPr>
            <p14:xfrm>
              <a:off x="10450688" y="3612293"/>
              <a:ext cx="169333" cy="200213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450688" y="3612293"/>
                <a:ext cx="1693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81" name="墨迹 180"/>
              <p14:cNvContentPartPr/>
              <p14:nvPr/>
            </p14:nvContentPartPr>
            <p14:xfrm>
              <a:off x="7194197" y="4483413"/>
              <a:ext cx="72849" cy="694292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194197" y="4483413"/>
                <a:ext cx="72849" cy="694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82" name="墨迹 181"/>
              <p14:cNvContentPartPr/>
              <p14:nvPr/>
            </p14:nvContentPartPr>
            <p14:xfrm>
              <a:off x="7744706" y="4947173"/>
              <a:ext cx="191603" cy="16717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7744706" y="4947173"/>
                <a:ext cx="191603" cy="167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83" name="墨迹 182"/>
              <p14:cNvContentPartPr/>
              <p14:nvPr/>
            </p14:nvContentPartPr>
            <p14:xfrm>
              <a:off x="7914040" y="5011884"/>
              <a:ext cx="235435" cy="1617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914040" y="5011884"/>
                <a:ext cx="235435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84" name="墨迹 183"/>
              <p14:cNvContentPartPr/>
              <p14:nvPr/>
            </p14:nvContentPartPr>
            <p14:xfrm>
              <a:off x="8222324" y="4938242"/>
              <a:ext cx="512718" cy="13296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8222324" y="4938242"/>
                <a:ext cx="512718" cy="1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85" name="墨迹 184"/>
              <p14:cNvContentPartPr/>
              <p14:nvPr/>
            </p14:nvContentPartPr>
            <p14:xfrm>
              <a:off x="8759340" y="4826852"/>
              <a:ext cx="10803" cy="387253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8759340" y="4826852"/>
                <a:ext cx="10803" cy="387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86" name="墨迹 185"/>
              <p14:cNvContentPartPr/>
              <p14:nvPr/>
            </p14:nvContentPartPr>
            <p14:xfrm>
              <a:off x="7831049" y="5191693"/>
              <a:ext cx="10804" cy="17070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7831049" y="5191693"/>
                <a:ext cx="10804" cy="170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87" name="墨迹 186"/>
              <p14:cNvContentPartPr/>
              <p14:nvPr/>
            </p14:nvContentPartPr>
            <p14:xfrm>
              <a:off x="7744883" y="5302240"/>
              <a:ext cx="329053" cy="356752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7744883" y="5302240"/>
                <a:ext cx="329053" cy="356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88" name="墨迹 187"/>
              <p14:cNvContentPartPr/>
              <p14:nvPr/>
            </p14:nvContentPartPr>
            <p14:xfrm>
              <a:off x="8106303" y="5443289"/>
              <a:ext cx="143008" cy="86281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8106303" y="5443289"/>
                <a:ext cx="143008" cy="8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89" name="墨迹 188"/>
              <p14:cNvContentPartPr/>
              <p14:nvPr/>
            </p14:nvContentPartPr>
            <p14:xfrm>
              <a:off x="7466762" y="5044239"/>
              <a:ext cx="310312" cy="75497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466762" y="5044239"/>
                <a:ext cx="310312" cy="7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90" name="墨迹 189"/>
              <p14:cNvContentPartPr/>
              <p14:nvPr/>
            </p14:nvContentPartPr>
            <p14:xfrm>
              <a:off x="9840736" y="4851961"/>
              <a:ext cx="246283" cy="203064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9840736" y="4851961"/>
                <a:ext cx="246283" cy="20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91" name="墨迹 190"/>
              <p14:cNvContentPartPr/>
              <p14:nvPr/>
            </p14:nvContentPartPr>
            <p14:xfrm>
              <a:off x="10008746" y="4957959"/>
              <a:ext cx="116020" cy="28580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0008746" y="4957959"/>
                <a:ext cx="116020" cy="28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92" name="墨迹 191"/>
              <p14:cNvContentPartPr/>
              <p14:nvPr/>
            </p14:nvContentPartPr>
            <p14:xfrm>
              <a:off x="1867340" y="3978365"/>
              <a:ext cx="228733" cy="35895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867340" y="3978365"/>
                <a:ext cx="228733" cy="35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93" name="墨迹 192"/>
              <p14:cNvContentPartPr/>
              <p14:nvPr/>
            </p14:nvContentPartPr>
            <p14:xfrm>
              <a:off x="1718909" y="4048469"/>
              <a:ext cx="137672" cy="324396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718909" y="4048469"/>
                <a:ext cx="137672" cy="324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94" name="墨迹 193"/>
              <p14:cNvContentPartPr/>
              <p14:nvPr/>
            </p14:nvContentPartPr>
            <p14:xfrm>
              <a:off x="2126412" y="3976512"/>
              <a:ext cx="143051" cy="345124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126412" y="3976512"/>
                <a:ext cx="143051" cy="34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95" name="墨迹 194"/>
              <p14:cNvContentPartPr/>
              <p14:nvPr/>
            </p14:nvContentPartPr>
            <p14:xfrm>
              <a:off x="1910556" y="4351295"/>
              <a:ext cx="242843" cy="8089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1910556" y="4351295"/>
                <a:ext cx="242843" cy="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96" name="墨迹 195"/>
              <p14:cNvContentPartPr/>
              <p14:nvPr/>
            </p14:nvContentPartPr>
            <p14:xfrm>
              <a:off x="1856581" y="4060097"/>
              <a:ext cx="118709" cy="12942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1856581" y="4060097"/>
                <a:ext cx="118709" cy="129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97" name="墨迹 196"/>
              <p14:cNvContentPartPr/>
              <p14:nvPr/>
            </p14:nvContentPartPr>
            <p14:xfrm>
              <a:off x="1851157" y="4267710"/>
              <a:ext cx="156545" cy="13482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1851157" y="4267710"/>
                <a:ext cx="156545" cy="1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98" name="墨迹 197"/>
              <p14:cNvContentPartPr/>
              <p14:nvPr/>
            </p14:nvContentPartPr>
            <p14:xfrm>
              <a:off x="2110228" y="4071893"/>
              <a:ext cx="75538" cy="77181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110228" y="4071893"/>
                <a:ext cx="75538" cy="77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99" name="墨迹 198"/>
              <p14:cNvContentPartPr/>
              <p14:nvPr/>
            </p14:nvContentPartPr>
            <p14:xfrm>
              <a:off x="2298435" y="4140985"/>
              <a:ext cx="189574" cy="808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298435" y="4140985"/>
                <a:ext cx="189574" cy="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200" name="墨迹 199"/>
              <p14:cNvContentPartPr/>
              <p14:nvPr/>
            </p14:nvContentPartPr>
            <p14:xfrm>
              <a:off x="2514996" y="4084363"/>
              <a:ext cx="237464" cy="140207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2514996" y="4084363"/>
                <a:ext cx="237464" cy="140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201" name="墨迹 200"/>
              <p14:cNvContentPartPr/>
              <p14:nvPr/>
            </p14:nvContentPartPr>
            <p14:xfrm>
              <a:off x="2795631" y="4025045"/>
              <a:ext cx="21608" cy="296591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2795631" y="4025045"/>
                <a:ext cx="21608" cy="296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202" name="墨迹 201"/>
              <p14:cNvContentPartPr/>
              <p14:nvPr/>
            </p14:nvContentPartPr>
            <p14:xfrm>
              <a:off x="1494984" y="4337813"/>
              <a:ext cx="5379" cy="10786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1494984" y="4337813"/>
                <a:ext cx="5379" cy="10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203" name="墨迹 202"/>
              <p14:cNvContentPartPr/>
              <p14:nvPr/>
            </p14:nvContentPartPr>
            <p14:xfrm>
              <a:off x="1494322" y="4240747"/>
              <a:ext cx="197644" cy="10786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1494322" y="4240747"/>
                <a:ext cx="197644" cy="10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204" name="墨迹 203"/>
              <p14:cNvContentPartPr/>
              <p14:nvPr/>
            </p14:nvContentPartPr>
            <p14:xfrm>
              <a:off x="1289843" y="4219177"/>
              <a:ext cx="159235" cy="167170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1289843" y="4219177"/>
                <a:ext cx="159235" cy="167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205" name="墨迹 204"/>
              <p14:cNvContentPartPr/>
              <p14:nvPr/>
            </p14:nvContentPartPr>
            <p14:xfrm>
              <a:off x="793353" y="4229962"/>
              <a:ext cx="156501" cy="165822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93353" y="4229962"/>
                <a:ext cx="156501" cy="16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206" name="墨迹 205"/>
              <p14:cNvContentPartPr/>
              <p14:nvPr/>
            </p14:nvContentPartPr>
            <p14:xfrm>
              <a:off x="998449" y="4305458"/>
              <a:ext cx="237463" cy="5393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998449" y="4305458"/>
                <a:ext cx="237463" cy="5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07" name="墨迹 206"/>
              <p14:cNvContentPartPr/>
              <p14:nvPr/>
            </p14:nvContentPartPr>
            <p14:xfrm>
              <a:off x="939094" y="4178227"/>
              <a:ext cx="37747" cy="270134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939094" y="4178227"/>
                <a:ext cx="37747" cy="270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208" name="墨迹 207"/>
              <p14:cNvContentPartPr/>
              <p14:nvPr/>
            </p14:nvContentPartPr>
            <p14:xfrm>
              <a:off x="1311451" y="3987466"/>
              <a:ext cx="10804" cy="156215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1311451" y="3987466"/>
                <a:ext cx="10804" cy="156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09" name="墨迹 208"/>
              <p14:cNvContentPartPr/>
              <p14:nvPr/>
            </p14:nvContentPartPr>
            <p14:xfrm>
              <a:off x="1241292" y="3814735"/>
              <a:ext cx="180799" cy="150992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1241292" y="3814735"/>
                <a:ext cx="180799" cy="150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210" name="墨迹 209"/>
              <p14:cNvContentPartPr/>
              <p14:nvPr/>
            </p14:nvContentPartPr>
            <p14:xfrm>
              <a:off x="1354666" y="4448361"/>
              <a:ext cx="13494" cy="17256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1354666" y="4448361"/>
                <a:ext cx="13494" cy="172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11" name="墨迹 210"/>
              <p14:cNvContentPartPr/>
              <p14:nvPr/>
            </p14:nvContentPartPr>
            <p14:xfrm>
              <a:off x="1284507" y="4672152"/>
              <a:ext cx="210476" cy="129422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1284507" y="4672152"/>
                <a:ext cx="210476" cy="1294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212" name="墨迹 211"/>
              <p14:cNvContentPartPr/>
              <p14:nvPr/>
            </p14:nvContentPartPr>
            <p14:xfrm>
              <a:off x="7752777" y="1404259"/>
              <a:ext cx="24297" cy="26962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7752777" y="1404259"/>
                <a:ext cx="24297" cy="26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13" name="墨迹 212"/>
              <p14:cNvContentPartPr/>
              <p14:nvPr/>
            </p14:nvContentPartPr>
            <p14:xfrm>
              <a:off x="8163630" y="5141306"/>
              <a:ext cx="779198" cy="32355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163630" y="5141306"/>
                <a:ext cx="779198" cy="32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214" name="墨迹 213"/>
              <p14:cNvContentPartPr/>
              <p14:nvPr/>
            </p14:nvContentPartPr>
            <p14:xfrm>
              <a:off x="7653602" y="5540355"/>
              <a:ext cx="722532" cy="2157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7653602" y="5540355"/>
                <a:ext cx="722532" cy="2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15" name="墨迹 214"/>
              <p14:cNvContentPartPr/>
              <p14:nvPr/>
            </p14:nvContentPartPr>
            <p14:xfrm>
              <a:off x="1392413" y="3570384"/>
              <a:ext cx="149269" cy="255136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1392413" y="3570384"/>
                <a:ext cx="149269" cy="255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216" name="墨迹 215"/>
              <p14:cNvContentPartPr/>
              <p14:nvPr/>
            </p14:nvContentPartPr>
            <p14:xfrm>
              <a:off x="1365382" y="3716152"/>
              <a:ext cx="118798" cy="144588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1365382" y="3716152"/>
                <a:ext cx="118798" cy="14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17" name="墨迹 216"/>
              <p14:cNvContentPartPr/>
              <p14:nvPr/>
            </p14:nvContentPartPr>
            <p14:xfrm>
              <a:off x="4673159" y="4070882"/>
              <a:ext cx="234729" cy="24266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4673159" y="4070882"/>
                <a:ext cx="234729" cy="24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218" name="墨迹 217"/>
              <p14:cNvContentPartPr/>
              <p14:nvPr/>
            </p14:nvContentPartPr>
            <p14:xfrm>
              <a:off x="4508367" y="4097002"/>
              <a:ext cx="165453" cy="372929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4508367" y="4097002"/>
                <a:ext cx="165453" cy="372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219" name="墨迹 218"/>
              <p14:cNvContentPartPr/>
              <p14:nvPr/>
            </p14:nvContentPartPr>
            <p14:xfrm>
              <a:off x="4938271" y="4078971"/>
              <a:ext cx="152841" cy="33433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4938271" y="4078971"/>
                <a:ext cx="152841" cy="334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220" name="墨迹 219"/>
              <p14:cNvContentPartPr/>
              <p14:nvPr/>
            </p14:nvContentPartPr>
            <p14:xfrm>
              <a:off x="4688460" y="4437576"/>
              <a:ext cx="236317" cy="808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4688460" y="4437576"/>
                <a:ext cx="236317" cy="8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221" name="墨迹 220"/>
              <p14:cNvContentPartPr/>
              <p14:nvPr/>
            </p14:nvContentPartPr>
            <p14:xfrm>
              <a:off x="4754738" y="4248162"/>
              <a:ext cx="124134" cy="114592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4754738" y="4248162"/>
                <a:ext cx="124134" cy="114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222" name="墨迹 221"/>
              <p14:cNvContentPartPr/>
              <p14:nvPr/>
            </p14:nvContentPartPr>
            <p14:xfrm>
              <a:off x="5100813" y="4278496"/>
              <a:ext cx="155884" cy="269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5100813" y="4278496"/>
                <a:ext cx="155884" cy="2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223" name="墨迹 222"/>
              <p14:cNvContentPartPr/>
              <p14:nvPr/>
            </p14:nvContentPartPr>
            <p14:xfrm>
              <a:off x="5310672" y="4220525"/>
              <a:ext cx="223970" cy="144251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5310672" y="4220525"/>
                <a:ext cx="223970" cy="144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224" name="墨迹 223"/>
              <p14:cNvContentPartPr/>
              <p14:nvPr/>
            </p14:nvContentPartPr>
            <p14:xfrm>
              <a:off x="5564319" y="4145535"/>
              <a:ext cx="10804" cy="370233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5564319" y="4145535"/>
                <a:ext cx="10804" cy="370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225" name="墨迹 224"/>
              <p14:cNvContentPartPr/>
              <p14:nvPr/>
            </p14:nvContentPartPr>
            <p14:xfrm>
              <a:off x="4009980" y="4266362"/>
              <a:ext cx="302243" cy="173910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4009980" y="4266362"/>
                <a:ext cx="302243" cy="173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226" name="墨迹 225"/>
              <p14:cNvContentPartPr/>
              <p14:nvPr/>
            </p14:nvContentPartPr>
            <p14:xfrm>
              <a:off x="4328406" y="4238052"/>
              <a:ext cx="5380" cy="261539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4328406" y="4238052"/>
                <a:ext cx="5380" cy="26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227" name="墨迹 226"/>
              <p14:cNvContentPartPr/>
              <p14:nvPr/>
            </p14:nvContentPartPr>
            <p14:xfrm>
              <a:off x="3722246" y="4375561"/>
              <a:ext cx="209462" cy="5393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3722246" y="4375561"/>
                <a:ext cx="209462" cy="5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228" name="墨迹 227"/>
              <p14:cNvContentPartPr/>
              <p14:nvPr/>
            </p14:nvContentPartPr>
            <p14:xfrm>
              <a:off x="3535053" y="4310851"/>
              <a:ext cx="172685" cy="177955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3535053" y="4310851"/>
                <a:ext cx="172685" cy="177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229" name="墨迹 228"/>
              <p14:cNvContentPartPr/>
              <p14:nvPr/>
            </p14:nvContentPartPr>
            <p14:xfrm>
              <a:off x="3292166" y="4321636"/>
              <a:ext cx="132247" cy="201210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3292166" y="4321636"/>
                <a:ext cx="132247" cy="201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30" name="墨迹 229"/>
              <p14:cNvContentPartPr/>
              <p14:nvPr/>
            </p14:nvContentPartPr>
            <p14:xfrm>
              <a:off x="3378464" y="4296695"/>
              <a:ext cx="43215" cy="423991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3378464" y="4296695"/>
                <a:ext cx="43215" cy="42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231" name="墨迹 230"/>
              <p14:cNvContentPartPr/>
              <p14:nvPr/>
            </p14:nvContentPartPr>
            <p14:xfrm>
              <a:off x="3410920" y="4463865"/>
              <a:ext cx="84137" cy="289176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3410920" y="4463865"/>
                <a:ext cx="84137" cy="289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32" name="墨迹 231"/>
              <p14:cNvContentPartPr/>
              <p14:nvPr/>
            </p14:nvContentPartPr>
            <p14:xfrm>
              <a:off x="4128646" y="4472628"/>
              <a:ext cx="16272" cy="231880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4128646" y="4472628"/>
                <a:ext cx="16272" cy="231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233" name="墨迹 232"/>
              <p14:cNvContentPartPr/>
              <p14:nvPr/>
            </p14:nvContentPartPr>
            <p14:xfrm>
              <a:off x="4080139" y="4756411"/>
              <a:ext cx="248267" cy="158407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4080139" y="4756411"/>
                <a:ext cx="248267" cy="158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34" name="墨迹 233"/>
              <p14:cNvContentPartPr/>
              <p14:nvPr/>
            </p14:nvContentPartPr>
            <p14:xfrm>
              <a:off x="4336476" y="4697093"/>
              <a:ext cx="13538" cy="298613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4336476" y="4697093"/>
                <a:ext cx="13538" cy="298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35" name="墨迹 234"/>
              <p14:cNvContentPartPr/>
              <p14:nvPr/>
            </p14:nvContentPartPr>
            <p14:xfrm>
              <a:off x="4380970" y="4823144"/>
              <a:ext cx="147108" cy="107851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4380970" y="4823144"/>
                <a:ext cx="147108" cy="107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236" name="墨迹 235"/>
              <p14:cNvContentPartPr/>
              <p14:nvPr/>
            </p14:nvContentPartPr>
            <p14:xfrm>
              <a:off x="4560446" y="4762309"/>
              <a:ext cx="188913" cy="228005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4560446" y="4762309"/>
                <a:ext cx="188913" cy="2280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237" name="墨迹 236"/>
              <p14:cNvContentPartPr/>
              <p14:nvPr/>
            </p14:nvContentPartPr>
            <p14:xfrm>
              <a:off x="4406326" y="4339162"/>
              <a:ext cx="175728" cy="17525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4406326" y="4339162"/>
                <a:ext cx="175728" cy="17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238" name="墨迹 237"/>
              <p14:cNvContentPartPr/>
              <p14:nvPr/>
            </p14:nvContentPartPr>
            <p14:xfrm>
              <a:off x="6249722" y="3418382"/>
              <a:ext cx="5424" cy="18873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6249722" y="3418382"/>
                <a:ext cx="5424" cy="1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239" name="墨迹 238"/>
              <p14:cNvContentPartPr/>
              <p14:nvPr/>
            </p14:nvContentPartPr>
            <p14:xfrm>
              <a:off x="3672019" y="3891242"/>
              <a:ext cx="205714" cy="354224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3672019" y="3891242"/>
                <a:ext cx="205714" cy="354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40" name="墨迹 239"/>
              <p14:cNvContentPartPr/>
              <p14:nvPr/>
            </p14:nvContentPartPr>
            <p14:xfrm>
              <a:off x="3628804" y="4049985"/>
              <a:ext cx="227365" cy="229690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3628804" y="4049985"/>
                <a:ext cx="227365" cy="229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241" name="墨迹 240"/>
              <p14:cNvContentPartPr/>
              <p14:nvPr/>
            </p14:nvContentPartPr>
            <p14:xfrm>
              <a:off x="1667668" y="3275478"/>
              <a:ext cx="360" cy="137511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1667668" y="3275478"/>
                <a:ext cx="360" cy="137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42" name="墨迹 241"/>
              <p14:cNvContentPartPr/>
              <p14:nvPr/>
            </p14:nvContentPartPr>
            <p14:xfrm>
              <a:off x="1517870" y="3205375"/>
              <a:ext cx="245092" cy="257495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1517870" y="3205375"/>
                <a:ext cx="245092" cy="257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243" name="墨迹 242"/>
              <p14:cNvContentPartPr/>
              <p14:nvPr/>
            </p14:nvContentPartPr>
            <p14:xfrm>
              <a:off x="3977569" y="3625995"/>
              <a:ext cx="118753" cy="100605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3977569" y="3625995"/>
                <a:ext cx="118753" cy="10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244" name="墨迹 243"/>
              <p14:cNvContentPartPr/>
              <p14:nvPr/>
            </p14:nvContentPartPr>
            <p14:xfrm>
              <a:off x="3902030" y="3501966"/>
              <a:ext cx="321116" cy="289345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3902030" y="3501966"/>
                <a:ext cx="321116" cy="289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245" name="墨迹 244"/>
              <p14:cNvContentPartPr/>
              <p14:nvPr/>
            </p14:nvContentPartPr>
            <p14:xfrm>
              <a:off x="2400300" y="5594281"/>
              <a:ext cx="282001" cy="16178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2400300" y="5594281"/>
                <a:ext cx="282001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46" name="墨迹 245"/>
              <p14:cNvContentPartPr/>
              <p14:nvPr/>
            </p14:nvContentPartPr>
            <p14:xfrm>
              <a:off x="2232333" y="5615851"/>
              <a:ext cx="212505" cy="38556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2232333" y="5615851"/>
                <a:ext cx="212505" cy="38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247" name="墨迹 246"/>
              <p14:cNvContentPartPr/>
              <p14:nvPr/>
            </p14:nvContentPartPr>
            <p14:xfrm>
              <a:off x="2709289" y="5588889"/>
              <a:ext cx="161925" cy="372087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2709289" y="5588889"/>
                <a:ext cx="161925" cy="372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8" name="墨迹 247"/>
              <p14:cNvContentPartPr/>
              <p14:nvPr/>
            </p14:nvContentPartPr>
            <p14:xfrm>
              <a:off x="2450923" y="5960976"/>
              <a:ext cx="277239" cy="26962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2450923" y="5960976"/>
                <a:ext cx="277239" cy="26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49" name="墨迹 248"/>
              <p14:cNvContentPartPr/>
              <p14:nvPr/>
            </p14:nvContentPartPr>
            <p14:xfrm>
              <a:off x="2525800" y="5790267"/>
              <a:ext cx="144330" cy="99258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2525800" y="5790267"/>
                <a:ext cx="144330" cy="99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50" name="墨迹 249"/>
              <p14:cNvContentPartPr/>
              <p14:nvPr/>
            </p14:nvContentPartPr>
            <p14:xfrm>
              <a:off x="2891278" y="5783021"/>
              <a:ext cx="203906" cy="16178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2891278" y="5783021"/>
                <a:ext cx="203906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51" name="墨迹 250"/>
              <p14:cNvContentPartPr/>
              <p14:nvPr/>
            </p14:nvContentPartPr>
            <p14:xfrm>
              <a:off x="3146469" y="5698088"/>
              <a:ext cx="291438" cy="155036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3146469" y="5698088"/>
                <a:ext cx="291438" cy="155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52" name="墨迹 251"/>
              <p14:cNvContentPartPr/>
              <p14:nvPr/>
            </p14:nvContentPartPr>
            <p14:xfrm>
              <a:off x="3459426" y="5641129"/>
              <a:ext cx="10849" cy="400735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3459426" y="5641129"/>
                <a:ext cx="10849" cy="40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53" name="墨迹 252"/>
              <p14:cNvContentPartPr/>
              <p14:nvPr/>
            </p14:nvContentPartPr>
            <p14:xfrm>
              <a:off x="2071422" y="5826161"/>
              <a:ext cx="203421" cy="13481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2071422" y="5826161"/>
                <a:ext cx="203421" cy="13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54" name="墨迹 253"/>
              <p14:cNvContentPartPr/>
              <p14:nvPr/>
            </p14:nvContentPartPr>
            <p14:xfrm>
              <a:off x="1784746" y="5772236"/>
              <a:ext cx="133879" cy="118637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1784746" y="5772236"/>
                <a:ext cx="133879" cy="118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55" name="墨迹 254"/>
              <p14:cNvContentPartPr/>
              <p14:nvPr/>
            </p14:nvContentPartPr>
            <p14:xfrm>
              <a:off x="1541506" y="5820769"/>
              <a:ext cx="204435" cy="10785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1541506" y="5820769"/>
                <a:ext cx="204435" cy="1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56" name="墨迹 255"/>
              <p14:cNvContentPartPr/>
              <p14:nvPr/>
            </p14:nvContentPartPr>
            <p14:xfrm>
              <a:off x="1323622" y="5762799"/>
              <a:ext cx="160558" cy="12621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1323622" y="5762799"/>
                <a:ext cx="160558" cy="126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57" name="墨迹 256"/>
              <p14:cNvContentPartPr/>
              <p14:nvPr/>
            </p14:nvContentPartPr>
            <p14:xfrm>
              <a:off x="1047176" y="5804591"/>
              <a:ext cx="215724" cy="37748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1047176" y="5804591"/>
                <a:ext cx="215724" cy="37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58" name="墨迹 257"/>
              <p14:cNvContentPartPr/>
              <p14:nvPr/>
            </p14:nvContentPartPr>
            <p14:xfrm>
              <a:off x="804156" y="5734488"/>
              <a:ext cx="259072" cy="197502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804156" y="5734488"/>
                <a:ext cx="259072" cy="197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59" name="墨迹 258"/>
              <p14:cNvContentPartPr/>
              <p14:nvPr/>
            </p14:nvContentPartPr>
            <p14:xfrm>
              <a:off x="890499" y="5993668"/>
              <a:ext cx="10804" cy="153351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890499" y="5993668"/>
                <a:ext cx="10804" cy="153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60" name="墨迹 259"/>
              <p14:cNvContentPartPr/>
              <p14:nvPr/>
            </p14:nvContentPartPr>
            <p14:xfrm>
              <a:off x="798777" y="6239704"/>
              <a:ext cx="196982" cy="309061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798777" y="6239704"/>
                <a:ext cx="196982" cy="309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61" name="墨迹 260"/>
              <p14:cNvContentPartPr/>
              <p14:nvPr/>
            </p14:nvContentPartPr>
            <p14:xfrm>
              <a:off x="4344590" y="4982225"/>
              <a:ext cx="116020" cy="299288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4344590" y="4982225"/>
                <a:ext cx="116020" cy="299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62" name="墨迹 261"/>
              <p14:cNvContentPartPr/>
              <p14:nvPr/>
            </p14:nvContentPartPr>
            <p14:xfrm>
              <a:off x="4293305" y="4999414"/>
              <a:ext cx="51285" cy="87966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4293305" y="4999414"/>
                <a:ext cx="51285" cy="87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63" name="墨迹 262"/>
              <p14:cNvContentPartPr/>
              <p14:nvPr/>
            </p14:nvContentPartPr>
            <p14:xfrm>
              <a:off x="4254720" y="4972114"/>
              <a:ext cx="113462" cy="206603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4254720" y="4972114"/>
                <a:ext cx="113462" cy="206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64" name="墨迹 263"/>
              <p14:cNvContentPartPr/>
              <p14:nvPr/>
            </p14:nvContentPartPr>
            <p14:xfrm>
              <a:off x="4322982" y="4981720"/>
              <a:ext cx="105260" cy="54431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4322982" y="4981720"/>
                <a:ext cx="105260" cy="54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65" name="墨迹 264"/>
              <p14:cNvContentPartPr/>
              <p14:nvPr/>
            </p14:nvContentPartPr>
            <p14:xfrm>
              <a:off x="4338549" y="4979529"/>
              <a:ext cx="138245" cy="426012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4338549" y="4979529"/>
                <a:ext cx="138245" cy="4260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66" name="墨迹 265"/>
              <p14:cNvContentPartPr/>
              <p14:nvPr/>
            </p14:nvContentPartPr>
            <p14:xfrm>
              <a:off x="4663016" y="5189839"/>
              <a:ext cx="95780" cy="167169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4663016" y="5189839"/>
                <a:ext cx="95780" cy="167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67" name="墨迹 266"/>
              <p14:cNvContentPartPr/>
              <p14:nvPr/>
            </p14:nvContentPartPr>
            <p14:xfrm>
              <a:off x="4555066" y="5065810"/>
              <a:ext cx="347398" cy="364335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4555066" y="5065810"/>
                <a:ext cx="347398" cy="364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68" name="墨迹 267"/>
              <p14:cNvContentPartPr/>
              <p14:nvPr/>
            </p14:nvContentPartPr>
            <p14:xfrm>
              <a:off x="979575" y="5389364"/>
              <a:ext cx="105216" cy="258843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979575" y="5389364"/>
                <a:ext cx="105216" cy="258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69" name="墨迹 268"/>
              <p14:cNvContentPartPr/>
              <p14:nvPr/>
            </p14:nvContentPartPr>
            <p14:xfrm>
              <a:off x="914796" y="5528053"/>
              <a:ext cx="169995" cy="161272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914796" y="5528053"/>
                <a:ext cx="169995" cy="1612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70" name="墨迹 269"/>
              <p14:cNvContentPartPr/>
              <p14:nvPr/>
            </p14:nvContentPartPr>
            <p14:xfrm>
              <a:off x="1173515" y="5173661"/>
              <a:ext cx="113682" cy="100605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1173515" y="5173661"/>
                <a:ext cx="113682" cy="1006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71" name="墨迹 270"/>
              <p14:cNvContentPartPr/>
              <p14:nvPr/>
            </p14:nvContentPartPr>
            <p14:xfrm>
              <a:off x="1235912" y="5195231"/>
              <a:ext cx="48596" cy="118637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1235912" y="5195231"/>
                <a:ext cx="48596" cy="118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72" name="墨迹 271"/>
              <p14:cNvContentPartPr/>
              <p14:nvPr/>
            </p14:nvContentPartPr>
            <p14:xfrm>
              <a:off x="1111779" y="5089739"/>
              <a:ext cx="242887" cy="224129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1111779" y="5089739"/>
                <a:ext cx="242887" cy="22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73" name="墨迹 272"/>
              <p14:cNvContentPartPr/>
              <p14:nvPr/>
            </p14:nvContentPartPr>
            <p14:xfrm>
              <a:off x="1486870" y="5464860"/>
              <a:ext cx="121443" cy="221095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1486870" y="5464860"/>
                <a:ext cx="121443" cy="22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74" name="墨迹 273"/>
              <p14:cNvContentPartPr/>
              <p14:nvPr/>
            </p14:nvContentPartPr>
            <p14:xfrm>
              <a:off x="1441009" y="5563780"/>
              <a:ext cx="134937" cy="150655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1441009" y="5563780"/>
                <a:ext cx="134937" cy="150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75" name="墨迹 274"/>
              <p14:cNvContentPartPr/>
              <p14:nvPr/>
            </p14:nvContentPartPr>
            <p14:xfrm>
              <a:off x="1613693" y="5191692"/>
              <a:ext cx="72849" cy="163968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1613693" y="5191692"/>
                <a:ext cx="72849" cy="163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76" name="墨迹 275"/>
              <p14:cNvContentPartPr/>
              <p14:nvPr/>
            </p14:nvContentPartPr>
            <p14:xfrm>
              <a:off x="1662288" y="5195231"/>
              <a:ext cx="91723" cy="21571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1662288" y="5195231"/>
                <a:ext cx="91723" cy="21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77" name="墨迹 276"/>
              <p14:cNvContentPartPr/>
              <p14:nvPr/>
            </p14:nvContentPartPr>
            <p14:xfrm>
              <a:off x="1502392" y="5092772"/>
              <a:ext cx="325217" cy="289851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1502392" y="5092772"/>
                <a:ext cx="325217" cy="289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78" name="墨迹 277"/>
              <p14:cNvContentPartPr/>
              <p14:nvPr/>
            </p14:nvContentPartPr>
            <p14:xfrm>
              <a:off x="1961797" y="5497215"/>
              <a:ext cx="121443" cy="150992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1961797" y="5497215"/>
                <a:ext cx="121443" cy="150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79" name="墨迹 278"/>
              <p14:cNvContentPartPr/>
              <p14:nvPr/>
            </p14:nvContentPartPr>
            <p14:xfrm>
              <a:off x="1874969" y="5549624"/>
              <a:ext cx="197468" cy="187897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1874969" y="5549624"/>
                <a:ext cx="197468" cy="187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80" name="墨迹 279"/>
              <p14:cNvContentPartPr/>
              <p14:nvPr/>
            </p14:nvContentPartPr>
            <p14:xfrm>
              <a:off x="2069747" y="5141306"/>
              <a:ext cx="97631" cy="167169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2069747" y="5141306"/>
                <a:ext cx="97631" cy="167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81" name="墨迹 280"/>
              <p14:cNvContentPartPr/>
              <p14:nvPr/>
            </p14:nvContentPartPr>
            <p14:xfrm>
              <a:off x="1944246" y="5035814"/>
              <a:ext cx="358422" cy="344449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1944246" y="5035814"/>
                <a:ext cx="358422" cy="344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82" name="墨迹 281"/>
              <p14:cNvContentPartPr/>
              <p14:nvPr/>
            </p14:nvContentPartPr>
            <p14:xfrm>
              <a:off x="5251273" y="5874695"/>
              <a:ext cx="250296" cy="16178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5251273" y="5874695"/>
                <a:ext cx="250296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83" name="墨迹 282"/>
              <p14:cNvContentPartPr/>
              <p14:nvPr/>
            </p14:nvContentPartPr>
            <p14:xfrm>
              <a:off x="5124450" y="5885480"/>
              <a:ext cx="175418" cy="272324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5124450" y="5885480"/>
                <a:ext cx="175418" cy="272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84" name="墨迹 283"/>
              <p14:cNvContentPartPr/>
              <p14:nvPr/>
            </p14:nvContentPartPr>
            <p14:xfrm>
              <a:off x="5494161" y="5869302"/>
              <a:ext cx="106010" cy="277717"/>
            </p14:xfrm>
          </p:contentPart>
        </mc:Choice>
        <mc:Fallback xmlns="">
          <p:pic>
            <p:nvPicPr>
              <p:cNvPr id="284" name="墨迹 283"/>
            </p:nvPicPr>
            <p:blipFill>
              <a:blip/>
            </p:blipFill>
            <p:spPr>
              <a:xfrm>
                <a:off x="5494161" y="5869302"/>
                <a:ext cx="106010" cy="277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85" name="墨迹 284"/>
              <p14:cNvContentPartPr/>
              <p14:nvPr/>
            </p14:nvContentPartPr>
            <p14:xfrm>
              <a:off x="5282671" y="6149715"/>
              <a:ext cx="195306" cy="5393"/>
            </p14:xfrm>
          </p:contentPart>
        </mc:Choice>
        <mc:Fallback xmlns="">
          <p:pic>
            <p:nvPicPr>
              <p:cNvPr id="285" name="墨迹 284"/>
            </p:nvPicPr>
            <p:blipFill>
              <a:blip/>
            </p:blipFill>
            <p:spPr>
              <a:xfrm>
                <a:off x="5282671" y="6149715"/>
                <a:ext cx="195306" cy="5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86" name="墨迹 285"/>
              <p14:cNvContentPartPr/>
              <p14:nvPr/>
            </p14:nvContentPartPr>
            <p14:xfrm>
              <a:off x="5311995" y="5973614"/>
              <a:ext cx="137098" cy="122176"/>
            </p14:xfrm>
          </p:contentPart>
        </mc:Choice>
        <mc:Fallback xmlns="">
          <p:pic>
            <p:nvPicPr>
              <p:cNvPr id="286" name="墨迹 285"/>
            </p:nvPicPr>
            <p:blipFill>
              <a:blip/>
            </p:blipFill>
            <p:spPr>
              <a:xfrm>
                <a:off x="5311995" y="5973614"/>
                <a:ext cx="137098" cy="122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87" name="墨迹 286"/>
              <p14:cNvContentPartPr/>
              <p14:nvPr/>
            </p14:nvContentPartPr>
            <p14:xfrm>
              <a:off x="5607490" y="5982545"/>
              <a:ext cx="180799" cy="18875"/>
            </p14:xfrm>
          </p:contentPart>
        </mc:Choice>
        <mc:Fallback xmlns="">
          <p:pic>
            <p:nvPicPr>
              <p:cNvPr id="287" name="墨迹 286"/>
            </p:nvPicPr>
            <p:blipFill>
              <a:blip/>
            </p:blipFill>
            <p:spPr>
              <a:xfrm>
                <a:off x="5607490" y="5982545"/>
                <a:ext cx="180799" cy="18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88" name="墨迹 287"/>
              <p14:cNvContentPartPr/>
              <p14:nvPr/>
            </p14:nvContentPartPr>
            <p14:xfrm>
              <a:off x="5823346" y="5952887"/>
              <a:ext cx="95823" cy="109200"/>
            </p14:xfrm>
          </p:contentPart>
        </mc:Choice>
        <mc:Fallback xmlns="">
          <p:pic>
            <p:nvPicPr>
              <p:cNvPr id="288" name="墨迹 287"/>
            </p:nvPicPr>
            <p:blipFill>
              <a:blip/>
            </p:blipFill>
            <p:spPr>
              <a:xfrm>
                <a:off x="5823346" y="5952887"/>
                <a:ext cx="95823" cy="109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89" name="墨迹 288"/>
              <p14:cNvContentPartPr/>
              <p14:nvPr/>
            </p14:nvContentPartPr>
            <p14:xfrm>
              <a:off x="5958284" y="5907050"/>
              <a:ext cx="97146" cy="174078"/>
            </p14:xfrm>
          </p:contentPart>
        </mc:Choice>
        <mc:Fallback xmlns="">
          <p:pic>
            <p:nvPicPr>
              <p:cNvPr id="289" name="墨迹 288"/>
            </p:nvPicPr>
            <p:blipFill>
              <a:blip/>
            </p:blipFill>
            <p:spPr>
              <a:xfrm>
                <a:off x="5958284" y="5907050"/>
                <a:ext cx="97146" cy="174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90" name="墨迹 289"/>
              <p14:cNvContentPartPr/>
              <p14:nvPr/>
            </p14:nvContentPartPr>
            <p14:xfrm>
              <a:off x="6074347" y="5854978"/>
              <a:ext cx="24254" cy="310915"/>
            </p14:xfrm>
          </p:contentPart>
        </mc:Choice>
        <mc:Fallback xmlns="">
          <p:pic>
            <p:nvPicPr>
              <p:cNvPr id="290" name="墨迹 289"/>
            </p:nvPicPr>
            <p:blipFill>
              <a:blip/>
            </p:blipFill>
            <p:spPr>
              <a:xfrm>
                <a:off x="6074347" y="5854978"/>
                <a:ext cx="24254" cy="310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91" name="墨迹 290"/>
              <p14:cNvContentPartPr/>
              <p14:nvPr/>
            </p14:nvContentPartPr>
            <p14:xfrm>
              <a:off x="4980781" y="6085004"/>
              <a:ext cx="164570" cy="10785"/>
            </p14:xfrm>
          </p:contentPart>
        </mc:Choice>
        <mc:Fallback xmlns="">
          <p:pic>
            <p:nvPicPr>
              <p:cNvPr id="291" name="墨迹 290"/>
            </p:nvPicPr>
            <p:blipFill>
              <a:blip/>
            </p:blipFill>
            <p:spPr>
              <a:xfrm>
                <a:off x="4980781" y="6085004"/>
                <a:ext cx="164570" cy="10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92" name="墨迹 291"/>
              <p14:cNvContentPartPr/>
              <p14:nvPr/>
            </p14:nvContentPartPr>
            <p14:xfrm>
              <a:off x="4792530" y="6020294"/>
              <a:ext cx="186222" cy="156384"/>
            </p14:xfrm>
          </p:contentPart>
        </mc:Choice>
        <mc:Fallback xmlns="">
          <p:pic>
            <p:nvPicPr>
              <p:cNvPr id="292" name="墨迹 291"/>
            </p:nvPicPr>
            <p:blipFill>
              <a:blip/>
            </p:blipFill>
            <p:spPr>
              <a:xfrm>
                <a:off x="4792530" y="6020294"/>
                <a:ext cx="186222" cy="156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93" name="墨迹 292"/>
              <p14:cNvContentPartPr/>
              <p14:nvPr/>
            </p14:nvContentPartPr>
            <p14:xfrm>
              <a:off x="4542543" y="6085004"/>
              <a:ext cx="163645" cy="16178"/>
            </p14:xfrm>
          </p:contentPart>
        </mc:Choice>
        <mc:Fallback xmlns="">
          <p:pic>
            <p:nvPicPr>
              <p:cNvPr id="293" name="墨迹 292"/>
            </p:nvPicPr>
            <p:blipFill>
              <a:blip/>
            </p:blipFill>
            <p:spPr>
              <a:xfrm>
                <a:off x="4542543" y="6085004"/>
                <a:ext cx="163645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94" name="墨迹 293"/>
              <p14:cNvContentPartPr/>
              <p14:nvPr/>
            </p14:nvContentPartPr>
            <p14:xfrm>
              <a:off x="4382381" y="6025686"/>
              <a:ext cx="167305" cy="145599"/>
            </p14:xfrm>
          </p:contentPart>
        </mc:Choice>
        <mc:Fallback xmlns="">
          <p:pic>
            <p:nvPicPr>
              <p:cNvPr id="294" name="墨迹 293"/>
            </p:nvPicPr>
            <p:blipFill>
              <a:blip/>
            </p:blipFill>
            <p:spPr>
              <a:xfrm>
                <a:off x="4382381" y="6025686"/>
                <a:ext cx="167305" cy="145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95" name="墨迹 294"/>
              <p14:cNvContentPartPr/>
              <p14:nvPr/>
            </p14:nvContentPartPr>
            <p14:xfrm>
              <a:off x="4218781" y="6119214"/>
              <a:ext cx="167128" cy="14324"/>
            </p14:xfrm>
          </p:contentPart>
        </mc:Choice>
        <mc:Fallback xmlns="">
          <p:pic>
            <p:nvPicPr>
              <p:cNvPr id="295" name="墨迹 294"/>
            </p:nvPicPr>
            <p:blipFill>
              <a:blip/>
            </p:blipFill>
            <p:spPr>
              <a:xfrm>
                <a:off x="4218781" y="6119214"/>
                <a:ext cx="167128" cy="14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96" name="墨迹 295"/>
              <p14:cNvContentPartPr/>
              <p14:nvPr/>
            </p14:nvContentPartPr>
            <p14:xfrm>
              <a:off x="3912834" y="6053997"/>
              <a:ext cx="205096" cy="191436"/>
            </p14:xfrm>
          </p:contentPart>
        </mc:Choice>
        <mc:Fallback xmlns="">
          <p:pic>
            <p:nvPicPr>
              <p:cNvPr id="296" name="墨迹 295"/>
            </p:nvPicPr>
            <p:blipFill>
              <a:blip/>
            </p:blipFill>
            <p:spPr>
              <a:xfrm>
                <a:off x="3912834" y="6053997"/>
                <a:ext cx="205096" cy="191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97" name="墨迹 296"/>
              <p14:cNvContentPartPr/>
              <p14:nvPr/>
            </p14:nvContentPartPr>
            <p14:xfrm>
              <a:off x="4501091" y="6209033"/>
              <a:ext cx="8114" cy="156385"/>
            </p14:xfrm>
          </p:contentPart>
        </mc:Choice>
        <mc:Fallback xmlns="">
          <p:pic>
            <p:nvPicPr>
              <p:cNvPr id="297" name="墨迹 296"/>
            </p:nvPicPr>
            <p:blipFill>
              <a:blip/>
            </p:blipFill>
            <p:spPr>
              <a:xfrm>
                <a:off x="4501091" y="6209033"/>
                <a:ext cx="8114" cy="156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98" name="墨迹 297"/>
              <p14:cNvContentPartPr/>
              <p14:nvPr/>
            </p14:nvContentPartPr>
            <p14:xfrm>
              <a:off x="4409369" y="6421366"/>
              <a:ext cx="223970" cy="237947"/>
            </p14:xfrm>
          </p:contentPart>
        </mc:Choice>
        <mc:Fallback xmlns="">
          <p:pic>
            <p:nvPicPr>
              <p:cNvPr id="298" name="墨迹 297"/>
            </p:nvPicPr>
            <p:blipFill>
              <a:blip/>
            </p:blipFill>
            <p:spPr>
              <a:xfrm>
                <a:off x="4409369" y="6421366"/>
                <a:ext cx="223970" cy="237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99" name="墨迹 298"/>
              <p14:cNvContentPartPr/>
              <p14:nvPr/>
            </p14:nvContentPartPr>
            <p14:xfrm>
              <a:off x="7750086" y="6068827"/>
              <a:ext cx="2691" cy="13482"/>
            </p14:xfrm>
          </p:contentPart>
        </mc:Choice>
        <mc:Fallback xmlns="">
          <p:pic>
            <p:nvPicPr>
              <p:cNvPr id="299" name="墨迹 298"/>
            </p:nvPicPr>
            <p:blipFill>
              <a:blip/>
            </p:blipFill>
            <p:spPr>
              <a:xfrm>
                <a:off x="7750086" y="6068827"/>
                <a:ext cx="2691" cy="1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300" name="墨迹 299"/>
              <p14:cNvContentPartPr/>
              <p14:nvPr/>
            </p14:nvContentPartPr>
            <p14:xfrm>
              <a:off x="7760890" y="6052649"/>
              <a:ext cx="266479" cy="21570"/>
            </p14:xfrm>
          </p:contentPart>
        </mc:Choice>
        <mc:Fallback xmlns="">
          <p:pic>
            <p:nvPicPr>
              <p:cNvPr id="300" name="墨迹 299"/>
            </p:nvPicPr>
            <p:blipFill>
              <a:blip/>
            </p:blipFill>
            <p:spPr>
              <a:xfrm>
                <a:off x="7760890" y="6052649"/>
                <a:ext cx="266479" cy="21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301" name="墨迹 300"/>
              <p14:cNvContentPartPr/>
              <p14:nvPr/>
            </p14:nvContentPartPr>
            <p14:xfrm>
              <a:off x="7634066" y="6077926"/>
              <a:ext cx="145697" cy="220085"/>
            </p14:xfrm>
          </p:contentPart>
        </mc:Choice>
        <mc:Fallback xmlns="">
          <p:pic>
            <p:nvPicPr>
              <p:cNvPr id="301" name="墨迹 300"/>
            </p:nvPicPr>
            <p:blipFill>
              <a:blip/>
            </p:blipFill>
            <p:spPr>
              <a:xfrm>
                <a:off x="7634066" y="6077926"/>
                <a:ext cx="145697" cy="220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302" name="墨迹 301"/>
              <p14:cNvContentPartPr/>
              <p14:nvPr/>
            </p14:nvContentPartPr>
            <p14:xfrm>
              <a:off x="7955183" y="6079612"/>
              <a:ext cx="145697" cy="229184"/>
            </p14:xfrm>
          </p:contentPart>
        </mc:Choice>
        <mc:Fallback xmlns="">
          <p:pic>
            <p:nvPicPr>
              <p:cNvPr id="302" name="墨迹 301"/>
            </p:nvPicPr>
            <p:blipFill>
              <a:blip/>
            </p:blipFill>
            <p:spPr>
              <a:xfrm>
                <a:off x="7955183" y="6079612"/>
                <a:ext cx="145697" cy="229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303" name="墨迹 302"/>
              <p14:cNvContentPartPr/>
              <p14:nvPr/>
            </p14:nvContentPartPr>
            <p14:xfrm>
              <a:off x="7741487" y="6279137"/>
              <a:ext cx="208316" cy="26963"/>
            </p14:xfrm>
          </p:contentPart>
        </mc:Choice>
        <mc:Fallback xmlns="">
          <p:pic>
            <p:nvPicPr>
              <p:cNvPr id="303" name="墨迹 302"/>
            </p:nvPicPr>
            <p:blipFill>
              <a:blip/>
            </p:blipFill>
            <p:spPr>
              <a:xfrm>
                <a:off x="7741487" y="6279137"/>
                <a:ext cx="208316" cy="2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304" name="墨迹 303"/>
              <p14:cNvContentPartPr/>
              <p14:nvPr/>
            </p14:nvContentPartPr>
            <p14:xfrm>
              <a:off x="7836428" y="6128145"/>
              <a:ext cx="124134" cy="95044"/>
            </p14:xfrm>
          </p:contentPart>
        </mc:Choice>
        <mc:Fallback xmlns="">
          <p:pic>
            <p:nvPicPr>
              <p:cNvPr id="304" name="墨迹 303"/>
            </p:nvPicPr>
            <p:blipFill>
              <a:blip/>
            </p:blipFill>
            <p:spPr>
              <a:xfrm>
                <a:off x="7836428" y="6128145"/>
                <a:ext cx="124134" cy="95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305" name="墨迹 304"/>
              <p14:cNvContentPartPr/>
              <p14:nvPr/>
            </p14:nvContentPartPr>
            <p14:xfrm>
              <a:off x="8110008" y="6160500"/>
              <a:ext cx="201392" cy="5393"/>
            </p14:xfrm>
          </p:contentPart>
        </mc:Choice>
        <mc:Fallback xmlns="">
          <p:pic>
            <p:nvPicPr>
              <p:cNvPr id="305" name="墨迹 304"/>
            </p:nvPicPr>
            <p:blipFill>
              <a:blip/>
            </p:blipFill>
            <p:spPr>
              <a:xfrm>
                <a:off x="8110008" y="6160500"/>
                <a:ext cx="201392" cy="5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306" name="墨迹 305"/>
              <p14:cNvContentPartPr/>
              <p14:nvPr/>
            </p14:nvContentPartPr>
            <p14:xfrm>
              <a:off x="8356776" y="6092250"/>
              <a:ext cx="254132" cy="114761"/>
            </p14:xfrm>
          </p:contentPart>
        </mc:Choice>
        <mc:Fallback xmlns="">
          <p:pic>
            <p:nvPicPr>
              <p:cNvPr id="306" name="墨迹 305"/>
            </p:nvPicPr>
            <p:blipFill>
              <a:blip/>
            </p:blipFill>
            <p:spPr>
              <a:xfrm>
                <a:off x="8356776" y="6092250"/>
                <a:ext cx="254132" cy="114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307" name="墨迹 306"/>
              <p14:cNvContentPartPr/>
              <p14:nvPr/>
            </p14:nvContentPartPr>
            <p14:xfrm>
              <a:off x="8627092" y="6090565"/>
              <a:ext cx="13494" cy="237105"/>
            </p14:xfrm>
          </p:contentPart>
        </mc:Choice>
        <mc:Fallback xmlns="">
          <p:pic>
            <p:nvPicPr>
              <p:cNvPr id="307" name="墨迹 306"/>
            </p:nvPicPr>
            <p:blipFill>
              <a:blip/>
            </p:blipFill>
            <p:spPr>
              <a:xfrm>
                <a:off x="8627092" y="6090565"/>
                <a:ext cx="13494" cy="237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308" name="墨迹 307"/>
              <p14:cNvContentPartPr/>
              <p14:nvPr/>
            </p14:nvContentPartPr>
            <p14:xfrm>
              <a:off x="7461999" y="6155108"/>
              <a:ext cx="169378" cy="26963"/>
            </p14:xfrm>
          </p:contentPart>
        </mc:Choice>
        <mc:Fallback xmlns="">
          <p:pic>
            <p:nvPicPr>
              <p:cNvPr id="308" name="墨迹 307"/>
            </p:nvPicPr>
            <p:blipFill>
              <a:blip/>
            </p:blipFill>
            <p:spPr>
              <a:xfrm>
                <a:off x="7461999" y="6155108"/>
                <a:ext cx="169378" cy="2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309" name="墨迹 308"/>
              <p14:cNvContentPartPr/>
              <p14:nvPr/>
            </p14:nvContentPartPr>
            <p14:xfrm>
              <a:off x="7269780" y="6114158"/>
              <a:ext cx="148387" cy="94875"/>
            </p14:xfrm>
          </p:contentPart>
        </mc:Choice>
        <mc:Fallback xmlns="">
          <p:pic>
            <p:nvPicPr>
              <p:cNvPr id="309" name="墨迹 308"/>
            </p:nvPicPr>
            <p:blipFill>
              <a:blip/>
            </p:blipFill>
            <p:spPr>
              <a:xfrm>
                <a:off x="7269780" y="6114158"/>
                <a:ext cx="148387" cy="94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310" name="墨迹 309"/>
              <p14:cNvContentPartPr/>
              <p14:nvPr/>
            </p14:nvContentPartPr>
            <p14:xfrm>
              <a:off x="7004667" y="6133538"/>
              <a:ext cx="157163" cy="16178"/>
            </p14:xfrm>
          </p:contentPart>
        </mc:Choice>
        <mc:Fallback xmlns="">
          <p:pic>
            <p:nvPicPr>
              <p:cNvPr id="310" name="墨迹 309"/>
            </p:nvPicPr>
            <p:blipFill>
              <a:blip/>
            </p:blipFill>
            <p:spPr>
              <a:xfrm>
                <a:off x="7004667" y="6133538"/>
                <a:ext cx="157163" cy="16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311" name="墨迹 310"/>
              <p14:cNvContentPartPr/>
              <p14:nvPr/>
            </p14:nvContentPartPr>
            <p14:xfrm>
              <a:off x="6848783" y="6093767"/>
              <a:ext cx="116064" cy="104482"/>
            </p14:xfrm>
          </p:contentPart>
        </mc:Choice>
        <mc:Fallback xmlns="">
          <p:pic>
            <p:nvPicPr>
              <p:cNvPr id="311" name="墨迹 310"/>
            </p:nvPicPr>
            <p:blipFill>
              <a:blip/>
            </p:blipFill>
            <p:spPr>
              <a:xfrm>
                <a:off x="6848783" y="6093767"/>
                <a:ext cx="116064" cy="104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312" name="墨迹 311"/>
              <p14:cNvContentPartPr/>
              <p14:nvPr/>
            </p14:nvContentPartPr>
            <p14:xfrm>
              <a:off x="6627503" y="6140784"/>
              <a:ext cx="161925" cy="11628"/>
            </p14:xfrm>
          </p:contentPart>
        </mc:Choice>
        <mc:Fallback xmlns="">
          <p:pic>
            <p:nvPicPr>
              <p:cNvPr id="312" name="墨迹 311"/>
            </p:nvPicPr>
            <p:blipFill>
              <a:blip/>
            </p:blipFill>
            <p:spPr>
              <a:xfrm>
                <a:off x="6627503" y="6140784"/>
                <a:ext cx="161925" cy="1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313" name="墨迹 312"/>
              <p14:cNvContentPartPr/>
              <p14:nvPr/>
            </p14:nvContentPartPr>
            <p14:xfrm>
              <a:off x="6449439" y="6079612"/>
              <a:ext cx="218546" cy="148295"/>
            </p14:xfrm>
          </p:contentPart>
        </mc:Choice>
        <mc:Fallback xmlns="">
          <p:pic>
            <p:nvPicPr>
              <p:cNvPr id="313" name="墨迹 312"/>
            </p:nvPicPr>
            <p:blipFill>
              <a:blip/>
            </p:blipFill>
            <p:spPr>
              <a:xfrm>
                <a:off x="6449439" y="6079612"/>
                <a:ext cx="218546" cy="148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314" name="墨迹 313"/>
              <p14:cNvContentPartPr/>
              <p14:nvPr/>
            </p14:nvContentPartPr>
            <p14:xfrm>
              <a:off x="7323710" y="6280991"/>
              <a:ext cx="5424" cy="132960"/>
            </p14:xfrm>
          </p:contentPart>
        </mc:Choice>
        <mc:Fallback xmlns="">
          <p:pic>
            <p:nvPicPr>
              <p:cNvPr id="314" name="墨迹 313"/>
            </p:nvPicPr>
            <p:blipFill>
              <a:blip/>
            </p:blipFill>
            <p:spPr>
              <a:xfrm>
                <a:off x="7323710" y="6280991"/>
                <a:ext cx="5424" cy="132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315" name="墨迹 314"/>
              <p14:cNvContentPartPr/>
              <p14:nvPr/>
            </p14:nvContentPartPr>
            <p14:xfrm>
              <a:off x="7210380" y="6467876"/>
              <a:ext cx="240860" cy="234578"/>
            </p14:xfrm>
          </p:contentPart>
        </mc:Choice>
        <mc:Fallback xmlns="">
          <p:pic>
            <p:nvPicPr>
              <p:cNvPr id="315" name="墨迹 314"/>
            </p:nvPicPr>
            <p:blipFill>
              <a:blip/>
            </p:blipFill>
            <p:spPr>
              <a:xfrm>
                <a:off x="7210380" y="6467876"/>
                <a:ext cx="240860" cy="234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316" name="墨迹 315"/>
              <p14:cNvContentPartPr/>
              <p14:nvPr/>
            </p14:nvContentPartPr>
            <p14:xfrm>
              <a:off x="6657181" y="4615531"/>
              <a:ext cx="24297" cy="18874"/>
            </p14:xfrm>
          </p:contentPart>
        </mc:Choice>
        <mc:Fallback xmlns="">
          <p:pic>
            <p:nvPicPr>
              <p:cNvPr id="316" name="墨迹 315"/>
            </p:nvPicPr>
            <p:blipFill>
              <a:blip/>
            </p:blipFill>
            <p:spPr>
              <a:xfrm>
                <a:off x="6657181" y="4615531"/>
                <a:ext cx="24297" cy="18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317" name="墨迹 316"/>
              <p14:cNvContentPartPr/>
              <p14:nvPr/>
            </p14:nvContentPartPr>
            <p14:xfrm>
              <a:off x="4023474" y="6304077"/>
              <a:ext cx="13494" cy="273674"/>
            </p14:xfrm>
          </p:contentPart>
        </mc:Choice>
        <mc:Fallback xmlns="">
          <p:pic>
            <p:nvPicPr>
              <p:cNvPr id="317" name="墨迹 316"/>
            </p:nvPicPr>
            <p:blipFill>
              <a:blip/>
            </p:blipFill>
            <p:spPr>
              <a:xfrm>
                <a:off x="4023474" y="6304077"/>
                <a:ext cx="13494" cy="273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318" name="墨迹 317"/>
              <p14:cNvContentPartPr/>
              <p14:nvPr/>
            </p14:nvContentPartPr>
            <p14:xfrm>
              <a:off x="3966809" y="6302561"/>
              <a:ext cx="75539" cy="79035"/>
            </p14:xfrm>
          </p:contentPart>
        </mc:Choice>
        <mc:Fallback xmlns="">
          <p:pic>
            <p:nvPicPr>
              <p:cNvPr id="318" name="墨迹 317"/>
            </p:nvPicPr>
            <p:blipFill>
              <a:blip/>
            </p:blipFill>
            <p:spPr>
              <a:xfrm>
                <a:off x="3966809" y="6302561"/>
                <a:ext cx="75539" cy="790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319" name="墨迹 318"/>
              <p14:cNvContentPartPr/>
              <p14:nvPr/>
            </p14:nvContentPartPr>
            <p14:xfrm>
              <a:off x="4042348" y="6311492"/>
              <a:ext cx="86342" cy="48533"/>
            </p14:xfrm>
          </p:contentPart>
        </mc:Choice>
        <mc:Fallback xmlns="">
          <p:pic>
            <p:nvPicPr>
              <p:cNvPr id="319" name="墨迹 318"/>
            </p:nvPicPr>
            <p:blipFill>
              <a:blip/>
            </p:blipFill>
            <p:spPr>
              <a:xfrm>
                <a:off x="4042348" y="6311492"/>
                <a:ext cx="86342" cy="48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320" name="墨迹 319"/>
              <p14:cNvContentPartPr/>
              <p14:nvPr/>
            </p14:nvContentPartPr>
            <p14:xfrm>
              <a:off x="3949964" y="6591906"/>
              <a:ext cx="67425" cy="86281"/>
            </p14:xfrm>
          </p:contentPart>
        </mc:Choice>
        <mc:Fallback xmlns="">
          <p:pic>
            <p:nvPicPr>
              <p:cNvPr id="320" name="墨迹 319"/>
            </p:nvPicPr>
            <p:blipFill>
              <a:blip/>
            </p:blipFill>
            <p:spPr>
              <a:xfrm>
                <a:off x="3949964" y="6591906"/>
                <a:ext cx="67425" cy="86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321" name="墨迹 320"/>
              <p14:cNvContentPartPr/>
              <p14:nvPr/>
            </p14:nvContentPartPr>
            <p14:xfrm>
              <a:off x="3842676" y="6535283"/>
              <a:ext cx="253647" cy="234577"/>
            </p14:xfrm>
          </p:contentPart>
        </mc:Choice>
        <mc:Fallback xmlns="">
          <p:pic>
            <p:nvPicPr>
              <p:cNvPr id="321" name="墨迹 320"/>
            </p:nvPicPr>
            <p:blipFill>
              <a:blip/>
            </p:blipFill>
            <p:spPr>
              <a:xfrm>
                <a:off x="3842676" y="6535283"/>
                <a:ext cx="253647" cy="234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322" name="墨迹 321"/>
              <p14:cNvContentPartPr/>
              <p14:nvPr/>
            </p14:nvContentPartPr>
            <p14:xfrm>
              <a:off x="4981442" y="6257566"/>
              <a:ext cx="62883" cy="323217"/>
            </p14:xfrm>
          </p:contentPart>
        </mc:Choice>
        <mc:Fallback xmlns="">
          <p:pic>
            <p:nvPicPr>
              <p:cNvPr id="322" name="墨迹 321"/>
            </p:nvPicPr>
            <p:blipFill>
              <a:blip/>
            </p:blipFill>
            <p:spPr>
              <a:xfrm>
                <a:off x="4981442" y="6257566"/>
                <a:ext cx="62883" cy="32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323" name="墨迹 322"/>
              <p14:cNvContentPartPr/>
              <p14:nvPr/>
            </p14:nvContentPartPr>
            <p14:xfrm>
              <a:off x="4940961" y="6254870"/>
              <a:ext cx="67469" cy="118637"/>
            </p14:xfrm>
          </p:contentPart>
        </mc:Choice>
        <mc:Fallback xmlns="">
          <p:pic>
            <p:nvPicPr>
              <p:cNvPr id="323" name="墨迹 322"/>
            </p:nvPicPr>
            <p:blipFill>
              <a:blip/>
            </p:blipFill>
            <p:spPr>
              <a:xfrm>
                <a:off x="4940961" y="6254870"/>
                <a:ext cx="67469" cy="118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324" name="墨迹 323"/>
              <p14:cNvContentPartPr/>
              <p14:nvPr/>
            </p14:nvContentPartPr>
            <p14:xfrm>
              <a:off x="5024613" y="6284529"/>
              <a:ext cx="89033" cy="80888"/>
            </p14:xfrm>
          </p:contentPart>
        </mc:Choice>
        <mc:Fallback xmlns="">
          <p:pic>
            <p:nvPicPr>
              <p:cNvPr id="324" name="墨迹 323"/>
            </p:nvPicPr>
            <p:blipFill>
              <a:blip/>
            </p:blipFill>
            <p:spPr>
              <a:xfrm>
                <a:off x="5024613" y="6284529"/>
                <a:ext cx="89033" cy="8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325" name="墨迹 324"/>
              <p14:cNvContentPartPr/>
              <p14:nvPr/>
            </p14:nvContentPartPr>
            <p14:xfrm>
              <a:off x="5164931" y="6436869"/>
              <a:ext cx="251619" cy="257495"/>
            </p14:xfrm>
          </p:contentPart>
        </mc:Choice>
        <mc:Fallback xmlns="">
          <p:pic>
            <p:nvPicPr>
              <p:cNvPr id="325" name="墨迹 324"/>
            </p:nvPicPr>
            <p:blipFill>
              <a:blip/>
            </p:blipFill>
            <p:spPr>
              <a:xfrm>
                <a:off x="5164931" y="6436869"/>
                <a:ext cx="251619" cy="257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326" name="墨迹 325"/>
              <p14:cNvContentPartPr/>
              <p14:nvPr/>
            </p14:nvContentPartPr>
            <p14:xfrm>
              <a:off x="5208102" y="6501580"/>
              <a:ext cx="143007" cy="165822"/>
            </p14:xfrm>
          </p:contentPart>
        </mc:Choice>
        <mc:Fallback xmlns="">
          <p:pic>
            <p:nvPicPr>
              <p:cNvPr id="326" name="墨迹 325"/>
            </p:nvPicPr>
            <p:blipFill>
              <a:blip/>
            </p:blipFill>
            <p:spPr>
              <a:xfrm>
                <a:off x="5208102" y="6501580"/>
                <a:ext cx="143007" cy="16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27" name="墨迹 326"/>
              <p14:cNvContentPartPr/>
              <p14:nvPr/>
            </p14:nvContentPartPr>
            <p14:xfrm>
              <a:off x="6643731" y="5743925"/>
              <a:ext cx="143537" cy="222443"/>
            </p14:xfrm>
          </p:contentPart>
        </mc:Choice>
        <mc:Fallback xmlns="">
          <p:pic>
            <p:nvPicPr>
              <p:cNvPr id="327" name="墨迹 326"/>
            </p:nvPicPr>
            <p:blipFill>
              <a:blip/>
            </p:blipFill>
            <p:spPr>
              <a:xfrm>
                <a:off x="6643731" y="5743925"/>
                <a:ext cx="143537" cy="222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328" name="墨迹 327"/>
              <p14:cNvContentPartPr/>
              <p14:nvPr/>
            </p14:nvContentPartPr>
            <p14:xfrm>
              <a:off x="6580275" y="5847731"/>
              <a:ext cx="179476" cy="164475"/>
            </p14:xfrm>
          </p:contentPart>
        </mc:Choice>
        <mc:Fallback xmlns="">
          <p:pic>
            <p:nvPicPr>
              <p:cNvPr id="328" name="墨迹 327"/>
            </p:nvPicPr>
            <p:blipFill>
              <a:blip/>
            </p:blipFill>
            <p:spPr>
              <a:xfrm>
                <a:off x="6580275" y="5847731"/>
                <a:ext cx="179476" cy="164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329" name="墨迹 328"/>
              <p14:cNvContentPartPr/>
              <p14:nvPr/>
            </p14:nvContentPartPr>
            <p14:xfrm>
              <a:off x="6794808" y="5481037"/>
              <a:ext cx="93134" cy="188740"/>
            </p14:xfrm>
          </p:contentPart>
        </mc:Choice>
        <mc:Fallback xmlns="">
          <p:pic>
            <p:nvPicPr>
              <p:cNvPr id="329" name="墨迹 328"/>
            </p:nvPicPr>
            <p:blipFill>
              <a:blip/>
            </p:blipFill>
            <p:spPr>
              <a:xfrm>
                <a:off x="6794808" y="5481037"/>
                <a:ext cx="93134" cy="188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330" name="墨迹 329"/>
              <p14:cNvContentPartPr/>
              <p14:nvPr/>
            </p14:nvContentPartPr>
            <p14:xfrm>
              <a:off x="6665294" y="5400149"/>
              <a:ext cx="340034" cy="251429"/>
            </p14:xfrm>
          </p:contentPart>
        </mc:Choice>
        <mc:Fallback xmlns="">
          <p:pic>
            <p:nvPicPr>
              <p:cNvPr id="330" name="墨迹 329"/>
            </p:nvPicPr>
            <p:blipFill>
              <a:blip/>
            </p:blipFill>
            <p:spPr>
              <a:xfrm>
                <a:off x="6665294" y="5400149"/>
                <a:ext cx="340034" cy="251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331" name="墨迹 330"/>
              <p14:cNvContentPartPr/>
              <p14:nvPr/>
            </p14:nvContentPartPr>
            <p14:xfrm>
              <a:off x="6827219" y="6315536"/>
              <a:ext cx="48551" cy="219916"/>
            </p14:xfrm>
          </p:contentPart>
        </mc:Choice>
        <mc:Fallback xmlns="">
          <p:pic>
            <p:nvPicPr>
              <p:cNvPr id="331" name="墨迹 330"/>
            </p:nvPicPr>
            <p:blipFill>
              <a:blip/>
            </p:blipFill>
            <p:spPr>
              <a:xfrm>
                <a:off x="6827219" y="6315536"/>
                <a:ext cx="48551" cy="219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332" name="墨迹 331"/>
              <p14:cNvContentPartPr/>
              <p14:nvPr/>
            </p14:nvContentPartPr>
            <p14:xfrm>
              <a:off x="6813726" y="6271721"/>
              <a:ext cx="76861" cy="93697"/>
            </p14:xfrm>
          </p:contentPart>
        </mc:Choice>
        <mc:Fallback xmlns="">
          <p:pic>
            <p:nvPicPr>
              <p:cNvPr id="332" name="墨迹 331"/>
            </p:nvPicPr>
            <p:blipFill>
              <a:blip/>
            </p:blipFill>
            <p:spPr>
              <a:xfrm>
                <a:off x="6813726" y="6271721"/>
                <a:ext cx="76861" cy="93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333" name="墨迹 332"/>
              <p14:cNvContentPartPr/>
              <p14:nvPr/>
            </p14:nvContentPartPr>
            <p14:xfrm>
              <a:off x="6891955" y="6295314"/>
              <a:ext cx="89076" cy="80890"/>
            </p14:xfrm>
          </p:contentPart>
        </mc:Choice>
        <mc:Fallback xmlns="">
          <p:pic>
            <p:nvPicPr>
              <p:cNvPr id="333" name="墨迹 332"/>
            </p:nvPicPr>
            <p:blipFill>
              <a:blip/>
            </p:blipFill>
            <p:spPr>
              <a:xfrm>
                <a:off x="6891955" y="6295314"/>
                <a:ext cx="89076" cy="80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334" name="墨迹 333"/>
              <p14:cNvContentPartPr/>
              <p14:nvPr/>
            </p14:nvContentPartPr>
            <p14:xfrm>
              <a:off x="6650434" y="6572189"/>
              <a:ext cx="300919" cy="217893"/>
            </p14:xfrm>
          </p:contentPart>
        </mc:Choice>
        <mc:Fallback xmlns="">
          <p:pic>
            <p:nvPicPr>
              <p:cNvPr id="334" name="墨迹 333"/>
            </p:nvPicPr>
            <p:blipFill>
              <a:blip/>
            </p:blipFill>
            <p:spPr>
              <a:xfrm>
                <a:off x="6650434" y="6572189"/>
                <a:ext cx="300919" cy="217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335" name="墨迹 334"/>
              <p14:cNvContentPartPr/>
              <p14:nvPr/>
            </p14:nvContentPartPr>
            <p14:xfrm>
              <a:off x="6692282" y="6631507"/>
              <a:ext cx="37791" cy="138353"/>
            </p14:xfrm>
          </p:contentPart>
        </mc:Choice>
        <mc:Fallback xmlns="">
          <p:pic>
            <p:nvPicPr>
              <p:cNvPr id="335" name="墨迹 334"/>
            </p:nvPicPr>
            <p:blipFill>
              <a:blip/>
            </p:blipFill>
            <p:spPr>
              <a:xfrm>
                <a:off x="6692282" y="6631507"/>
                <a:ext cx="37791" cy="138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336" name="墨迹 335"/>
              <p14:cNvContentPartPr/>
              <p14:nvPr/>
            </p14:nvContentPartPr>
            <p14:xfrm>
              <a:off x="6794808" y="6642293"/>
              <a:ext cx="79596" cy="102627"/>
            </p14:xfrm>
          </p:contentPart>
        </mc:Choice>
        <mc:Fallback xmlns="">
          <p:pic>
            <p:nvPicPr>
              <p:cNvPr id="336" name="墨迹 335"/>
            </p:nvPicPr>
            <p:blipFill>
              <a:blip/>
            </p:blipFill>
            <p:spPr>
              <a:xfrm>
                <a:off x="6794808" y="6642293"/>
                <a:ext cx="79596" cy="10262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523875"/>
            <a:ext cx="11002645" cy="44761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840133" y="1419996"/>
              <a:ext cx="42334" cy="4071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840133" y="1419996"/>
                <a:ext cx="42334" cy="40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2265362" y="3333123"/>
              <a:ext cx="3704" cy="1127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265362" y="3333123"/>
                <a:ext cx="370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墨迹 5"/>
              <p14:cNvContentPartPr/>
              <p14:nvPr/>
            </p14:nvContentPartPr>
            <p14:xfrm>
              <a:off x="1248833" y="2511650"/>
              <a:ext cx="6255456" cy="12777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248833" y="2511650"/>
                <a:ext cx="6255456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墨迹 6"/>
              <p14:cNvContentPartPr/>
              <p14:nvPr/>
            </p14:nvContentPartPr>
            <p14:xfrm>
              <a:off x="1526822" y="2927057"/>
              <a:ext cx="155222" cy="13394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526822" y="2927057"/>
                <a:ext cx="155222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墨迹 7"/>
              <p14:cNvContentPartPr/>
              <p14:nvPr/>
            </p14:nvContentPartPr>
            <p14:xfrm>
              <a:off x="1676400" y="2966536"/>
              <a:ext cx="163688" cy="29326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676400" y="2966536"/>
                <a:ext cx="163688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墨迹 8"/>
              <p14:cNvContentPartPr/>
              <p14:nvPr/>
            </p14:nvContentPartPr>
            <p14:xfrm>
              <a:off x="1557866" y="3070167"/>
              <a:ext cx="290689" cy="27987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557866" y="3070167"/>
                <a:ext cx="290689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1588911" y="3039853"/>
              <a:ext cx="76200" cy="15509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588911" y="3039853"/>
                <a:ext cx="762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597377" y="3248526"/>
              <a:ext cx="112889" cy="4793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597377" y="3248526"/>
                <a:ext cx="112889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766711" y="3106473"/>
              <a:ext cx="16933" cy="15333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766711" y="3106473"/>
                <a:ext cx="16933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835855" y="2963716"/>
              <a:ext cx="170745" cy="5921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835855" y="2963716"/>
                <a:ext cx="170745" cy="5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998133" y="2878590"/>
              <a:ext cx="86254" cy="14857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998133" y="2878590"/>
                <a:ext cx="86254" cy="1485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2150533" y="2836820"/>
              <a:ext cx="11289" cy="14381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2150533" y="2836820"/>
                <a:ext cx="112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2156177" y="2893218"/>
              <a:ext cx="84667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156177" y="2893218"/>
                <a:ext cx="8466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2263422" y="2789587"/>
              <a:ext cx="5644" cy="25026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2263422" y="2789587"/>
                <a:ext cx="5644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851377" y="3265445"/>
              <a:ext cx="127000" cy="4229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51377" y="3265445"/>
                <a:ext cx="1270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988784" y="3203407"/>
              <a:ext cx="88371" cy="13253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988784" y="3203407"/>
                <a:ext cx="88371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2048933" y="3192128"/>
              <a:ext cx="211843" cy="11068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048933" y="3192128"/>
                <a:ext cx="211843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2308577" y="3231606"/>
              <a:ext cx="143934" cy="9587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308577" y="3231606"/>
                <a:ext cx="1439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3781072" y="2879119"/>
              <a:ext cx="164394" cy="10645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781072" y="2879119"/>
                <a:ext cx="164394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3934177" y="2876299"/>
              <a:ext cx="158045" cy="34402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934177" y="2876299"/>
                <a:ext cx="15804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3759200" y="3009539"/>
              <a:ext cx="375355" cy="31794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759200" y="3009539"/>
                <a:ext cx="375355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3826933" y="2957371"/>
              <a:ext cx="112889" cy="13606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826933" y="2957371"/>
                <a:ext cx="112889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3793066" y="3180848"/>
              <a:ext cx="124178" cy="7613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793066" y="3180848"/>
                <a:ext cx="12417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4021666" y="3039853"/>
              <a:ext cx="2822" cy="17201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021666" y="3039853"/>
                <a:ext cx="28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4064000" y="2907318"/>
              <a:ext cx="191911" cy="648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064000" y="2907318"/>
                <a:ext cx="1919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4312355" y="2776721"/>
              <a:ext cx="105304" cy="19545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12355" y="2776721"/>
                <a:ext cx="105304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4425244" y="2848100"/>
              <a:ext cx="189089" cy="2819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425244" y="2848100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4621036" y="2726844"/>
              <a:ext cx="183797" cy="132536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621036" y="2726844"/>
                <a:ext cx="183797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4600222" y="2881939"/>
              <a:ext cx="138289" cy="7613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600222" y="2881939"/>
                <a:ext cx="138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4120444" y="3254166"/>
              <a:ext cx="180622" cy="5639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4120444" y="3254166"/>
                <a:ext cx="1806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4328583" y="3210986"/>
              <a:ext cx="107950" cy="12636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28583" y="3210986"/>
                <a:ext cx="107950" cy="126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4391377" y="3188603"/>
              <a:ext cx="231423" cy="14452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91377" y="3188603"/>
                <a:ext cx="231423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4662311" y="3220327"/>
              <a:ext cx="177800" cy="10521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662311" y="3220327"/>
                <a:ext cx="177800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5627511" y="2774782"/>
              <a:ext cx="33866" cy="18047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5627511" y="2774782"/>
                <a:ext cx="338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5633155" y="2828361"/>
              <a:ext cx="93134" cy="7613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633155" y="2828361"/>
                <a:ext cx="93134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5692422" y="2746583"/>
              <a:ext cx="222955" cy="22559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692422" y="2746583"/>
                <a:ext cx="222955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5892800" y="2870659"/>
              <a:ext cx="163688" cy="11649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5892800" y="2870659"/>
                <a:ext cx="163688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5997222" y="2759273"/>
              <a:ext cx="153811" cy="29186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5997222" y="2759273"/>
                <a:ext cx="153811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6141155" y="2872950"/>
              <a:ext cx="31926" cy="11332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141155" y="2872950"/>
                <a:ext cx="31926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6152444" y="2912958"/>
              <a:ext cx="107244" cy="3101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152444" y="2912958"/>
                <a:ext cx="107244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6220177" y="2829770"/>
              <a:ext cx="50800" cy="266481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220177" y="2829770"/>
                <a:ext cx="50800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6299200" y="2797342"/>
              <a:ext cx="95955" cy="3383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299200" y="2797342"/>
                <a:ext cx="95955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6350000" y="2706400"/>
              <a:ext cx="22577" cy="19245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350000" y="2706400"/>
                <a:ext cx="22577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396265" y="3528753"/>
              <a:ext cx="189794" cy="326757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96265" y="3528753"/>
                <a:ext cx="189794" cy="326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5350227" y="3744829"/>
              <a:ext cx="178506" cy="19598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350227" y="3744829"/>
                <a:ext cx="17850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5435600" y="3854628"/>
              <a:ext cx="45155" cy="33292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435600" y="3854628"/>
                <a:ext cx="45155" cy="332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5574947" y="3797525"/>
              <a:ext cx="140053" cy="18417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574947" y="3797525"/>
                <a:ext cx="140053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706533" y="3677151"/>
              <a:ext cx="304800" cy="30454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706533" y="3677151"/>
                <a:ext cx="304800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6073422" y="3767388"/>
              <a:ext cx="95955" cy="1691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073422" y="3767388"/>
                <a:ext cx="959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6052255" y="3840705"/>
              <a:ext cx="15522" cy="12971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052255" y="3840705"/>
                <a:ext cx="155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6056488" y="3830130"/>
              <a:ext cx="124178" cy="12760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056488" y="3830130"/>
                <a:ext cx="124178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6092472" y="3783073"/>
              <a:ext cx="347838" cy="277584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092472" y="3783073"/>
                <a:ext cx="347838" cy="277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7256991" y="2641366"/>
              <a:ext cx="300743" cy="36253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256991" y="2641366"/>
                <a:ext cx="300743" cy="362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7549444" y="2759802"/>
              <a:ext cx="115711" cy="18593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549444" y="2759802"/>
                <a:ext cx="115711" cy="185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7608711" y="2771962"/>
              <a:ext cx="254000" cy="160735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608711" y="2771962"/>
                <a:ext cx="254000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7896577" y="2839111"/>
              <a:ext cx="95956" cy="11826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896577" y="2839111"/>
                <a:ext cx="95956" cy="118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7500584" y="2783242"/>
              <a:ext cx="164571" cy="2537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500584" y="2783242"/>
                <a:ext cx="16457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8008231" y="2831180"/>
              <a:ext cx="303213" cy="1128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008231" y="2831180"/>
                <a:ext cx="30321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8240888" y="2735304"/>
              <a:ext cx="122767" cy="214312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240888" y="2735304"/>
                <a:ext cx="1227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8359422" y="2791702"/>
              <a:ext cx="183444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359422" y="2791702"/>
                <a:ext cx="1834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8458905" y="2721909"/>
              <a:ext cx="261762" cy="166374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458905" y="2721909"/>
                <a:ext cx="26176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8681155" y="2649297"/>
              <a:ext cx="65793" cy="38491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681155" y="2649297"/>
                <a:ext cx="65793" cy="384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8743244" y="2757863"/>
              <a:ext cx="160866" cy="9587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743244" y="2757863"/>
                <a:ext cx="16086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7080778" y="908713"/>
              <a:ext cx="42510" cy="11209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080778" y="908713"/>
                <a:ext cx="42510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7151511" y="3547435"/>
              <a:ext cx="228600" cy="25907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151511" y="3547435"/>
                <a:ext cx="228600" cy="259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7361766" y="3529458"/>
              <a:ext cx="190500" cy="345086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361766" y="3529458"/>
                <a:ext cx="190500" cy="345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7563555" y="3620753"/>
              <a:ext cx="141112" cy="16637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563555" y="3620753"/>
                <a:ext cx="141112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7755466" y="3636967"/>
              <a:ext cx="156634" cy="22911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755466" y="3636967"/>
                <a:ext cx="156634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6876873" y="2219262"/>
              <a:ext cx="1962327" cy="180755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876873" y="2219262"/>
                <a:ext cx="1962327" cy="1807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6891866" y="2233361"/>
              <a:ext cx="1957211" cy="176525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891866" y="2233361"/>
                <a:ext cx="1957211" cy="1765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7603066" y="1130780"/>
              <a:ext cx="104996" cy="5995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603066" y="113078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3428470" y="4409620"/>
              <a:ext cx="150107" cy="11491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428470" y="4409620"/>
                <a:ext cx="150107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3589866" y="4415965"/>
              <a:ext cx="139171" cy="36940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3589866" y="4415965"/>
                <a:ext cx="139171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3394427" y="4544094"/>
              <a:ext cx="339373" cy="34367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3394427" y="4544094"/>
                <a:ext cx="339373" cy="343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3434644" y="4528761"/>
              <a:ext cx="143933" cy="152275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3434644" y="4528761"/>
                <a:ext cx="143933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3437466" y="4743073"/>
              <a:ext cx="112889" cy="6485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437466" y="4743073"/>
                <a:ext cx="11288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3618088" y="4585159"/>
              <a:ext cx="11289" cy="19175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618088" y="4585159"/>
                <a:ext cx="11289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3736622" y="4788192"/>
              <a:ext cx="118533" cy="5357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3736622" y="4788192"/>
                <a:ext cx="1185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3891844" y="4745188"/>
              <a:ext cx="324556" cy="14240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3891844" y="4745188"/>
                <a:ext cx="324556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4272844" y="4805111"/>
              <a:ext cx="141111" cy="12971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272844" y="4805111"/>
                <a:ext cx="1411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3550355" y="4906628"/>
              <a:ext cx="16933" cy="17201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3550355" y="4906628"/>
                <a:ext cx="16933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3478388" y="5149139"/>
              <a:ext cx="139700" cy="24251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3478388" y="5149139"/>
                <a:ext cx="139700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3623733" y="5295774"/>
              <a:ext cx="112889" cy="107156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3623733" y="5295774"/>
                <a:ext cx="11288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3747911" y="5298594"/>
              <a:ext cx="186266" cy="9305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747911" y="5298594"/>
                <a:ext cx="186266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3727273" y="5402930"/>
              <a:ext cx="40393" cy="20867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727273" y="5402930"/>
                <a:ext cx="40393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9" name="墨迹 88"/>
              <p14:cNvContentPartPr/>
              <p14:nvPr/>
            </p14:nvContentPartPr>
            <p14:xfrm>
              <a:off x="8338784" y="4602079"/>
              <a:ext cx="122238" cy="18470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338784" y="4602079"/>
                <a:ext cx="122238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0" name="墨迹 89"/>
              <p14:cNvContentPartPr/>
              <p14:nvPr/>
            </p14:nvContentPartPr>
            <p14:xfrm>
              <a:off x="8427155" y="4549910"/>
              <a:ext cx="331612" cy="30384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427155" y="4549910"/>
                <a:ext cx="331612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1" name="墨迹 90"/>
              <p14:cNvContentPartPr/>
              <p14:nvPr/>
            </p14:nvContentPartPr>
            <p14:xfrm>
              <a:off x="8715375" y="4733204"/>
              <a:ext cx="168980" cy="10010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715375" y="4733204"/>
                <a:ext cx="168980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2" name="墨迹 91"/>
              <p14:cNvContentPartPr/>
              <p14:nvPr/>
            </p14:nvContentPartPr>
            <p14:xfrm>
              <a:off x="8952088" y="4566830"/>
              <a:ext cx="169334" cy="33415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952088" y="4566830"/>
                <a:ext cx="169334" cy="334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3" name="墨迹 92"/>
              <p14:cNvContentPartPr/>
              <p14:nvPr/>
            </p14:nvContentPartPr>
            <p14:xfrm>
              <a:off x="9172222" y="4669756"/>
              <a:ext cx="135466" cy="161087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172222" y="4669756"/>
                <a:ext cx="135466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4" name="墨迹 93"/>
              <p14:cNvContentPartPr/>
              <p14:nvPr/>
            </p14:nvContentPartPr>
            <p14:xfrm>
              <a:off x="9256888" y="4600316"/>
              <a:ext cx="67734" cy="458586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256888" y="4600316"/>
                <a:ext cx="67734" cy="458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5" name="墨迹 94"/>
              <p14:cNvContentPartPr/>
              <p14:nvPr/>
            </p14:nvContentPartPr>
            <p14:xfrm>
              <a:off x="9347200" y="4573879"/>
              <a:ext cx="143933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347200" y="4573879"/>
                <a:ext cx="1439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6" name="墨迹 95"/>
              <p14:cNvContentPartPr/>
              <p14:nvPr/>
            </p14:nvContentPartPr>
            <p14:xfrm>
              <a:off x="9434688" y="4511842"/>
              <a:ext cx="25400" cy="19739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434688" y="4511842"/>
                <a:ext cx="25400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7" name="墨迹 96"/>
              <p14:cNvContentPartPr/>
              <p14:nvPr/>
            </p14:nvContentPartPr>
            <p14:xfrm>
              <a:off x="9036755" y="293269"/>
              <a:ext cx="308504" cy="262956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036755" y="293269"/>
                <a:ext cx="308504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8" name="墨迹 97"/>
              <p14:cNvContentPartPr/>
              <p14:nvPr/>
            </p14:nvContentPartPr>
            <p14:xfrm>
              <a:off x="9354255" y="355307"/>
              <a:ext cx="49389" cy="17553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354255" y="355307"/>
                <a:ext cx="49389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9" name="墨迹 98"/>
              <p14:cNvContentPartPr/>
              <p14:nvPr/>
            </p14:nvContentPartPr>
            <p14:xfrm>
              <a:off x="9360428" y="265070"/>
              <a:ext cx="173038" cy="34772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360428" y="265070"/>
                <a:ext cx="173038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0" name="墨迹 99"/>
              <p14:cNvContentPartPr/>
              <p14:nvPr/>
            </p14:nvContentPartPr>
            <p14:xfrm>
              <a:off x="9527822" y="332748"/>
              <a:ext cx="237066" cy="29327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27822" y="332748"/>
                <a:ext cx="2370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1" name="墨迹 100"/>
              <p14:cNvContentPartPr/>
              <p14:nvPr/>
            </p14:nvContentPartPr>
            <p14:xfrm>
              <a:off x="11029244" y="422985"/>
              <a:ext cx="104996" cy="5995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029244" y="422985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2" name="墨迹 101"/>
              <p14:cNvContentPartPr/>
              <p14:nvPr/>
            </p14:nvContentPartPr>
            <p14:xfrm>
              <a:off x="10995377" y="344027"/>
              <a:ext cx="25400" cy="4793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0995377" y="344027"/>
                <a:ext cx="254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3" name="墨迹 102"/>
              <p14:cNvContentPartPr/>
              <p14:nvPr/>
            </p14:nvContentPartPr>
            <p14:xfrm>
              <a:off x="10969095" y="334158"/>
              <a:ext cx="99660" cy="150865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0969095" y="334158"/>
                <a:ext cx="9966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墨迹 103"/>
              <p14:cNvContentPartPr/>
              <p14:nvPr/>
            </p14:nvContentPartPr>
            <p14:xfrm>
              <a:off x="10924822" y="274940"/>
              <a:ext cx="317500" cy="489253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0924822" y="274940"/>
                <a:ext cx="317500" cy="489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5" name="墨迹 104"/>
              <p14:cNvContentPartPr/>
              <p14:nvPr/>
            </p14:nvContentPartPr>
            <p14:xfrm>
              <a:off x="11130844" y="699335"/>
              <a:ext cx="115711" cy="9587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1130844" y="699335"/>
                <a:ext cx="1157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6" name="墨迹 105"/>
              <p14:cNvContentPartPr/>
              <p14:nvPr/>
            </p14:nvContentPartPr>
            <p14:xfrm>
              <a:off x="11198577" y="532432"/>
              <a:ext cx="36688" cy="4846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11198577" y="532432"/>
                <a:ext cx="36688" cy="48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7" name="墨迹 106"/>
              <p14:cNvContentPartPr/>
              <p14:nvPr/>
            </p14:nvContentPartPr>
            <p14:xfrm>
              <a:off x="11294532" y="383506"/>
              <a:ext cx="254706" cy="31864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1294532" y="383506"/>
                <a:ext cx="254706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8" name="墨迹 107"/>
              <p14:cNvContentPartPr/>
              <p14:nvPr/>
            </p14:nvContentPartPr>
            <p14:xfrm>
              <a:off x="11430000" y="519566"/>
              <a:ext cx="143932" cy="332044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1430000" y="519566"/>
                <a:ext cx="143932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9" name="墨迹 108"/>
              <p14:cNvContentPartPr/>
              <p14:nvPr/>
            </p14:nvContentPartPr>
            <p14:xfrm>
              <a:off x="11514667" y="445544"/>
              <a:ext cx="104422" cy="10151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1514667" y="445544"/>
                <a:ext cx="104422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0" name="墨迹 109"/>
              <p14:cNvContentPartPr/>
              <p14:nvPr/>
            </p14:nvContentPartPr>
            <p14:xfrm>
              <a:off x="10993261" y="930567"/>
              <a:ext cx="149577" cy="3641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993261" y="930567"/>
                <a:ext cx="149577" cy="364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1" name="墨迹 110"/>
              <p14:cNvContentPartPr/>
              <p14:nvPr/>
            </p14:nvContentPartPr>
            <p14:xfrm>
              <a:off x="11176000" y="1043363"/>
              <a:ext cx="249943" cy="3947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1176000" y="1043363"/>
                <a:ext cx="24994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2" name="墨迹 111"/>
              <p14:cNvContentPartPr/>
              <p14:nvPr/>
            </p14:nvContentPartPr>
            <p14:xfrm>
              <a:off x="11063463" y="1139240"/>
              <a:ext cx="232833" cy="14099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1063463" y="1139240"/>
                <a:ext cx="2328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3" name="墨迹 112"/>
              <p14:cNvContentPartPr/>
              <p14:nvPr/>
            </p14:nvContentPartPr>
            <p14:xfrm>
              <a:off x="11307762" y="917701"/>
              <a:ext cx="119415" cy="54018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11307762" y="917701"/>
                <a:ext cx="119415" cy="540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4" name="墨迹 113"/>
              <p14:cNvContentPartPr/>
              <p14:nvPr/>
            </p14:nvContentPartPr>
            <p14:xfrm>
              <a:off x="11407422" y="915762"/>
              <a:ext cx="76200" cy="11632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1407422" y="915762"/>
                <a:ext cx="76200" cy="116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5" name="墨迹 114"/>
              <p14:cNvContentPartPr/>
              <p14:nvPr/>
            </p14:nvContentPartPr>
            <p14:xfrm>
              <a:off x="11389077" y="879809"/>
              <a:ext cx="379588" cy="403246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1389077" y="879809"/>
                <a:ext cx="379588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6" name="墨迹 115"/>
              <p14:cNvContentPartPr/>
              <p14:nvPr/>
            </p14:nvContentPartPr>
            <p14:xfrm>
              <a:off x="11689644" y="980620"/>
              <a:ext cx="158044" cy="874875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1689644" y="980620"/>
                <a:ext cx="158044" cy="874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7" name="墨迹 116"/>
              <p14:cNvContentPartPr/>
              <p14:nvPr/>
            </p14:nvContentPartPr>
            <p14:xfrm>
              <a:off x="10735732" y="118435"/>
              <a:ext cx="1286933" cy="164118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735732" y="118435"/>
                <a:ext cx="1286933" cy="1641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8" name="墨迹 117"/>
              <p14:cNvContentPartPr/>
              <p14:nvPr/>
            </p14:nvContentPartPr>
            <p14:xfrm>
              <a:off x="11270720" y="1708860"/>
              <a:ext cx="191735" cy="38685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270720" y="1708860"/>
                <a:ext cx="191735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9" name="墨迹 118"/>
              <p14:cNvContentPartPr/>
              <p14:nvPr/>
            </p14:nvContentPartPr>
            <p14:xfrm>
              <a:off x="11243732" y="2143125"/>
              <a:ext cx="88371" cy="22770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243732" y="2143125"/>
                <a:ext cx="88371" cy="22770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25" y="403225"/>
            <a:ext cx="9779635" cy="15932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915" y="1933575"/>
            <a:ext cx="2730500" cy="1622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25" y="3352800"/>
            <a:ext cx="8128635" cy="2501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839200" y="3835065"/>
              <a:ext cx="152400" cy="21431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839200" y="3835065"/>
                <a:ext cx="152400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844844" y="3848636"/>
              <a:ext cx="224366" cy="20638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844844" y="3848636"/>
                <a:ext cx="224366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048044" y="3919662"/>
              <a:ext cx="79022" cy="2819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048044" y="3919662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110133" y="3727909"/>
              <a:ext cx="67734" cy="5865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110133" y="3727909"/>
                <a:ext cx="67734" cy="586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226550" y="3925302"/>
              <a:ext cx="137583" cy="13535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226550" y="3925302"/>
                <a:ext cx="13758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287933" y="3934996"/>
              <a:ext cx="47978" cy="2384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287933" y="3934996"/>
                <a:ext cx="47978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572500" y="3854276"/>
              <a:ext cx="345722" cy="28533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572500" y="3854276"/>
                <a:ext cx="345722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434688" y="3930942"/>
              <a:ext cx="189089" cy="28199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434688" y="3930942"/>
                <a:ext cx="1890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482666" y="3846345"/>
              <a:ext cx="67734" cy="29327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482666" y="3846345"/>
                <a:ext cx="67734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697155" y="3902743"/>
              <a:ext cx="129822" cy="18382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697155" y="3902743"/>
                <a:ext cx="129822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801577" y="4021179"/>
              <a:ext cx="138289" cy="144696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801577" y="4021179"/>
                <a:ext cx="138289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049580" y="3959141"/>
              <a:ext cx="189442" cy="2255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049580" y="3959141"/>
                <a:ext cx="189442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036527" y="4045677"/>
              <a:ext cx="225073" cy="934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036527" y="4045677"/>
                <a:ext cx="225073" cy="9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402711" y="3863264"/>
              <a:ext cx="220133" cy="25379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402711" y="3863264"/>
                <a:ext cx="22013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645422" y="3896398"/>
              <a:ext cx="282223" cy="18858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645422" y="3896398"/>
                <a:ext cx="282223" cy="188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795984" y="3025754"/>
              <a:ext cx="602016" cy="38068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795984" y="3025754"/>
                <a:ext cx="602016" cy="380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603088" y="2019049"/>
              <a:ext cx="663223" cy="46810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603088" y="2019049"/>
                <a:ext cx="663223" cy="468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006667" y="3011654"/>
              <a:ext cx="534811" cy="47374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006667" y="3011654"/>
                <a:ext cx="534811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029773" y="3964781"/>
              <a:ext cx="276049" cy="1691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029773" y="3964781"/>
                <a:ext cx="27604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161888" y="3817441"/>
              <a:ext cx="81844" cy="42933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161888" y="3817441"/>
                <a:ext cx="81844" cy="429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1362619" y="3842996"/>
              <a:ext cx="242358" cy="19510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362619" y="3842996"/>
                <a:ext cx="242358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1527367" y="3843525"/>
              <a:ext cx="38100" cy="20303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527367" y="3843525"/>
                <a:ext cx="381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1658600" y="3823786"/>
              <a:ext cx="64911" cy="208672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658600" y="3823786"/>
                <a:ext cx="64911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1695288" y="3902743"/>
              <a:ext cx="101600" cy="4511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695288" y="3902743"/>
                <a:ext cx="1016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1731977" y="3703940"/>
              <a:ext cx="121355" cy="66690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1731977" y="3703940"/>
                <a:ext cx="121355" cy="666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1864622" y="4009899"/>
              <a:ext cx="158045" cy="15227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1864622" y="4009899"/>
                <a:ext cx="158045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1056761" y="3939402"/>
              <a:ext cx="305506" cy="5357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056761" y="3939402"/>
                <a:ext cx="30550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1142132" y="3829426"/>
              <a:ext cx="98073" cy="42862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1142132" y="3829426"/>
                <a:ext cx="98073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1354857" y="3848636"/>
              <a:ext cx="285750" cy="187524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1354857" y="3848636"/>
                <a:ext cx="285750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1480800" y="3861502"/>
              <a:ext cx="73377" cy="34579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480800" y="3861502"/>
                <a:ext cx="73377" cy="345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1681177" y="3828721"/>
              <a:ext cx="76200" cy="296794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681177" y="3828721"/>
                <a:ext cx="76200" cy="2967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1706577" y="3905563"/>
              <a:ext cx="141111" cy="2537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706577" y="3905563"/>
                <a:ext cx="14111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754555" y="3745533"/>
              <a:ext cx="104423" cy="50123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754555" y="3745533"/>
                <a:ext cx="104423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851922" y="3992980"/>
              <a:ext cx="230012" cy="19739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851922" y="3992980"/>
                <a:ext cx="230012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3634316" y="6130465"/>
              <a:ext cx="256117" cy="242512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634316" y="6130465"/>
                <a:ext cx="256117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3979333" y="6124825"/>
              <a:ext cx="152400" cy="273531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979333" y="6124825"/>
                <a:ext cx="152400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3990622" y="6124825"/>
              <a:ext cx="101600" cy="25943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990622" y="6124825"/>
                <a:ext cx="1016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4242858" y="6052917"/>
              <a:ext cx="125942" cy="3285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242858" y="6052917"/>
                <a:ext cx="125942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4170538" y="6378616"/>
              <a:ext cx="243417" cy="1410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170538" y="6378616"/>
                <a:ext cx="24341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538133" y="6215062"/>
              <a:ext cx="220133" cy="1551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538133" y="6215062"/>
                <a:ext cx="220133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4586111" y="6105086"/>
              <a:ext cx="64911" cy="31864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586111" y="6105086"/>
                <a:ext cx="64911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4927600" y="6070542"/>
              <a:ext cx="92427" cy="29961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927600" y="6070542"/>
                <a:ext cx="92427" cy="299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4850870" y="6344777"/>
              <a:ext cx="220663" cy="2820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850870" y="6344777"/>
                <a:ext cx="220663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5092700" y="6057147"/>
              <a:ext cx="232833" cy="31371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092700" y="6057147"/>
                <a:ext cx="232833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785555" y="6057147"/>
              <a:ext cx="90312" cy="32799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785555" y="6057147"/>
                <a:ext cx="90312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841118" y="6026833"/>
              <a:ext cx="204082" cy="42862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841118" y="6026833"/>
                <a:ext cx="20408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405033" y="6088166"/>
              <a:ext cx="190500" cy="17765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405033" y="6088166"/>
                <a:ext cx="190500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604000" y="6044106"/>
              <a:ext cx="50800" cy="26683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604000" y="6044106"/>
                <a:ext cx="50800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609644" y="6158664"/>
              <a:ext cx="118533" cy="7331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609644" y="6158664"/>
                <a:ext cx="118533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668911" y="5970964"/>
              <a:ext cx="93133" cy="590946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68911" y="5970964"/>
                <a:ext cx="93133" cy="590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6858000" y="6119185"/>
              <a:ext cx="146755" cy="1691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858000" y="6119185"/>
                <a:ext cx="1467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6777390" y="6237621"/>
              <a:ext cx="224543" cy="3665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777390" y="6237621"/>
                <a:ext cx="22454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224888" y="6068427"/>
              <a:ext cx="174978" cy="16919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224888" y="6068427"/>
                <a:ext cx="17497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470422" y="6066665"/>
              <a:ext cx="143933" cy="15685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470422" y="6066665"/>
                <a:ext cx="143933" cy="156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475184" y="6070542"/>
              <a:ext cx="79904" cy="21219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475184" y="6070542"/>
                <a:ext cx="79904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7679266" y="6012029"/>
              <a:ext cx="74789" cy="26313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679266" y="6012029"/>
                <a:ext cx="74789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7741355" y="6027186"/>
              <a:ext cx="127000" cy="23863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41355" y="6027186"/>
                <a:ext cx="127000" cy="238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7868355" y="5995110"/>
              <a:ext cx="118534" cy="6203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868355" y="5995110"/>
                <a:ext cx="118534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953375" y="6068427"/>
              <a:ext cx="112536" cy="14945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953375" y="6068427"/>
                <a:ext cx="112536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8099777" y="6130465"/>
              <a:ext cx="11289" cy="7613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099777" y="6130465"/>
                <a:ext cx="11289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116711" y="5991761"/>
              <a:ext cx="124178" cy="33468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116711" y="5991761"/>
                <a:ext cx="124178" cy="334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201377" y="6017669"/>
              <a:ext cx="98778" cy="39478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201377" y="6017669"/>
                <a:ext cx="9877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8314266" y="6107906"/>
              <a:ext cx="194028" cy="4511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314266" y="6107906"/>
                <a:ext cx="19402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8413044" y="6017669"/>
              <a:ext cx="198437" cy="479383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413044" y="6017669"/>
                <a:ext cx="198437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8636000" y="6024014"/>
              <a:ext cx="112888" cy="21360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636000" y="6024014"/>
                <a:ext cx="112888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8760177" y="6051508"/>
              <a:ext cx="90312" cy="1691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760177" y="6051508"/>
                <a:ext cx="9031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8833555" y="5957746"/>
              <a:ext cx="73378" cy="35037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833555" y="5957746"/>
                <a:ext cx="73378" cy="350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091612" y="6062787"/>
              <a:ext cx="156810" cy="2256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091612" y="6062787"/>
                <a:ext cx="15681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9014530" y="6164304"/>
              <a:ext cx="185914" cy="479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9014530" y="6164304"/>
                <a:ext cx="18591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9285111" y="6141744"/>
              <a:ext cx="160866" cy="11280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285111" y="6141744"/>
                <a:ext cx="16086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9516533" y="5943647"/>
              <a:ext cx="149578" cy="21501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516533" y="5943647"/>
                <a:ext cx="149578" cy="215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9533466" y="5993700"/>
              <a:ext cx="112889" cy="30595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533466" y="5993700"/>
                <a:ext cx="112889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9680222" y="5914390"/>
              <a:ext cx="152400" cy="35002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680222" y="5914390"/>
                <a:ext cx="152400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9779000" y="4675396"/>
              <a:ext cx="25400" cy="360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9779000" y="4675396"/>
                <a:ext cx="2540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9650588" y="4667641"/>
              <a:ext cx="165100" cy="15439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650588" y="4667641"/>
                <a:ext cx="165100" cy="154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9843911" y="4624638"/>
              <a:ext cx="138289" cy="20726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9843911" y="4624638"/>
                <a:ext cx="138289" cy="207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9948333" y="4578286"/>
              <a:ext cx="53622" cy="545474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9948333" y="4578286"/>
                <a:ext cx="53622" cy="545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0039702" y="4726154"/>
              <a:ext cx="154164" cy="2255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039702" y="4726154"/>
                <a:ext cx="15416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9979730" y="4838950"/>
              <a:ext cx="242359" cy="564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9979730" y="4838950"/>
                <a:ext cx="24235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0252251" y="4810751"/>
              <a:ext cx="173037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252251" y="4810751"/>
                <a:ext cx="17303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0495668" y="4673986"/>
              <a:ext cx="141287" cy="18752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495668" y="4673986"/>
                <a:ext cx="141287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0551406" y="4755763"/>
              <a:ext cx="77082" cy="20726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0551406" y="4755763"/>
                <a:ext cx="77082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10686873" y="4647902"/>
              <a:ext cx="119945" cy="290626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0686873" y="4647902"/>
                <a:ext cx="119945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10888132" y="4724039"/>
              <a:ext cx="45156" cy="21642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0888132" y="4724039"/>
                <a:ext cx="45156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0932054" y="4770568"/>
              <a:ext cx="105657" cy="85302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932054" y="4770568"/>
                <a:ext cx="105657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0905067" y="4651250"/>
              <a:ext cx="220133" cy="480970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905067" y="4651250"/>
                <a:ext cx="220133" cy="480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1187288" y="4791717"/>
              <a:ext cx="314149" cy="22488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187288" y="4791717"/>
                <a:ext cx="31414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11571111" y="4795770"/>
              <a:ext cx="87489" cy="2626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1571111" y="4795770"/>
                <a:ext cx="874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1678355" y="4759993"/>
              <a:ext cx="28223" cy="140995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1678355" y="4759993"/>
                <a:ext cx="2822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9230783" y="4173454"/>
              <a:ext cx="181328" cy="32146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230783" y="4173454"/>
                <a:ext cx="181328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9462911" y="4201652"/>
              <a:ext cx="96661" cy="239692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462911" y="4201652"/>
                <a:ext cx="9666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9919405" y="4144549"/>
              <a:ext cx="82550" cy="18681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919405" y="4144549"/>
                <a:ext cx="82550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990666" y="4181384"/>
              <a:ext cx="101600" cy="27212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990666" y="4181384"/>
                <a:ext cx="101600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114844" y="4207292"/>
              <a:ext cx="107244" cy="23969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114844" y="4207292"/>
                <a:ext cx="107244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831688" y="4153009"/>
              <a:ext cx="56444" cy="12760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831688" y="4153009"/>
                <a:ext cx="5644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907006" y="4130274"/>
              <a:ext cx="139171" cy="3059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907006" y="4130274"/>
                <a:ext cx="139171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1088511" y="4118465"/>
              <a:ext cx="101600" cy="255201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1088511" y="4118465"/>
                <a:ext cx="101600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11855626" y="4291889"/>
              <a:ext cx="54151" cy="16355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11855626" y="4291889"/>
                <a:ext cx="54151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11904132" y="4286250"/>
              <a:ext cx="138289" cy="24251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11904132" y="4286250"/>
                <a:ext cx="1382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12177888" y="4258051"/>
              <a:ext cx="104996" cy="5995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12177888" y="4258051"/>
                <a:ext cx="104996" cy="59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12062177" y="4432884"/>
              <a:ext cx="124177" cy="7895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12062177" y="4432884"/>
                <a:ext cx="124177" cy="789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54000"/>
            <a:ext cx="6756400" cy="2078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2676525"/>
            <a:ext cx="6692900" cy="40735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" y="254000"/>
            <a:ext cx="6756400" cy="2078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00" y="2676525"/>
            <a:ext cx="6692900" cy="40735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618191" y="4432884"/>
              <a:ext cx="429331" cy="2819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618191" y="4432884"/>
                <a:ext cx="429331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719438" y="5073002"/>
              <a:ext cx="339373" cy="24533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719438" y="5073002"/>
                <a:ext cx="339373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087511" y="5213997"/>
              <a:ext cx="22577" cy="2344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087511" y="5213997"/>
                <a:ext cx="22577" cy="23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089451" y="5213116"/>
              <a:ext cx="24342" cy="3754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089451" y="5213116"/>
                <a:ext cx="24342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93155" y="4827670"/>
              <a:ext cx="104996" cy="59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93155" y="482767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253111" y="535781"/>
              <a:ext cx="127000" cy="22559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253111" y="535781"/>
                <a:ext cx="1270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289800" y="586539"/>
              <a:ext cx="31044" cy="194573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289800" y="586539"/>
                <a:ext cx="31044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405511" y="511459"/>
              <a:ext cx="73378" cy="39372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405511" y="511459"/>
                <a:ext cx="73378" cy="393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382933" y="498417"/>
              <a:ext cx="95956" cy="9658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382933" y="498417"/>
                <a:ext cx="95956" cy="96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478888" y="524501"/>
              <a:ext cx="71967" cy="7895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478888" y="524501"/>
                <a:ext cx="719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699022" y="679596"/>
              <a:ext cx="397933" cy="282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699022" y="679596"/>
                <a:ext cx="397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037688" y="558340"/>
              <a:ext cx="194734" cy="26507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037688" y="558340"/>
                <a:ext cx="19473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366000" y="1161799"/>
              <a:ext cx="141111" cy="1127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366000" y="1161799"/>
                <a:ext cx="1411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422444" y="1189998"/>
              <a:ext cx="33866" cy="16355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422444" y="1189998"/>
                <a:ext cx="33866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543800" y="1111041"/>
              <a:ext cx="104422" cy="45400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543800" y="1111041"/>
                <a:ext cx="104422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535333" y="1105930"/>
              <a:ext cx="107244" cy="10380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535333" y="1105930"/>
                <a:ext cx="107244" cy="103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642577" y="1127960"/>
              <a:ext cx="62089" cy="4511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642577" y="1127960"/>
                <a:ext cx="620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754055" y="1294334"/>
              <a:ext cx="444500" cy="4793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754055" y="1294334"/>
                <a:ext cx="4445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130822" y="1201277"/>
              <a:ext cx="201965" cy="25943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30822" y="1201277"/>
                <a:ext cx="20196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687483" y="1539666"/>
              <a:ext cx="188384" cy="2255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687483" y="1539666"/>
                <a:ext cx="18838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774266" y="1607343"/>
              <a:ext cx="22578" cy="12971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774266" y="1607343"/>
                <a:ext cx="225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906911" y="1505827"/>
              <a:ext cx="76200" cy="50194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906911" y="1505827"/>
                <a:ext cx="76200" cy="501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904088" y="1462823"/>
              <a:ext cx="84667" cy="13042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904088" y="1462823"/>
                <a:ext cx="84667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983111" y="1477628"/>
              <a:ext cx="98778" cy="902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983111" y="1477628"/>
                <a:ext cx="987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252456" y="1710270"/>
              <a:ext cx="433388" cy="3524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252456" y="1710270"/>
                <a:ext cx="433388" cy="35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541911" y="1654400"/>
              <a:ext cx="214489" cy="263132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541911" y="1654400"/>
                <a:ext cx="214489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314266" y="936207"/>
              <a:ext cx="5644" cy="563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314266" y="936207"/>
                <a:ext cx="56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910666" y="551290"/>
              <a:ext cx="95956" cy="46158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910666" y="551290"/>
                <a:ext cx="95956" cy="461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893733" y="537719"/>
              <a:ext cx="115711" cy="1446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893733" y="537719"/>
                <a:ext cx="115711" cy="144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000977" y="535781"/>
              <a:ext cx="101600" cy="8459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000977" y="535781"/>
                <a:ext cx="10160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155244" y="1477628"/>
              <a:ext cx="90311" cy="48361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155244" y="1477628"/>
                <a:ext cx="90311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107266" y="1483268"/>
              <a:ext cx="160867" cy="17483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107266" y="1483268"/>
                <a:ext cx="160867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279422" y="1511467"/>
              <a:ext cx="70555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279422" y="1511467"/>
                <a:ext cx="705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515555" y="1087071"/>
              <a:ext cx="62089" cy="30666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515555" y="1087071"/>
                <a:ext cx="62089" cy="306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518377" y="1081432"/>
              <a:ext cx="81845" cy="97286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518377" y="1081432"/>
                <a:ext cx="81845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583288" y="1094121"/>
              <a:ext cx="67734" cy="451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583288" y="1094121"/>
                <a:ext cx="6773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2133600" y="4391291"/>
              <a:ext cx="217311" cy="21255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2133600" y="4391291"/>
                <a:ext cx="217311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2325511" y="4347230"/>
              <a:ext cx="50800" cy="45506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2325511" y="4347230"/>
                <a:ext cx="50800" cy="455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2393244" y="4482056"/>
              <a:ext cx="95956" cy="13694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2393244" y="4482056"/>
                <a:ext cx="95956" cy="136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2432755" y="4517481"/>
              <a:ext cx="33867" cy="23969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2432755" y="4517481"/>
                <a:ext cx="3386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3889022" y="3957026"/>
              <a:ext cx="22578" cy="21078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3889022" y="3957026"/>
                <a:ext cx="22578" cy="210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905955" y="4011309"/>
              <a:ext cx="110067" cy="5498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905955" y="4011309"/>
                <a:ext cx="110067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4007555" y="3873310"/>
              <a:ext cx="22578" cy="34808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4007555" y="3873310"/>
                <a:ext cx="22578" cy="348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4114800" y="3977999"/>
              <a:ext cx="155222" cy="14839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4114800" y="3977999"/>
                <a:ext cx="155222" cy="148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4223984" y="4711878"/>
              <a:ext cx="336727" cy="19475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223984" y="4711878"/>
                <a:ext cx="336727" cy="194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4292600" y="584777"/>
              <a:ext cx="46566" cy="33592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292600" y="584777"/>
                <a:ext cx="46566" cy="335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953022" y="1460708"/>
              <a:ext cx="104995" cy="599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953022" y="1460708"/>
                <a:ext cx="104995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4280429" y="600110"/>
              <a:ext cx="60148" cy="40941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280429" y="600110"/>
                <a:ext cx="60148" cy="4094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4267200" y="597819"/>
              <a:ext cx="90311" cy="1529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267200" y="597819"/>
                <a:ext cx="90311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4323644" y="609098"/>
              <a:ext cx="101600" cy="50758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323644" y="609098"/>
                <a:ext cx="101600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658533" y="500708"/>
              <a:ext cx="28222" cy="30014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658533" y="500708"/>
                <a:ext cx="28222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2630311" y="566800"/>
              <a:ext cx="197555" cy="25943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2630311" y="566800"/>
                <a:ext cx="1975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2034116" y="1398671"/>
              <a:ext cx="58032" cy="31353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2034116" y="1398671"/>
                <a:ext cx="58032" cy="313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2022651" y="1446609"/>
              <a:ext cx="223837" cy="313009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2022651" y="1446609"/>
                <a:ext cx="22383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8943622" y="3062412"/>
              <a:ext cx="104995" cy="599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943622" y="3062412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7253111" y="3338763"/>
              <a:ext cx="107244" cy="8741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253111" y="3338763"/>
                <a:ext cx="1072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7083953" y="3436049"/>
              <a:ext cx="375179" cy="10010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7083953" y="3436049"/>
                <a:ext cx="375179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7159096" y="3423360"/>
              <a:ext cx="161748" cy="231232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159096" y="3423360"/>
                <a:ext cx="161748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7224888" y="3581274"/>
              <a:ext cx="22578" cy="114911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224888" y="3581274"/>
                <a:ext cx="22578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248172" y="3558715"/>
              <a:ext cx="112183" cy="223477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248172" y="3558715"/>
                <a:ext cx="11218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7490177" y="3472708"/>
              <a:ext cx="28223" cy="24744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7490177" y="3472708"/>
                <a:ext cx="2822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7625644" y="3355682"/>
              <a:ext cx="135466" cy="417345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7625644" y="3355682"/>
                <a:ext cx="135466" cy="417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7541153" y="3465129"/>
              <a:ext cx="118357" cy="164083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541153" y="3465129"/>
                <a:ext cx="118357" cy="164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7572727" y="3543911"/>
              <a:ext cx="88548" cy="10292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7572727" y="3543911"/>
                <a:ext cx="88548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7509227" y="3575634"/>
              <a:ext cx="133350" cy="11491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509227" y="3575634"/>
                <a:ext cx="133350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7563555" y="3586914"/>
              <a:ext cx="146756" cy="4793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563555" y="3586914"/>
                <a:ext cx="14675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7516283" y="3645251"/>
              <a:ext cx="143228" cy="131302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516283" y="3645251"/>
                <a:ext cx="143228" cy="13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7941733" y="3633971"/>
              <a:ext cx="26811" cy="2908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941733" y="3633971"/>
                <a:ext cx="26811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7936088" y="3727909"/>
              <a:ext cx="22578" cy="3383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936088" y="3727909"/>
                <a:ext cx="225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625872" y="4100136"/>
              <a:ext cx="155928" cy="11843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625872" y="4100136"/>
                <a:ext cx="155928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699955" y="4143139"/>
              <a:ext cx="45156" cy="25590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699955" y="4143139"/>
                <a:ext cx="45156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818488" y="4105776"/>
              <a:ext cx="135467" cy="25379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818488" y="4105776"/>
                <a:ext cx="135467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021688" y="4025761"/>
              <a:ext cx="79022" cy="30560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021688" y="4025761"/>
                <a:ext cx="79022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222066" y="4023294"/>
              <a:ext cx="47978" cy="6908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222066" y="4023294"/>
                <a:ext cx="47978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264400" y="4133975"/>
              <a:ext cx="158044" cy="17483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264400" y="4133975"/>
                <a:ext cx="1580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7503759" y="4055722"/>
              <a:ext cx="237596" cy="33768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503759" y="4055722"/>
                <a:ext cx="237596" cy="3376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6002337" y="4641557"/>
              <a:ext cx="146579" cy="22559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002337" y="4641557"/>
                <a:ext cx="14657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5929488" y="4681036"/>
              <a:ext cx="98778" cy="315829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929488" y="4681036"/>
                <a:ext cx="98778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6018388" y="4651074"/>
              <a:ext cx="139700" cy="38826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018388" y="4651074"/>
                <a:ext cx="139700" cy="388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129866" y="4929187"/>
              <a:ext cx="31044" cy="1691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129866" y="4929187"/>
                <a:ext cx="3104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6146800" y="4700070"/>
              <a:ext cx="200730" cy="294680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146800" y="4700070"/>
                <a:ext cx="200730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6287205" y="4747303"/>
              <a:ext cx="279400" cy="20444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287205" y="4747303"/>
                <a:ext cx="279400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6434666" y="4629220"/>
              <a:ext cx="33866" cy="81036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434666" y="4629220"/>
                <a:ext cx="33866" cy="810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6886222" y="4724920"/>
              <a:ext cx="308328" cy="20232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886222" y="4724920"/>
                <a:ext cx="308328" cy="202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7157155" y="4645434"/>
              <a:ext cx="39512" cy="441667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157155" y="4645434"/>
                <a:ext cx="39512" cy="4416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7238294" y="4775502"/>
              <a:ext cx="141816" cy="114206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238294" y="4775502"/>
                <a:ext cx="141816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7306733" y="4763518"/>
              <a:ext cx="36689" cy="289745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306733" y="4763518"/>
                <a:ext cx="36689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6897511" y="5290134"/>
              <a:ext cx="417689" cy="274236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6897511" y="5290134"/>
                <a:ext cx="417689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7301794" y="5453689"/>
              <a:ext cx="140406" cy="139056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301794" y="5453689"/>
                <a:ext cx="14040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828844" y="4730208"/>
              <a:ext cx="33866" cy="23563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828844" y="4730208"/>
                <a:ext cx="33866" cy="235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919155" y="4844590"/>
              <a:ext cx="50800" cy="2537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919155" y="4844590"/>
                <a:ext cx="508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8032044" y="4750652"/>
              <a:ext cx="105833" cy="11085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8032044" y="4750652"/>
                <a:ext cx="105833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7749116" y="5329613"/>
              <a:ext cx="147461" cy="150336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7749116" y="5329613"/>
                <a:ext cx="147461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7919155" y="5416325"/>
              <a:ext cx="42334" cy="4018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7919155" y="5416325"/>
                <a:ext cx="42334" cy="40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032044" y="5347942"/>
              <a:ext cx="95956" cy="12266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032044" y="5347942"/>
                <a:ext cx="95956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449733" y="3812506"/>
              <a:ext cx="62089" cy="71343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449733" y="3812506"/>
                <a:ext cx="62089" cy="713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311444" y="3696361"/>
              <a:ext cx="330200" cy="104953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311444" y="3696361"/>
                <a:ext cx="330200" cy="1049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8370711" y="4675396"/>
              <a:ext cx="56444" cy="1570685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370711" y="4675396"/>
                <a:ext cx="56444" cy="1570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8839200" y="3399214"/>
              <a:ext cx="290688" cy="22153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8839200" y="3399214"/>
                <a:ext cx="290688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9138355" y="3331889"/>
              <a:ext cx="50800" cy="44395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138355" y="3331889"/>
                <a:ext cx="50800" cy="443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9189155" y="3527696"/>
              <a:ext cx="132645" cy="104336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189155" y="3527696"/>
                <a:ext cx="132645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9259711" y="3556953"/>
              <a:ext cx="36689" cy="18223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259711" y="3556953"/>
                <a:ext cx="36689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912577" y="4091148"/>
              <a:ext cx="16934" cy="24233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912577" y="4091148"/>
                <a:ext cx="16934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935155" y="4179093"/>
              <a:ext cx="135467" cy="3383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935155" y="4179093"/>
                <a:ext cx="135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9053688" y="4036512"/>
              <a:ext cx="28222" cy="418932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053688" y="4036512"/>
                <a:ext cx="28222" cy="418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121422" y="4212932"/>
              <a:ext cx="118533" cy="11702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121422" y="4212932"/>
                <a:ext cx="11853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9004828" y="4731794"/>
              <a:ext cx="3704" cy="1127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9004828" y="4731794"/>
                <a:ext cx="370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8874477" y="4699894"/>
              <a:ext cx="348545" cy="23299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874477" y="4699894"/>
                <a:ext cx="348545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8852605" y="5329613"/>
              <a:ext cx="380295" cy="203033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852605" y="5329613"/>
                <a:ext cx="38029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9199033" y="5425490"/>
              <a:ext cx="153811" cy="14522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199033" y="5425490"/>
                <a:ext cx="153811" cy="145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8918222" y="5868038"/>
              <a:ext cx="33866" cy="301906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918222" y="5868038"/>
                <a:ext cx="33866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8929511" y="6017669"/>
              <a:ext cx="132644" cy="3947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929511" y="6017669"/>
                <a:ext cx="13264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9028288" y="5842835"/>
              <a:ext cx="53622" cy="479383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028288" y="5842835"/>
                <a:ext cx="53622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9081911" y="5921792"/>
              <a:ext cx="361244" cy="236872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081911" y="5921792"/>
                <a:ext cx="361244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9714088" y="4676806"/>
              <a:ext cx="186267" cy="20162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714088" y="4676806"/>
                <a:ext cx="186267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0270066" y="4607718"/>
              <a:ext cx="220134" cy="24603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0270066" y="4607718"/>
                <a:ext cx="220134" cy="246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0291762" y="4652132"/>
              <a:ext cx="187149" cy="260136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291762" y="4652132"/>
                <a:ext cx="18714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0931525" y="4523121"/>
              <a:ext cx="116769" cy="24251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931525" y="4523121"/>
                <a:ext cx="116769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0842977" y="4793832"/>
              <a:ext cx="285044" cy="2255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842977" y="4793832"/>
                <a:ext cx="2850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1243732" y="4506202"/>
              <a:ext cx="73378" cy="5639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243732" y="4506202"/>
                <a:ext cx="7337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11195755" y="4613358"/>
              <a:ext cx="76200" cy="7895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1195755" y="4613358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11178822" y="4635917"/>
              <a:ext cx="101600" cy="13888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1178822" y="4635917"/>
                <a:ext cx="1016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11336161" y="4463375"/>
              <a:ext cx="155223" cy="132887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336161" y="4463375"/>
                <a:ext cx="155223" cy="132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11209867" y="4604017"/>
              <a:ext cx="273050" cy="212374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209867" y="4604017"/>
                <a:ext cx="273050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11461750" y="4500562"/>
              <a:ext cx="225954" cy="3947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461750" y="4500562"/>
                <a:ext cx="22595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11415888" y="4430769"/>
              <a:ext cx="228600" cy="30102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1415888" y="4430769"/>
                <a:ext cx="228600" cy="301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1503377" y="4632569"/>
              <a:ext cx="43038" cy="113324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503377" y="4632569"/>
                <a:ext cx="43038" cy="113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11513961" y="4573879"/>
              <a:ext cx="147461" cy="28745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1513961" y="4573879"/>
                <a:ext cx="147461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11636022" y="4525589"/>
              <a:ext cx="222956" cy="268243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1636022" y="4525589"/>
                <a:ext cx="222956" cy="268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11661422" y="4699894"/>
              <a:ext cx="174978" cy="110857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1661422" y="4699894"/>
                <a:ext cx="17497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1678355" y="4743073"/>
              <a:ext cx="191912" cy="160735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1678355" y="4743073"/>
                <a:ext cx="191912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1875911" y="4437114"/>
              <a:ext cx="50800" cy="8600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1875911" y="4437114"/>
                <a:ext cx="50800" cy="86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1923006" y="4540041"/>
              <a:ext cx="212549" cy="32428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923006" y="4540041"/>
                <a:ext cx="212549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225616" y="4571764"/>
              <a:ext cx="301978" cy="35389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225616" y="4571764"/>
                <a:ext cx="301978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0212916" y="4637856"/>
              <a:ext cx="265995" cy="311070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212916" y="4637856"/>
                <a:ext cx="265995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9201855" y="501942"/>
              <a:ext cx="49389" cy="30031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9201855" y="501942"/>
                <a:ext cx="49389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9327444" y="449598"/>
              <a:ext cx="64911" cy="506348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9327444" y="449598"/>
                <a:ext cx="64911" cy="506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9219494" y="665496"/>
              <a:ext cx="141816" cy="5639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219494" y="665496"/>
                <a:ext cx="14181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9379655" y="673251"/>
              <a:ext cx="148167" cy="159501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379655" y="673251"/>
                <a:ext cx="148167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9666111" y="485023"/>
              <a:ext cx="76200" cy="43778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666111" y="485023"/>
                <a:ext cx="76200" cy="437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9660466" y="504233"/>
              <a:ext cx="90311" cy="124604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660466" y="504233"/>
                <a:ext cx="90311" cy="124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9742311" y="524501"/>
              <a:ext cx="64911" cy="6767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742311" y="524501"/>
                <a:ext cx="64911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9818511" y="482908"/>
              <a:ext cx="69144" cy="43391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818511" y="482908"/>
                <a:ext cx="69144" cy="433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9810044" y="477268"/>
              <a:ext cx="73378" cy="13465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810044" y="477268"/>
                <a:ext cx="73378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9917288" y="496302"/>
              <a:ext cx="76200" cy="5357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917288" y="496302"/>
                <a:ext cx="762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9287403" y="1242166"/>
              <a:ext cx="268641" cy="21008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287403" y="1242166"/>
                <a:ext cx="268641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9531702" y="1364832"/>
              <a:ext cx="106187" cy="118436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531702" y="1364832"/>
                <a:ext cx="10618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9731022" y="1241461"/>
              <a:ext cx="50800" cy="270006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731022" y="1241461"/>
                <a:ext cx="50800" cy="270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9711266" y="1208327"/>
              <a:ext cx="70556" cy="128306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9711266" y="1208327"/>
                <a:ext cx="70556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9804400" y="1229476"/>
              <a:ext cx="46919" cy="5639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9804400" y="1229476"/>
                <a:ext cx="46919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10869436" y="549880"/>
              <a:ext cx="255764" cy="211493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869436" y="549880"/>
                <a:ext cx="255764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1305822" y="494187"/>
              <a:ext cx="62089" cy="388442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1305822" y="494187"/>
                <a:ext cx="62089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1279539" y="488547"/>
              <a:ext cx="110949" cy="106452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1279539" y="488547"/>
                <a:ext cx="110949" cy="106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1390488" y="504762"/>
              <a:ext cx="67733" cy="6485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390488" y="504762"/>
                <a:ext cx="67733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9731022" y="3445919"/>
              <a:ext cx="88900" cy="17289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9731022" y="3445919"/>
                <a:ext cx="88900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9883422" y="3592554"/>
              <a:ext cx="56444" cy="2255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9883422" y="3592554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10055577" y="3288004"/>
              <a:ext cx="127000" cy="323232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055577" y="3288004"/>
                <a:ext cx="127000" cy="323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9732433" y="4107714"/>
              <a:ext cx="105834" cy="155976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732433" y="4107714"/>
                <a:ext cx="105834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9866488" y="4173454"/>
              <a:ext cx="70556" cy="3190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866488" y="4173454"/>
                <a:ext cx="7055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10027355" y="3957026"/>
              <a:ext cx="130704" cy="32358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10027355" y="3957026"/>
                <a:ext cx="130704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8356600" y="6081646"/>
              <a:ext cx="47977" cy="71995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8356600" y="6081646"/>
                <a:ext cx="47977" cy="719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8974666" y="6412455"/>
              <a:ext cx="344311" cy="27635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8974666" y="6412455"/>
                <a:ext cx="344311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10579805" y="5292249"/>
              <a:ext cx="215900" cy="34544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579805" y="5292249"/>
                <a:ext cx="215900" cy="34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10591270" y="5354639"/>
              <a:ext cx="48507" cy="139938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591270" y="5354639"/>
                <a:ext cx="48507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690577" y="5322210"/>
              <a:ext cx="31926" cy="20197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690577" y="5322210"/>
                <a:ext cx="31926" cy="201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502194" y="5532646"/>
              <a:ext cx="331611" cy="3947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502194" y="5532646"/>
                <a:ext cx="3316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11172295" y="5267575"/>
              <a:ext cx="477485" cy="311599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172295" y="5267575"/>
                <a:ext cx="477485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10486495" y="5966911"/>
              <a:ext cx="320675" cy="2255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486495" y="5966911"/>
                <a:ext cx="3206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10549467" y="5995110"/>
              <a:ext cx="22577" cy="149983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549467" y="5995110"/>
                <a:ext cx="22577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10662355" y="6004274"/>
              <a:ext cx="22577" cy="139233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662355" y="6004274"/>
                <a:ext cx="22577" cy="139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10710332" y="6022604"/>
              <a:ext cx="25400" cy="164259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710332" y="6022604"/>
                <a:ext cx="25400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10400947" y="6226341"/>
              <a:ext cx="470253" cy="22560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400947" y="6226341"/>
                <a:ext cx="47025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11129080" y="5820276"/>
              <a:ext cx="523875" cy="37998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1129080" y="5820276"/>
                <a:ext cx="523875" cy="37998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" y="196850"/>
            <a:ext cx="10370820" cy="6311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189111" y="4149484"/>
              <a:ext cx="63500" cy="18330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189111" y="4149484"/>
                <a:ext cx="63500" cy="183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03222" y="4212932"/>
              <a:ext cx="70555" cy="12196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203222" y="4212932"/>
                <a:ext cx="70555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416072" y="3767388"/>
              <a:ext cx="239183" cy="14099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416072" y="3767388"/>
                <a:ext cx="23918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760861" y="1814254"/>
              <a:ext cx="153106" cy="1765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760861" y="1814254"/>
                <a:ext cx="153106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827888" y="1863954"/>
              <a:ext cx="53622" cy="29327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827888" y="1863954"/>
                <a:ext cx="536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921022" y="1818307"/>
              <a:ext cx="146755" cy="25150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921022" y="1818307"/>
                <a:ext cx="146755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079066" y="1752216"/>
              <a:ext cx="107244" cy="30631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079066" y="1752216"/>
                <a:ext cx="107244" cy="3063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261628" y="1744108"/>
              <a:ext cx="48860" cy="6062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261628" y="1744108"/>
                <a:ext cx="48860" cy="60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287911" y="1840514"/>
              <a:ext cx="149578" cy="17659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287911" y="1840514"/>
                <a:ext cx="149578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6476471" y="1758032"/>
              <a:ext cx="279929" cy="32517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476471" y="1758032"/>
                <a:ext cx="27992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061200" y="1714500"/>
              <a:ext cx="129822" cy="3101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061200" y="1714500"/>
                <a:ext cx="12982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032977" y="1753978"/>
              <a:ext cx="67734" cy="28763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032977" y="1753978"/>
                <a:ext cx="6773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032977" y="1840690"/>
              <a:ext cx="183445" cy="15350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032977" y="1840690"/>
                <a:ext cx="183445" cy="153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106355" y="1626554"/>
              <a:ext cx="307622" cy="49965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106355" y="1626554"/>
                <a:ext cx="307622" cy="499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236177" y="1879992"/>
              <a:ext cx="127000" cy="6996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236177" y="1879992"/>
                <a:ext cx="127000" cy="69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291211" y="1872414"/>
              <a:ext cx="261056" cy="140995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291211" y="1872414"/>
                <a:ext cx="261056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614355" y="1731419"/>
              <a:ext cx="103012" cy="21995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614355" y="1731419"/>
                <a:ext cx="10301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584546" y="1957011"/>
              <a:ext cx="218898" cy="2255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584546" y="1957011"/>
                <a:ext cx="21889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171038" y="1641887"/>
              <a:ext cx="244828" cy="309132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171038" y="1641887"/>
                <a:ext cx="244828" cy="309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184444" y="1661626"/>
              <a:ext cx="191911" cy="30384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84444" y="1661626"/>
                <a:ext cx="191911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813777" y="2562585"/>
              <a:ext cx="203200" cy="3172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813777" y="2562585"/>
                <a:ext cx="2032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895622" y="2636607"/>
              <a:ext cx="104995" cy="5995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895622" y="2636607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881511" y="2628148"/>
              <a:ext cx="16933" cy="14663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881511" y="2628148"/>
                <a:ext cx="16933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968118" y="2624623"/>
              <a:ext cx="14993" cy="13606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968118" y="2624623"/>
                <a:ext cx="14993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760155" y="2769143"/>
              <a:ext cx="361245" cy="5075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760155" y="2769143"/>
                <a:ext cx="36124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791200" y="2630967"/>
              <a:ext cx="33866" cy="15791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791200" y="2630967"/>
                <a:ext cx="33866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738988" y="2616868"/>
              <a:ext cx="97367" cy="5640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738988" y="2616868"/>
                <a:ext cx="973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7112000" y="2434279"/>
              <a:ext cx="347133" cy="248151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7112000" y="2434279"/>
                <a:ext cx="347133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430911" y="2386341"/>
              <a:ext cx="53622" cy="44483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430911" y="2386341"/>
                <a:ext cx="53622" cy="444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510638" y="2519581"/>
              <a:ext cx="115006" cy="12337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510638" y="2519581"/>
                <a:ext cx="115006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580488" y="2528922"/>
              <a:ext cx="33867" cy="19510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580488" y="2528922"/>
                <a:ext cx="33867" cy="195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7981244" y="2453314"/>
              <a:ext cx="375356" cy="2819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981244" y="2453314"/>
                <a:ext cx="37535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950200" y="2533681"/>
              <a:ext cx="397933" cy="7754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950200" y="2533681"/>
                <a:ext cx="397933" cy="77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506177" y="2312319"/>
              <a:ext cx="214489" cy="27071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506177" y="2312319"/>
                <a:ext cx="214489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8774112" y="2417712"/>
              <a:ext cx="76376" cy="13429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774112" y="2417712"/>
                <a:ext cx="76376" cy="134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881533" y="2396916"/>
              <a:ext cx="70556" cy="17853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881533" y="2396916"/>
                <a:ext cx="70556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988777" y="2351797"/>
              <a:ext cx="125060" cy="219953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988777" y="2351797"/>
                <a:ext cx="12506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228666" y="2363077"/>
              <a:ext cx="191911" cy="2255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228666" y="2363077"/>
                <a:ext cx="191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285111" y="2293637"/>
              <a:ext cx="67733" cy="23581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285111" y="2293637"/>
                <a:ext cx="67733" cy="235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637183" y="2255921"/>
              <a:ext cx="212372" cy="18893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637183" y="2255921"/>
                <a:ext cx="212372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908822" y="2213622"/>
              <a:ext cx="42333" cy="20726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908822" y="2213622"/>
                <a:ext cx="423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911644" y="2329238"/>
              <a:ext cx="110066" cy="4511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911644" y="2329238"/>
                <a:ext cx="11006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987844" y="2118803"/>
              <a:ext cx="81844" cy="548823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987844" y="2118803"/>
                <a:ext cx="81844" cy="548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065455" y="2334878"/>
              <a:ext cx="156634" cy="10997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065455" y="2334878"/>
                <a:ext cx="156634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380133" y="2284120"/>
              <a:ext cx="45155" cy="13888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380133" y="2284120"/>
                <a:ext cx="45155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489494" y="2289759"/>
              <a:ext cx="93838" cy="30261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489494" y="2289759"/>
                <a:ext cx="93838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662355" y="2217852"/>
              <a:ext cx="135467" cy="26648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662355" y="2217852"/>
                <a:ext cx="135467" cy="2664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700888" y="3571933"/>
              <a:ext cx="229482" cy="319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700888" y="3571933"/>
                <a:ext cx="22948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5757333" y="3620753"/>
              <a:ext cx="28222" cy="20303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757333" y="3620753"/>
                <a:ext cx="28222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5858933" y="3612293"/>
              <a:ext cx="14640" cy="20585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858933" y="3612293"/>
                <a:ext cx="1464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5641093" y="3840705"/>
              <a:ext cx="347662" cy="3383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641093" y="3840705"/>
                <a:ext cx="3476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7006166" y="3419659"/>
              <a:ext cx="190500" cy="31953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7006166" y="3419659"/>
                <a:ext cx="190500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7248877" y="3440279"/>
              <a:ext cx="300567" cy="25185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7248877" y="3440279"/>
                <a:ext cx="300567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7586133" y="3434639"/>
              <a:ext cx="139700" cy="2298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7586133" y="3434639"/>
                <a:ext cx="139700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7736416" y="3575634"/>
              <a:ext cx="92428" cy="1108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7736416" y="3575634"/>
                <a:ext cx="92428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7909806" y="3541795"/>
              <a:ext cx="54504" cy="10521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7909806" y="3541795"/>
                <a:ext cx="54504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8010877" y="3519236"/>
              <a:ext cx="55034" cy="12971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010877" y="3519236"/>
                <a:ext cx="5503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8077200" y="3469888"/>
              <a:ext cx="104422" cy="17342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077200" y="3469888"/>
                <a:ext cx="10442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8260115" y="3491037"/>
              <a:ext cx="189618" cy="3947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8260115" y="3491037"/>
                <a:ext cx="1896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8308622" y="3394103"/>
              <a:ext cx="33866" cy="26330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8308622" y="3394103"/>
                <a:ext cx="33866" cy="263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8449733" y="3361498"/>
              <a:ext cx="304800" cy="2310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449733" y="3361498"/>
                <a:ext cx="304800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8720666" y="3305629"/>
              <a:ext cx="67734" cy="51533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720666" y="3305629"/>
                <a:ext cx="67734" cy="515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786988" y="3485398"/>
              <a:ext cx="131234" cy="8459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786988" y="3485398"/>
                <a:ext cx="1312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8847666" y="3471298"/>
              <a:ext cx="25400" cy="18611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847666" y="3471298"/>
                <a:ext cx="25400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187391" y="3383881"/>
              <a:ext cx="221897" cy="3383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187391" y="3383881"/>
                <a:ext cx="22189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9180688" y="3491037"/>
              <a:ext cx="222956" cy="11280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180688" y="3491037"/>
                <a:ext cx="2229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9505244" y="3277430"/>
              <a:ext cx="169333" cy="15720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505244" y="3277430"/>
                <a:ext cx="169333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9587088" y="3293644"/>
              <a:ext cx="64912" cy="304550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587088" y="3293644"/>
                <a:ext cx="64912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9714088" y="3242886"/>
              <a:ext cx="228600" cy="27071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714088" y="3242886"/>
                <a:ext cx="228600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9951155" y="3259805"/>
              <a:ext cx="287867" cy="231232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951155" y="3259805"/>
                <a:ext cx="28786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0182577" y="3389521"/>
              <a:ext cx="112889" cy="273531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82577" y="3389521"/>
                <a:ext cx="11288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0397066" y="3350042"/>
              <a:ext cx="200378" cy="2255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397066" y="3350042"/>
                <a:ext cx="20037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0481732" y="3267384"/>
              <a:ext cx="50800" cy="22929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481732" y="3267384"/>
                <a:ext cx="50800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0644011" y="3237246"/>
              <a:ext cx="277989" cy="18681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644011" y="3237246"/>
                <a:ext cx="277989" cy="186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0892013" y="3355682"/>
              <a:ext cx="137231" cy="145225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892013" y="3355682"/>
                <a:ext cx="137231" cy="145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1102622" y="3282365"/>
              <a:ext cx="206023" cy="2255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102622" y="3282365"/>
                <a:ext cx="2060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1164711" y="3211338"/>
              <a:ext cx="56444" cy="22612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164711" y="3211338"/>
                <a:ext cx="56444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1320638" y="3182258"/>
              <a:ext cx="256117" cy="17342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320638" y="3182258"/>
                <a:ext cx="256117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1548532" y="3173798"/>
              <a:ext cx="67733" cy="19880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548532" y="3173798"/>
                <a:ext cx="67733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1588044" y="3248526"/>
              <a:ext cx="98777" cy="33839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588044" y="3248526"/>
                <a:ext cx="987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655777" y="3104006"/>
              <a:ext cx="50800" cy="46316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655777" y="3104006"/>
                <a:ext cx="50800" cy="463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695288" y="3273024"/>
              <a:ext cx="465667" cy="16531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695288" y="3273024"/>
                <a:ext cx="465667" cy="165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8894938" y="4311629"/>
              <a:ext cx="14817" cy="1973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894938" y="4311629"/>
                <a:ext cx="1481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9735431" y="2814261"/>
              <a:ext cx="179035" cy="5075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735431" y="2814261"/>
                <a:ext cx="17903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9682338" y="2797342"/>
              <a:ext cx="196850" cy="8459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682338" y="2797342"/>
                <a:ext cx="196850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9804400" y="2688423"/>
              <a:ext cx="16933" cy="33521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804400" y="2688423"/>
                <a:ext cx="16933" cy="335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10020828" y="2752223"/>
              <a:ext cx="144816" cy="21607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0020828" y="2752223"/>
                <a:ext cx="14481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10199511" y="2865019"/>
              <a:ext cx="73378" cy="3947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199511" y="2865019"/>
                <a:ext cx="733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10320866" y="2630086"/>
              <a:ext cx="132645" cy="35336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320866" y="2630086"/>
                <a:ext cx="132645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7023805" y="3028573"/>
              <a:ext cx="172862" cy="22560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023805" y="3028573"/>
                <a:ext cx="17286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7337777" y="2979754"/>
              <a:ext cx="101600" cy="15773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7337777" y="2979754"/>
                <a:ext cx="101600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7467600" y="3034213"/>
              <a:ext cx="36688" cy="7049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467600" y="3034213"/>
                <a:ext cx="3668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7535333" y="2870659"/>
              <a:ext cx="118534" cy="445544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535333" y="2870659"/>
                <a:ext cx="11853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8317794" y="3976765"/>
              <a:ext cx="69850" cy="24356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317794" y="3976765"/>
                <a:ext cx="69850" cy="243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8421511" y="4080397"/>
              <a:ext cx="161396" cy="42298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421511" y="4080397"/>
                <a:ext cx="161396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8664222" y="3983639"/>
              <a:ext cx="124178" cy="17642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664222" y="3983639"/>
                <a:ext cx="124178" cy="176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8816622" y="4071937"/>
              <a:ext cx="31044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816622" y="4071937"/>
                <a:ext cx="3104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8929511" y="3848636"/>
              <a:ext cx="95956" cy="331162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8929511" y="3848636"/>
                <a:ext cx="95956" cy="331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9059333" y="4038098"/>
              <a:ext cx="127000" cy="1691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059333" y="4038098"/>
                <a:ext cx="127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9208558" y="3947861"/>
              <a:ext cx="99131" cy="16672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208558" y="3947861"/>
                <a:ext cx="99131" cy="166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9296400" y="4009899"/>
              <a:ext cx="45155" cy="9587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296400" y="4009899"/>
                <a:ext cx="45155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9381066" y="3835065"/>
              <a:ext cx="146756" cy="38068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381066" y="3835065"/>
                <a:ext cx="14675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8446911" y="4466723"/>
              <a:ext cx="157339" cy="1691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8446911" y="4466723"/>
                <a:ext cx="1573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8419394" y="4545680"/>
              <a:ext cx="177094" cy="1128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8419394" y="4545680"/>
                <a:ext cx="17709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8689093" y="4463903"/>
              <a:ext cx="119944" cy="12760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689093" y="4463903"/>
                <a:ext cx="119944" cy="127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8839200" y="4517481"/>
              <a:ext cx="45155" cy="3947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839200" y="4517481"/>
                <a:ext cx="451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8937977" y="4340533"/>
              <a:ext cx="64912" cy="51533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937977" y="4340533"/>
                <a:ext cx="64912" cy="5153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7097183" y="4451919"/>
              <a:ext cx="116417" cy="146635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097183" y="4451919"/>
                <a:ext cx="11641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7241822" y="4540041"/>
              <a:ext cx="25400" cy="4793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241822" y="4540041"/>
                <a:ext cx="254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7349066" y="4355866"/>
              <a:ext cx="160866" cy="398487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349066" y="4355866"/>
                <a:ext cx="160866" cy="398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6707011" y="4559780"/>
              <a:ext cx="224366" cy="366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6707011" y="4559780"/>
                <a:ext cx="2243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10567105" y="4449804"/>
              <a:ext cx="171450" cy="1691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10567105" y="4449804"/>
                <a:ext cx="17145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634132" y="4366617"/>
              <a:ext cx="50800" cy="17060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634132" y="4366617"/>
                <a:ext cx="50800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0786532" y="4372256"/>
              <a:ext cx="116594" cy="139585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786532" y="4372256"/>
                <a:ext cx="116594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922000" y="4415965"/>
              <a:ext cx="67732" cy="43708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922000" y="4415965"/>
                <a:ext cx="67732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11020777" y="4259460"/>
              <a:ext cx="59267" cy="393377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1020777" y="4259460"/>
                <a:ext cx="59267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11341805" y="4407505"/>
              <a:ext cx="195439" cy="197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11341805" y="4407505"/>
                <a:ext cx="19543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11413067" y="4303169"/>
              <a:ext cx="67733" cy="203033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1413067" y="4303169"/>
                <a:ext cx="67733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11584693" y="4321498"/>
              <a:ext cx="126118" cy="14134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1584693" y="4321498"/>
                <a:ext cx="126118" cy="141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11712222" y="4387766"/>
              <a:ext cx="56445" cy="78957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1712222" y="4387766"/>
                <a:ext cx="5644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11858977" y="4258051"/>
              <a:ext cx="268111" cy="172895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1858977" y="4258051"/>
                <a:ext cx="2681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6792206" y="4996865"/>
              <a:ext cx="187149" cy="218542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792206" y="4996865"/>
                <a:ext cx="187149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7061200" y="5123760"/>
              <a:ext cx="163688" cy="846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061200" y="5123760"/>
                <a:ext cx="16368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7264400" y="5036343"/>
              <a:ext cx="107244" cy="16725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264400" y="5036343"/>
                <a:ext cx="107244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7399866" y="5126580"/>
              <a:ext cx="56444" cy="59218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399866" y="5126580"/>
                <a:ext cx="5644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7537450" y="4920375"/>
              <a:ext cx="105127" cy="296442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7537450" y="4920375"/>
                <a:ext cx="105127" cy="296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6771216" y="5431130"/>
              <a:ext cx="151694" cy="564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771216" y="5431130"/>
                <a:ext cx="15169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6768571" y="5504447"/>
              <a:ext cx="224896" cy="1691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768571" y="5504447"/>
                <a:ext cx="22489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7062611" y="5316747"/>
              <a:ext cx="94544" cy="303316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062611" y="5316747"/>
                <a:ext cx="94544" cy="303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7185377" y="5470608"/>
              <a:ext cx="50800" cy="8177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7185377" y="5470608"/>
                <a:ext cx="50800" cy="817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7315905" y="5329613"/>
              <a:ext cx="106539" cy="178535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7315905" y="5329613"/>
                <a:ext cx="106539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4171244" y="5139798"/>
              <a:ext cx="287867" cy="231056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4171244" y="5139798"/>
                <a:ext cx="287867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4820355" y="5641741"/>
              <a:ext cx="79022" cy="311599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4820355" y="5641741"/>
                <a:ext cx="79022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4927600" y="5831555"/>
              <a:ext cx="42333" cy="7049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4927600" y="5831555"/>
                <a:ext cx="42333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5085644" y="5628522"/>
              <a:ext cx="330200" cy="22171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085644" y="5628522"/>
                <a:ext cx="330200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4121855" y="6100856"/>
              <a:ext cx="94545" cy="53719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4121855" y="6100856"/>
                <a:ext cx="94545" cy="5371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4216400" y="6281330"/>
              <a:ext cx="158044" cy="208672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4216400" y="6281330"/>
                <a:ext cx="158044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4343400" y="6395536"/>
              <a:ext cx="87488" cy="504762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4343400" y="6395536"/>
                <a:ext cx="87488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4380088" y="6367337"/>
              <a:ext cx="99660" cy="16919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4380088" y="6367337"/>
                <a:ext cx="9966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4523140" y="6379321"/>
              <a:ext cx="50447" cy="16566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4523140" y="6379321"/>
                <a:ext cx="50447" cy="16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4625622" y="6361697"/>
              <a:ext cx="70555" cy="2819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4625622" y="6361697"/>
                <a:ext cx="705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4628444" y="6395536"/>
              <a:ext cx="22578" cy="88122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628444" y="6395536"/>
                <a:ext cx="2257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4676422" y="6392716"/>
              <a:ext cx="19755" cy="76137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676422" y="6392716"/>
                <a:ext cx="19755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4701822" y="6406815"/>
              <a:ext cx="22578" cy="84597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701822" y="6406815"/>
                <a:ext cx="225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4567766" y="6530891"/>
              <a:ext cx="162278" cy="33838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567766" y="6530891"/>
                <a:ext cx="1622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4826000" y="6363107"/>
              <a:ext cx="88018" cy="238282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4826000" y="6363107"/>
                <a:ext cx="88018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4995333" y="6356057"/>
              <a:ext cx="121355" cy="1691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4995333" y="6356057"/>
                <a:ext cx="121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4995333" y="6470792"/>
              <a:ext cx="107244" cy="26260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995333" y="6470792"/>
                <a:ext cx="107244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5238044" y="6403996"/>
              <a:ext cx="889000" cy="5921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5238044" y="6403996"/>
                <a:ext cx="889000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5471406" y="6086757"/>
              <a:ext cx="48860" cy="438494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5471406" y="6086757"/>
                <a:ext cx="48860" cy="438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5503333" y="6051508"/>
              <a:ext cx="112889" cy="200213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503333" y="6051508"/>
                <a:ext cx="112889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5678487" y="5991409"/>
              <a:ext cx="87313" cy="91118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678487" y="5991409"/>
                <a:ext cx="87313" cy="91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5746044" y="6196556"/>
              <a:ext cx="45156" cy="163731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746044" y="6196556"/>
                <a:ext cx="45156" cy="163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5833533" y="6209422"/>
              <a:ext cx="14111" cy="115616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833533" y="6209422"/>
                <a:ext cx="14111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5842000" y="6248901"/>
              <a:ext cx="56444" cy="33838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842000" y="6248901"/>
                <a:ext cx="56444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5895093" y="6156549"/>
              <a:ext cx="116240" cy="150865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895093" y="6156549"/>
                <a:ext cx="116240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5977466" y="6136105"/>
              <a:ext cx="116593" cy="236872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977466" y="6136105"/>
                <a:ext cx="11659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5398911" y="6591166"/>
              <a:ext cx="47978" cy="379629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398911" y="6591166"/>
                <a:ext cx="47978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5444066" y="6525251"/>
              <a:ext cx="119944" cy="166375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444066" y="6525251"/>
                <a:ext cx="119944" cy="166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5610577" y="6622538"/>
              <a:ext cx="84667" cy="16214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5610577" y="6622538"/>
                <a:ext cx="84667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5717822" y="6620423"/>
              <a:ext cx="203200" cy="13888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5717822" y="6620423"/>
                <a:ext cx="2032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5898444" y="6572485"/>
              <a:ext cx="39511" cy="25731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5898444" y="6572485"/>
                <a:ext cx="39511" cy="257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5977466" y="6663250"/>
              <a:ext cx="53622" cy="8759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5977466" y="6663250"/>
                <a:ext cx="53622" cy="87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5997222" y="6662545"/>
              <a:ext cx="53622" cy="127777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5997222" y="6662545"/>
                <a:ext cx="536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6031088" y="6587289"/>
              <a:ext cx="127000" cy="284810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031088" y="6587289"/>
                <a:ext cx="127000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6400800" y="6310939"/>
              <a:ext cx="158044" cy="31019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400800" y="6310939"/>
                <a:ext cx="158044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6339416" y="6447704"/>
              <a:ext cx="185561" cy="2678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339416" y="6447704"/>
                <a:ext cx="185561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6824133" y="6392716"/>
              <a:ext cx="2012244" cy="4229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6824133" y="6392716"/>
                <a:ext cx="20122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5" name="墨迹 174"/>
              <p14:cNvContentPartPr/>
              <p14:nvPr/>
            </p14:nvContentPartPr>
            <p14:xfrm>
              <a:off x="2458155" y="4145254"/>
              <a:ext cx="778933" cy="39479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2458155" y="4145254"/>
                <a:ext cx="7789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6" name="墨迹 175"/>
              <p14:cNvContentPartPr/>
              <p14:nvPr/>
            </p14:nvContentPartPr>
            <p14:xfrm>
              <a:off x="2415822" y="4139615"/>
              <a:ext cx="28222" cy="360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2415822" y="4139615"/>
                <a:ext cx="2822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8" name="墨迹 177"/>
              <p14:cNvContentPartPr/>
              <p14:nvPr/>
            </p14:nvContentPartPr>
            <p14:xfrm>
              <a:off x="2291644" y="4156534"/>
              <a:ext cx="951089" cy="3947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2291644" y="4156534"/>
                <a:ext cx="9510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9" name="墨迹 178"/>
              <p14:cNvContentPartPr/>
              <p14:nvPr/>
            </p14:nvContentPartPr>
            <p14:xfrm>
              <a:off x="7207955" y="5951930"/>
              <a:ext cx="79022" cy="129892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7207955" y="5951930"/>
                <a:ext cx="79022" cy="129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0" name="墨迹 179"/>
              <p14:cNvContentPartPr/>
              <p14:nvPr/>
            </p14:nvContentPartPr>
            <p14:xfrm>
              <a:off x="7309555" y="6006389"/>
              <a:ext cx="25400" cy="42299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7309555" y="6006389"/>
                <a:ext cx="254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1" name="墨迹 180"/>
              <p14:cNvContentPartPr/>
              <p14:nvPr/>
            </p14:nvContentPartPr>
            <p14:xfrm>
              <a:off x="7385755" y="5812874"/>
              <a:ext cx="110067" cy="261193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385755" y="5812874"/>
                <a:ext cx="110067" cy="261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2" name="墨迹 181"/>
              <p14:cNvContentPartPr/>
              <p14:nvPr/>
            </p14:nvContentPartPr>
            <p14:xfrm>
              <a:off x="7032977" y="6130465"/>
              <a:ext cx="476956" cy="45118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7032977" y="6130465"/>
                <a:ext cx="4769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3" name="墨迹 182"/>
              <p14:cNvContentPartPr/>
              <p14:nvPr/>
            </p14:nvContentPartPr>
            <p14:xfrm>
              <a:off x="7213600" y="6192679"/>
              <a:ext cx="39511" cy="174658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213600" y="6192679"/>
                <a:ext cx="39511" cy="174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4" name="墨迹 183"/>
              <p14:cNvContentPartPr/>
              <p14:nvPr/>
            </p14:nvContentPartPr>
            <p14:xfrm>
              <a:off x="7298266" y="6282740"/>
              <a:ext cx="19756" cy="6009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298266" y="6282740"/>
                <a:ext cx="19756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5" name="墨迹 184"/>
              <p14:cNvContentPartPr/>
              <p14:nvPr/>
            </p14:nvContentPartPr>
            <p14:xfrm>
              <a:off x="7332133" y="6222111"/>
              <a:ext cx="62089" cy="179064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7332133" y="6222111"/>
                <a:ext cx="6208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6" name="墨迹 185"/>
              <p14:cNvContentPartPr/>
              <p14:nvPr/>
            </p14:nvContentPartPr>
            <p14:xfrm>
              <a:off x="7394222" y="6254541"/>
              <a:ext cx="64911" cy="2255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7394222" y="6254541"/>
                <a:ext cx="649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7" name="墨迹 186"/>
              <p14:cNvContentPartPr/>
              <p14:nvPr/>
            </p14:nvContentPartPr>
            <p14:xfrm>
              <a:off x="7625644" y="6026833"/>
              <a:ext cx="101600" cy="150513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7625644" y="6026833"/>
                <a:ext cx="101600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8" name="墨迹 187"/>
              <p14:cNvContentPartPr/>
              <p14:nvPr/>
            </p14:nvContentPartPr>
            <p14:xfrm>
              <a:off x="7638873" y="6049393"/>
              <a:ext cx="68616" cy="17130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7638873" y="6049393"/>
                <a:ext cx="68616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9" name="墨迹 188"/>
              <p14:cNvContentPartPr/>
              <p14:nvPr/>
            </p14:nvContentPartPr>
            <p14:xfrm>
              <a:off x="7857066" y="6034588"/>
              <a:ext cx="33866" cy="135356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857066" y="6034588"/>
                <a:ext cx="33866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0" name="墨迹 189"/>
              <p14:cNvContentPartPr/>
              <p14:nvPr/>
            </p14:nvContentPartPr>
            <p14:xfrm>
              <a:off x="7930444" y="6057147"/>
              <a:ext cx="156104" cy="101517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930444" y="6057147"/>
                <a:ext cx="156104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1" name="墨迹 190"/>
              <p14:cNvContentPartPr/>
              <p14:nvPr/>
            </p14:nvContentPartPr>
            <p14:xfrm>
              <a:off x="8184444" y="6006389"/>
              <a:ext cx="28222" cy="159325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184444" y="6006389"/>
                <a:ext cx="28222" cy="159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2" name="墨迹 191"/>
              <p14:cNvContentPartPr/>
              <p14:nvPr/>
            </p14:nvContentPartPr>
            <p14:xfrm>
              <a:off x="8222544" y="6052917"/>
              <a:ext cx="52211" cy="5921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222544" y="6052917"/>
                <a:ext cx="52211" cy="59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3" name="墨迹 192"/>
              <p14:cNvContentPartPr/>
              <p14:nvPr/>
            </p14:nvContentPartPr>
            <p14:xfrm>
              <a:off x="8263466" y="5985945"/>
              <a:ext cx="88900" cy="339093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263466" y="5985945"/>
                <a:ext cx="88900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4" name="墨迹 193"/>
              <p14:cNvContentPartPr/>
              <p14:nvPr/>
            </p14:nvContentPartPr>
            <p14:xfrm>
              <a:off x="8342488" y="6098565"/>
              <a:ext cx="62089" cy="6573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342488" y="6098565"/>
                <a:ext cx="6208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5" name="墨迹 194"/>
              <p14:cNvContentPartPr/>
              <p14:nvPr/>
            </p14:nvContentPartPr>
            <p14:xfrm>
              <a:off x="8466666" y="6000750"/>
              <a:ext cx="50800" cy="194572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8466666" y="6000750"/>
                <a:ext cx="50800" cy="194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6" name="墨迹 195"/>
              <p14:cNvContentPartPr/>
              <p14:nvPr/>
            </p14:nvContentPartPr>
            <p14:xfrm>
              <a:off x="7062611" y="6012029"/>
              <a:ext cx="100189" cy="324288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7062611" y="6012029"/>
                <a:ext cx="100189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7" name="墨迹 196"/>
              <p14:cNvContentPartPr/>
              <p14:nvPr/>
            </p14:nvContentPartPr>
            <p14:xfrm>
              <a:off x="8607777" y="5978190"/>
              <a:ext cx="79023" cy="6767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8607777" y="5978190"/>
                <a:ext cx="79023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8" name="墨迹 197"/>
              <p14:cNvContentPartPr/>
              <p14:nvPr/>
            </p14:nvContentPartPr>
            <p14:xfrm>
              <a:off x="7464777" y="6519611"/>
              <a:ext cx="87489" cy="93762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7464777" y="6519611"/>
                <a:ext cx="87489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9" name="墨迹 198"/>
              <p14:cNvContentPartPr/>
              <p14:nvPr/>
            </p14:nvContentPartPr>
            <p14:xfrm>
              <a:off x="7569200" y="6570369"/>
              <a:ext cx="47977" cy="33839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7569200" y="6570369"/>
                <a:ext cx="479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0" name="墨迹 199"/>
              <p14:cNvContentPartPr/>
              <p14:nvPr/>
            </p14:nvContentPartPr>
            <p14:xfrm>
              <a:off x="7653866" y="6435720"/>
              <a:ext cx="79022" cy="192458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7653866" y="6435720"/>
                <a:ext cx="79022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1" name="墨迹 200"/>
              <p14:cNvContentPartPr/>
              <p14:nvPr/>
            </p14:nvContentPartPr>
            <p14:xfrm>
              <a:off x="7273572" y="6662016"/>
              <a:ext cx="600428" cy="49349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7273572" y="6662016"/>
                <a:ext cx="600428" cy="4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2" name="墨迹 201"/>
              <p14:cNvContentPartPr/>
              <p14:nvPr/>
            </p14:nvContentPartPr>
            <p14:xfrm>
              <a:off x="7456311" y="6711365"/>
              <a:ext cx="56444" cy="146635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7456311" y="6711365"/>
                <a:ext cx="564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03" name="墨迹 202"/>
              <p14:cNvContentPartPr/>
              <p14:nvPr/>
            </p14:nvContentPartPr>
            <p14:xfrm>
              <a:off x="7535333" y="6773402"/>
              <a:ext cx="25400" cy="50759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535333" y="6773402"/>
                <a:ext cx="2540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204" name="墨迹 203"/>
              <p14:cNvContentPartPr/>
              <p14:nvPr/>
            </p14:nvContentPartPr>
            <p14:xfrm>
              <a:off x="7600244" y="6711365"/>
              <a:ext cx="50800" cy="186113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600244" y="6711365"/>
                <a:ext cx="5080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5" name="墨迹 204"/>
              <p14:cNvContentPartPr/>
              <p14:nvPr/>
            </p14:nvContentPartPr>
            <p14:xfrm>
              <a:off x="7642577" y="6750843"/>
              <a:ext cx="59267" cy="16920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642577" y="6750843"/>
                <a:ext cx="592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6" name="墨迹 205"/>
              <p14:cNvContentPartPr/>
              <p14:nvPr/>
            </p14:nvContentPartPr>
            <p14:xfrm>
              <a:off x="7916333" y="6568784"/>
              <a:ext cx="143934" cy="140466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916333" y="6568784"/>
                <a:ext cx="143934" cy="140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7" name="墨迹 206"/>
              <p14:cNvContentPartPr/>
              <p14:nvPr/>
            </p14:nvContentPartPr>
            <p14:xfrm>
              <a:off x="7937500" y="6578830"/>
              <a:ext cx="94544" cy="132535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7937500" y="6578830"/>
                <a:ext cx="94544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8" name="墨迹 207"/>
              <p14:cNvContentPartPr/>
              <p14:nvPr/>
            </p14:nvContentPartPr>
            <p14:xfrm>
              <a:off x="8136466" y="6567550"/>
              <a:ext cx="47978" cy="118435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8136466" y="6567550"/>
                <a:ext cx="47978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9" name="墨迹 208"/>
              <p14:cNvContentPartPr/>
              <p14:nvPr/>
            </p14:nvContentPartPr>
            <p14:xfrm>
              <a:off x="8218311" y="6598569"/>
              <a:ext cx="141111" cy="78957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8218311" y="6598569"/>
                <a:ext cx="1411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10" name="墨迹 209"/>
              <p14:cNvContentPartPr/>
              <p14:nvPr/>
            </p14:nvContentPartPr>
            <p14:xfrm>
              <a:off x="8500533" y="6517496"/>
              <a:ext cx="50800" cy="193869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8500533" y="6517496"/>
                <a:ext cx="50800" cy="193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11" name="墨迹 210"/>
              <p14:cNvContentPartPr/>
              <p14:nvPr/>
            </p14:nvContentPartPr>
            <p14:xfrm>
              <a:off x="8520994" y="6570369"/>
              <a:ext cx="98072" cy="90237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8520994" y="6570369"/>
                <a:ext cx="9807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12" name="墨迹 211"/>
              <p14:cNvContentPartPr/>
              <p14:nvPr/>
            </p14:nvContentPartPr>
            <p14:xfrm>
              <a:off x="8579555" y="6504807"/>
              <a:ext cx="107245" cy="401131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8579555" y="6504807"/>
                <a:ext cx="107245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13" name="墨迹 212"/>
              <p14:cNvContentPartPr/>
              <p14:nvPr/>
            </p14:nvContentPartPr>
            <p14:xfrm>
              <a:off x="8662105" y="6622538"/>
              <a:ext cx="72672" cy="105746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662105" y="6622538"/>
                <a:ext cx="72672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14" name="墨迹 213"/>
              <p14:cNvContentPartPr/>
              <p14:nvPr/>
            </p14:nvContentPartPr>
            <p14:xfrm>
              <a:off x="9127066" y="6389896"/>
              <a:ext cx="124178" cy="846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9127066" y="6389896"/>
                <a:ext cx="124178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5" name="墨迹 214"/>
              <p14:cNvContentPartPr/>
              <p14:nvPr/>
            </p14:nvContentPartPr>
            <p14:xfrm>
              <a:off x="9102901" y="6497052"/>
              <a:ext cx="151165" cy="28199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102901" y="6497052"/>
                <a:ext cx="15116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6" name="墨迹 215"/>
              <p14:cNvContentPartPr/>
              <p14:nvPr/>
            </p14:nvContentPartPr>
            <p14:xfrm>
              <a:off x="9403644" y="6337375"/>
              <a:ext cx="95956" cy="170957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9403644" y="6337375"/>
                <a:ext cx="95956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7" name="墨迹 216"/>
              <p14:cNvContentPartPr/>
              <p14:nvPr/>
            </p14:nvContentPartPr>
            <p14:xfrm>
              <a:off x="9400822" y="6386195"/>
              <a:ext cx="115711" cy="172895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9400822" y="6386195"/>
                <a:ext cx="115711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8" name="墨迹 217"/>
              <p14:cNvContentPartPr/>
              <p14:nvPr/>
            </p14:nvContentPartPr>
            <p14:xfrm>
              <a:off x="9578622" y="6430785"/>
              <a:ext cx="88900" cy="111386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9578622" y="6430785"/>
                <a:ext cx="88900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9" name="墨迹 218"/>
              <p14:cNvContentPartPr/>
              <p14:nvPr/>
            </p14:nvContentPartPr>
            <p14:xfrm>
              <a:off x="9789583" y="6322218"/>
              <a:ext cx="54328" cy="22153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9789583" y="6322218"/>
                <a:ext cx="54328" cy="221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20" name="墨迹 219"/>
              <p14:cNvContentPartPr/>
              <p14:nvPr/>
            </p14:nvContentPartPr>
            <p14:xfrm>
              <a:off x="9834738" y="6358701"/>
              <a:ext cx="99484" cy="138351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9834738" y="6358701"/>
                <a:ext cx="99484" cy="138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21" name="墨迹 220"/>
              <p14:cNvContentPartPr/>
              <p14:nvPr/>
            </p14:nvContentPartPr>
            <p14:xfrm>
              <a:off x="9976555" y="6305299"/>
              <a:ext cx="76200" cy="118436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9976555" y="6305299"/>
                <a:ext cx="7620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22" name="墨迹 221"/>
              <p14:cNvContentPartPr/>
              <p14:nvPr/>
            </p14:nvContentPartPr>
            <p14:xfrm>
              <a:off x="9928577" y="6371214"/>
              <a:ext cx="45156" cy="365530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9928577" y="6371214"/>
                <a:ext cx="45156" cy="365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23" name="墨迹 222"/>
              <p14:cNvContentPartPr/>
              <p14:nvPr/>
            </p14:nvContentPartPr>
            <p14:xfrm>
              <a:off x="10043936" y="6403996"/>
              <a:ext cx="93486" cy="186113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043936" y="6403996"/>
                <a:ext cx="9348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24" name="墨迹 223"/>
              <p14:cNvContentPartPr/>
              <p14:nvPr/>
            </p14:nvContentPartPr>
            <p14:xfrm>
              <a:off x="9855200" y="5501627"/>
              <a:ext cx="180622" cy="358128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9855200" y="5501627"/>
                <a:ext cx="180622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5" name="墨迹 224"/>
              <p14:cNvContentPartPr/>
              <p14:nvPr/>
            </p14:nvContentPartPr>
            <p14:xfrm>
              <a:off x="10054696" y="5687388"/>
              <a:ext cx="103363" cy="110329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10054696" y="5687388"/>
                <a:ext cx="103363" cy="11032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" y="806450"/>
            <a:ext cx="10659110" cy="23234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359855" y="214312"/>
              <a:ext cx="1501775" cy="5639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359855" y="214312"/>
                <a:ext cx="150177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332162" y="297499"/>
              <a:ext cx="1642181" cy="61050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332162" y="297499"/>
                <a:ext cx="1642181" cy="610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193822" y="290449"/>
              <a:ext cx="62089" cy="59781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193822" y="290449"/>
                <a:ext cx="62089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255911" y="287982"/>
              <a:ext cx="11289" cy="59464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255911" y="287982"/>
                <a:ext cx="11289" cy="5946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216400" y="547060"/>
              <a:ext cx="304800" cy="1692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216400" y="547060"/>
                <a:ext cx="3048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4230511" y="597819"/>
              <a:ext cx="265289" cy="169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4230511" y="597819"/>
                <a:ext cx="26528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583288" y="400425"/>
              <a:ext cx="124178" cy="40888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583288" y="400425"/>
                <a:ext cx="124178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921933" y="1407130"/>
              <a:ext cx="804333" cy="43867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921933" y="1407130"/>
                <a:ext cx="804333" cy="438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926688" y="1370472"/>
              <a:ext cx="104996" cy="599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926688" y="1370472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6564488" y="4568240"/>
              <a:ext cx="104996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564488" y="456824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6479822" y="4596439"/>
              <a:ext cx="160866" cy="21149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479822" y="4596439"/>
                <a:ext cx="160866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墨迹 16"/>
              <p14:cNvContentPartPr/>
              <p14:nvPr/>
            </p14:nvContentPartPr>
            <p14:xfrm>
              <a:off x="6468886" y="4833310"/>
              <a:ext cx="222603" cy="1410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468886" y="4833310"/>
                <a:ext cx="22260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墨迹 17"/>
              <p14:cNvContentPartPr/>
              <p14:nvPr/>
            </p14:nvContentPartPr>
            <p14:xfrm>
              <a:off x="7106531" y="4585159"/>
              <a:ext cx="174801" cy="20303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106531" y="4585159"/>
                <a:ext cx="174801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9" name="墨迹 18"/>
              <p14:cNvContentPartPr/>
              <p14:nvPr/>
            </p14:nvContentPartPr>
            <p14:xfrm>
              <a:off x="7366000" y="4518891"/>
              <a:ext cx="457200" cy="26930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366000" y="4518891"/>
                <a:ext cx="457200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0" name="墨迹 19"/>
              <p14:cNvContentPartPr/>
              <p14:nvPr/>
            </p14:nvContentPartPr>
            <p14:xfrm>
              <a:off x="7821612" y="4682974"/>
              <a:ext cx="134232" cy="11085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821612" y="4682974"/>
                <a:ext cx="134232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" name="墨迹 20"/>
              <p14:cNvContentPartPr/>
              <p14:nvPr/>
            </p14:nvContentPartPr>
            <p14:xfrm>
              <a:off x="8043333" y="4592914"/>
              <a:ext cx="194734" cy="3172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043333" y="4592914"/>
                <a:ext cx="194734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" name="墨迹 21"/>
              <p14:cNvContentPartPr/>
              <p14:nvPr/>
            </p14:nvContentPartPr>
            <p14:xfrm>
              <a:off x="8125177" y="4510255"/>
              <a:ext cx="31045" cy="28921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125177" y="4510255"/>
                <a:ext cx="31045" cy="289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3" name="墨迹 22"/>
              <p14:cNvContentPartPr/>
              <p14:nvPr/>
            </p14:nvContentPartPr>
            <p14:xfrm>
              <a:off x="8410222" y="4500562"/>
              <a:ext cx="214488" cy="211493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410222" y="4500562"/>
                <a:ext cx="21448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" name="墨迹 23"/>
              <p14:cNvContentPartPr/>
              <p14:nvPr/>
            </p14:nvContentPartPr>
            <p14:xfrm>
              <a:off x="8613422" y="4548500"/>
              <a:ext cx="155222" cy="4793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613422" y="4548500"/>
                <a:ext cx="155222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墨迹 24"/>
              <p14:cNvContentPartPr/>
              <p14:nvPr/>
            </p14:nvContentPartPr>
            <p14:xfrm>
              <a:off x="8739011" y="4380716"/>
              <a:ext cx="49389" cy="55411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39011" y="4380716"/>
                <a:ext cx="49389" cy="554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墨迹 25"/>
              <p14:cNvContentPartPr/>
              <p14:nvPr/>
            </p14:nvContentPartPr>
            <p14:xfrm>
              <a:off x="8803216" y="4572646"/>
              <a:ext cx="129116" cy="12953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803216" y="4572646"/>
                <a:ext cx="129116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墨迹 26"/>
              <p14:cNvContentPartPr/>
              <p14:nvPr/>
            </p14:nvContentPartPr>
            <p14:xfrm>
              <a:off x="8867422" y="4589036"/>
              <a:ext cx="45155" cy="221715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867422" y="4589036"/>
                <a:ext cx="45155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8" name="墨迹 27"/>
              <p14:cNvContentPartPr/>
              <p14:nvPr/>
            </p14:nvContentPartPr>
            <p14:xfrm>
              <a:off x="8610600" y="4449804"/>
              <a:ext cx="14111" cy="7331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610600" y="4449804"/>
                <a:ext cx="141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9" name="墨迹 28"/>
              <p14:cNvContentPartPr/>
              <p14:nvPr/>
            </p14:nvContentPartPr>
            <p14:xfrm>
              <a:off x="9194800" y="4540041"/>
              <a:ext cx="352777" cy="3383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194800" y="4540041"/>
                <a:ext cx="35277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0" name="墨迹 29"/>
              <p14:cNvContentPartPr/>
              <p14:nvPr/>
            </p14:nvContentPartPr>
            <p14:xfrm>
              <a:off x="9194800" y="4624638"/>
              <a:ext cx="443088" cy="281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194800" y="4624638"/>
                <a:ext cx="443088" cy="28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1" name="墨迹 30"/>
              <p14:cNvContentPartPr/>
              <p14:nvPr/>
            </p14:nvContentPartPr>
            <p14:xfrm>
              <a:off x="7874000" y="4805111"/>
              <a:ext cx="33866" cy="11085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874000" y="4805111"/>
                <a:ext cx="33866" cy="110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" name="墨迹 31"/>
              <p14:cNvContentPartPr/>
              <p14:nvPr/>
            </p14:nvContentPartPr>
            <p14:xfrm>
              <a:off x="7947377" y="4788192"/>
              <a:ext cx="79023" cy="14945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947377" y="4788192"/>
                <a:ext cx="7902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3" name="墨迹 32"/>
              <p14:cNvContentPartPr/>
              <p14:nvPr/>
            </p14:nvContentPartPr>
            <p14:xfrm>
              <a:off x="8003822" y="4750828"/>
              <a:ext cx="99483" cy="2150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003822" y="4750828"/>
                <a:ext cx="99483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4" name="墨迹 33"/>
              <p14:cNvContentPartPr/>
              <p14:nvPr/>
            </p14:nvContentPartPr>
            <p14:xfrm>
              <a:off x="6481762" y="5369091"/>
              <a:ext cx="175860" cy="1128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481762" y="5369091"/>
                <a:ext cx="17586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5" name="墨迹 34"/>
              <p14:cNvContentPartPr/>
              <p14:nvPr/>
            </p14:nvContentPartPr>
            <p14:xfrm>
              <a:off x="6513688" y="5406455"/>
              <a:ext cx="28222" cy="12055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513688" y="5406455"/>
                <a:ext cx="28222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墨迹 35"/>
              <p14:cNvContentPartPr/>
              <p14:nvPr/>
            </p14:nvContentPartPr>
            <p14:xfrm>
              <a:off x="6587066" y="5414210"/>
              <a:ext cx="45156" cy="18047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587066" y="5414210"/>
                <a:ext cx="4515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7" name="墨迹 36"/>
              <p14:cNvContentPartPr/>
              <p14:nvPr/>
            </p14:nvContentPartPr>
            <p14:xfrm>
              <a:off x="6417027" y="5589044"/>
              <a:ext cx="271639" cy="169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417027" y="5589044"/>
                <a:ext cx="2716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8" name="墨迹 37"/>
              <p14:cNvContentPartPr/>
              <p14:nvPr/>
            </p14:nvContentPartPr>
            <p14:xfrm>
              <a:off x="6807200" y="5381781"/>
              <a:ext cx="135290" cy="291860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807200" y="5381781"/>
                <a:ext cx="135290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9" name="墨迹 38"/>
              <p14:cNvContentPartPr/>
              <p14:nvPr/>
            </p14:nvContentPartPr>
            <p14:xfrm>
              <a:off x="7317493" y="5335253"/>
              <a:ext cx="183974" cy="28763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317493" y="5335253"/>
                <a:ext cx="183974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0" name="墨迹 39"/>
              <p14:cNvContentPartPr/>
              <p14:nvPr/>
            </p14:nvContentPartPr>
            <p14:xfrm>
              <a:off x="7574844" y="5308993"/>
              <a:ext cx="434622" cy="26947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574844" y="5308993"/>
                <a:ext cx="434622" cy="269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" name="墨迹 40"/>
              <p14:cNvContentPartPr/>
              <p14:nvPr/>
            </p14:nvContentPartPr>
            <p14:xfrm>
              <a:off x="8048977" y="5442409"/>
              <a:ext cx="135467" cy="13747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048977" y="5442409"/>
                <a:ext cx="135467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墨迹 41"/>
              <p14:cNvContentPartPr/>
              <p14:nvPr/>
            </p14:nvContentPartPr>
            <p14:xfrm>
              <a:off x="8208962" y="5419850"/>
              <a:ext cx="122238" cy="1127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208962" y="5419850"/>
                <a:ext cx="12223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3" name="墨迹 42"/>
              <p14:cNvContentPartPr/>
              <p14:nvPr/>
            </p14:nvContentPartPr>
            <p14:xfrm>
              <a:off x="8252177" y="5327498"/>
              <a:ext cx="33867" cy="264366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252177" y="5327498"/>
                <a:ext cx="33867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4" name="墨迹 43"/>
              <p14:cNvContentPartPr/>
              <p14:nvPr/>
            </p14:nvContentPartPr>
            <p14:xfrm>
              <a:off x="8503355" y="5345828"/>
              <a:ext cx="210256" cy="17553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03355" y="5345828"/>
                <a:ext cx="210256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5" name="墨迹 44"/>
              <p14:cNvContentPartPr/>
              <p14:nvPr/>
            </p14:nvContentPartPr>
            <p14:xfrm>
              <a:off x="8681155" y="5402930"/>
              <a:ext cx="93134" cy="2820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681155" y="5402930"/>
                <a:ext cx="93134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6" name="墨迹 45"/>
              <p14:cNvContentPartPr/>
              <p14:nvPr/>
            </p14:nvContentPartPr>
            <p14:xfrm>
              <a:off x="8765822" y="5225277"/>
              <a:ext cx="50800" cy="521681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765822" y="5225277"/>
                <a:ext cx="50800" cy="521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7" name="墨迹 46"/>
              <p14:cNvContentPartPr/>
              <p14:nvPr/>
            </p14:nvContentPartPr>
            <p14:xfrm>
              <a:off x="8871655" y="5378256"/>
              <a:ext cx="136878" cy="9799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871655" y="5378256"/>
                <a:ext cx="136878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8" name="墨迹 47"/>
              <p14:cNvContentPartPr/>
              <p14:nvPr/>
            </p14:nvContentPartPr>
            <p14:xfrm>
              <a:off x="8937977" y="5387950"/>
              <a:ext cx="42334" cy="21237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937977" y="5387950"/>
                <a:ext cx="42334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9" name="墨迹 48"/>
              <p14:cNvContentPartPr/>
              <p14:nvPr/>
            </p14:nvContentPartPr>
            <p14:xfrm>
              <a:off x="8094133" y="5589044"/>
              <a:ext cx="28222" cy="9587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094133" y="5589044"/>
                <a:ext cx="2822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0" name="墨迹 49"/>
              <p14:cNvContentPartPr/>
              <p14:nvPr/>
            </p14:nvContentPartPr>
            <p14:xfrm>
              <a:off x="8156222" y="5572125"/>
              <a:ext cx="56444" cy="14381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8156222" y="5572125"/>
                <a:ext cx="56444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1" name="墨迹 50"/>
              <p14:cNvContentPartPr/>
              <p14:nvPr/>
            </p14:nvContentPartPr>
            <p14:xfrm>
              <a:off x="8238066" y="5557320"/>
              <a:ext cx="76200" cy="1755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238066" y="5557320"/>
                <a:ext cx="76200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2" name="墨迹 51"/>
              <p14:cNvContentPartPr/>
              <p14:nvPr/>
            </p14:nvContentPartPr>
            <p14:xfrm>
              <a:off x="6479822" y="6068427"/>
              <a:ext cx="217311" cy="3947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479822" y="6068427"/>
                <a:ext cx="2173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3" name="墨迹 52"/>
              <p14:cNvContentPartPr/>
              <p14:nvPr/>
            </p14:nvContentPartPr>
            <p14:xfrm>
              <a:off x="6530622" y="6119185"/>
              <a:ext cx="33866" cy="15227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530622" y="6119185"/>
                <a:ext cx="338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4" name="墨迹 53"/>
              <p14:cNvContentPartPr/>
              <p14:nvPr/>
            </p14:nvContentPartPr>
            <p14:xfrm>
              <a:off x="6632222" y="6111430"/>
              <a:ext cx="5644" cy="14029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632222" y="6111430"/>
                <a:ext cx="5644" cy="140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5" name="墨迹 54"/>
              <p14:cNvContentPartPr/>
              <p14:nvPr/>
            </p14:nvContentPartPr>
            <p14:xfrm>
              <a:off x="6699955" y="6089400"/>
              <a:ext cx="22578" cy="18770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699955" y="6089400"/>
                <a:ext cx="22578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墨迹 55"/>
              <p14:cNvContentPartPr/>
              <p14:nvPr/>
            </p14:nvContentPartPr>
            <p14:xfrm>
              <a:off x="6464300" y="6305299"/>
              <a:ext cx="280811" cy="2819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464300" y="6305299"/>
                <a:ext cx="2808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7" name="墨迹 56"/>
              <p14:cNvContentPartPr/>
              <p14:nvPr/>
            </p14:nvContentPartPr>
            <p14:xfrm>
              <a:off x="8282340" y="5995815"/>
              <a:ext cx="362126" cy="24603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8282340" y="5995815"/>
                <a:ext cx="362126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8" name="墨迹 57"/>
              <p14:cNvContentPartPr/>
              <p14:nvPr/>
            </p14:nvContentPartPr>
            <p14:xfrm>
              <a:off x="8616244" y="5942589"/>
              <a:ext cx="47978" cy="58830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8616244" y="5942589"/>
                <a:ext cx="47978" cy="588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9" name="墨迹 58"/>
              <p14:cNvContentPartPr/>
              <p14:nvPr/>
            </p14:nvContentPartPr>
            <p14:xfrm>
              <a:off x="8683272" y="6110725"/>
              <a:ext cx="133350" cy="14804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8683272" y="6110725"/>
                <a:ext cx="133350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0" name="墨迹 59"/>
              <p14:cNvContentPartPr/>
              <p14:nvPr/>
            </p14:nvContentPartPr>
            <p14:xfrm>
              <a:off x="8763000" y="6130465"/>
              <a:ext cx="31044" cy="22841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8763000" y="6130465"/>
                <a:ext cx="3104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9002888" y="6136105"/>
              <a:ext cx="62089" cy="15791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9002888" y="6136105"/>
                <a:ext cx="620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2" name="墨迹 61"/>
              <p14:cNvContentPartPr/>
              <p14:nvPr/>
            </p14:nvContentPartPr>
            <p14:xfrm>
              <a:off x="9055805" y="6138043"/>
              <a:ext cx="91017" cy="25749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9055805" y="6138043"/>
                <a:ext cx="91017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3" name="墨迹 62"/>
              <p14:cNvContentPartPr/>
              <p14:nvPr/>
            </p14:nvContentPartPr>
            <p14:xfrm>
              <a:off x="9231488" y="6099446"/>
              <a:ext cx="97367" cy="22277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231488" y="6099446"/>
                <a:ext cx="9736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4" name="墨迹 63"/>
              <p14:cNvContentPartPr/>
              <p14:nvPr/>
            </p14:nvContentPartPr>
            <p14:xfrm>
              <a:off x="9477022" y="6096626"/>
              <a:ext cx="248355" cy="28200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9477022" y="6096626"/>
                <a:ext cx="248355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5" name="墨迹 64"/>
              <p14:cNvContentPartPr/>
              <p14:nvPr/>
            </p14:nvContentPartPr>
            <p14:xfrm>
              <a:off x="9443155" y="6175583"/>
              <a:ext cx="254000" cy="2256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9443155" y="6175583"/>
                <a:ext cx="254000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6" name="墨迹 65"/>
              <p14:cNvContentPartPr/>
              <p14:nvPr/>
            </p14:nvContentPartPr>
            <p14:xfrm>
              <a:off x="9764888" y="6051508"/>
              <a:ext cx="64912" cy="3101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9764888" y="6051508"/>
                <a:ext cx="6491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7" name="墨迹 66"/>
              <p14:cNvContentPartPr/>
              <p14:nvPr/>
            </p14:nvContentPartPr>
            <p14:xfrm>
              <a:off x="9392355" y="6222111"/>
              <a:ext cx="160867" cy="52168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392355" y="6222111"/>
                <a:ext cx="160867" cy="52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8" name="墨迹 67"/>
              <p14:cNvContentPartPr/>
              <p14:nvPr/>
            </p14:nvContentPartPr>
            <p14:xfrm>
              <a:off x="9934222" y="5935539"/>
              <a:ext cx="211666" cy="232466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934222" y="5935539"/>
                <a:ext cx="211666" cy="2324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9" name="墨迹 68"/>
              <p14:cNvContentPartPr/>
              <p14:nvPr/>
            </p14:nvContentPartPr>
            <p14:xfrm>
              <a:off x="10143066" y="6071952"/>
              <a:ext cx="50800" cy="10363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143066" y="6071952"/>
                <a:ext cx="50800" cy="103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0" name="墨迹 69"/>
              <p14:cNvContentPartPr/>
              <p14:nvPr/>
            </p14:nvContentPartPr>
            <p14:xfrm>
              <a:off x="10202333" y="6045868"/>
              <a:ext cx="93134" cy="14663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202333" y="6045868"/>
                <a:ext cx="931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1" name="墨迹 70"/>
              <p14:cNvContentPartPr/>
              <p14:nvPr/>
            </p14:nvContentPartPr>
            <p14:xfrm>
              <a:off x="10267244" y="6028949"/>
              <a:ext cx="129822" cy="19175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0267244" y="6028949"/>
                <a:ext cx="1298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2" name="墨迹 71"/>
              <p14:cNvContentPartPr/>
              <p14:nvPr/>
            </p14:nvContentPartPr>
            <p14:xfrm>
              <a:off x="10419644" y="6028949"/>
              <a:ext cx="194733" cy="1127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419644" y="6028949"/>
                <a:ext cx="1947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3" name="墨迹 72"/>
              <p14:cNvContentPartPr/>
              <p14:nvPr/>
            </p14:nvContentPartPr>
            <p14:xfrm>
              <a:off x="10487377" y="5948229"/>
              <a:ext cx="33867" cy="17377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487377" y="5948229"/>
                <a:ext cx="33867" cy="173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4" name="墨迹 73"/>
              <p14:cNvContentPartPr/>
              <p14:nvPr/>
            </p14:nvContentPartPr>
            <p14:xfrm>
              <a:off x="10661297" y="5880904"/>
              <a:ext cx="382058" cy="199508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661297" y="5880904"/>
                <a:ext cx="382058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5" name="墨迹 74"/>
              <p14:cNvContentPartPr/>
              <p14:nvPr/>
            </p14:nvContentPartPr>
            <p14:xfrm>
              <a:off x="11001022" y="5779388"/>
              <a:ext cx="56445" cy="483613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001022" y="5779388"/>
                <a:ext cx="56445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6" name="墨迹 75"/>
              <p14:cNvContentPartPr/>
              <p14:nvPr/>
            </p14:nvContentPartPr>
            <p14:xfrm>
              <a:off x="11112676" y="5972550"/>
              <a:ext cx="150812" cy="10521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112676" y="5972550"/>
                <a:ext cx="150812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7" name="墨迹 76"/>
              <p14:cNvContentPartPr/>
              <p14:nvPr/>
            </p14:nvContentPartPr>
            <p14:xfrm>
              <a:off x="11288888" y="5933072"/>
              <a:ext cx="39512" cy="95877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288888" y="5933072"/>
                <a:ext cx="3951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8" name="墨迹 77"/>
              <p14:cNvContentPartPr/>
              <p14:nvPr/>
            </p14:nvContentPartPr>
            <p14:xfrm>
              <a:off x="11307762" y="5930252"/>
              <a:ext cx="127882" cy="18893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307762" y="5930252"/>
                <a:ext cx="12788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9" name="墨迹 78"/>
              <p14:cNvContentPartPr/>
              <p14:nvPr/>
            </p14:nvContentPartPr>
            <p14:xfrm>
              <a:off x="11477977" y="5848475"/>
              <a:ext cx="98777" cy="267890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1477977" y="5848475"/>
                <a:ext cx="98777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0" name="墨迹 79"/>
              <p14:cNvContentPartPr/>
              <p14:nvPr/>
            </p14:nvContentPartPr>
            <p14:xfrm>
              <a:off x="8359422" y="4465137"/>
              <a:ext cx="270933" cy="284281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359422" y="4465137"/>
                <a:ext cx="270933" cy="284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1" name="墨迹 80"/>
              <p14:cNvContentPartPr/>
              <p14:nvPr/>
            </p14:nvContentPartPr>
            <p14:xfrm>
              <a:off x="8596488" y="4573879"/>
              <a:ext cx="189089" cy="10715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596488" y="4573879"/>
                <a:ext cx="189089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2" name="墨迹 81"/>
              <p14:cNvContentPartPr/>
              <p14:nvPr/>
            </p14:nvContentPartPr>
            <p14:xfrm>
              <a:off x="8760177" y="4429360"/>
              <a:ext cx="49389" cy="41241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760177" y="4429360"/>
                <a:ext cx="49389" cy="412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3" name="墨迹 82"/>
              <p14:cNvContentPartPr/>
              <p14:nvPr/>
            </p14:nvContentPartPr>
            <p14:xfrm>
              <a:off x="8799688" y="4590799"/>
              <a:ext cx="118534" cy="124076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799688" y="4590799"/>
                <a:ext cx="1185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4" name="墨迹 83"/>
              <p14:cNvContentPartPr/>
              <p14:nvPr/>
            </p14:nvContentPartPr>
            <p14:xfrm>
              <a:off x="8898466" y="4607013"/>
              <a:ext cx="14111" cy="22629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898466" y="4607013"/>
                <a:ext cx="14111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5" name="墨迹 84"/>
              <p14:cNvContentPartPr/>
              <p14:nvPr/>
            </p14:nvContentPartPr>
            <p14:xfrm>
              <a:off x="8483600" y="5307054"/>
              <a:ext cx="270933" cy="24110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8483600" y="5307054"/>
                <a:ext cx="270933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6" name="墨迹 85"/>
              <p14:cNvContentPartPr/>
              <p14:nvPr/>
            </p14:nvContentPartPr>
            <p14:xfrm>
              <a:off x="8726311" y="5408570"/>
              <a:ext cx="115711" cy="394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8726311" y="5408570"/>
                <a:ext cx="1157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7" name="墨迹 86"/>
              <p14:cNvContentPartPr/>
              <p14:nvPr/>
            </p14:nvContentPartPr>
            <p14:xfrm>
              <a:off x="8844844" y="5226686"/>
              <a:ext cx="39511" cy="45259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8844844" y="5226686"/>
                <a:ext cx="39511" cy="452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8" name="墨迹 87"/>
              <p14:cNvContentPartPr/>
              <p14:nvPr/>
            </p14:nvContentPartPr>
            <p14:xfrm>
              <a:off x="8892116" y="5368387"/>
              <a:ext cx="122061" cy="113501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892116" y="5368387"/>
                <a:ext cx="122061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9" name="墨迹 88"/>
              <p14:cNvContentPartPr/>
              <p14:nvPr/>
            </p14:nvContentPartPr>
            <p14:xfrm>
              <a:off x="8949266" y="5400111"/>
              <a:ext cx="53622" cy="25943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949266" y="5400111"/>
                <a:ext cx="5362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0" name="墨迹 89"/>
              <p14:cNvContentPartPr/>
              <p14:nvPr/>
            </p14:nvContentPartPr>
            <p14:xfrm>
              <a:off x="8308622" y="6043048"/>
              <a:ext cx="386644" cy="249033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308622" y="6043048"/>
                <a:ext cx="386644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1" name="墨迹 90"/>
              <p14:cNvContentPartPr/>
              <p14:nvPr/>
            </p14:nvContentPartPr>
            <p14:xfrm>
              <a:off x="8661400" y="5964796"/>
              <a:ext cx="42333" cy="44201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661400" y="5964796"/>
                <a:ext cx="42333" cy="442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2" name="墨迹 91"/>
              <p14:cNvContentPartPr/>
              <p14:nvPr/>
            </p14:nvContentPartPr>
            <p14:xfrm>
              <a:off x="8711847" y="6139630"/>
              <a:ext cx="124530" cy="141171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711847" y="6139630"/>
                <a:ext cx="124530" cy="141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3" name="墨迹 92"/>
              <p14:cNvContentPartPr/>
              <p14:nvPr/>
            </p14:nvContentPartPr>
            <p14:xfrm>
              <a:off x="8785577" y="6158664"/>
              <a:ext cx="36689" cy="290450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785577" y="6158664"/>
                <a:ext cx="3668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4" name="墨迹 93"/>
              <p14:cNvContentPartPr/>
              <p14:nvPr/>
            </p14:nvContentPartPr>
            <p14:xfrm>
              <a:off x="7808383" y="3011654"/>
              <a:ext cx="1552222" cy="10151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7808383" y="3011654"/>
                <a:ext cx="155222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5" name="墨迹 94"/>
              <p14:cNvContentPartPr/>
              <p14:nvPr/>
            </p14:nvContentPartPr>
            <p14:xfrm>
              <a:off x="7794977" y="3147009"/>
              <a:ext cx="1804811" cy="552701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7794977" y="3147009"/>
                <a:ext cx="1804811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6" name="墨迹 95"/>
              <p14:cNvContentPartPr/>
              <p14:nvPr/>
            </p14:nvContentPartPr>
            <p14:xfrm>
              <a:off x="8586611" y="3133967"/>
              <a:ext cx="66322" cy="650340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8586611" y="3133967"/>
                <a:ext cx="66322" cy="650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7" name="墨迹 96"/>
              <p14:cNvContentPartPr/>
              <p14:nvPr/>
            </p14:nvContentPartPr>
            <p14:xfrm>
              <a:off x="8681155" y="3078627"/>
              <a:ext cx="33867" cy="691581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8681155" y="3078627"/>
                <a:ext cx="33867" cy="691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8" name="墨迹 97"/>
              <p14:cNvContentPartPr/>
              <p14:nvPr/>
            </p14:nvContentPartPr>
            <p14:xfrm>
              <a:off x="8701969" y="3372601"/>
              <a:ext cx="261408" cy="2256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8701969" y="3372601"/>
                <a:ext cx="26140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9" name="墨迹 98"/>
              <p14:cNvContentPartPr/>
              <p14:nvPr/>
            </p14:nvContentPartPr>
            <p14:xfrm>
              <a:off x="8703027" y="3440279"/>
              <a:ext cx="260350" cy="2255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8703027" y="3440279"/>
                <a:ext cx="2603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0" name="墨迹 99"/>
              <p14:cNvContentPartPr/>
              <p14:nvPr/>
            </p14:nvContentPartPr>
            <p14:xfrm>
              <a:off x="9064977" y="3299284"/>
              <a:ext cx="133526" cy="38068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064977" y="3299284"/>
                <a:ext cx="13352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1" name="墨迹 100"/>
              <p14:cNvContentPartPr/>
              <p14:nvPr/>
            </p14:nvContentPartPr>
            <p14:xfrm>
              <a:off x="9279466" y="5323973"/>
              <a:ext cx="403578" cy="4511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279466" y="5323973"/>
                <a:ext cx="40357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墨迹 101"/>
              <p14:cNvContentPartPr/>
              <p14:nvPr/>
            </p14:nvContentPartPr>
            <p14:xfrm>
              <a:off x="9302044" y="2972176"/>
              <a:ext cx="795866" cy="50758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9302044" y="2972176"/>
                <a:ext cx="79586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3" name="墨迹 102"/>
              <p14:cNvContentPartPr/>
              <p14:nvPr/>
            </p14:nvContentPartPr>
            <p14:xfrm>
              <a:off x="9539111" y="3657412"/>
              <a:ext cx="739422" cy="3101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9539111" y="3657412"/>
                <a:ext cx="73942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4" name="墨迹 103"/>
              <p14:cNvContentPartPr/>
              <p14:nvPr/>
            </p14:nvContentPartPr>
            <p14:xfrm>
              <a:off x="9620955" y="3022934"/>
              <a:ext cx="76200" cy="62601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620955" y="3022934"/>
                <a:ext cx="76200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5" name="墨迹 104"/>
              <p14:cNvContentPartPr/>
              <p14:nvPr/>
            </p14:nvContentPartPr>
            <p14:xfrm>
              <a:off x="9632244" y="3006014"/>
              <a:ext cx="93133" cy="817772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632244" y="3006014"/>
                <a:ext cx="93133" cy="817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6" name="墨迹 105"/>
              <p14:cNvContentPartPr/>
              <p14:nvPr/>
            </p14:nvContentPartPr>
            <p14:xfrm>
              <a:off x="9654822" y="3039853"/>
              <a:ext cx="81844" cy="61191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654822" y="3039853"/>
                <a:ext cx="81844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7" name="墨迹 106"/>
              <p14:cNvContentPartPr/>
              <p14:nvPr/>
            </p14:nvContentPartPr>
            <p14:xfrm>
              <a:off x="9640711" y="3000375"/>
              <a:ext cx="118533" cy="62601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9640711" y="3000375"/>
                <a:ext cx="118533" cy="626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8" name="墨迹 107"/>
              <p14:cNvContentPartPr/>
              <p14:nvPr/>
            </p14:nvContentPartPr>
            <p14:xfrm>
              <a:off x="9756246" y="3293644"/>
              <a:ext cx="293687" cy="1128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756246" y="3293644"/>
                <a:ext cx="2936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9" name="墨迹 108"/>
              <p14:cNvContentPartPr/>
              <p14:nvPr/>
            </p14:nvContentPartPr>
            <p14:xfrm>
              <a:off x="9784115" y="3316204"/>
              <a:ext cx="262996" cy="33838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784115" y="3316204"/>
                <a:ext cx="262996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0" name="墨迹 109"/>
              <p14:cNvContentPartPr/>
              <p14:nvPr/>
            </p14:nvContentPartPr>
            <p14:xfrm>
              <a:off x="10126133" y="3225967"/>
              <a:ext cx="88371" cy="386326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126133" y="3225967"/>
                <a:ext cx="88371" cy="3863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1" name="墨迹 110"/>
              <p14:cNvContentPartPr/>
              <p14:nvPr/>
            </p14:nvContentPartPr>
            <p14:xfrm>
              <a:off x="7620000" y="233523"/>
              <a:ext cx="45155" cy="62566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620000" y="233523"/>
                <a:ext cx="45155" cy="62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2" name="墨迹 111"/>
              <p14:cNvContentPartPr/>
              <p14:nvPr/>
            </p14:nvContentPartPr>
            <p14:xfrm>
              <a:off x="7576784" y="197393"/>
              <a:ext cx="201260" cy="32428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576784" y="197393"/>
                <a:ext cx="201260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3" name="墨迹 112"/>
              <p14:cNvContentPartPr/>
              <p14:nvPr/>
            </p14:nvContentPartPr>
            <p14:xfrm>
              <a:off x="7620000" y="327108"/>
              <a:ext cx="122061" cy="199508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620000" y="327108"/>
                <a:ext cx="12206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4" name="墨迹 113"/>
              <p14:cNvContentPartPr/>
              <p14:nvPr/>
            </p14:nvContentPartPr>
            <p14:xfrm>
              <a:off x="7676444" y="369407"/>
              <a:ext cx="16933" cy="538601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676444" y="369407"/>
                <a:ext cx="16933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5" name="墨迹 114"/>
              <p14:cNvContentPartPr/>
              <p14:nvPr/>
            </p14:nvContentPartPr>
            <p14:xfrm>
              <a:off x="7456311" y="631657"/>
              <a:ext cx="358422" cy="1128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456311" y="631657"/>
                <a:ext cx="3584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6" name="墨迹 115"/>
              <p14:cNvContentPartPr/>
              <p14:nvPr/>
            </p14:nvContentPartPr>
            <p14:xfrm>
              <a:off x="7860947" y="485023"/>
              <a:ext cx="185208" cy="2255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60947" y="485023"/>
                <a:ext cx="18520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2" name="墨迹 121"/>
              <p14:cNvContentPartPr/>
              <p14:nvPr/>
            </p14:nvContentPartPr>
            <p14:xfrm>
              <a:off x="9104488" y="569620"/>
              <a:ext cx="5644" cy="1127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104488" y="569620"/>
                <a:ext cx="564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3" name="墨迹 122"/>
              <p14:cNvContentPartPr/>
              <p14:nvPr/>
            </p14:nvContentPartPr>
            <p14:xfrm>
              <a:off x="8188853" y="229645"/>
              <a:ext cx="518584" cy="79679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8188853" y="229645"/>
                <a:ext cx="518584" cy="796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4" name="墨迹 123"/>
              <p14:cNvContentPartPr/>
              <p14:nvPr/>
            </p14:nvContentPartPr>
            <p14:xfrm>
              <a:off x="8500533" y="441843"/>
              <a:ext cx="135467" cy="19545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500533" y="441843"/>
                <a:ext cx="135467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5" name="墨迹 124"/>
              <p14:cNvContentPartPr/>
              <p14:nvPr/>
            </p14:nvContentPartPr>
            <p14:xfrm>
              <a:off x="8647288" y="481850"/>
              <a:ext cx="101600" cy="76490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647288" y="481850"/>
                <a:ext cx="101600" cy="76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6" name="墨迹 125"/>
              <p14:cNvContentPartPr/>
              <p14:nvPr/>
            </p14:nvContentPartPr>
            <p14:xfrm>
              <a:off x="8525756" y="603458"/>
              <a:ext cx="197732" cy="28199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525756" y="603458"/>
                <a:ext cx="19773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7" name="墨迹 126"/>
              <p14:cNvContentPartPr/>
              <p14:nvPr/>
            </p14:nvContentPartPr>
            <p14:xfrm>
              <a:off x="8946444" y="589359"/>
              <a:ext cx="5644" cy="1973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946444" y="589359"/>
                <a:ext cx="56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8" name="墨迹 127"/>
              <p14:cNvContentPartPr/>
              <p14:nvPr/>
            </p14:nvContentPartPr>
            <p14:xfrm>
              <a:off x="9324798" y="352487"/>
              <a:ext cx="188913" cy="3665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324798" y="352487"/>
                <a:ext cx="18891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9" name="墨迹 128"/>
              <p14:cNvContentPartPr/>
              <p14:nvPr/>
            </p14:nvContentPartPr>
            <p14:xfrm>
              <a:off x="9316861" y="259430"/>
              <a:ext cx="444147" cy="366588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316861" y="259430"/>
                <a:ext cx="444147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0" name="墨迹 129"/>
              <p14:cNvContentPartPr/>
              <p14:nvPr/>
            </p14:nvContentPartPr>
            <p14:xfrm>
              <a:off x="9780587" y="280580"/>
              <a:ext cx="177447" cy="36306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780587" y="280580"/>
                <a:ext cx="177447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1" name="墨迹 130"/>
              <p14:cNvContentPartPr/>
              <p14:nvPr/>
            </p14:nvContentPartPr>
            <p14:xfrm>
              <a:off x="9769651" y="330985"/>
              <a:ext cx="175859" cy="23511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769651" y="330985"/>
                <a:ext cx="175859" cy="235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2" name="墨迹 131"/>
              <p14:cNvContentPartPr/>
              <p14:nvPr/>
            </p14:nvContentPartPr>
            <p14:xfrm>
              <a:off x="9883246" y="265070"/>
              <a:ext cx="346075" cy="668317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883246" y="265070"/>
                <a:ext cx="346075" cy="668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3" name="墨迹 132"/>
              <p14:cNvContentPartPr/>
              <p14:nvPr/>
            </p14:nvContentPartPr>
            <p14:xfrm>
              <a:off x="10293350" y="262074"/>
              <a:ext cx="124354" cy="21730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293350" y="262074"/>
                <a:ext cx="124354" cy="217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4" name="墨迹 133"/>
              <p14:cNvContentPartPr/>
              <p14:nvPr/>
            </p14:nvContentPartPr>
            <p14:xfrm>
              <a:off x="10351911" y="439904"/>
              <a:ext cx="16933" cy="23405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351911" y="439904"/>
                <a:ext cx="1693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5" name="墨迹 134"/>
              <p14:cNvContentPartPr/>
              <p14:nvPr/>
            </p14:nvContentPartPr>
            <p14:xfrm>
              <a:off x="10425288" y="298909"/>
              <a:ext cx="191912" cy="33556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425288" y="298909"/>
                <a:ext cx="191912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6" name="墨迹 135"/>
              <p14:cNvContentPartPr/>
              <p14:nvPr/>
            </p14:nvContentPartPr>
            <p14:xfrm>
              <a:off x="10679288" y="186113"/>
              <a:ext cx="142699" cy="265071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679288" y="186113"/>
                <a:ext cx="14269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7" name="墨迹 136"/>
              <p14:cNvContentPartPr/>
              <p14:nvPr/>
            </p14:nvContentPartPr>
            <p14:xfrm>
              <a:off x="10600443" y="383506"/>
              <a:ext cx="297568" cy="6203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600443" y="383506"/>
                <a:ext cx="29756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8" name="墨迹 137"/>
              <p14:cNvContentPartPr/>
              <p14:nvPr/>
            </p14:nvContentPartPr>
            <p14:xfrm>
              <a:off x="10579629" y="422985"/>
              <a:ext cx="204435" cy="208672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579629" y="422985"/>
                <a:ext cx="204435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9" name="墨迹 138"/>
              <p14:cNvContentPartPr/>
              <p14:nvPr/>
            </p14:nvContentPartPr>
            <p14:xfrm>
              <a:off x="10662355" y="525911"/>
              <a:ext cx="270933" cy="13465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662355" y="525911"/>
                <a:ext cx="270933" cy="1346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0" name="墨迹 139"/>
              <p14:cNvContentPartPr/>
              <p14:nvPr/>
            </p14:nvContentPartPr>
            <p14:xfrm>
              <a:off x="10752843" y="515160"/>
              <a:ext cx="92957" cy="26261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752843" y="515160"/>
                <a:ext cx="92957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1" name="墨迹 140"/>
              <p14:cNvContentPartPr/>
              <p14:nvPr/>
            </p14:nvContentPartPr>
            <p14:xfrm>
              <a:off x="11172648" y="316357"/>
              <a:ext cx="242536" cy="259960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172648" y="316357"/>
                <a:ext cx="242536" cy="259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2" name="墨迹 141"/>
              <p14:cNvContentPartPr/>
              <p14:nvPr/>
            </p14:nvContentPartPr>
            <p14:xfrm>
              <a:off x="11108267" y="535781"/>
              <a:ext cx="457200" cy="17060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108267" y="535781"/>
                <a:ext cx="457200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3" name="墨迹 142"/>
              <p14:cNvContentPartPr/>
              <p14:nvPr/>
            </p14:nvContentPartPr>
            <p14:xfrm>
              <a:off x="10794294" y="838920"/>
              <a:ext cx="333727" cy="531552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794294" y="838920"/>
                <a:ext cx="333727" cy="531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4" name="墨迹 143"/>
              <p14:cNvContentPartPr/>
              <p14:nvPr/>
            </p14:nvContentPartPr>
            <p14:xfrm>
              <a:off x="11074400" y="896728"/>
              <a:ext cx="282045" cy="386855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1074400" y="896728"/>
                <a:ext cx="282045" cy="386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5" name="墨迹 144"/>
              <p14:cNvContentPartPr/>
              <p14:nvPr/>
            </p14:nvContentPartPr>
            <p14:xfrm>
              <a:off x="11295944" y="1006528"/>
              <a:ext cx="255411" cy="313185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295944" y="1006528"/>
                <a:ext cx="255411" cy="313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6" name="墨迹 145"/>
              <p14:cNvContentPartPr/>
              <p14:nvPr/>
            </p14:nvContentPartPr>
            <p14:xfrm>
              <a:off x="10861322" y="1477628"/>
              <a:ext cx="340431" cy="699335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861322" y="1477628"/>
                <a:ext cx="340431" cy="699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7" name="墨迹 146"/>
              <p14:cNvContentPartPr/>
              <p14:nvPr/>
            </p14:nvContentPartPr>
            <p14:xfrm>
              <a:off x="11257844" y="1496486"/>
              <a:ext cx="87488" cy="306312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257844" y="1496486"/>
                <a:ext cx="87488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8" name="墨迹 147"/>
              <p14:cNvContentPartPr/>
              <p14:nvPr/>
            </p14:nvContentPartPr>
            <p14:xfrm>
              <a:off x="11342157" y="1485559"/>
              <a:ext cx="138643" cy="356541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342157" y="1485559"/>
                <a:ext cx="138643" cy="356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9" name="墨迹 148"/>
              <p14:cNvContentPartPr/>
              <p14:nvPr/>
            </p14:nvContentPartPr>
            <p14:xfrm>
              <a:off x="11311467" y="1519221"/>
              <a:ext cx="340077" cy="553406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1311467" y="1519221"/>
                <a:ext cx="340077" cy="553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50" name="墨迹 149"/>
              <p14:cNvContentPartPr/>
              <p14:nvPr/>
            </p14:nvContentPartPr>
            <p14:xfrm>
              <a:off x="7303911" y="1622500"/>
              <a:ext cx="62089" cy="63800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7303911" y="1622500"/>
                <a:ext cx="62089" cy="63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51" name="墨迹 150"/>
              <p14:cNvContentPartPr/>
              <p14:nvPr/>
            </p14:nvContentPartPr>
            <p14:xfrm>
              <a:off x="1890888" y="2481513"/>
              <a:ext cx="152400" cy="30172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890888" y="2481513"/>
                <a:ext cx="15240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52" name="墨迹 151"/>
              <p14:cNvContentPartPr/>
              <p14:nvPr/>
            </p14:nvContentPartPr>
            <p14:xfrm>
              <a:off x="2116666" y="2449965"/>
              <a:ext cx="129822" cy="27969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2116666" y="2449965"/>
                <a:ext cx="129822" cy="279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3" name="墨迹 152"/>
              <p14:cNvContentPartPr/>
              <p14:nvPr/>
            </p14:nvContentPartPr>
            <p14:xfrm>
              <a:off x="2316162" y="2509712"/>
              <a:ext cx="398815" cy="203033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2316162" y="2509712"/>
                <a:ext cx="398815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4" name="墨迹 153"/>
              <p14:cNvContentPartPr/>
              <p14:nvPr/>
            </p14:nvContentPartPr>
            <p14:xfrm>
              <a:off x="2736144" y="2616868"/>
              <a:ext cx="139700" cy="10715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2736144" y="2616868"/>
                <a:ext cx="1397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5" name="墨迹 154"/>
              <p14:cNvContentPartPr/>
              <p14:nvPr/>
            </p14:nvContentPartPr>
            <p14:xfrm>
              <a:off x="2929466" y="2413835"/>
              <a:ext cx="101600" cy="29327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929466" y="2413835"/>
                <a:ext cx="10160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6" name="墨迹 155"/>
              <p14:cNvContentPartPr/>
              <p14:nvPr/>
            </p14:nvContentPartPr>
            <p14:xfrm>
              <a:off x="3182055" y="2357437"/>
              <a:ext cx="210256" cy="105746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3182055" y="2357437"/>
                <a:ext cx="210256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7" name="墨迹 156"/>
              <p14:cNvContentPartPr/>
              <p14:nvPr/>
            </p14:nvContentPartPr>
            <p14:xfrm>
              <a:off x="3152422" y="2262265"/>
              <a:ext cx="276930" cy="442020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3152422" y="2262265"/>
                <a:ext cx="276930" cy="442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8" name="墨迹 157"/>
              <p14:cNvContentPartPr/>
              <p14:nvPr/>
            </p14:nvContentPartPr>
            <p14:xfrm>
              <a:off x="3177822" y="2616868"/>
              <a:ext cx="330200" cy="172014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3177822" y="2616868"/>
                <a:ext cx="330200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9" name="墨迹 158"/>
              <p14:cNvContentPartPr/>
              <p14:nvPr/>
            </p14:nvContentPartPr>
            <p14:xfrm>
              <a:off x="3390723" y="2415245"/>
              <a:ext cx="111654" cy="213607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3390723" y="2415245"/>
                <a:ext cx="111654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0" name="墨迹 159"/>
              <p14:cNvContentPartPr/>
              <p14:nvPr/>
            </p14:nvContentPartPr>
            <p14:xfrm>
              <a:off x="3490206" y="2355851"/>
              <a:ext cx="68616" cy="306135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3490206" y="2355851"/>
                <a:ext cx="68616" cy="306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1" name="墨迹 160"/>
              <p14:cNvContentPartPr/>
              <p14:nvPr/>
            </p14:nvContentPartPr>
            <p14:xfrm>
              <a:off x="3417711" y="2504072"/>
              <a:ext cx="194733" cy="217485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3417711" y="2504072"/>
                <a:ext cx="194733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2" name="墨迹 161"/>
              <p14:cNvContentPartPr/>
              <p14:nvPr/>
            </p14:nvContentPartPr>
            <p14:xfrm>
              <a:off x="3556000" y="2346157"/>
              <a:ext cx="59266" cy="78958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3556000" y="2346157"/>
                <a:ext cx="59266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3" name="墨迹 162"/>
              <p14:cNvContentPartPr/>
              <p14:nvPr/>
            </p14:nvContentPartPr>
            <p14:xfrm>
              <a:off x="3595511" y="2334878"/>
              <a:ext cx="265289" cy="55270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595511" y="2334878"/>
                <a:ext cx="265289" cy="552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4" name="墨迹 163"/>
              <p14:cNvContentPartPr/>
              <p14:nvPr/>
            </p14:nvContentPartPr>
            <p14:xfrm>
              <a:off x="3674533" y="2616868"/>
              <a:ext cx="70555" cy="5921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674533" y="2616868"/>
                <a:ext cx="7055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5" name="墨迹 164"/>
              <p14:cNvContentPartPr/>
              <p14:nvPr/>
            </p14:nvContentPartPr>
            <p14:xfrm>
              <a:off x="3931355" y="2693005"/>
              <a:ext cx="104996" cy="59959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3931355" y="2693005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6" name="墨迹 165"/>
              <p14:cNvContentPartPr/>
              <p14:nvPr/>
            </p14:nvContentPartPr>
            <p14:xfrm>
              <a:off x="4222044" y="2306679"/>
              <a:ext cx="434622" cy="456824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4222044" y="2306679"/>
                <a:ext cx="434622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7" name="墨迹 166"/>
              <p14:cNvContentPartPr/>
              <p14:nvPr/>
            </p14:nvContentPartPr>
            <p14:xfrm>
              <a:off x="4643966" y="2368012"/>
              <a:ext cx="97367" cy="313714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4643966" y="2368012"/>
                <a:ext cx="97367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8" name="墨迹 167"/>
              <p14:cNvContentPartPr/>
              <p14:nvPr/>
            </p14:nvContentPartPr>
            <p14:xfrm>
              <a:off x="4702351" y="2427406"/>
              <a:ext cx="187325" cy="161263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4702351" y="2427406"/>
                <a:ext cx="187325" cy="161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9" name="墨迹 168"/>
              <p14:cNvContentPartPr/>
              <p14:nvPr/>
            </p14:nvContentPartPr>
            <p14:xfrm>
              <a:off x="4724400" y="2357437"/>
              <a:ext cx="156633" cy="32428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4724400" y="2357437"/>
                <a:ext cx="156633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0" name="墨迹 169"/>
              <p14:cNvContentPartPr/>
              <p14:nvPr/>
            </p14:nvContentPartPr>
            <p14:xfrm>
              <a:off x="4871155" y="2605588"/>
              <a:ext cx="59267" cy="62038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4871155" y="2605588"/>
                <a:ext cx="5926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1" name="墨迹 170"/>
              <p14:cNvContentPartPr/>
              <p14:nvPr/>
            </p14:nvContentPartPr>
            <p14:xfrm>
              <a:off x="4936772" y="2436394"/>
              <a:ext cx="143228" cy="186114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4936772" y="2436394"/>
                <a:ext cx="14322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2" name="墨迹 171"/>
              <p14:cNvContentPartPr/>
              <p14:nvPr/>
            </p14:nvContentPartPr>
            <p14:xfrm>
              <a:off x="5096933" y="2316196"/>
              <a:ext cx="245533" cy="31759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5096933" y="2316196"/>
                <a:ext cx="245533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3" name="墨迹 172"/>
              <p14:cNvContentPartPr/>
              <p14:nvPr/>
            </p14:nvContentPartPr>
            <p14:xfrm>
              <a:off x="5401733" y="2419475"/>
              <a:ext cx="62089" cy="5075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5401733" y="2419475"/>
                <a:ext cx="62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4" name="墨迹 173"/>
              <p14:cNvContentPartPr/>
              <p14:nvPr/>
            </p14:nvContentPartPr>
            <p14:xfrm>
              <a:off x="5416550" y="2293284"/>
              <a:ext cx="136172" cy="56327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5416550" y="2293284"/>
                <a:ext cx="136172" cy="563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5" name="墨迹 174"/>
              <p14:cNvContentPartPr/>
              <p14:nvPr/>
            </p14:nvContentPartPr>
            <p14:xfrm>
              <a:off x="5396794" y="2340518"/>
              <a:ext cx="313266" cy="303844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5396794" y="2340518"/>
                <a:ext cx="313266" cy="303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6" name="墨迹 175"/>
              <p14:cNvContentPartPr/>
              <p14:nvPr/>
            </p14:nvContentPartPr>
            <p14:xfrm>
              <a:off x="5599288" y="2453314"/>
              <a:ext cx="177800" cy="47938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5599288" y="2453314"/>
                <a:ext cx="1778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7" name="墨迹 176"/>
              <p14:cNvContentPartPr/>
              <p14:nvPr/>
            </p14:nvContentPartPr>
            <p14:xfrm>
              <a:off x="5590116" y="2583029"/>
              <a:ext cx="126294" cy="9023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5590116" y="2583029"/>
                <a:ext cx="12629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8" name="墨迹 177"/>
              <p14:cNvContentPartPr/>
              <p14:nvPr/>
            </p14:nvContentPartPr>
            <p14:xfrm>
              <a:off x="5790141" y="2269139"/>
              <a:ext cx="300214" cy="353369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5790141" y="2269139"/>
                <a:ext cx="300214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9" name="墨迹 178"/>
              <p14:cNvContentPartPr/>
              <p14:nvPr/>
            </p14:nvContentPartPr>
            <p14:xfrm>
              <a:off x="5803194" y="2430754"/>
              <a:ext cx="197556" cy="248152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5803194" y="2430754"/>
                <a:ext cx="19755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80" name="墨迹 179"/>
              <p14:cNvContentPartPr/>
              <p14:nvPr/>
            </p14:nvContentPartPr>
            <p14:xfrm>
              <a:off x="5878688" y="2588669"/>
              <a:ext cx="64912" cy="53578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5878688" y="2588669"/>
                <a:ext cx="64912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81" name="墨迹 180"/>
              <p14:cNvContentPartPr/>
              <p14:nvPr/>
            </p14:nvContentPartPr>
            <p14:xfrm>
              <a:off x="6090355" y="2362196"/>
              <a:ext cx="234774" cy="35336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6090355" y="2362196"/>
                <a:ext cx="234774" cy="353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82" name="墨迹 181"/>
              <p14:cNvContentPartPr/>
              <p14:nvPr/>
            </p14:nvContentPartPr>
            <p14:xfrm>
              <a:off x="6107288" y="2645067"/>
              <a:ext cx="310444" cy="11279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107288" y="2645067"/>
                <a:ext cx="3104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3" name="墨迹 182"/>
              <p14:cNvContentPartPr/>
              <p14:nvPr/>
            </p14:nvContentPartPr>
            <p14:xfrm>
              <a:off x="6287028" y="2440624"/>
              <a:ext cx="161749" cy="238282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6287028" y="2440624"/>
                <a:ext cx="161749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84" name="墨迹 183"/>
              <p14:cNvContentPartPr/>
              <p14:nvPr/>
            </p14:nvContentPartPr>
            <p14:xfrm>
              <a:off x="6333066" y="2566110"/>
              <a:ext cx="146756" cy="144696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6333066" y="2566110"/>
                <a:ext cx="146756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85" name="墨迹 184"/>
              <p14:cNvContentPartPr/>
              <p14:nvPr/>
            </p14:nvContentPartPr>
            <p14:xfrm>
              <a:off x="6445955" y="2409605"/>
              <a:ext cx="81845" cy="32429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6445955" y="2409605"/>
                <a:ext cx="81845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6" name="墨迹 185"/>
              <p14:cNvContentPartPr/>
              <p14:nvPr/>
            </p14:nvContentPartPr>
            <p14:xfrm>
              <a:off x="6375400" y="2351797"/>
              <a:ext cx="349250" cy="606279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6375400" y="2351797"/>
                <a:ext cx="349250" cy="606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7" name="墨迹 186"/>
              <p14:cNvContentPartPr/>
              <p14:nvPr/>
            </p14:nvContentPartPr>
            <p14:xfrm>
              <a:off x="6524977" y="2650707"/>
              <a:ext cx="107245" cy="124075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6524977" y="2650707"/>
                <a:ext cx="107245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8" name="墨迹 187"/>
              <p14:cNvContentPartPr/>
              <p14:nvPr/>
            </p14:nvContentPartPr>
            <p14:xfrm>
              <a:off x="1219200" y="3242886"/>
              <a:ext cx="208844" cy="1973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219200" y="3242886"/>
                <a:ext cx="2088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9" name="墨迹 188"/>
              <p14:cNvContentPartPr/>
              <p14:nvPr/>
            </p14:nvContentPartPr>
            <p14:xfrm>
              <a:off x="1303866" y="3299284"/>
              <a:ext cx="22578" cy="211493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303866" y="3299284"/>
                <a:ext cx="225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90" name="墨迹 189"/>
              <p14:cNvContentPartPr/>
              <p14:nvPr/>
            </p14:nvContentPartPr>
            <p14:xfrm>
              <a:off x="1518355" y="3139607"/>
              <a:ext cx="62089" cy="577023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518355" y="3139607"/>
                <a:ext cx="62089" cy="577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91" name="墨迹 190"/>
              <p14:cNvContentPartPr/>
              <p14:nvPr/>
            </p14:nvContentPartPr>
            <p14:xfrm>
              <a:off x="1476022" y="3123393"/>
              <a:ext cx="87489" cy="198450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476022" y="3123393"/>
                <a:ext cx="87489" cy="1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92" name="墨迹 191"/>
              <p14:cNvContentPartPr/>
              <p14:nvPr/>
            </p14:nvContentPartPr>
            <p14:xfrm>
              <a:off x="1614311" y="3197768"/>
              <a:ext cx="102305" cy="76842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614311" y="3197768"/>
                <a:ext cx="102305" cy="768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93" name="墨迹 192"/>
              <p14:cNvContentPartPr/>
              <p14:nvPr/>
            </p14:nvContentPartPr>
            <p14:xfrm>
              <a:off x="2116666" y="3152649"/>
              <a:ext cx="183445" cy="59218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2116666" y="3152649"/>
                <a:ext cx="18344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94" name="墨迹 193"/>
              <p14:cNvContentPartPr/>
              <p14:nvPr/>
            </p14:nvContentPartPr>
            <p14:xfrm>
              <a:off x="2127955" y="3225967"/>
              <a:ext cx="62089" cy="30595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2127955" y="3225967"/>
                <a:ext cx="62089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95" name="墨迹 194"/>
              <p14:cNvContentPartPr/>
              <p14:nvPr/>
            </p14:nvContentPartPr>
            <p14:xfrm>
              <a:off x="2144888" y="3319023"/>
              <a:ext cx="163689" cy="188934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2144888" y="3319023"/>
                <a:ext cx="16368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96" name="墨迹 195"/>
              <p14:cNvContentPartPr/>
              <p14:nvPr/>
            </p14:nvContentPartPr>
            <p14:xfrm>
              <a:off x="2283177" y="3073692"/>
              <a:ext cx="234245" cy="53296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2283177" y="3073692"/>
                <a:ext cx="234245" cy="532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97" name="墨迹 196"/>
              <p14:cNvContentPartPr/>
              <p14:nvPr/>
            </p14:nvContentPartPr>
            <p14:xfrm>
              <a:off x="2359377" y="3310564"/>
              <a:ext cx="287867" cy="167079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2359377" y="3310564"/>
                <a:ext cx="287867" cy="1670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8" name="墨迹 197"/>
              <p14:cNvContentPartPr/>
              <p14:nvPr/>
            </p14:nvContentPartPr>
            <p14:xfrm>
              <a:off x="2822222" y="3152649"/>
              <a:ext cx="122061" cy="344028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2822222" y="3152649"/>
                <a:ext cx="122061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9" name="墨迹 198"/>
              <p14:cNvContentPartPr/>
              <p14:nvPr/>
            </p14:nvContentPartPr>
            <p14:xfrm>
              <a:off x="2759427" y="3485398"/>
              <a:ext cx="299861" cy="32428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2759427" y="3485398"/>
                <a:ext cx="299861" cy="32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00" name="墨迹 199"/>
              <p14:cNvContentPartPr/>
              <p14:nvPr/>
            </p14:nvContentPartPr>
            <p14:xfrm>
              <a:off x="3420533" y="3092550"/>
              <a:ext cx="136172" cy="43180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3420533" y="3092550"/>
                <a:ext cx="136172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201" name="墨迹 200"/>
              <p14:cNvContentPartPr/>
              <p14:nvPr/>
            </p14:nvContentPartPr>
            <p14:xfrm>
              <a:off x="3399366" y="3022934"/>
              <a:ext cx="21167" cy="236871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3399366" y="3022934"/>
                <a:ext cx="21167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02" name="墨迹 201"/>
              <p14:cNvContentPartPr/>
              <p14:nvPr/>
            </p14:nvContentPartPr>
            <p14:xfrm>
              <a:off x="3330222" y="3268970"/>
              <a:ext cx="26811" cy="31230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3330222" y="3268970"/>
                <a:ext cx="26811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203" name="墨迹 202"/>
              <p14:cNvContentPartPr/>
              <p14:nvPr/>
            </p14:nvContentPartPr>
            <p14:xfrm>
              <a:off x="3392311" y="3317613"/>
              <a:ext cx="149577" cy="157915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3392311" y="3317613"/>
                <a:ext cx="149577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04" name="墨迹 203"/>
              <p14:cNvContentPartPr/>
              <p14:nvPr/>
            </p14:nvContentPartPr>
            <p14:xfrm>
              <a:off x="3706988" y="3037033"/>
              <a:ext cx="246945" cy="422985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3706988" y="3037033"/>
                <a:ext cx="246945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05" name="墨迹 204"/>
              <p14:cNvContentPartPr/>
              <p14:nvPr/>
            </p14:nvContentPartPr>
            <p14:xfrm>
              <a:off x="4035777" y="2945387"/>
              <a:ext cx="293511" cy="560279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4035777" y="2945387"/>
                <a:ext cx="293511" cy="56027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0" y="774700"/>
            <a:ext cx="11064240" cy="3327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1066800" y="675013"/>
              <a:ext cx="880533" cy="791335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1066800" y="675013"/>
                <a:ext cx="880533" cy="791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363611" y="430916"/>
              <a:ext cx="187677" cy="45259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363611" y="430916"/>
                <a:ext cx="187677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472266" y="626018"/>
              <a:ext cx="152400" cy="6203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472266" y="626018"/>
                <a:ext cx="15240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641600" y="485023"/>
              <a:ext cx="177800" cy="6203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641600" y="485023"/>
                <a:ext cx="177800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726266" y="391085"/>
              <a:ext cx="338667" cy="36182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726266" y="391085"/>
                <a:ext cx="338667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098800" y="385621"/>
              <a:ext cx="171097" cy="33997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098800" y="385621"/>
                <a:ext cx="171097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253316" y="447659"/>
              <a:ext cx="147461" cy="174834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253316" y="447659"/>
                <a:ext cx="14746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405893" y="250442"/>
              <a:ext cx="86078" cy="87469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405893" y="250442"/>
                <a:ext cx="86078" cy="874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492147" y="259430"/>
              <a:ext cx="320675" cy="44977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492147" y="259430"/>
                <a:ext cx="320675" cy="449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984977" y="256611"/>
              <a:ext cx="11289" cy="23123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984977" y="256611"/>
                <a:ext cx="11289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990622" y="214312"/>
              <a:ext cx="99659" cy="29891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990622" y="214312"/>
                <a:ext cx="99659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030133" y="597819"/>
              <a:ext cx="152400" cy="18946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030133" y="597819"/>
                <a:ext cx="1524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583288" y="2408195"/>
              <a:ext cx="1233312" cy="39479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583288" y="2408195"/>
                <a:ext cx="12333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" name="墨迹 17"/>
              <p14:cNvContentPartPr/>
              <p14:nvPr/>
            </p14:nvContentPartPr>
            <p14:xfrm>
              <a:off x="5670550" y="1782177"/>
              <a:ext cx="318205" cy="10151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670550" y="1782177"/>
                <a:ext cx="318205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墨迹 18"/>
              <p14:cNvContentPartPr/>
              <p14:nvPr/>
            </p14:nvContentPartPr>
            <p14:xfrm>
              <a:off x="6028266" y="1650699"/>
              <a:ext cx="660400" cy="61932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028266" y="1650699"/>
                <a:ext cx="660400" cy="619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0" name="墨迹 19"/>
              <p14:cNvContentPartPr/>
              <p14:nvPr/>
            </p14:nvContentPartPr>
            <p14:xfrm>
              <a:off x="5964590" y="2106466"/>
              <a:ext cx="278165" cy="5921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964590" y="2106466"/>
                <a:ext cx="27816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墨迹 20"/>
              <p14:cNvContentPartPr/>
              <p14:nvPr/>
            </p14:nvContentPartPr>
            <p14:xfrm>
              <a:off x="6237111" y="2030328"/>
              <a:ext cx="259644" cy="422986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237111" y="2030328"/>
                <a:ext cx="259644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2" name="墨迹 21"/>
              <p14:cNvContentPartPr/>
              <p14:nvPr/>
            </p14:nvContentPartPr>
            <p14:xfrm>
              <a:off x="7079544" y="1596064"/>
              <a:ext cx="261056" cy="38121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079544" y="1596064"/>
                <a:ext cx="261056" cy="3812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墨迹 22"/>
              <p14:cNvContentPartPr/>
              <p14:nvPr/>
            </p14:nvContentPartPr>
            <p14:xfrm>
              <a:off x="7114822" y="1861134"/>
              <a:ext cx="183444" cy="24462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114822" y="1861134"/>
                <a:ext cx="18344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4" name="墨迹 23"/>
              <p14:cNvContentPartPr/>
              <p14:nvPr/>
            </p14:nvContentPartPr>
            <p14:xfrm>
              <a:off x="7360355" y="2002129"/>
              <a:ext cx="45156" cy="5639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360355" y="2002129"/>
                <a:ext cx="45156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5" name="墨迹 24"/>
              <p14:cNvContentPartPr/>
              <p14:nvPr/>
            </p14:nvContentPartPr>
            <p14:xfrm>
              <a:off x="7375172" y="1706040"/>
              <a:ext cx="433916" cy="32041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375172" y="1706040"/>
                <a:ext cx="433916" cy="320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墨迹 25"/>
              <p14:cNvContentPartPr/>
              <p14:nvPr/>
            </p14:nvContentPartPr>
            <p14:xfrm>
              <a:off x="7763933" y="1496838"/>
              <a:ext cx="285750" cy="43620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7763933" y="1496838"/>
                <a:ext cx="285750" cy="436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墨迹 26"/>
              <p14:cNvContentPartPr/>
              <p14:nvPr/>
            </p14:nvContentPartPr>
            <p14:xfrm>
              <a:off x="7898871" y="1756093"/>
              <a:ext cx="305329" cy="30525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898871" y="1756093"/>
                <a:ext cx="305329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墨迹 27"/>
              <p14:cNvContentPartPr/>
              <p14:nvPr/>
            </p14:nvContentPartPr>
            <p14:xfrm>
              <a:off x="5542844" y="2842460"/>
              <a:ext cx="242711" cy="16690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542844" y="2842460"/>
                <a:ext cx="242711" cy="16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9" name="墨迹 28"/>
              <p14:cNvContentPartPr/>
              <p14:nvPr/>
            </p14:nvContentPartPr>
            <p14:xfrm>
              <a:off x="6995406" y="764193"/>
              <a:ext cx="6526" cy="5357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995406" y="764193"/>
                <a:ext cx="652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0" name="墨迹 29"/>
              <p14:cNvContentPartPr/>
              <p14:nvPr/>
            </p14:nvContentPartPr>
            <p14:xfrm>
              <a:off x="5898444" y="439904"/>
              <a:ext cx="50800" cy="2440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898444" y="439904"/>
                <a:ext cx="50800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1" name="墨迹 30"/>
              <p14:cNvContentPartPr/>
              <p14:nvPr/>
            </p14:nvContentPartPr>
            <p14:xfrm>
              <a:off x="5934251" y="396196"/>
              <a:ext cx="171097" cy="35389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934251" y="396196"/>
                <a:ext cx="171097" cy="353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2" name="墨迹 31"/>
              <p14:cNvContentPartPr/>
              <p14:nvPr/>
            </p14:nvContentPartPr>
            <p14:xfrm>
              <a:off x="6205184" y="575259"/>
              <a:ext cx="249238" cy="1692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205184" y="575259"/>
                <a:ext cx="24923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3" name="墨迹 32"/>
              <p14:cNvContentPartPr/>
              <p14:nvPr/>
            </p14:nvContentPartPr>
            <p14:xfrm>
              <a:off x="6530622" y="334158"/>
              <a:ext cx="146755" cy="71907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530622" y="334158"/>
                <a:ext cx="146755" cy="71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4" name="墨迹 33"/>
              <p14:cNvContentPartPr/>
              <p14:nvPr/>
            </p14:nvContentPartPr>
            <p14:xfrm>
              <a:off x="6496755" y="439904"/>
              <a:ext cx="62089" cy="586540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496755" y="439904"/>
                <a:ext cx="62089" cy="586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5" name="墨迹 34"/>
              <p14:cNvContentPartPr/>
              <p14:nvPr/>
            </p14:nvContentPartPr>
            <p14:xfrm>
              <a:off x="6508044" y="561160"/>
              <a:ext cx="225778" cy="5357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508044" y="561160"/>
                <a:ext cx="225778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墨迹 35"/>
              <p14:cNvContentPartPr/>
              <p14:nvPr/>
            </p14:nvContentPartPr>
            <p14:xfrm>
              <a:off x="6784622" y="259430"/>
              <a:ext cx="491066" cy="510403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784622" y="259430"/>
                <a:ext cx="491066" cy="510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墨迹 36"/>
              <p14:cNvContentPartPr/>
              <p14:nvPr/>
            </p14:nvContentPartPr>
            <p14:xfrm>
              <a:off x="7095066" y="304549"/>
              <a:ext cx="208844" cy="203033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095066" y="304549"/>
                <a:ext cx="20884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8" name="墨迹 37"/>
              <p14:cNvContentPartPr/>
              <p14:nvPr/>
            </p14:nvContentPartPr>
            <p14:xfrm>
              <a:off x="7106355" y="223477"/>
              <a:ext cx="214489" cy="46387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106355" y="223477"/>
                <a:ext cx="214489" cy="463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9" name="墨迹 38"/>
              <p14:cNvContentPartPr/>
              <p14:nvPr/>
            </p14:nvContentPartPr>
            <p14:xfrm>
              <a:off x="7468305" y="224005"/>
              <a:ext cx="481895" cy="57120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468305" y="224005"/>
                <a:ext cx="481895" cy="571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0" name="墨迹 39"/>
              <p14:cNvContentPartPr/>
              <p14:nvPr/>
            </p14:nvContentPartPr>
            <p14:xfrm>
              <a:off x="7731125" y="253262"/>
              <a:ext cx="255763" cy="39038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731125" y="253262"/>
                <a:ext cx="255763" cy="390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1" name="墨迹 40"/>
              <p14:cNvContentPartPr/>
              <p14:nvPr/>
            </p14:nvContentPartPr>
            <p14:xfrm>
              <a:off x="7996943" y="336978"/>
              <a:ext cx="191029" cy="37857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996943" y="336978"/>
                <a:ext cx="191029" cy="378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2" name="墨迹 41"/>
              <p14:cNvContentPartPr/>
              <p14:nvPr/>
            </p14:nvContentPartPr>
            <p14:xfrm>
              <a:off x="8150577" y="580899"/>
              <a:ext cx="56445" cy="8459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150577" y="580899"/>
                <a:ext cx="5644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3" name="墨迹 42"/>
              <p14:cNvContentPartPr/>
              <p14:nvPr/>
            </p14:nvContentPartPr>
            <p14:xfrm>
              <a:off x="8313561" y="242511"/>
              <a:ext cx="181328" cy="392671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313561" y="242511"/>
                <a:ext cx="181328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4" name="墨迹 43"/>
              <p14:cNvContentPartPr/>
              <p14:nvPr/>
            </p14:nvContentPartPr>
            <p14:xfrm>
              <a:off x="8432094" y="266480"/>
              <a:ext cx="243416" cy="33979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432094" y="266480"/>
                <a:ext cx="243416" cy="339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5" name="墨迹 44"/>
              <p14:cNvContentPartPr/>
              <p14:nvPr/>
            </p14:nvContentPartPr>
            <p14:xfrm>
              <a:off x="8922102" y="191753"/>
              <a:ext cx="490009" cy="49630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922102" y="191753"/>
                <a:ext cx="490009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6" name="墨迹 45"/>
              <p14:cNvContentPartPr/>
              <p14:nvPr/>
            </p14:nvContentPartPr>
            <p14:xfrm>
              <a:off x="9146822" y="259430"/>
              <a:ext cx="234244" cy="2086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146822" y="259430"/>
                <a:ext cx="2342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" name="墨迹 46"/>
              <p14:cNvContentPartPr/>
              <p14:nvPr/>
            </p14:nvContentPartPr>
            <p14:xfrm>
              <a:off x="9206794" y="218189"/>
              <a:ext cx="157338" cy="40782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206794" y="218189"/>
                <a:ext cx="157338" cy="407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8" name="墨迹 47"/>
              <p14:cNvContentPartPr/>
              <p14:nvPr/>
            </p14:nvContentPartPr>
            <p14:xfrm>
              <a:off x="9462911" y="228235"/>
              <a:ext cx="262290" cy="42316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462911" y="228235"/>
                <a:ext cx="262290" cy="4231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9" name="墨迹 48"/>
              <p14:cNvContentPartPr/>
              <p14:nvPr/>
            </p14:nvContentPartPr>
            <p14:xfrm>
              <a:off x="9832622" y="369407"/>
              <a:ext cx="213783" cy="8741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832622" y="369407"/>
                <a:ext cx="2137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0" name="墨迹 49"/>
              <p14:cNvContentPartPr/>
              <p14:nvPr/>
            </p14:nvContentPartPr>
            <p14:xfrm>
              <a:off x="9781822" y="283928"/>
              <a:ext cx="160866" cy="29485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781822" y="283928"/>
                <a:ext cx="160866" cy="294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1" name="墨迹 50"/>
              <p14:cNvContentPartPr/>
              <p14:nvPr/>
            </p14:nvContentPartPr>
            <p14:xfrm>
              <a:off x="10069688" y="530141"/>
              <a:ext cx="50800" cy="9023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069688" y="530141"/>
                <a:ext cx="50800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2" name="墨迹 51"/>
              <p14:cNvContentPartPr/>
              <p14:nvPr/>
            </p14:nvContentPartPr>
            <p14:xfrm>
              <a:off x="10222088" y="547060"/>
              <a:ext cx="33867" cy="846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22088" y="547060"/>
                <a:ext cx="338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3" name="墨迹 52"/>
              <p14:cNvContentPartPr/>
              <p14:nvPr/>
            </p14:nvContentPartPr>
            <p14:xfrm>
              <a:off x="10419644" y="246917"/>
              <a:ext cx="197556" cy="40518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419644" y="246917"/>
                <a:ext cx="197556" cy="405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4" name="墨迹 53"/>
              <p14:cNvContentPartPr/>
              <p14:nvPr/>
            </p14:nvContentPartPr>
            <p14:xfrm>
              <a:off x="10562872" y="231231"/>
              <a:ext cx="297039" cy="34402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562872" y="231231"/>
                <a:ext cx="297039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5" name="墨迹 54"/>
              <p14:cNvContentPartPr/>
              <p14:nvPr/>
            </p14:nvContentPartPr>
            <p14:xfrm>
              <a:off x="10754960" y="188933"/>
              <a:ext cx="310268" cy="35248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754960" y="188933"/>
                <a:ext cx="310268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6" name="墨迹 55"/>
              <p14:cNvContentPartPr/>
              <p14:nvPr/>
            </p14:nvContentPartPr>
            <p14:xfrm>
              <a:off x="10780888" y="372226"/>
              <a:ext cx="195615" cy="547061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780888" y="372226"/>
                <a:ext cx="195615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墨迹 56"/>
              <p14:cNvContentPartPr/>
              <p14:nvPr/>
            </p14:nvContentPartPr>
            <p14:xfrm>
              <a:off x="11065932" y="370640"/>
              <a:ext cx="231423" cy="33803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065932" y="370640"/>
                <a:ext cx="231423" cy="338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8" name="墨迹 57"/>
              <p14:cNvContentPartPr/>
              <p14:nvPr/>
            </p14:nvContentPartPr>
            <p14:xfrm>
              <a:off x="11362267" y="462463"/>
              <a:ext cx="16933" cy="14275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362267" y="462463"/>
                <a:ext cx="16933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11401777" y="380510"/>
              <a:ext cx="50800" cy="23704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401777" y="380510"/>
                <a:ext cx="50800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11384844" y="391437"/>
              <a:ext cx="228600" cy="26278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384844" y="391437"/>
                <a:ext cx="228600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11610622" y="279875"/>
              <a:ext cx="197556" cy="38280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610622" y="279875"/>
                <a:ext cx="197556" cy="382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11853332" y="195983"/>
              <a:ext cx="67733" cy="7472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853332" y="195983"/>
                <a:ext cx="67733" cy="747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11828992" y="195278"/>
              <a:ext cx="182386" cy="30666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828992" y="195278"/>
                <a:ext cx="182386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11807472" y="518861"/>
              <a:ext cx="122943" cy="10856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807472" y="518861"/>
                <a:ext cx="122943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11300177" y="774767"/>
              <a:ext cx="92427" cy="29891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300177" y="774767"/>
                <a:ext cx="92427" cy="2989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11339688" y="763312"/>
              <a:ext cx="287867" cy="338564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339688" y="763312"/>
                <a:ext cx="287867" cy="3385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462962" y="2482923"/>
              <a:ext cx="393171" cy="35953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462962" y="2482923"/>
                <a:ext cx="393171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9646355" y="1799097"/>
              <a:ext cx="344312" cy="32710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9646355" y="1799097"/>
                <a:ext cx="344312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9652000" y="1827296"/>
              <a:ext cx="186266" cy="250971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9652000" y="1827296"/>
                <a:ext cx="18626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9906000" y="1982390"/>
              <a:ext cx="16933" cy="253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9906000" y="1982390"/>
                <a:ext cx="1693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9640711" y="1800506"/>
              <a:ext cx="316089" cy="31301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640711" y="1800506"/>
                <a:ext cx="316089" cy="313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6453011" y="3073692"/>
              <a:ext cx="224366" cy="330633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53011" y="3073692"/>
                <a:ext cx="224366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6461125" y="3105944"/>
              <a:ext cx="202141" cy="283577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61125" y="3105944"/>
                <a:ext cx="202141" cy="283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1867605" y="3476233"/>
              <a:ext cx="937683" cy="57878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867605" y="3476233"/>
                <a:ext cx="937683" cy="578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6536266" y="3767388"/>
              <a:ext cx="649111" cy="38562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536266" y="3767388"/>
                <a:ext cx="649111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701851" y="3011654"/>
              <a:ext cx="743126" cy="50194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01851" y="3011654"/>
                <a:ext cx="743126" cy="50194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485775"/>
            <a:ext cx="9569450" cy="5928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313288" y="5720874"/>
              <a:ext cx="660400" cy="56750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313288" y="5720874"/>
                <a:ext cx="660400" cy="567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414888" y="6457574"/>
              <a:ext cx="208845" cy="19739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3414888" y="6457574"/>
                <a:ext cx="208845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725333" y="6356057"/>
              <a:ext cx="135467" cy="27635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725333" y="6356057"/>
                <a:ext cx="135467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736622" y="6401704"/>
              <a:ext cx="169333" cy="26789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736622" y="6401704"/>
                <a:ext cx="169333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905955" y="6383551"/>
              <a:ext cx="161749" cy="25502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905955" y="6383551"/>
                <a:ext cx="161749" cy="2550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843866" y="6438539"/>
              <a:ext cx="474134" cy="32076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843866" y="6438539"/>
                <a:ext cx="474134" cy="320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888088" y="6406815"/>
              <a:ext cx="230717" cy="29750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888088" y="6406815"/>
                <a:ext cx="230717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938888" y="6453872"/>
              <a:ext cx="297745" cy="300496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38888" y="6453872"/>
                <a:ext cx="297745" cy="3004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063066" y="6598569"/>
              <a:ext cx="129822" cy="7049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063066" y="6598569"/>
                <a:ext cx="1298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338056" y="6389896"/>
              <a:ext cx="115182" cy="64857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338056" y="6389896"/>
                <a:ext cx="115182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300133" y="6502692"/>
              <a:ext cx="50800" cy="27053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300133" y="6502692"/>
                <a:ext cx="50800" cy="270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328355" y="6478018"/>
              <a:ext cx="223662" cy="25026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328355" y="6478018"/>
                <a:ext cx="223662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582355" y="6384256"/>
              <a:ext cx="217312" cy="39073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582355" y="6384256"/>
                <a:ext cx="217312" cy="390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601405" y="6491412"/>
              <a:ext cx="80081" cy="21783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601405" y="6491412"/>
                <a:ext cx="80081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521273" y="5792077"/>
              <a:ext cx="839082" cy="59570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521273" y="5792077"/>
                <a:ext cx="839082" cy="595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844844" y="270710"/>
              <a:ext cx="186266" cy="7049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844844" y="270710"/>
                <a:ext cx="18626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740422" y="360947"/>
              <a:ext cx="115711" cy="42580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740422" y="360947"/>
                <a:ext cx="115711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796513" y="400425"/>
              <a:ext cx="341842" cy="273707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796513" y="400425"/>
                <a:ext cx="341842" cy="273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127066" y="289568"/>
              <a:ext cx="254000" cy="42192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127066" y="289568"/>
                <a:ext cx="254000" cy="421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344201" y="344027"/>
              <a:ext cx="310974" cy="36764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344201" y="344027"/>
                <a:ext cx="310974" cy="367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472788" y="476563"/>
              <a:ext cx="261056" cy="25661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472788" y="476563"/>
                <a:ext cx="261056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798755" y="424395"/>
              <a:ext cx="84667" cy="10856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798755" y="424395"/>
                <a:ext cx="84667" cy="108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714794" y="555520"/>
              <a:ext cx="278694" cy="3472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714794" y="555520"/>
                <a:ext cx="278694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013244" y="298909"/>
              <a:ext cx="287866" cy="37786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013244" y="298909"/>
                <a:ext cx="287866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269713" y="211492"/>
              <a:ext cx="189442" cy="64293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269713" y="211492"/>
                <a:ext cx="189442" cy="642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252251" y="364472"/>
              <a:ext cx="353660" cy="29538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52251" y="364472"/>
                <a:ext cx="353660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476088" y="558340"/>
              <a:ext cx="202494" cy="16108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476088" y="558340"/>
                <a:ext cx="202494" cy="16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729133" y="1085662"/>
              <a:ext cx="36689" cy="19263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729133" y="1085662"/>
                <a:ext cx="36689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822266" y="957885"/>
              <a:ext cx="189441" cy="402188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822266" y="957885"/>
                <a:ext cx="189441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084027" y="920697"/>
              <a:ext cx="328966" cy="774063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084027" y="920697"/>
                <a:ext cx="328966" cy="774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516533" y="992605"/>
              <a:ext cx="263878" cy="32428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516533" y="992605"/>
                <a:ext cx="263878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629422" y="1060282"/>
              <a:ext cx="172155" cy="302435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629422" y="1060282"/>
                <a:ext cx="172155" cy="302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906000" y="1071562"/>
              <a:ext cx="110772" cy="9869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906000" y="1071562"/>
                <a:ext cx="110772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848673" y="1201277"/>
              <a:ext cx="167394" cy="3383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848673" y="1201277"/>
                <a:ext cx="16739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179755" y="947486"/>
              <a:ext cx="164395" cy="47374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179755" y="947486"/>
                <a:ext cx="164395" cy="473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318044" y="953126"/>
              <a:ext cx="139170" cy="272297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318044" y="953126"/>
                <a:ext cx="13917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419644" y="919287"/>
              <a:ext cx="124177" cy="418051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419644" y="919287"/>
                <a:ext cx="124177" cy="418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597092" y="915586"/>
              <a:ext cx="179917" cy="516923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597092" y="915586"/>
                <a:ext cx="179917" cy="516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0582627" y="1043363"/>
              <a:ext cx="345017" cy="25590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0582627" y="1043363"/>
                <a:ext cx="345017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747022" y="1195638"/>
              <a:ext cx="237067" cy="18329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747022" y="1195638"/>
                <a:ext cx="237067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204222" y="1270894"/>
              <a:ext cx="18698" cy="2626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204222" y="1270894"/>
                <a:ext cx="18698" cy="2626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47115" y="312420"/>
            <a:ext cx="9378950" cy="62337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墨迹 2"/>
              <p14:cNvContentPartPr/>
              <p14:nvPr/>
            </p14:nvContentPartPr>
            <p14:xfrm>
              <a:off x="6213827" y="445544"/>
              <a:ext cx="83962" cy="9587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213827" y="445544"/>
                <a:ext cx="83962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165850" y="620378"/>
              <a:ext cx="138994" cy="2065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165850" y="620378"/>
                <a:ext cx="138994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6385806" y="501942"/>
              <a:ext cx="129999" cy="24233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385806" y="501942"/>
                <a:ext cx="129999" cy="242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6321777" y="622316"/>
              <a:ext cx="79023" cy="18981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321777" y="622316"/>
                <a:ext cx="79023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墨迹 7"/>
              <p14:cNvContentPartPr/>
              <p14:nvPr/>
            </p14:nvContentPartPr>
            <p14:xfrm>
              <a:off x="6286852" y="778292"/>
              <a:ext cx="283281" cy="3383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86852" y="778292"/>
                <a:ext cx="28328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墨迹 8"/>
              <p14:cNvContentPartPr/>
              <p14:nvPr/>
            </p14:nvContentPartPr>
            <p14:xfrm>
              <a:off x="6601177" y="513222"/>
              <a:ext cx="31045" cy="20021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601177" y="513222"/>
                <a:ext cx="3104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墨迹 9"/>
              <p14:cNvContentPartPr/>
              <p14:nvPr/>
            </p14:nvContentPartPr>
            <p14:xfrm>
              <a:off x="6601177" y="446954"/>
              <a:ext cx="143934" cy="31864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601177" y="446954"/>
                <a:ext cx="143934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墨迹 10"/>
              <p14:cNvContentPartPr/>
              <p14:nvPr/>
            </p14:nvContentPartPr>
            <p14:xfrm>
              <a:off x="6680200" y="515336"/>
              <a:ext cx="155222" cy="28322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680200" y="515336"/>
                <a:ext cx="155222" cy="283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墨迹 11"/>
              <p14:cNvContentPartPr/>
              <p14:nvPr/>
            </p14:nvContentPartPr>
            <p14:xfrm>
              <a:off x="6779683" y="417345"/>
              <a:ext cx="174272" cy="53913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6779683" y="417345"/>
                <a:ext cx="174272" cy="5391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墨迹 12"/>
              <p14:cNvContentPartPr/>
              <p14:nvPr/>
            </p14:nvContentPartPr>
            <p14:xfrm>
              <a:off x="7113940" y="468103"/>
              <a:ext cx="208668" cy="3130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113940" y="468103"/>
                <a:ext cx="20866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墨迹 13"/>
              <p14:cNvContentPartPr/>
              <p14:nvPr/>
            </p14:nvContentPartPr>
            <p14:xfrm>
              <a:off x="7394222" y="558340"/>
              <a:ext cx="28222" cy="12407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394222" y="558340"/>
                <a:ext cx="282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5" name="墨迹 14"/>
              <p14:cNvContentPartPr/>
              <p14:nvPr/>
            </p14:nvContentPartPr>
            <p14:xfrm>
              <a:off x="7450666" y="442548"/>
              <a:ext cx="177800" cy="36887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450666" y="442548"/>
                <a:ext cx="177800" cy="368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墨迹 15"/>
              <p14:cNvContentPartPr/>
              <p14:nvPr/>
            </p14:nvContentPartPr>
            <p14:xfrm>
              <a:off x="7715955" y="407475"/>
              <a:ext cx="142522" cy="6344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715955" y="407475"/>
                <a:ext cx="142522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墨迹 16"/>
              <p14:cNvContentPartPr/>
              <p14:nvPr/>
            </p14:nvContentPartPr>
            <p14:xfrm>
              <a:off x="7658805" y="485023"/>
              <a:ext cx="190500" cy="3947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658805" y="485023"/>
                <a:ext cx="1905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墨迹 17"/>
              <p14:cNvContentPartPr/>
              <p14:nvPr/>
            </p14:nvContentPartPr>
            <p14:xfrm>
              <a:off x="7732888" y="362886"/>
              <a:ext cx="28222" cy="13905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732888" y="362886"/>
                <a:ext cx="28222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墨迹 18"/>
              <p14:cNvContentPartPr/>
              <p14:nvPr/>
            </p14:nvContentPartPr>
            <p14:xfrm>
              <a:off x="7730066" y="327108"/>
              <a:ext cx="138289" cy="23969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730066" y="327108"/>
                <a:ext cx="138289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墨迹 19"/>
              <p14:cNvContentPartPr/>
              <p14:nvPr/>
            </p14:nvContentPartPr>
            <p14:xfrm>
              <a:off x="7715955" y="569620"/>
              <a:ext cx="11289" cy="11279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715955" y="569620"/>
                <a:ext cx="1128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" name="墨迹 20"/>
              <p14:cNvContentPartPr/>
              <p14:nvPr/>
            </p14:nvContentPartPr>
            <p14:xfrm>
              <a:off x="7724069" y="549175"/>
              <a:ext cx="121708" cy="24198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724069" y="549175"/>
                <a:ext cx="121708" cy="241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墨迹 21"/>
              <p14:cNvContentPartPr/>
              <p14:nvPr/>
            </p14:nvContentPartPr>
            <p14:xfrm>
              <a:off x="8006644" y="479383"/>
              <a:ext cx="177800" cy="29326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006644" y="479383"/>
                <a:ext cx="177800" cy="293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" name="墨迹 22"/>
              <p14:cNvContentPartPr/>
              <p14:nvPr/>
            </p14:nvContentPartPr>
            <p14:xfrm>
              <a:off x="8173155" y="524501"/>
              <a:ext cx="233539" cy="249561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173155" y="524501"/>
                <a:ext cx="23353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" name="墨迹 23"/>
              <p14:cNvContentPartPr/>
              <p14:nvPr/>
            </p14:nvContentPartPr>
            <p14:xfrm>
              <a:off x="8260644" y="359361"/>
              <a:ext cx="36688" cy="41893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260644" y="359361"/>
                <a:ext cx="36688" cy="418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5" name="墨迹 24"/>
              <p14:cNvContentPartPr/>
              <p14:nvPr/>
            </p14:nvContentPartPr>
            <p14:xfrm>
              <a:off x="8494888" y="482203"/>
              <a:ext cx="79022" cy="18047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494888" y="482203"/>
                <a:ext cx="79022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6" name="墨迹 25"/>
              <p14:cNvContentPartPr/>
              <p14:nvPr/>
            </p14:nvContentPartPr>
            <p14:xfrm>
              <a:off x="8619066" y="332748"/>
              <a:ext cx="318911" cy="21995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619066" y="332748"/>
                <a:ext cx="3189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7" name="墨迹 26"/>
              <p14:cNvContentPartPr/>
              <p14:nvPr/>
            </p14:nvContentPartPr>
            <p14:xfrm>
              <a:off x="8610600" y="541421"/>
              <a:ext cx="192087" cy="185761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610600" y="541421"/>
                <a:ext cx="192087" cy="185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8" name="墨迹 27"/>
              <p14:cNvContentPartPr/>
              <p14:nvPr/>
            </p14:nvContentPartPr>
            <p14:xfrm>
              <a:off x="8929511" y="300848"/>
              <a:ext cx="321733" cy="79609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929511" y="300848"/>
                <a:ext cx="321733" cy="796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9" name="墨迹 28"/>
              <p14:cNvContentPartPr/>
              <p14:nvPr/>
            </p14:nvContentPartPr>
            <p14:xfrm>
              <a:off x="9405937" y="221362"/>
              <a:ext cx="186090" cy="31441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405937" y="221362"/>
                <a:ext cx="186090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墨迹 29"/>
              <p14:cNvContentPartPr/>
              <p14:nvPr/>
            </p14:nvContentPartPr>
            <p14:xfrm>
              <a:off x="9375422" y="524501"/>
              <a:ext cx="141111" cy="315829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375422" y="524501"/>
                <a:ext cx="14111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墨迹 30"/>
              <p14:cNvContentPartPr/>
              <p14:nvPr/>
            </p14:nvContentPartPr>
            <p14:xfrm>
              <a:off x="9697155" y="363767"/>
              <a:ext cx="222956" cy="321997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697155" y="363767"/>
                <a:ext cx="222956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" name="墨迹 31"/>
              <p14:cNvContentPartPr/>
              <p14:nvPr/>
            </p14:nvContentPartPr>
            <p14:xfrm>
              <a:off x="9832622" y="366587"/>
              <a:ext cx="297744" cy="51322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832622" y="366587"/>
                <a:ext cx="297744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3" name="墨迹 32"/>
              <p14:cNvContentPartPr/>
              <p14:nvPr/>
            </p14:nvContentPartPr>
            <p14:xfrm>
              <a:off x="8282340" y="1065922"/>
              <a:ext cx="244122" cy="39760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282340" y="1065922"/>
                <a:ext cx="244122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4" name="墨迹 33"/>
              <p14:cNvContentPartPr/>
              <p14:nvPr/>
            </p14:nvContentPartPr>
            <p14:xfrm>
              <a:off x="8455377" y="1276005"/>
              <a:ext cx="124178" cy="4934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455377" y="1276005"/>
                <a:ext cx="124178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5" name="墨迹 34"/>
              <p14:cNvContentPartPr/>
              <p14:nvPr/>
            </p14:nvContentPartPr>
            <p14:xfrm>
              <a:off x="8617478" y="968459"/>
              <a:ext cx="300744" cy="39919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8617478" y="968459"/>
                <a:ext cx="300744" cy="399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墨迹 35"/>
              <p14:cNvContentPartPr/>
              <p14:nvPr/>
            </p14:nvContentPartPr>
            <p14:xfrm>
              <a:off x="8910461" y="981325"/>
              <a:ext cx="258233" cy="724715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910461" y="981325"/>
                <a:ext cx="258233" cy="724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7" name="墨迹 36"/>
              <p14:cNvContentPartPr/>
              <p14:nvPr/>
            </p14:nvContentPartPr>
            <p14:xfrm>
              <a:off x="8954734" y="1185768"/>
              <a:ext cx="347310" cy="19386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8954734" y="1185768"/>
                <a:ext cx="347310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8" name="墨迹 37"/>
              <p14:cNvContentPartPr/>
              <p14:nvPr/>
            </p14:nvContentPartPr>
            <p14:xfrm>
              <a:off x="9366955" y="1120558"/>
              <a:ext cx="200378" cy="272473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366955" y="1120558"/>
                <a:ext cx="200378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9" name="墨迹 38"/>
              <p14:cNvContentPartPr/>
              <p14:nvPr/>
            </p14:nvContentPartPr>
            <p14:xfrm>
              <a:off x="9471377" y="1314074"/>
              <a:ext cx="132645" cy="9587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471377" y="1314074"/>
                <a:ext cx="13264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墨迹 39"/>
              <p14:cNvContentPartPr/>
              <p14:nvPr/>
            </p14:nvContentPartPr>
            <p14:xfrm>
              <a:off x="9539111" y="1007409"/>
              <a:ext cx="217664" cy="21360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39111" y="1007409"/>
                <a:ext cx="217664" cy="213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1" name="墨迹 40"/>
              <p14:cNvContentPartPr/>
              <p14:nvPr/>
            </p14:nvContentPartPr>
            <p14:xfrm>
              <a:off x="9659761" y="1161799"/>
              <a:ext cx="308328" cy="27987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659761" y="1161799"/>
                <a:ext cx="308328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2" name="墨迹 41"/>
              <p14:cNvContentPartPr/>
              <p14:nvPr/>
            </p14:nvContentPartPr>
            <p14:xfrm>
              <a:off x="10080977" y="1302089"/>
              <a:ext cx="5645" cy="6345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080977" y="1302089"/>
                <a:ext cx="5645" cy="6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013200" y="3304924"/>
              <a:ext cx="562327" cy="45488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013200" y="3304924"/>
                <a:ext cx="562327" cy="454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3821288" y="3936582"/>
              <a:ext cx="495300" cy="456824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3821288" y="3936582"/>
                <a:ext cx="495300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526918" y="3299284"/>
              <a:ext cx="590726" cy="51322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526918" y="3299284"/>
                <a:ext cx="590726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005688" y="3897103"/>
              <a:ext cx="536222" cy="56962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005688" y="3897103"/>
                <a:ext cx="536222" cy="569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6519333" y="3333123"/>
              <a:ext cx="558800" cy="513222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6519333" y="3333123"/>
                <a:ext cx="558800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022622" y="3959141"/>
              <a:ext cx="462844" cy="53578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022622" y="3959141"/>
                <a:ext cx="462844" cy="53578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850900"/>
            <a:ext cx="11857990" cy="31737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宽屏</PresentationFormat>
  <Paragraphs>0</Paragraphs>
  <Slides>60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4" baseType="lpstr">
      <vt:lpstr>Arial</vt:lpstr>
      <vt:lpstr>Calibri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朱珂</dc:creator>
  <cp:lastModifiedBy>珂 朱</cp:lastModifiedBy>
  <cp:revision>165</cp:revision>
  <dcterms:created xsi:type="dcterms:W3CDTF">1900-01-01T00:00:00Z</dcterms:created>
  <dcterms:modified xsi:type="dcterms:W3CDTF">2026-01-23T03:37:57Z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2052-12.12.1</vt:lpwstr>
  </property>
  <property fmtid="{D5CDD505-2E9C-101B-9397-08002B2CF9AE}" pid="3" name="ICV">
    <vt:lpwstr>8E8B17A1139445AC8E88E1B85DAF0E82_13</vt:lpwstr>
  </property>
</Properties>
</file>